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8" r:id="rId1"/>
  </p:sldMasterIdLst>
  <p:notesMasterIdLst>
    <p:notesMasterId r:id="rId8"/>
  </p:notesMasterIdLst>
  <p:sldIdLst>
    <p:sldId id="263" r:id="rId2"/>
    <p:sldId id="258" r:id="rId3"/>
    <p:sldId id="259" r:id="rId4"/>
    <p:sldId id="260" r:id="rId5"/>
    <p:sldId id="261" r:id="rId6"/>
    <p:sldId id="262" r:id="rId7"/>
  </p:sldIdLst>
  <p:sldSz cx="9144000" cy="5143500" type="screen16x9"/>
  <p:notesSz cx="6858000" cy="9144000"/>
  <p:embeddedFontLst>
    <p:embeddedFont>
      <p:font typeface="Aptos Narrow" panose="020B0004020202020204" pitchFamily="34" charset="0"/>
      <p:regular r:id="rId9"/>
      <p:bold r:id="rId10"/>
      <p:italic r:id="rId11"/>
      <p:boldItalic r:id="rId12"/>
    </p:embeddedFont>
    <p:embeddedFont>
      <p:font typeface="Cambria Math" panose="02040503050406030204" pitchFamily="18" charset="0"/>
      <p:regular r:id="rId13"/>
    </p:embeddedFont>
    <p:embeddedFont>
      <p:font typeface="Century Gothic" panose="020B050202020202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55B27C-4623-070A-8CCF-CC168AA40DC5}" v="6" dt="2024-10-19T13:33:19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dratyev Yaroslav" userId="4cc5aa959abfbf23" providerId="LiveId" clId="{6409A9A9-04F1-4805-9AEE-832EB71B9FBF}"/>
    <pc:docChg chg="undo custSel modSld">
      <pc:chgData name="Kondratyev Yaroslav" userId="4cc5aa959abfbf23" providerId="LiveId" clId="{6409A9A9-04F1-4805-9AEE-832EB71B9FBF}" dt="2024-10-19T14:08:15.156" v="56" actId="207"/>
      <pc:docMkLst>
        <pc:docMk/>
      </pc:docMkLst>
      <pc:sldChg chg="delSp modSp mod modNotesTx">
        <pc:chgData name="Kondratyev Yaroslav" userId="4cc5aa959abfbf23" providerId="LiveId" clId="{6409A9A9-04F1-4805-9AEE-832EB71B9FBF}" dt="2024-10-19T14:08:15.156" v="56" actId="207"/>
        <pc:sldMkLst>
          <pc:docMk/>
          <pc:sldMk cId="0" sldId="257"/>
        </pc:sldMkLst>
        <pc:spChg chg="mod">
          <ac:chgData name="Kondratyev Yaroslav" userId="4cc5aa959abfbf23" providerId="LiveId" clId="{6409A9A9-04F1-4805-9AEE-832EB71B9FBF}" dt="2024-10-19T14:06:58.937" v="44"/>
          <ac:spMkLst>
            <pc:docMk/>
            <pc:sldMk cId="0" sldId="257"/>
            <ac:spMk id="60" creationId="{00000000-0000-0000-0000-000000000000}"/>
          </ac:spMkLst>
        </pc:spChg>
        <pc:spChg chg="mod">
          <ac:chgData name="Kondratyev Yaroslav" userId="4cc5aa959abfbf23" providerId="LiveId" clId="{6409A9A9-04F1-4805-9AEE-832EB71B9FBF}" dt="2024-10-19T14:08:15.156" v="56" actId="207"/>
          <ac:spMkLst>
            <pc:docMk/>
            <pc:sldMk cId="0" sldId="257"/>
            <ac:spMk id="61" creationId="{00000000-0000-0000-0000-000000000000}"/>
          </ac:spMkLst>
        </pc:spChg>
        <pc:spChg chg="del">
          <ac:chgData name="Kondratyev Yaroslav" userId="4cc5aa959abfbf23" providerId="LiveId" clId="{6409A9A9-04F1-4805-9AEE-832EB71B9FBF}" dt="2024-10-19T13:49:17.412" v="0" actId="478"/>
          <ac:spMkLst>
            <pc:docMk/>
            <pc:sldMk cId="0" sldId="257"/>
            <ac:spMk id="62" creationId="{00000000-0000-0000-0000-000000000000}"/>
          </ac:spMkLst>
        </pc:spChg>
      </pc:sldChg>
      <pc:sldChg chg="addSp delSp modSp mod delDesignElem modNotesTx">
        <pc:chgData name="Kondratyev Yaroslav" userId="4cc5aa959abfbf23" providerId="LiveId" clId="{6409A9A9-04F1-4805-9AEE-832EB71B9FBF}" dt="2024-10-19T14:07:58.987" v="55" actId="14861"/>
        <pc:sldMkLst>
          <pc:docMk/>
          <pc:sldMk cId="0" sldId="258"/>
        </pc:sldMkLst>
        <pc:spChg chg="mod">
          <ac:chgData name="Kondratyev Yaroslav" userId="4cc5aa959abfbf23" providerId="LiveId" clId="{6409A9A9-04F1-4805-9AEE-832EB71B9FBF}" dt="2024-10-19T14:06:59.031" v="46" actId="27636"/>
          <ac:spMkLst>
            <pc:docMk/>
            <pc:sldMk cId="0" sldId="258"/>
            <ac:spMk id="67" creationId="{00000000-0000-0000-0000-000000000000}"/>
          </ac:spMkLst>
        </pc:spChg>
        <pc:spChg chg="mod">
          <ac:chgData name="Kondratyev Yaroslav" userId="4cc5aa959abfbf23" providerId="LiveId" clId="{6409A9A9-04F1-4805-9AEE-832EB71B9FBF}" dt="2024-10-19T14:06:59.031" v="45" actId="27636"/>
          <ac:spMkLst>
            <pc:docMk/>
            <pc:sldMk cId="0" sldId="258"/>
            <ac:spMk id="68" creationId="{00000000-0000-0000-0000-000000000000}"/>
          </ac:spMkLst>
        </pc:spChg>
        <pc:spChg chg="add del">
          <ac:chgData name="Kondratyev Yaroslav" userId="4cc5aa959abfbf23" providerId="LiveId" clId="{6409A9A9-04F1-4805-9AEE-832EB71B9FBF}" dt="2024-10-19T14:06:58.937" v="44"/>
          <ac:spMkLst>
            <pc:docMk/>
            <pc:sldMk cId="0" sldId="258"/>
            <ac:spMk id="73" creationId="{04812C46-200A-4DEB-A05E-3ED6C68C2387}"/>
          </ac:spMkLst>
        </pc:spChg>
        <pc:spChg chg="add del">
          <ac:chgData name="Kondratyev Yaroslav" userId="4cc5aa959abfbf23" providerId="LiveId" clId="{6409A9A9-04F1-4805-9AEE-832EB71B9FBF}" dt="2024-10-19T14:06:58.937" v="44"/>
          <ac:spMkLst>
            <pc:docMk/>
            <pc:sldMk cId="0" sldId="258"/>
            <ac:spMk id="75" creationId="{D1EA859B-E555-4109-94F3-6700E046E008}"/>
          </ac:spMkLst>
        </pc:spChg>
        <pc:picChg chg="mod">
          <ac:chgData name="Kondratyev Yaroslav" userId="4cc5aa959abfbf23" providerId="LiveId" clId="{6409A9A9-04F1-4805-9AEE-832EB71B9FBF}" dt="2024-10-19T14:07:58.987" v="55" actId="14861"/>
          <ac:picMkLst>
            <pc:docMk/>
            <pc:sldMk cId="0" sldId="258"/>
            <ac:picMk id="3" creationId="{44652629-CABC-C5A2-2097-AA46B62FBE23}"/>
          </ac:picMkLst>
        </pc:picChg>
      </pc:sldChg>
      <pc:sldChg chg="modSp mod modNotesTx">
        <pc:chgData name="Kondratyev Yaroslav" userId="4cc5aa959abfbf23" providerId="LiveId" clId="{6409A9A9-04F1-4805-9AEE-832EB71B9FBF}" dt="2024-10-19T14:06:59.032" v="47" actId="27636"/>
        <pc:sldMkLst>
          <pc:docMk/>
          <pc:sldMk cId="0" sldId="259"/>
        </pc:sldMkLst>
        <pc:spChg chg="mod">
          <ac:chgData name="Kondratyev Yaroslav" userId="4cc5aa959abfbf23" providerId="LiveId" clId="{6409A9A9-04F1-4805-9AEE-832EB71B9FBF}" dt="2024-10-19T14:06:59.032" v="47" actId="27636"/>
          <ac:spMkLst>
            <pc:docMk/>
            <pc:sldMk cId="0" sldId="259"/>
            <ac:spMk id="73" creationId="{00000000-0000-0000-0000-000000000000}"/>
          </ac:spMkLst>
        </pc:spChg>
      </pc:sldChg>
      <pc:sldChg chg="modSp mod modNotesTx">
        <pc:chgData name="Kondratyev Yaroslav" userId="4cc5aa959abfbf23" providerId="LiveId" clId="{6409A9A9-04F1-4805-9AEE-832EB71B9FBF}" dt="2024-10-19T14:06:59.033" v="48" actId="27636"/>
        <pc:sldMkLst>
          <pc:docMk/>
          <pc:sldMk cId="0" sldId="260"/>
        </pc:sldMkLst>
        <pc:spChg chg="mod">
          <ac:chgData name="Kondratyev Yaroslav" userId="4cc5aa959abfbf23" providerId="LiveId" clId="{6409A9A9-04F1-4805-9AEE-832EB71B9FBF}" dt="2024-10-19T14:06:59.033" v="48" actId="27636"/>
          <ac:spMkLst>
            <pc:docMk/>
            <pc:sldMk cId="0" sldId="260"/>
            <ac:spMk id="79" creationId="{00000000-0000-0000-0000-000000000000}"/>
          </ac:spMkLst>
        </pc:spChg>
      </pc:sldChg>
      <pc:sldChg chg="modSp mod modNotesTx">
        <pc:chgData name="Kondratyev Yaroslav" userId="4cc5aa959abfbf23" providerId="LiveId" clId="{6409A9A9-04F1-4805-9AEE-832EB71B9FBF}" dt="2024-10-19T14:06:59.034" v="49" actId="27636"/>
        <pc:sldMkLst>
          <pc:docMk/>
          <pc:sldMk cId="0" sldId="261"/>
        </pc:sldMkLst>
        <pc:spChg chg="mod">
          <ac:chgData name="Kondratyev Yaroslav" userId="4cc5aa959abfbf23" providerId="LiveId" clId="{6409A9A9-04F1-4805-9AEE-832EB71B9FBF}" dt="2024-10-19T14:06:59.034" v="49" actId="27636"/>
          <ac:spMkLst>
            <pc:docMk/>
            <pc:sldMk cId="0" sldId="261"/>
            <ac:spMk id="85" creationId="{00000000-0000-0000-0000-000000000000}"/>
          </ac:spMkLst>
        </pc:spChg>
      </pc:sldChg>
      <pc:sldChg chg="modSp mod modNotesTx">
        <pc:chgData name="Kondratyev Yaroslav" userId="4cc5aa959abfbf23" providerId="LiveId" clId="{6409A9A9-04F1-4805-9AEE-832EB71B9FBF}" dt="2024-10-19T14:06:59.035" v="50" actId="27636"/>
        <pc:sldMkLst>
          <pc:docMk/>
          <pc:sldMk cId="0" sldId="262"/>
        </pc:sldMkLst>
        <pc:spChg chg="mod">
          <ac:chgData name="Kondratyev Yaroslav" userId="4cc5aa959abfbf23" providerId="LiveId" clId="{6409A9A9-04F1-4805-9AEE-832EB71B9FBF}" dt="2024-10-19T14:06:59.035" v="50" actId="27636"/>
          <ac:spMkLst>
            <pc:docMk/>
            <pc:sldMk cId="0" sldId="262"/>
            <ac:spMk id="9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5b67986b4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5b67986b4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5b67986b4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5b67986b4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5b67986b4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5b67986b4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5b67986b4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5b67986b4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5b67986b4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5b67986b4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457201"/>
            <a:ext cx="6507167" cy="2400300"/>
          </a:xfrm>
        </p:spPr>
        <p:txBody>
          <a:bodyPr anchor="b">
            <a:normAutofit/>
          </a:bodyPr>
          <a:lstStyle>
            <a:lvl1pPr algn="ctr">
              <a:defRPr sz="36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2914650"/>
            <a:ext cx="6507167" cy="1428750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52110734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31618439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3260" y="2481436"/>
            <a:ext cx="6515100" cy="1101600"/>
          </a:xfrm>
        </p:spPr>
        <p:txBody>
          <a:bodyPr anchor="b"/>
          <a:lstStyle>
            <a:lvl1pPr algn="r">
              <a:defRPr sz="3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3259" y="3583036"/>
            <a:ext cx="6515101" cy="645300"/>
          </a:xfrm>
        </p:spPr>
        <p:txBody>
          <a:bodyPr anchor="t">
            <a:normAutofit/>
          </a:bodyPr>
          <a:lstStyle>
            <a:lvl1pPr marL="0" indent="0" algn="r">
              <a:buNone/>
              <a:defRPr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4802410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9" y="2000250"/>
            <a:ext cx="3657600" cy="234315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7959" y="2000250"/>
            <a:ext cx="3657600" cy="234315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0825155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1961" y="1993900"/>
            <a:ext cx="3441698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9" y="2432447"/>
            <a:ext cx="3657600" cy="191095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32350" y="2000250"/>
            <a:ext cx="345321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7959" y="2432447"/>
            <a:ext cx="3657601" cy="191095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3306707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4822777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12045274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1200150"/>
            <a:ext cx="2661841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859" y="457201"/>
            <a:ext cx="4457701" cy="38862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28850"/>
            <a:ext cx="2661841" cy="13716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4393862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1200150"/>
            <a:ext cx="4000501" cy="102870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75300" y="-13716"/>
            <a:ext cx="2457449" cy="517779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28850"/>
            <a:ext cx="4000501" cy="1371600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9409" y="4412457"/>
            <a:ext cx="685800" cy="273844"/>
          </a:xfrm>
        </p:spPr>
        <p:txBody>
          <a:bodyPr/>
          <a:lstStyle/>
          <a:p>
            <a:fld id="{4509A250-FF31-4206-8172-F9D3106AACB1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56059" y="4412457"/>
            <a:ext cx="382905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56960" y="4412457"/>
            <a:ext cx="2419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1939722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3549649"/>
            <a:ext cx="7429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84709" y="699084"/>
            <a:ext cx="6169458" cy="2373732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60" y="3974702"/>
            <a:ext cx="7429500" cy="370284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5807079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457201"/>
            <a:ext cx="7429499" cy="2343149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257550"/>
            <a:ext cx="7429500" cy="108585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0199269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27459" y="59011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28359" y="205740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457201"/>
            <a:ext cx="6972299" cy="2057399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257550"/>
            <a:ext cx="7429500" cy="108585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72991815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2481436"/>
            <a:ext cx="7429500" cy="110160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583036"/>
            <a:ext cx="7429501" cy="6453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84983751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27459" y="59011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28359" y="205740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457201"/>
            <a:ext cx="6972299" cy="2057399"/>
          </a:xfrm>
        </p:spPr>
        <p:txBody>
          <a:bodyPr anchor="ctr">
            <a:normAutofit/>
          </a:bodyPr>
          <a:lstStyle>
            <a:lvl1pPr algn="l">
              <a:defRPr sz="24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6059" y="2914650"/>
            <a:ext cx="7429500" cy="6667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581400"/>
            <a:ext cx="7429500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3043456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457201"/>
            <a:ext cx="7429499" cy="20573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6059" y="2628900"/>
            <a:ext cx="74295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1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257550"/>
            <a:ext cx="7429500" cy="10858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88355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7429499" cy="14287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45385152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673" y="457200"/>
            <a:ext cx="1657886" cy="38862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9" y="457200"/>
            <a:ext cx="5657850" cy="38862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90891418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7011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7429499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000250"/>
            <a:ext cx="7429499" cy="2343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8209" y="4412457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4AAD347D-5ACD-4C99-B74B-A9C85AD731AF}" type="datetimeFigureOut">
              <a:rPr lang="en-US" smtClean="0"/>
              <a:t>10/19/2024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4412457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4412457"/>
            <a:ext cx="4133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163105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4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5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35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05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05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D46E06-0731-49A2-8168-58D587AD7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9523" y="2034500"/>
            <a:ext cx="1607231" cy="1559778"/>
          </a:xfrm>
          <a:prstGeom prst="roundRect">
            <a:avLst>
              <a:gd name="adj" fmla="val 129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0E5D97-2C63-4463-A03B-9376AF3620AE}"/>
              </a:ext>
            </a:extLst>
          </p:cNvPr>
          <p:cNvSpPr txBox="1"/>
          <p:nvPr/>
        </p:nvSpPr>
        <p:spPr>
          <a:xfrm>
            <a:off x="146685" y="565998"/>
            <a:ext cx="885063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Умные контейнеры для хранения продуктов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934C77-CBE0-41BD-AE15-ECB9524D77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54" t="18139" r="4652" b="13770"/>
          <a:stretch/>
        </p:blipFill>
        <p:spPr>
          <a:xfrm>
            <a:off x="299329" y="1707917"/>
            <a:ext cx="5408246" cy="3044687"/>
          </a:xfrm>
          <a:prstGeom prst="roundRect">
            <a:avLst>
              <a:gd name="adj" fmla="val 596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55000" endPos="11000" dist="101600" dir="5400000" sy="-100000" algn="bl" rotWithShape="0"/>
          </a:effec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844E45E-EBB4-4B00-9D16-18B89EDC246E}"/>
              </a:ext>
            </a:extLst>
          </p:cNvPr>
          <p:cNvSpPr/>
          <p:nvPr/>
        </p:nvSpPr>
        <p:spPr>
          <a:xfrm>
            <a:off x="6644016" y="1998020"/>
            <a:ext cx="1632739" cy="1632739"/>
          </a:xfrm>
          <a:prstGeom prst="roundRect">
            <a:avLst/>
          </a:prstGeom>
          <a:noFill/>
          <a:ln w="762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53057530-5E43-4CD0-AD26-142FDC17175B}"/>
              </a:ext>
            </a:extLst>
          </p:cNvPr>
          <p:cNvSpPr/>
          <p:nvPr/>
        </p:nvSpPr>
        <p:spPr>
          <a:xfrm>
            <a:off x="6452074" y="4161706"/>
            <a:ext cx="535466" cy="535466"/>
          </a:xfrm>
          <a:custGeom>
            <a:avLst/>
            <a:gdLst>
              <a:gd name="connsiteX0" fmla="*/ 279165 w 1008520"/>
              <a:gd name="connsiteY0" fmla="*/ 348358 h 1008520"/>
              <a:gd name="connsiteX1" fmla="*/ 284075 w 1008520"/>
              <a:gd name="connsiteY1" fmla="*/ 350574 h 1008520"/>
              <a:gd name="connsiteX2" fmla="*/ 286927 w 1008520"/>
              <a:gd name="connsiteY2" fmla="*/ 350937 h 1008520"/>
              <a:gd name="connsiteX3" fmla="*/ 287926 w 1008520"/>
              <a:gd name="connsiteY3" fmla="*/ 352314 h 1008520"/>
              <a:gd name="connsiteX4" fmla="*/ 295288 w 1008520"/>
              <a:gd name="connsiteY4" fmla="*/ 355638 h 1008520"/>
              <a:gd name="connsiteX5" fmla="*/ 301967 w 1008520"/>
              <a:gd name="connsiteY5" fmla="*/ 373214 h 1008520"/>
              <a:gd name="connsiteX6" fmla="*/ 301966 w 1008520"/>
              <a:gd name="connsiteY6" fmla="*/ 481009 h 1008520"/>
              <a:gd name="connsiteX7" fmla="*/ 357933 w 1008520"/>
              <a:gd name="connsiteY7" fmla="*/ 360985 h 1008520"/>
              <a:gd name="connsiteX8" fmla="*/ 361815 w 1008520"/>
              <a:gd name="connsiteY8" fmla="*/ 357365 h 1008520"/>
              <a:gd name="connsiteX9" fmla="*/ 362231 w 1008520"/>
              <a:gd name="connsiteY9" fmla="*/ 356268 h 1008520"/>
              <a:gd name="connsiteX10" fmla="*/ 363700 w 1008520"/>
              <a:gd name="connsiteY10" fmla="*/ 355605 h 1008520"/>
              <a:gd name="connsiteX11" fmla="*/ 371193 w 1008520"/>
              <a:gd name="connsiteY11" fmla="*/ 348616 h 1008520"/>
              <a:gd name="connsiteX12" fmla="*/ 377918 w 1008520"/>
              <a:gd name="connsiteY12" fmla="*/ 349186 h 1008520"/>
              <a:gd name="connsiteX13" fmla="*/ 379751 w 1008520"/>
              <a:gd name="connsiteY13" fmla="*/ 348358 h 1008520"/>
              <a:gd name="connsiteX14" fmla="*/ 382432 w 1008520"/>
              <a:gd name="connsiteY14" fmla="*/ 349568 h 1008520"/>
              <a:gd name="connsiteX15" fmla="*/ 388592 w 1008520"/>
              <a:gd name="connsiteY15" fmla="*/ 350090 h 1008520"/>
              <a:gd name="connsiteX16" fmla="*/ 391340 w 1008520"/>
              <a:gd name="connsiteY16" fmla="*/ 353590 h 1008520"/>
              <a:gd name="connsiteX17" fmla="*/ 397271 w 1008520"/>
              <a:gd name="connsiteY17" fmla="*/ 356268 h 1008520"/>
              <a:gd name="connsiteX18" fmla="*/ 404529 w 1008520"/>
              <a:gd name="connsiteY18" fmla="*/ 375367 h 1008520"/>
              <a:gd name="connsiteX19" fmla="*/ 404528 w 1008520"/>
              <a:gd name="connsiteY19" fmla="*/ 487500 h 1008520"/>
              <a:gd name="connsiteX20" fmla="*/ 440734 w 1008520"/>
              <a:gd name="connsiteY20" fmla="*/ 434028 h 1008520"/>
              <a:gd name="connsiteX21" fmla="*/ 447910 w 1008520"/>
              <a:gd name="connsiteY21" fmla="*/ 429316 h 1008520"/>
              <a:gd name="connsiteX22" fmla="*/ 448638 w 1008520"/>
              <a:gd name="connsiteY22" fmla="*/ 427398 h 1008520"/>
              <a:gd name="connsiteX23" fmla="*/ 455651 w 1008520"/>
              <a:gd name="connsiteY23" fmla="*/ 424231 h 1008520"/>
              <a:gd name="connsiteX24" fmla="*/ 455683 w 1008520"/>
              <a:gd name="connsiteY24" fmla="*/ 424210 h 1008520"/>
              <a:gd name="connsiteX25" fmla="*/ 455692 w 1008520"/>
              <a:gd name="connsiteY25" fmla="*/ 424213 h 1008520"/>
              <a:gd name="connsiteX26" fmla="*/ 464762 w 1008520"/>
              <a:gd name="connsiteY26" fmla="*/ 420117 h 1008520"/>
              <a:gd name="connsiteX27" fmla="*/ 487564 w 1008520"/>
              <a:gd name="connsiteY27" fmla="*/ 444973 h 1008520"/>
              <a:gd name="connsiteX28" fmla="*/ 487563 w 1008520"/>
              <a:gd name="connsiteY28" fmla="*/ 475320 h 1008520"/>
              <a:gd name="connsiteX29" fmla="*/ 512100 w 1008520"/>
              <a:gd name="connsiteY29" fmla="*/ 431256 h 1008520"/>
              <a:gd name="connsiteX30" fmla="*/ 526176 w 1008520"/>
              <a:gd name="connsiteY30" fmla="*/ 420009 h 1008520"/>
              <a:gd name="connsiteX31" fmla="*/ 532740 w 1008520"/>
              <a:gd name="connsiteY31" fmla="*/ 421112 h 1008520"/>
              <a:gd name="connsiteX32" fmla="*/ 532994 w 1008520"/>
              <a:gd name="connsiteY32" fmla="*/ 420997 h 1008520"/>
              <a:gd name="connsiteX33" fmla="*/ 533550 w 1008520"/>
              <a:gd name="connsiteY33" fmla="*/ 421248 h 1008520"/>
              <a:gd name="connsiteX34" fmla="*/ 543424 w 1008520"/>
              <a:gd name="connsiteY34" fmla="*/ 422906 h 1008520"/>
              <a:gd name="connsiteX35" fmla="*/ 546128 w 1008520"/>
              <a:gd name="connsiteY35" fmla="*/ 426927 h 1008520"/>
              <a:gd name="connsiteX36" fmla="*/ 549690 w 1008520"/>
              <a:gd name="connsiteY36" fmla="*/ 428535 h 1008520"/>
              <a:gd name="connsiteX37" fmla="*/ 552912 w 1008520"/>
              <a:gd name="connsiteY37" fmla="*/ 437014 h 1008520"/>
              <a:gd name="connsiteX38" fmla="*/ 553742 w 1008520"/>
              <a:gd name="connsiteY38" fmla="*/ 438249 h 1008520"/>
              <a:gd name="connsiteX39" fmla="*/ 553644 w 1008520"/>
              <a:gd name="connsiteY39" fmla="*/ 438942 h 1008520"/>
              <a:gd name="connsiteX40" fmla="*/ 556605 w 1008520"/>
              <a:gd name="connsiteY40" fmla="*/ 446733 h 1008520"/>
              <a:gd name="connsiteX41" fmla="*/ 556604 w 1008520"/>
              <a:gd name="connsiteY41" fmla="*/ 536129 h 1008520"/>
              <a:gd name="connsiteX42" fmla="*/ 723485 w 1008520"/>
              <a:gd name="connsiteY42" fmla="*/ 536129 h 1008520"/>
              <a:gd name="connsiteX43" fmla="*/ 723485 w 1008520"/>
              <a:gd name="connsiteY43" fmla="*/ 589888 h 1008520"/>
              <a:gd name="connsiteX44" fmla="*/ 509289 w 1008520"/>
              <a:gd name="connsiteY44" fmla="*/ 589888 h 1008520"/>
              <a:gd name="connsiteX45" fmla="*/ 509289 w 1008520"/>
              <a:gd name="connsiteY45" fmla="*/ 536129 h 1008520"/>
              <a:gd name="connsiteX46" fmla="*/ 509384 w 1008520"/>
              <a:gd name="connsiteY46" fmla="*/ 536129 h 1008520"/>
              <a:gd name="connsiteX47" fmla="*/ 509384 w 1008520"/>
              <a:gd name="connsiteY47" fmla="*/ 531940 h 1008520"/>
              <a:gd name="connsiteX48" fmla="*/ 487921 w 1008520"/>
              <a:gd name="connsiteY48" fmla="*/ 570485 h 1008520"/>
              <a:gd name="connsiteX49" fmla="*/ 473845 w 1008520"/>
              <a:gd name="connsiteY49" fmla="*/ 581733 h 1008520"/>
              <a:gd name="connsiteX50" fmla="*/ 467053 w 1008520"/>
              <a:gd name="connsiteY50" fmla="*/ 580592 h 1008520"/>
              <a:gd name="connsiteX51" fmla="*/ 464761 w 1008520"/>
              <a:gd name="connsiteY51" fmla="*/ 581627 h 1008520"/>
              <a:gd name="connsiteX52" fmla="*/ 464762 w 1008520"/>
              <a:gd name="connsiteY52" fmla="*/ 581626 h 1008520"/>
              <a:gd name="connsiteX53" fmla="*/ 459761 w 1008520"/>
              <a:gd name="connsiteY53" fmla="*/ 579368 h 1008520"/>
              <a:gd name="connsiteX54" fmla="*/ 456596 w 1008520"/>
              <a:gd name="connsiteY54" fmla="*/ 578837 h 1008520"/>
              <a:gd name="connsiteX55" fmla="*/ 456598 w 1008520"/>
              <a:gd name="connsiteY55" fmla="*/ 578836 h 1008520"/>
              <a:gd name="connsiteX56" fmla="*/ 455732 w 1008520"/>
              <a:gd name="connsiteY56" fmla="*/ 577549 h 1008520"/>
              <a:gd name="connsiteX57" fmla="*/ 448638 w 1008520"/>
              <a:gd name="connsiteY57" fmla="*/ 574346 h 1008520"/>
              <a:gd name="connsiteX58" fmla="*/ 441960 w 1008520"/>
              <a:gd name="connsiteY58" fmla="*/ 556770 h 1008520"/>
              <a:gd name="connsiteX59" fmla="*/ 441960 w 1008520"/>
              <a:gd name="connsiteY59" fmla="*/ 515928 h 1008520"/>
              <a:gd name="connsiteX60" fmla="*/ 401154 w 1008520"/>
              <a:gd name="connsiteY60" fmla="*/ 576193 h 1008520"/>
              <a:gd name="connsiteX61" fmla="*/ 386205 w 1008520"/>
              <a:gd name="connsiteY61" fmla="*/ 586010 h 1008520"/>
              <a:gd name="connsiteX62" fmla="*/ 381968 w 1008520"/>
              <a:gd name="connsiteY62" fmla="*/ 584864 h 1008520"/>
              <a:gd name="connsiteX63" fmla="*/ 379750 w 1008520"/>
              <a:gd name="connsiteY63" fmla="*/ 585865 h 1008520"/>
              <a:gd name="connsiteX64" fmla="*/ 379751 w 1008520"/>
              <a:gd name="connsiteY64" fmla="*/ 585864 h 1008520"/>
              <a:gd name="connsiteX65" fmla="*/ 370919 w 1008520"/>
              <a:gd name="connsiteY65" fmla="*/ 581877 h 1008520"/>
              <a:gd name="connsiteX66" fmla="*/ 369267 w 1008520"/>
              <a:gd name="connsiteY66" fmla="*/ 581430 h 1008520"/>
              <a:gd name="connsiteX67" fmla="*/ 369268 w 1008520"/>
              <a:gd name="connsiteY67" fmla="*/ 581430 h 1008520"/>
              <a:gd name="connsiteX68" fmla="*/ 369047 w 1008520"/>
              <a:gd name="connsiteY68" fmla="*/ 581032 h 1008520"/>
              <a:gd name="connsiteX69" fmla="*/ 362231 w 1008520"/>
              <a:gd name="connsiteY69" fmla="*/ 577954 h 1008520"/>
              <a:gd name="connsiteX70" fmla="*/ 354974 w 1008520"/>
              <a:gd name="connsiteY70" fmla="*/ 558855 h 1008520"/>
              <a:gd name="connsiteX71" fmla="*/ 354974 w 1008520"/>
              <a:gd name="connsiteY71" fmla="*/ 477041 h 1008520"/>
              <a:gd name="connsiteX72" fmla="*/ 302718 w 1008520"/>
              <a:gd name="connsiteY72" fmla="*/ 589105 h 1008520"/>
              <a:gd name="connsiteX73" fmla="*/ 289459 w 1008520"/>
              <a:gd name="connsiteY73" fmla="*/ 601474 h 1008520"/>
              <a:gd name="connsiteX74" fmla="*/ 281274 w 1008520"/>
              <a:gd name="connsiteY74" fmla="*/ 600780 h 1008520"/>
              <a:gd name="connsiteX75" fmla="*/ 279164 w 1008520"/>
              <a:gd name="connsiteY75" fmla="*/ 601733 h 1008520"/>
              <a:gd name="connsiteX76" fmla="*/ 279165 w 1008520"/>
              <a:gd name="connsiteY76" fmla="*/ 601732 h 1008520"/>
              <a:gd name="connsiteX77" fmla="*/ 276084 w 1008520"/>
              <a:gd name="connsiteY77" fmla="*/ 600341 h 1008520"/>
              <a:gd name="connsiteX78" fmla="*/ 272059 w 1008520"/>
              <a:gd name="connsiteY78" fmla="*/ 599999 h 1008520"/>
              <a:gd name="connsiteX79" fmla="*/ 272060 w 1008520"/>
              <a:gd name="connsiteY79" fmla="*/ 599999 h 1008520"/>
              <a:gd name="connsiteX80" fmla="*/ 270266 w 1008520"/>
              <a:gd name="connsiteY80" fmla="*/ 597714 h 1008520"/>
              <a:gd name="connsiteX81" fmla="*/ 263041 w 1008520"/>
              <a:gd name="connsiteY81" fmla="*/ 594452 h 1008520"/>
              <a:gd name="connsiteX82" fmla="*/ 256363 w 1008520"/>
              <a:gd name="connsiteY82" fmla="*/ 576875 h 1008520"/>
              <a:gd name="connsiteX83" fmla="*/ 256363 w 1008520"/>
              <a:gd name="connsiteY83" fmla="*/ 461674 h 1008520"/>
              <a:gd name="connsiteX84" fmla="*/ 174816 w 1008520"/>
              <a:gd name="connsiteY84" fmla="*/ 621005 h 1008520"/>
              <a:gd name="connsiteX85" fmla="*/ 143794 w 1008520"/>
              <a:gd name="connsiteY85" fmla="*/ 630602 h 1008520"/>
              <a:gd name="connsiteX86" fmla="*/ 143795 w 1008520"/>
              <a:gd name="connsiteY86" fmla="*/ 630601 h 1008520"/>
              <a:gd name="connsiteX87" fmla="*/ 134992 w 1008520"/>
              <a:gd name="connsiteY87" fmla="*/ 596785 h 1008520"/>
              <a:gd name="connsiteX88" fmla="*/ 255905 w 1008520"/>
              <a:gd name="connsiteY88" fmla="*/ 360534 h 1008520"/>
              <a:gd name="connsiteX89" fmla="*/ 269593 w 1008520"/>
              <a:gd name="connsiteY89" fmla="*/ 348732 h 1008520"/>
              <a:gd name="connsiteX90" fmla="*/ 276414 w 1008520"/>
              <a:gd name="connsiteY90" fmla="*/ 349600 h 1008520"/>
              <a:gd name="connsiteX91" fmla="*/ 504260 w 1008520"/>
              <a:gd name="connsiteY91" fmla="*/ 0 h 1008520"/>
              <a:gd name="connsiteX92" fmla="*/ 1008520 w 1008520"/>
              <a:gd name="connsiteY92" fmla="*/ 504260 h 1008520"/>
              <a:gd name="connsiteX93" fmla="*/ 998275 w 1008520"/>
              <a:gd name="connsiteY93" fmla="*/ 605886 h 1008520"/>
              <a:gd name="connsiteX94" fmla="*/ 977158 w 1008520"/>
              <a:gd name="connsiteY94" fmla="*/ 673915 h 1008520"/>
              <a:gd name="connsiteX95" fmla="*/ 925534 w 1008520"/>
              <a:gd name="connsiteY95" fmla="*/ 673915 h 1008520"/>
              <a:gd name="connsiteX96" fmla="*/ 925534 w 1008520"/>
              <a:gd name="connsiteY96" fmla="*/ 597974 h 1008520"/>
              <a:gd name="connsiteX97" fmla="*/ 922566 w 1008520"/>
              <a:gd name="connsiteY97" fmla="*/ 590808 h 1008520"/>
              <a:gd name="connsiteX98" fmla="*/ 922664 w 1008520"/>
              <a:gd name="connsiteY98" fmla="*/ 590171 h 1008520"/>
              <a:gd name="connsiteX99" fmla="*/ 921832 w 1008520"/>
              <a:gd name="connsiteY99" fmla="*/ 589035 h 1008520"/>
              <a:gd name="connsiteX100" fmla="*/ 918602 w 1008520"/>
              <a:gd name="connsiteY100" fmla="*/ 581237 h 1008520"/>
              <a:gd name="connsiteX101" fmla="*/ 915031 w 1008520"/>
              <a:gd name="connsiteY101" fmla="*/ 579758 h 1008520"/>
              <a:gd name="connsiteX102" fmla="*/ 912320 w 1008520"/>
              <a:gd name="connsiteY102" fmla="*/ 576060 h 1008520"/>
              <a:gd name="connsiteX103" fmla="*/ 902421 w 1008520"/>
              <a:gd name="connsiteY103" fmla="*/ 574535 h 1008520"/>
              <a:gd name="connsiteX104" fmla="*/ 901864 w 1008520"/>
              <a:gd name="connsiteY104" fmla="*/ 574304 h 1008520"/>
              <a:gd name="connsiteX105" fmla="*/ 901609 w 1008520"/>
              <a:gd name="connsiteY105" fmla="*/ 574410 h 1008520"/>
              <a:gd name="connsiteX106" fmla="*/ 895028 w 1008520"/>
              <a:gd name="connsiteY106" fmla="*/ 573396 h 1008520"/>
              <a:gd name="connsiteX107" fmla="*/ 880917 w 1008520"/>
              <a:gd name="connsiteY107" fmla="*/ 583740 h 1008520"/>
              <a:gd name="connsiteX108" fmla="*/ 856319 w 1008520"/>
              <a:gd name="connsiteY108" fmla="*/ 624265 h 1008520"/>
              <a:gd name="connsiteX109" fmla="*/ 856319 w 1008520"/>
              <a:gd name="connsiteY109" fmla="*/ 596355 h 1008520"/>
              <a:gd name="connsiteX110" fmla="*/ 833459 w 1008520"/>
              <a:gd name="connsiteY110" fmla="*/ 573495 h 1008520"/>
              <a:gd name="connsiteX111" fmla="*/ 824366 w 1008520"/>
              <a:gd name="connsiteY111" fmla="*/ 577262 h 1008520"/>
              <a:gd name="connsiteX112" fmla="*/ 824357 w 1008520"/>
              <a:gd name="connsiteY112" fmla="*/ 577259 h 1008520"/>
              <a:gd name="connsiteX113" fmla="*/ 824325 w 1008520"/>
              <a:gd name="connsiteY113" fmla="*/ 577279 h 1008520"/>
              <a:gd name="connsiteX114" fmla="*/ 817295 w 1008520"/>
              <a:gd name="connsiteY114" fmla="*/ 580191 h 1008520"/>
              <a:gd name="connsiteX115" fmla="*/ 816564 w 1008520"/>
              <a:gd name="connsiteY115" fmla="*/ 581955 h 1008520"/>
              <a:gd name="connsiteX116" fmla="*/ 809371 w 1008520"/>
              <a:gd name="connsiteY116" fmla="*/ 586289 h 1008520"/>
              <a:gd name="connsiteX117" fmla="*/ 771563 w 1008520"/>
              <a:gd name="connsiteY117" fmla="*/ 637512 h 1008520"/>
              <a:gd name="connsiteX118" fmla="*/ 771563 w 1008520"/>
              <a:gd name="connsiteY118" fmla="*/ 565556 h 1008520"/>
              <a:gd name="connsiteX119" fmla="*/ 771176 w 1008520"/>
              <a:gd name="connsiteY119" fmla="*/ 564622 h 1008520"/>
              <a:gd name="connsiteX120" fmla="*/ 771352 w 1008520"/>
              <a:gd name="connsiteY120" fmla="*/ 564197 h 1008520"/>
              <a:gd name="connsiteX121" fmla="*/ 741637 w 1008520"/>
              <a:gd name="connsiteY121" fmla="*/ 534482 h 1008520"/>
              <a:gd name="connsiteX122" fmla="*/ 734208 w 1008520"/>
              <a:gd name="connsiteY122" fmla="*/ 534482 h 1008520"/>
              <a:gd name="connsiteX123" fmla="*/ 737771 w 1008520"/>
              <a:gd name="connsiteY123" fmla="*/ 499139 h 1008520"/>
              <a:gd name="connsiteX124" fmla="*/ 401333 w 1008520"/>
              <a:gd name="connsiteY124" fmla="*/ 162701 h 1008520"/>
              <a:gd name="connsiteX125" fmla="*/ 64895 w 1008520"/>
              <a:gd name="connsiteY125" fmla="*/ 499139 h 1008520"/>
              <a:gd name="connsiteX126" fmla="*/ 401333 w 1008520"/>
              <a:gd name="connsiteY126" fmla="*/ 835577 h 1008520"/>
              <a:gd name="connsiteX127" fmla="*/ 711332 w 1008520"/>
              <a:gd name="connsiteY127" fmla="*/ 630096 h 1008520"/>
              <a:gd name="connsiteX128" fmla="*/ 722284 w 1008520"/>
              <a:gd name="connsiteY128" fmla="*/ 594815 h 1008520"/>
              <a:gd name="connsiteX129" fmla="*/ 722283 w 1008520"/>
              <a:gd name="connsiteY129" fmla="*/ 701094 h 1008520"/>
              <a:gd name="connsiteX130" fmla="*/ 746923 w 1008520"/>
              <a:gd name="connsiteY130" fmla="*/ 725734 h 1008520"/>
              <a:gd name="connsiteX131" fmla="*/ 749336 w 1008520"/>
              <a:gd name="connsiteY131" fmla="*/ 724735 h 1008520"/>
              <a:gd name="connsiteX132" fmla="*/ 754703 w 1008520"/>
              <a:gd name="connsiteY132" fmla="*/ 726066 h 1008520"/>
              <a:gd name="connsiteX133" fmla="*/ 769690 w 1008520"/>
              <a:gd name="connsiteY133" fmla="*/ 717037 h 1008520"/>
              <a:gd name="connsiteX134" fmla="*/ 810599 w 1008520"/>
              <a:gd name="connsiteY134" fmla="*/ 661612 h 1008520"/>
              <a:gd name="connsiteX135" fmla="*/ 810599 w 1008520"/>
              <a:gd name="connsiteY135" fmla="*/ 699174 h 1008520"/>
              <a:gd name="connsiteX136" fmla="*/ 817295 w 1008520"/>
              <a:gd name="connsiteY136" fmla="*/ 715339 h 1008520"/>
              <a:gd name="connsiteX137" fmla="*/ 824406 w 1008520"/>
              <a:gd name="connsiteY137" fmla="*/ 718284 h 1008520"/>
              <a:gd name="connsiteX138" fmla="*/ 825274 w 1008520"/>
              <a:gd name="connsiteY138" fmla="*/ 719468 h 1008520"/>
              <a:gd name="connsiteX139" fmla="*/ 825273 w 1008520"/>
              <a:gd name="connsiteY139" fmla="*/ 719469 h 1008520"/>
              <a:gd name="connsiteX140" fmla="*/ 828445 w 1008520"/>
              <a:gd name="connsiteY140" fmla="*/ 719957 h 1008520"/>
              <a:gd name="connsiteX141" fmla="*/ 833459 w 1008520"/>
              <a:gd name="connsiteY141" fmla="*/ 722034 h 1008520"/>
              <a:gd name="connsiteX142" fmla="*/ 833458 w 1008520"/>
              <a:gd name="connsiteY142" fmla="*/ 722035 h 1008520"/>
              <a:gd name="connsiteX143" fmla="*/ 835756 w 1008520"/>
              <a:gd name="connsiteY143" fmla="*/ 721083 h 1008520"/>
              <a:gd name="connsiteX144" fmla="*/ 842565 w 1008520"/>
              <a:gd name="connsiteY144" fmla="*/ 722132 h 1008520"/>
              <a:gd name="connsiteX145" fmla="*/ 856676 w 1008520"/>
              <a:gd name="connsiteY145" fmla="*/ 711788 h 1008520"/>
              <a:gd name="connsiteX146" fmla="*/ 878194 w 1008520"/>
              <a:gd name="connsiteY146" fmla="*/ 676338 h 1008520"/>
              <a:gd name="connsiteX147" fmla="*/ 878194 w 1008520"/>
              <a:gd name="connsiteY147" fmla="*/ 701902 h 1008520"/>
              <a:gd name="connsiteX148" fmla="*/ 901864 w 1008520"/>
              <a:gd name="connsiteY148" fmla="*/ 725572 h 1008520"/>
              <a:gd name="connsiteX149" fmla="*/ 901863 w 1008520"/>
              <a:gd name="connsiteY149" fmla="*/ 725573 h 1008520"/>
              <a:gd name="connsiteX150" fmla="*/ 902319 w 1008520"/>
              <a:gd name="connsiteY150" fmla="*/ 725385 h 1008520"/>
              <a:gd name="connsiteX151" fmla="*/ 907720 w 1008520"/>
              <a:gd name="connsiteY151" fmla="*/ 727622 h 1008520"/>
              <a:gd name="connsiteX152" fmla="*/ 954194 w 1008520"/>
              <a:gd name="connsiteY152" fmla="*/ 727622 h 1008520"/>
              <a:gd name="connsiteX153" fmla="*/ 922401 w 1008520"/>
              <a:gd name="connsiteY153" fmla="*/ 786197 h 1008520"/>
              <a:gd name="connsiteX154" fmla="*/ 504260 w 1008520"/>
              <a:gd name="connsiteY154" fmla="*/ 1008520 h 1008520"/>
              <a:gd name="connsiteX155" fmla="*/ 0 w 1008520"/>
              <a:gd name="connsiteY155" fmla="*/ 504260 h 1008520"/>
              <a:gd name="connsiteX156" fmla="*/ 504260 w 1008520"/>
              <a:gd name="connsiteY156" fmla="*/ 0 h 1008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008520" h="1008520">
                <a:moveTo>
                  <a:pt x="279165" y="348358"/>
                </a:moveTo>
                <a:lnTo>
                  <a:pt x="284075" y="350574"/>
                </a:lnTo>
                <a:lnTo>
                  <a:pt x="286927" y="350937"/>
                </a:lnTo>
                <a:lnTo>
                  <a:pt x="287926" y="352314"/>
                </a:lnTo>
                <a:lnTo>
                  <a:pt x="295288" y="355638"/>
                </a:lnTo>
                <a:cubicBezTo>
                  <a:pt x="299415" y="360136"/>
                  <a:pt x="301967" y="366350"/>
                  <a:pt x="301967" y="373214"/>
                </a:cubicBezTo>
                <a:lnTo>
                  <a:pt x="301966" y="481009"/>
                </a:lnTo>
                <a:lnTo>
                  <a:pt x="357933" y="360985"/>
                </a:lnTo>
                <a:lnTo>
                  <a:pt x="361815" y="357365"/>
                </a:lnTo>
                <a:lnTo>
                  <a:pt x="362231" y="356268"/>
                </a:lnTo>
                <a:lnTo>
                  <a:pt x="363700" y="355605"/>
                </a:lnTo>
                <a:lnTo>
                  <a:pt x="371193" y="348616"/>
                </a:lnTo>
                <a:lnTo>
                  <a:pt x="377918" y="349186"/>
                </a:lnTo>
                <a:lnTo>
                  <a:pt x="379751" y="348358"/>
                </a:lnTo>
                <a:lnTo>
                  <a:pt x="382432" y="349568"/>
                </a:lnTo>
                <a:lnTo>
                  <a:pt x="388592" y="350090"/>
                </a:lnTo>
                <a:lnTo>
                  <a:pt x="391340" y="353590"/>
                </a:lnTo>
                <a:lnTo>
                  <a:pt x="397271" y="356268"/>
                </a:lnTo>
                <a:cubicBezTo>
                  <a:pt x="401755" y="361156"/>
                  <a:pt x="404529" y="367908"/>
                  <a:pt x="404529" y="375367"/>
                </a:cubicBezTo>
                <a:lnTo>
                  <a:pt x="404528" y="487500"/>
                </a:lnTo>
                <a:lnTo>
                  <a:pt x="440734" y="434028"/>
                </a:lnTo>
                <a:lnTo>
                  <a:pt x="447910" y="429316"/>
                </a:lnTo>
                <a:lnTo>
                  <a:pt x="448638" y="427398"/>
                </a:lnTo>
                <a:lnTo>
                  <a:pt x="455651" y="424231"/>
                </a:lnTo>
                <a:lnTo>
                  <a:pt x="455683" y="424210"/>
                </a:lnTo>
                <a:lnTo>
                  <a:pt x="455692" y="424213"/>
                </a:lnTo>
                <a:lnTo>
                  <a:pt x="464762" y="420117"/>
                </a:lnTo>
                <a:cubicBezTo>
                  <a:pt x="477355" y="420117"/>
                  <a:pt x="487564" y="431246"/>
                  <a:pt x="487564" y="444973"/>
                </a:cubicBezTo>
                <a:lnTo>
                  <a:pt x="487563" y="475320"/>
                </a:lnTo>
                <a:lnTo>
                  <a:pt x="512100" y="431256"/>
                </a:lnTo>
                <a:cubicBezTo>
                  <a:pt x="515367" y="425389"/>
                  <a:pt x="520507" y="421521"/>
                  <a:pt x="526176" y="420009"/>
                </a:cubicBezTo>
                <a:lnTo>
                  <a:pt x="532740" y="421112"/>
                </a:lnTo>
                <a:lnTo>
                  <a:pt x="532994" y="420997"/>
                </a:lnTo>
                <a:lnTo>
                  <a:pt x="533550" y="421248"/>
                </a:lnTo>
                <a:lnTo>
                  <a:pt x="543424" y="422906"/>
                </a:lnTo>
                <a:lnTo>
                  <a:pt x="546128" y="426927"/>
                </a:lnTo>
                <a:lnTo>
                  <a:pt x="549690" y="428535"/>
                </a:lnTo>
                <a:lnTo>
                  <a:pt x="552912" y="437014"/>
                </a:lnTo>
                <a:lnTo>
                  <a:pt x="553742" y="438249"/>
                </a:lnTo>
                <a:lnTo>
                  <a:pt x="553644" y="438942"/>
                </a:lnTo>
                <a:lnTo>
                  <a:pt x="556605" y="446733"/>
                </a:lnTo>
                <a:lnTo>
                  <a:pt x="556604" y="536129"/>
                </a:lnTo>
                <a:lnTo>
                  <a:pt x="723485" y="536129"/>
                </a:lnTo>
                <a:lnTo>
                  <a:pt x="723485" y="589888"/>
                </a:lnTo>
                <a:lnTo>
                  <a:pt x="509289" y="589888"/>
                </a:lnTo>
                <a:lnTo>
                  <a:pt x="509289" y="536129"/>
                </a:lnTo>
                <a:lnTo>
                  <a:pt x="509384" y="536129"/>
                </a:lnTo>
                <a:lnTo>
                  <a:pt x="509384" y="531940"/>
                </a:lnTo>
                <a:lnTo>
                  <a:pt x="487921" y="570485"/>
                </a:lnTo>
                <a:cubicBezTo>
                  <a:pt x="484653" y="576354"/>
                  <a:pt x="479513" y="580221"/>
                  <a:pt x="473845" y="581733"/>
                </a:cubicBezTo>
                <a:lnTo>
                  <a:pt x="467053" y="580592"/>
                </a:lnTo>
                <a:lnTo>
                  <a:pt x="464761" y="581627"/>
                </a:lnTo>
                <a:lnTo>
                  <a:pt x="464762" y="581626"/>
                </a:lnTo>
                <a:lnTo>
                  <a:pt x="459761" y="579368"/>
                </a:lnTo>
                <a:lnTo>
                  <a:pt x="456596" y="578837"/>
                </a:lnTo>
                <a:lnTo>
                  <a:pt x="456598" y="578836"/>
                </a:lnTo>
                <a:lnTo>
                  <a:pt x="455732" y="577549"/>
                </a:lnTo>
                <a:lnTo>
                  <a:pt x="448638" y="574346"/>
                </a:lnTo>
                <a:cubicBezTo>
                  <a:pt x="444512" y="569848"/>
                  <a:pt x="441960" y="563634"/>
                  <a:pt x="441960" y="556770"/>
                </a:cubicBezTo>
                <a:lnTo>
                  <a:pt x="441960" y="515928"/>
                </a:lnTo>
                <a:lnTo>
                  <a:pt x="401154" y="576193"/>
                </a:lnTo>
                <a:cubicBezTo>
                  <a:pt x="397415" y="581714"/>
                  <a:pt x="391975" y="585062"/>
                  <a:pt x="386205" y="586010"/>
                </a:cubicBezTo>
                <a:lnTo>
                  <a:pt x="381968" y="584864"/>
                </a:lnTo>
                <a:lnTo>
                  <a:pt x="379750" y="585865"/>
                </a:lnTo>
                <a:lnTo>
                  <a:pt x="379751" y="585864"/>
                </a:lnTo>
                <a:lnTo>
                  <a:pt x="370919" y="581877"/>
                </a:lnTo>
                <a:lnTo>
                  <a:pt x="369267" y="581430"/>
                </a:lnTo>
                <a:lnTo>
                  <a:pt x="369268" y="581430"/>
                </a:lnTo>
                <a:lnTo>
                  <a:pt x="369047" y="581032"/>
                </a:lnTo>
                <a:lnTo>
                  <a:pt x="362231" y="577954"/>
                </a:lnTo>
                <a:cubicBezTo>
                  <a:pt x="357747" y="573067"/>
                  <a:pt x="354974" y="566314"/>
                  <a:pt x="354974" y="558855"/>
                </a:cubicBezTo>
                <a:lnTo>
                  <a:pt x="354974" y="477041"/>
                </a:lnTo>
                <a:lnTo>
                  <a:pt x="302718" y="589105"/>
                </a:lnTo>
                <a:cubicBezTo>
                  <a:pt x="299866" y="595223"/>
                  <a:pt x="295007" y="599503"/>
                  <a:pt x="289459" y="601474"/>
                </a:cubicBezTo>
                <a:lnTo>
                  <a:pt x="281274" y="600780"/>
                </a:lnTo>
                <a:lnTo>
                  <a:pt x="279164" y="601733"/>
                </a:lnTo>
                <a:lnTo>
                  <a:pt x="279165" y="601732"/>
                </a:lnTo>
                <a:lnTo>
                  <a:pt x="276084" y="600341"/>
                </a:lnTo>
                <a:lnTo>
                  <a:pt x="272059" y="599999"/>
                </a:lnTo>
                <a:lnTo>
                  <a:pt x="272060" y="599999"/>
                </a:lnTo>
                <a:lnTo>
                  <a:pt x="270266" y="597714"/>
                </a:lnTo>
                <a:lnTo>
                  <a:pt x="263041" y="594452"/>
                </a:lnTo>
                <a:cubicBezTo>
                  <a:pt x="258915" y="589954"/>
                  <a:pt x="256363" y="583740"/>
                  <a:pt x="256363" y="576875"/>
                </a:cubicBezTo>
                <a:lnTo>
                  <a:pt x="256363" y="461674"/>
                </a:lnTo>
                <a:lnTo>
                  <a:pt x="174816" y="621005"/>
                </a:lnTo>
                <a:cubicBezTo>
                  <a:pt x="168681" y="632993"/>
                  <a:pt x="154791" y="637290"/>
                  <a:pt x="143794" y="630602"/>
                </a:cubicBezTo>
                <a:lnTo>
                  <a:pt x="143795" y="630601"/>
                </a:lnTo>
                <a:cubicBezTo>
                  <a:pt x="132797" y="623913"/>
                  <a:pt x="128856" y="608773"/>
                  <a:pt x="134992" y="596785"/>
                </a:cubicBezTo>
                <a:lnTo>
                  <a:pt x="255905" y="360534"/>
                </a:lnTo>
                <a:cubicBezTo>
                  <a:pt x="258973" y="354540"/>
                  <a:pt x="263979" y="350469"/>
                  <a:pt x="269593" y="348732"/>
                </a:cubicBezTo>
                <a:lnTo>
                  <a:pt x="276414" y="349600"/>
                </a:lnTo>
                <a:close/>
                <a:moveTo>
                  <a:pt x="504260" y="0"/>
                </a:moveTo>
                <a:cubicBezTo>
                  <a:pt x="782755" y="0"/>
                  <a:pt x="1008520" y="225765"/>
                  <a:pt x="1008520" y="504260"/>
                </a:cubicBezTo>
                <a:cubicBezTo>
                  <a:pt x="1008520" y="539072"/>
                  <a:pt x="1004993" y="573060"/>
                  <a:pt x="998275" y="605886"/>
                </a:cubicBezTo>
                <a:lnTo>
                  <a:pt x="977158" y="673915"/>
                </a:lnTo>
                <a:lnTo>
                  <a:pt x="925534" y="673915"/>
                </a:lnTo>
                <a:lnTo>
                  <a:pt x="925534" y="597974"/>
                </a:lnTo>
                <a:lnTo>
                  <a:pt x="922566" y="590808"/>
                </a:lnTo>
                <a:lnTo>
                  <a:pt x="922664" y="590171"/>
                </a:lnTo>
                <a:lnTo>
                  <a:pt x="921832" y="589035"/>
                </a:lnTo>
                <a:lnTo>
                  <a:pt x="918602" y="581237"/>
                </a:lnTo>
                <a:lnTo>
                  <a:pt x="915031" y="579758"/>
                </a:lnTo>
                <a:lnTo>
                  <a:pt x="912320" y="576060"/>
                </a:lnTo>
                <a:lnTo>
                  <a:pt x="902421" y="574535"/>
                </a:lnTo>
                <a:lnTo>
                  <a:pt x="901864" y="574304"/>
                </a:lnTo>
                <a:lnTo>
                  <a:pt x="901609" y="574410"/>
                </a:lnTo>
                <a:lnTo>
                  <a:pt x="895028" y="573396"/>
                </a:lnTo>
                <a:cubicBezTo>
                  <a:pt x="889345" y="574786"/>
                  <a:pt x="884192" y="578344"/>
                  <a:pt x="880917" y="583740"/>
                </a:cubicBezTo>
                <a:lnTo>
                  <a:pt x="856319" y="624265"/>
                </a:lnTo>
                <a:lnTo>
                  <a:pt x="856319" y="596355"/>
                </a:lnTo>
                <a:cubicBezTo>
                  <a:pt x="856319" y="583730"/>
                  <a:pt x="846084" y="573495"/>
                  <a:pt x="833459" y="573495"/>
                </a:cubicBezTo>
                <a:lnTo>
                  <a:pt x="824366" y="577262"/>
                </a:lnTo>
                <a:lnTo>
                  <a:pt x="824357" y="577259"/>
                </a:lnTo>
                <a:lnTo>
                  <a:pt x="824325" y="577279"/>
                </a:lnTo>
                <a:lnTo>
                  <a:pt x="817295" y="580191"/>
                </a:lnTo>
                <a:lnTo>
                  <a:pt x="816564" y="581955"/>
                </a:lnTo>
                <a:lnTo>
                  <a:pt x="809371" y="586289"/>
                </a:lnTo>
                <a:lnTo>
                  <a:pt x="771563" y="637512"/>
                </a:lnTo>
                <a:lnTo>
                  <a:pt x="771563" y="565556"/>
                </a:lnTo>
                <a:lnTo>
                  <a:pt x="771176" y="564622"/>
                </a:lnTo>
                <a:lnTo>
                  <a:pt x="771352" y="564197"/>
                </a:lnTo>
                <a:cubicBezTo>
                  <a:pt x="771352" y="547786"/>
                  <a:pt x="758048" y="534482"/>
                  <a:pt x="741637" y="534482"/>
                </a:cubicBezTo>
                <a:lnTo>
                  <a:pt x="734208" y="534482"/>
                </a:lnTo>
                <a:lnTo>
                  <a:pt x="737771" y="499139"/>
                </a:lnTo>
                <a:cubicBezTo>
                  <a:pt x="737771" y="313329"/>
                  <a:pt x="587143" y="162701"/>
                  <a:pt x="401333" y="162701"/>
                </a:cubicBezTo>
                <a:cubicBezTo>
                  <a:pt x="215523" y="162701"/>
                  <a:pt x="64895" y="313329"/>
                  <a:pt x="64895" y="499139"/>
                </a:cubicBezTo>
                <a:cubicBezTo>
                  <a:pt x="64895" y="684949"/>
                  <a:pt x="215523" y="835577"/>
                  <a:pt x="401333" y="835577"/>
                </a:cubicBezTo>
                <a:cubicBezTo>
                  <a:pt x="540691" y="835577"/>
                  <a:pt x="660258" y="750849"/>
                  <a:pt x="711332" y="630096"/>
                </a:cubicBezTo>
                <a:lnTo>
                  <a:pt x="722284" y="594815"/>
                </a:lnTo>
                <a:lnTo>
                  <a:pt x="722283" y="701094"/>
                </a:lnTo>
                <a:cubicBezTo>
                  <a:pt x="722283" y="714702"/>
                  <a:pt x="733315" y="725734"/>
                  <a:pt x="746923" y="725734"/>
                </a:cubicBezTo>
                <a:lnTo>
                  <a:pt x="749336" y="724735"/>
                </a:lnTo>
                <a:lnTo>
                  <a:pt x="754703" y="726066"/>
                </a:lnTo>
                <a:cubicBezTo>
                  <a:pt x="760488" y="725194"/>
                  <a:pt x="765941" y="722116"/>
                  <a:pt x="769690" y="717037"/>
                </a:cubicBezTo>
                <a:lnTo>
                  <a:pt x="810599" y="661612"/>
                </a:lnTo>
                <a:lnTo>
                  <a:pt x="810599" y="699174"/>
                </a:lnTo>
                <a:cubicBezTo>
                  <a:pt x="810599" y="705487"/>
                  <a:pt x="813158" y="711202"/>
                  <a:pt x="817295" y="715339"/>
                </a:cubicBezTo>
                <a:lnTo>
                  <a:pt x="824406" y="718284"/>
                </a:lnTo>
                <a:lnTo>
                  <a:pt x="825274" y="719468"/>
                </a:lnTo>
                <a:lnTo>
                  <a:pt x="825273" y="719469"/>
                </a:lnTo>
                <a:lnTo>
                  <a:pt x="828445" y="719957"/>
                </a:lnTo>
                <a:lnTo>
                  <a:pt x="833459" y="722034"/>
                </a:lnTo>
                <a:lnTo>
                  <a:pt x="833458" y="722035"/>
                </a:lnTo>
                <a:lnTo>
                  <a:pt x="835756" y="721083"/>
                </a:lnTo>
                <a:lnTo>
                  <a:pt x="842565" y="722132"/>
                </a:lnTo>
                <a:cubicBezTo>
                  <a:pt x="848248" y="720742"/>
                  <a:pt x="853401" y="717184"/>
                  <a:pt x="856676" y="711788"/>
                </a:cubicBezTo>
                <a:lnTo>
                  <a:pt x="878194" y="676338"/>
                </a:lnTo>
                <a:lnTo>
                  <a:pt x="878194" y="701902"/>
                </a:lnTo>
                <a:cubicBezTo>
                  <a:pt x="878194" y="714975"/>
                  <a:pt x="888791" y="725572"/>
                  <a:pt x="901864" y="725572"/>
                </a:cubicBezTo>
                <a:lnTo>
                  <a:pt x="901863" y="725573"/>
                </a:lnTo>
                <a:lnTo>
                  <a:pt x="902319" y="725385"/>
                </a:lnTo>
                <a:lnTo>
                  <a:pt x="907720" y="727622"/>
                </a:lnTo>
                <a:lnTo>
                  <a:pt x="954194" y="727622"/>
                </a:lnTo>
                <a:lnTo>
                  <a:pt x="922401" y="786197"/>
                </a:lnTo>
                <a:cubicBezTo>
                  <a:pt x="831781" y="920331"/>
                  <a:pt x="678320" y="1008520"/>
                  <a:pt x="504260" y="1008520"/>
                </a:cubicBezTo>
                <a:cubicBezTo>
                  <a:pt x="225765" y="1008520"/>
                  <a:pt x="0" y="782755"/>
                  <a:pt x="0" y="504260"/>
                </a:cubicBezTo>
                <a:cubicBezTo>
                  <a:pt x="0" y="225765"/>
                  <a:pt x="225765" y="0"/>
                  <a:pt x="504260" y="0"/>
                </a:cubicBezTo>
                <a:close/>
              </a:path>
            </a:pathLst>
          </a:custGeom>
          <a:ln w="0" cap="sq"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Дуга 17">
            <a:extLst>
              <a:ext uri="{FF2B5EF4-FFF2-40B4-BE49-F238E27FC236}">
                <a16:creationId xmlns:a16="http://schemas.microsoft.com/office/drawing/2014/main" id="{702BBBF3-7A64-4DE4-B3A9-3DDE90DED847}"/>
              </a:ext>
            </a:extLst>
          </p:cNvPr>
          <p:cNvSpPr/>
          <p:nvPr/>
        </p:nvSpPr>
        <p:spPr>
          <a:xfrm>
            <a:off x="6521060" y="4281376"/>
            <a:ext cx="296928" cy="296126"/>
          </a:xfrm>
          <a:prstGeom prst="arc">
            <a:avLst>
              <a:gd name="adj1" fmla="val 13706637"/>
              <a:gd name="adj2" fmla="val 6730047"/>
            </a:avLst>
          </a:prstGeom>
          <a:ln w="19050" cap="rnd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47F10C-9C18-4220-8FE4-D8FB93D88FA7}"/>
              </a:ext>
            </a:extLst>
          </p:cNvPr>
          <p:cNvSpPr txBox="1"/>
          <p:nvPr/>
        </p:nvSpPr>
        <p:spPr>
          <a:xfrm>
            <a:off x="7056526" y="4106273"/>
            <a:ext cx="143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МИЭТ</a:t>
            </a:r>
            <a:endParaRPr lang="ru-RU" sz="3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45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652629-CABC-C5A2-2097-AA46B62FBE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280" b="2"/>
          <a:stretch/>
        </p:blipFill>
        <p:spPr>
          <a:xfrm>
            <a:off x="20" y="10"/>
            <a:ext cx="5646403" cy="514349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5648707" y="273843"/>
            <a:ext cx="3024238" cy="1424934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90000"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3000" dirty="0" err="1"/>
              <a:t>Пользователь</a:t>
            </a:r>
            <a:r>
              <a:rPr lang="en-US" sz="3000" dirty="0"/>
              <a:t> и </a:t>
            </a:r>
            <a:r>
              <a:rPr lang="en-US" sz="3000" dirty="0" err="1"/>
              <a:t>проблема</a:t>
            </a:r>
            <a:endParaRPr lang="en-US" sz="3000"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5648707" y="1825650"/>
            <a:ext cx="2866642" cy="280707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171450" lvl="0" indent="-228600" defTabSz="9144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800" dirty="0" err="1"/>
              <a:t>Наши</a:t>
            </a:r>
            <a:r>
              <a:rPr lang="en-US" sz="800" dirty="0"/>
              <a:t> </a:t>
            </a:r>
            <a:r>
              <a:rPr lang="en-US" sz="800" dirty="0" err="1"/>
              <a:t>клиенты</a:t>
            </a:r>
            <a:r>
              <a:rPr lang="en-US" sz="800" dirty="0"/>
              <a:t> — </a:t>
            </a:r>
            <a:r>
              <a:rPr lang="en-US" sz="800" dirty="0" err="1"/>
              <a:t>это</a:t>
            </a:r>
            <a:r>
              <a:rPr lang="en-US" sz="800" dirty="0"/>
              <a:t> </a:t>
            </a:r>
            <a:r>
              <a:rPr lang="en-US" sz="800" dirty="0" err="1"/>
              <a:t>люди</a:t>
            </a:r>
            <a:r>
              <a:rPr lang="en-US" sz="800" dirty="0"/>
              <a:t>, </a:t>
            </a:r>
            <a:r>
              <a:rPr lang="en-US" sz="800" dirty="0" err="1"/>
              <a:t>живущие</a:t>
            </a:r>
            <a:r>
              <a:rPr lang="en-US" sz="800" dirty="0"/>
              <a:t> в </a:t>
            </a:r>
            <a:r>
              <a:rPr lang="en-US" sz="800" dirty="0" err="1"/>
              <a:t>мятежном</a:t>
            </a:r>
            <a:r>
              <a:rPr lang="en-US" sz="800" dirty="0"/>
              <a:t> </a:t>
            </a:r>
            <a:r>
              <a:rPr lang="en-US" sz="800" dirty="0" err="1"/>
              <a:t>ритме</a:t>
            </a:r>
            <a:r>
              <a:rPr lang="en-US" sz="800" dirty="0"/>
              <a:t> </a:t>
            </a:r>
            <a:r>
              <a:rPr lang="en-US" sz="800" dirty="0" err="1"/>
              <a:t>времени</a:t>
            </a:r>
            <a:r>
              <a:rPr lang="en-US" sz="800" dirty="0"/>
              <a:t>, </a:t>
            </a:r>
            <a:r>
              <a:rPr lang="en-US" sz="800" dirty="0" err="1"/>
              <a:t>чье</a:t>
            </a:r>
            <a:r>
              <a:rPr lang="en-US" sz="800" dirty="0"/>
              <a:t> </a:t>
            </a:r>
            <a:r>
              <a:rPr lang="en-US" sz="800" dirty="0" err="1"/>
              <a:t>внимание</a:t>
            </a:r>
            <a:r>
              <a:rPr lang="en-US" sz="800" dirty="0"/>
              <a:t> </a:t>
            </a:r>
            <a:r>
              <a:rPr lang="en-US" sz="800" dirty="0" err="1"/>
              <a:t>часто</a:t>
            </a:r>
            <a:r>
              <a:rPr lang="en-US" sz="800" dirty="0"/>
              <a:t> </a:t>
            </a:r>
            <a:r>
              <a:rPr lang="en-US" sz="800" dirty="0" err="1"/>
              <a:t>рассеивается</a:t>
            </a:r>
            <a:r>
              <a:rPr lang="en-US" sz="800" dirty="0"/>
              <a:t> в </a:t>
            </a:r>
            <a:r>
              <a:rPr lang="en-US" sz="800" dirty="0" err="1"/>
              <a:t>потоке</a:t>
            </a:r>
            <a:r>
              <a:rPr lang="en-US" sz="800" dirty="0"/>
              <a:t> </a:t>
            </a:r>
            <a:r>
              <a:rPr lang="en-US" sz="800" dirty="0" err="1"/>
              <a:t>забот</a:t>
            </a:r>
            <a:r>
              <a:rPr lang="en-US" sz="800" dirty="0"/>
              <a:t> и </a:t>
            </a:r>
            <a:r>
              <a:rPr lang="en-US" sz="800" dirty="0" err="1"/>
              <a:t>обязанностей</a:t>
            </a:r>
            <a:r>
              <a:rPr lang="en-US" sz="800" dirty="0"/>
              <a:t>. </a:t>
            </a:r>
            <a:r>
              <a:rPr lang="en-US" sz="800" dirty="0" err="1"/>
              <a:t>Они</a:t>
            </a:r>
            <a:r>
              <a:rPr lang="en-US" sz="800" dirty="0"/>
              <a:t> </a:t>
            </a:r>
            <a:r>
              <a:rPr lang="en-US" sz="800" dirty="0" err="1"/>
              <a:t>порой</a:t>
            </a:r>
            <a:r>
              <a:rPr lang="en-US" sz="800" dirty="0"/>
              <a:t> </a:t>
            </a:r>
            <a:r>
              <a:rPr lang="en-US" sz="800" dirty="0" err="1"/>
              <a:t>не</a:t>
            </a:r>
            <a:r>
              <a:rPr lang="en-US" sz="800" dirty="0"/>
              <a:t> </a:t>
            </a:r>
            <a:r>
              <a:rPr lang="en-US" sz="800" dirty="0" err="1"/>
              <a:t>успевают</a:t>
            </a:r>
            <a:r>
              <a:rPr lang="en-US" sz="800" dirty="0"/>
              <a:t> </a:t>
            </a:r>
            <a:r>
              <a:rPr lang="en-US" sz="800" dirty="0" err="1"/>
              <a:t>следить</a:t>
            </a:r>
            <a:r>
              <a:rPr lang="en-US" sz="800" dirty="0"/>
              <a:t> </a:t>
            </a:r>
            <a:r>
              <a:rPr lang="en-US" sz="800" dirty="0" err="1"/>
              <a:t>за</a:t>
            </a:r>
            <a:r>
              <a:rPr lang="en-US" sz="800" dirty="0"/>
              <a:t> </a:t>
            </a:r>
            <a:r>
              <a:rPr lang="en-US" sz="800" dirty="0" err="1"/>
              <a:t>сроками</a:t>
            </a:r>
            <a:r>
              <a:rPr lang="en-US" sz="800" dirty="0"/>
              <a:t> </a:t>
            </a:r>
            <a:r>
              <a:rPr lang="en-US" sz="800" dirty="0" err="1"/>
              <a:t>годности</a:t>
            </a:r>
            <a:r>
              <a:rPr lang="en-US" sz="800" dirty="0"/>
              <a:t> </a:t>
            </a:r>
            <a:r>
              <a:rPr lang="en-US" sz="800" dirty="0" err="1"/>
              <a:t>продуктов</a:t>
            </a:r>
            <a:r>
              <a:rPr lang="en-US" sz="800" dirty="0"/>
              <a:t>, и </a:t>
            </a:r>
            <a:r>
              <a:rPr lang="en-US" sz="800" dirty="0" err="1"/>
              <a:t>эта</a:t>
            </a:r>
            <a:r>
              <a:rPr lang="en-US" sz="800" dirty="0"/>
              <a:t> </a:t>
            </a:r>
            <a:r>
              <a:rPr lang="en-US" sz="800" dirty="0" err="1"/>
              <a:t>неосторожность</a:t>
            </a:r>
            <a:r>
              <a:rPr lang="en-US" sz="800" dirty="0"/>
              <a:t> </a:t>
            </a:r>
            <a:r>
              <a:rPr lang="en-US" sz="800" dirty="0" err="1"/>
              <a:t>может</a:t>
            </a:r>
            <a:r>
              <a:rPr lang="en-US" sz="800" dirty="0"/>
              <a:t> </a:t>
            </a:r>
            <a:r>
              <a:rPr lang="en-US" sz="800" dirty="0" err="1"/>
              <a:t>обернуться</a:t>
            </a:r>
            <a:r>
              <a:rPr lang="en-US" sz="800" dirty="0"/>
              <a:t> </a:t>
            </a:r>
            <a:r>
              <a:rPr lang="en-US" sz="800" dirty="0" err="1"/>
              <a:t>серьезными</a:t>
            </a:r>
            <a:r>
              <a:rPr lang="en-US" sz="800" dirty="0"/>
              <a:t> </a:t>
            </a:r>
            <a:r>
              <a:rPr lang="en-US" sz="800" dirty="0" err="1"/>
              <a:t>последствиями</a:t>
            </a:r>
            <a:r>
              <a:rPr lang="en-US" sz="800" dirty="0"/>
              <a:t>. </a:t>
            </a:r>
            <a:r>
              <a:rPr lang="en-US" sz="800" dirty="0" err="1"/>
              <a:t>Существующие</a:t>
            </a:r>
            <a:r>
              <a:rPr lang="en-US" sz="800" dirty="0"/>
              <a:t> </a:t>
            </a:r>
            <a:r>
              <a:rPr lang="en-US" sz="800" dirty="0" err="1"/>
              <a:t>контейнеры</a:t>
            </a:r>
            <a:r>
              <a:rPr lang="en-US" sz="800" dirty="0"/>
              <a:t> с </a:t>
            </a:r>
            <a:r>
              <a:rPr lang="en-US" sz="800" dirty="0" err="1"/>
              <a:t>подогревом</a:t>
            </a:r>
            <a:r>
              <a:rPr lang="en-US" sz="800" dirty="0"/>
              <a:t> и </a:t>
            </a:r>
            <a:r>
              <a:rPr lang="en-US" sz="800" dirty="0" err="1"/>
              <a:t>складные</a:t>
            </a:r>
            <a:r>
              <a:rPr lang="en-US" sz="800" dirty="0"/>
              <a:t> </a:t>
            </a:r>
            <a:r>
              <a:rPr lang="en-US" sz="800" dirty="0" err="1"/>
              <a:t>емкости</a:t>
            </a:r>
            <a:r>
              <a:rPr lang="en-US" sz="800" dirty="0"/>
              <a:t>, </a:t>
            </a:r>
            <a:r>
              <a:rPr lang="en-US" sz="800" dirty="0" err="1"/>
              <a:t>хотя</a:t>
            </a:r>
            <a:r>
              <a:rPr lang="en-US" sz="800" dirty="0"/>
              <a:t> и </a:t>
            </a:r>
            <a:r>
              <a:rPr lang="en-US" sz="800" dirty="0" err="1"/>
              <a:t>имеют</a:t>
            </a:r>
            <a:r>
              <a:rPr lang="en-US" sz="800" dirty="0"/>
              <a:t> </a:t>
            </a:r>
            <a:r>
              <a:rPr lang="en-US" sz="800" dirty="0" err="1"/>
              <a:t>свою</a:t>
            </a:r>
            <a:r>
              <a:rPr lang="en-US" sz="800" dirty="0"/>
              <a:t> </a:t>
            </a:r>
            <a:r>
              <a:rPr lang="en-US" sz="800" dirty="0" err="1"/>
              <a:t>ценность</a:t>
            </a:r>
            <a:r>
              <a:rPr lang="en-US" sz="800" dirty="0"/>
              <a:t>, </a:t>
            </a:r>
            <a:r>
              <a:rPr lang="en-US" sz="800" dirty="0" err="1"/>
              <a:t>лишены</a:t>
            </a:r>
            <a:r>
              <a:rPr lang="en-US" sz="800" dirty="0"/>
              <a:t> </a:t>
            </a:r>
            <a:r>
              <a:rPr lang="en-US" sz="800" dirty="0" err="1"/>
              <a:t>тех</a:t>
            </a:r>
            <a:r>
              <a:rPr lang="en-US" sz="800" dirty="0"/>
              <a:t> </a:t>
            </a:r>
            <a:r>
              <a:rPr lang="en-US" sz="800" dirty="0" err="1"/>
              <a:t>функций</a:t>
            </a:r>
            <a:r>
              <a:rPr lang="en-US" sz="800" dirty="0"/>
              <a:t>, </a:t>
            </a:r>
            <a:r>
              <a:rPr lang="en-US" sz="800" dirty="0" err="1"/>
              <a:t>которые</a:t>
            </a:r>
            <a:r>
              <a:rPr lang="en-US" sz="800" dirty="0"/>
              <a:t> </a:t>
            </a:r>
            <a:r>
              <a:rPr lang="en-US" sz="800" dirty="0" err="1"/>
              <a:t>позволили</a:t>
            </a:r>
            <a:r>
              <a:rPr lang="en-US" sz="800" dirty="0"/>
              <a:t> </a:t>
            </a:r>
            <a:r>
              <a:rPr lang="en-US" sz="800" dirty="0" err="1"/>
              <a:t>бы</a:t>
            </a:r>
            <a:r>
              <a:rPr lang="en-US" sz="800" dirty="0"/>
              <a:t> </a:t>
            </a:r>
            <a:r>
              <a:rPr lang="en-US" sz="800" dirty="0" err="1"/>
              <a:t>преодолеть</a:t>
            </a:r>
            <a:r>
              <a:rPr lang="en-US" sz="800" dirty="0"/>
              <a:t> </a:t>
            </a:r>
            <a:r>
              <a:rPr lang="en-US" sz="800" dirty="0" err="1"/>
              <a:t>препятствия</a:t>
            </a:r>
            <a:r>
              <a:rPr lang="en-US" sz="800" dirty="0"/>
              <a:t>, </a:t>
            </a:r>
            <a:r>
              <a:rPr lang="en-US" sz="800" dirty="0" err="1"/>
              <a:t>стоящие</a:t>
            </a:r>
            <a:r>
              <a:rPr lang="en-US" sz="800" dirty="0"/>
              <a:t> </a:t>
            </a:r>
            <a:r>
              <a:rPr lang="en-US" sz="800" dirty="0" err="1"/>
              <a:t>на</a:t>
            </a:r>
            <a:r>
              <a:rPr lang="en-US" sz="800" dirty="0"/>
              <a:t> </a:t>
            </a:r>
            <a:r>
              <a:rPr lang="en-US" sz="800" dirty="0" err="1"/>
              <a:t>пути</a:t>
            </a:r>
            <a:r>
              <a:rPr lang="en-US" sz="800" dirty="0"/>
              <a:t> к </a:t>
            </a:r>
            <a:r>
              <a:rPr lang="en-US" sz="800" dirty="0" err="1"/>
              <a:t>свежести</a:t>
            </a:r>
            <a:r>
              <a:rPr lang="en-US" sz="800" dirty="0"/>
              <a:t> и </a:t>
            </a:r>
            <a:r>
              <a:rPr lang="en-US" sz="800" dirty="0" err="1"/>
              <a:t>удобству</a:t>
            </a:r>
            <a:r>
              <a:rPr lang="en-US" sz="800" dirty="0"/>
              <a:t>. </a:t>
            </a:r>
            <a:r>
              <a:rPr lang="en-US" sz="800" dirty="0" err="1"/>
              <a:t>Эти</a:t>
            </a:r>
            <a:r>
              <a:rPr lang="en-US" sz="800" dirty="0"/>
              <a:t> </a:t>
            </a:r>
            <a:r>
              <a:rPr lang="en-US" sz="800" dirty="0" err="1"/>
              <a:t>простые</a:t>
            </a:r>
            <a:r>
              <a:rPr lang="en-US" sz="800" dirty="0"/>
              <a:t> </a:t>
            </a:r>
            <a:r>
              <a:rPr lang="en-US" sz="800" dirty="0" err="1"/>
              <a:t>решения</a:t>
            </a:r>
            <a:r>
              <a:rPr lang="en-US" sz="800" dirty="0"/>
              <a:t> </a:t>
            </a:r>
            <a:r>
              <a:rPr lang="en-US" sz="800" dirty="0" err="1"/>
              <a:t>не</a:t>
            </a:r>
            <a:r>
              <a:rPr lang="en-US" sz="800" dirty="0"/>
              <a:t> </a:t>
            </a:r>
            <a:r>
              <a:rPr lang="en-US" sz="800" dirty="0" err="1"/>
              <a:t>способны</a:t>
            </a:r>
            <a:r>
              <a:rPr lang="en-US" sz="800" dirty="0"/>
              <a:t> </a:t>
            </a:r>
            <a:r>
              <a:rPr lang="en-US" sz="800" dirty="0" err="1"/>
              <a:t>удовлетворить</a:t>
            </a:r>
            <a:r>
              <a:rPr lang="en-US" sz="800" dirty="0"/>
              <a:t> </a:t>
            </a:r>
            <a:r>
              <a:rPr lang="en-US" sz="800" dirty="0" err="1"/>
              <a:t>потребности</a:t>
            </a:r>
            <a:r>
              <a:rPr lang="en-US" sz="800" dirty="0"/>
              <a:t> </a:t>
            </a:r>
            <a:r>
              <a:rPr lang="en-US" sz="800" dirty="0" err="1"/>
              <a:t>современного</a:t>
            </a:r>
            <a:r>
              <a:rPr lang="en-US" sz="800" dirty="0"/>
              <a:t> </a:t>
            </a:r>
            <a:r>
              <a:rPr lang="en-US" sz="800" dirty="0" err="1"/>
              <a:t>человека</a:t>
            </a:r>
            <a:r>
              <a:rPr lang="en-US" sz="800" dirty="0"/>
              <a:t>, </a:t>
            </a:r>
            <a:r>
              <a:rPr lang="en-US" sz="800" dirty="0" err="1"/>
              <a:t>стремящегося</a:t>
            </a:r>
            <a:r>
              <a:rPr lang="en-US" sz="800" dirty="0"/>
              <a:t> к </a:t>
            </a:r>
            <a:r>
              <a:rPr lang="en-US" sz="800" dirty="0" err="1"/>
              <a:t>гармонии</a:t>
            </a:r>
            <a:r>
              <a:rPr lang="en-US" sz="800" dirty="0"/>
              <a:t> </a:t>
            </a:r>
            <a:r>
              <a:rPr lang="en-US" sz="800" dirty="0" err="1"/>
              <a:t>между</a:t>
            </a:r>
            <a:r>
              <a:rPr lang="en-US" sz="800" dirty="0"/>
              <a:t> </a:t>
            </a:r>
            <a:r>
              <a:rPr lang="en-US" sz="800" dirty="0" err="1"/>
              <a:t>удобством</a:t>
            </a:r>
            <a:r>
              <a:rPr lang="en-US" sz="800" dirty="0"/>
              <a:t> и </a:t>
            </a:r>
            <a:r>
              <a:rPr lang="en-US" sz="800" dirty="0" err="1"/>
              <a:t>качеством</a:t>
            </a:r>
            <a:r>
              <a:rPr lang="en-US" sz="800" dirty="0"/>
              <a:t> </a:t>
            </a:r>
            <a:r>
              <a:rPr lang="en-US" sz="800" dirty="0" err="1"/>
              <a:t>жизни</a:t>
            </a:r>
            <a:r>
              <a:rPr lang="en-US" sz="800" dirty="0"/>
              <a:t>. В </a:t>
            </a:r>
            <a:r>
              <a:rPr lang="en-US" sz="800" dirty="0" err="1"/>
              <a:t>этом</a:t>
            </a:r>
            <a:r>
              <a:rPr lang="en-US" sz="800" dirty="0"/>
              <a:t> </a:t>
            </a:r>
            <a:r>
              <a:rPr lang="en-US" sz="800" dirty="0" err="1"/>
              <a:t>контексте</a:t>
            </a:r>
            <a:r>
              <a:rPr lang="en-US" sz="800" dirty="0"/>
              <a:t> </a:t>
            </a:r>
            <a:r>
              <a:rPr lang="en-US" sz="800" dirty="0" err="1"/>
              <a:t>необходимы</a:t>
            </a:r>
            <a:r>
              <a:rPr lang="en-US" sz="800" dirty="0"/>
              <a:t> </a:t>
            </a:r>
            <a:r>
              <a:rPr lang="en-US" sz="800" dirty="0" err="1"/>
              <a:t>инновации</a:t>
            </a:r>
            <a:r>
              <a:rPr lang="en-US" sz="800" dirty="0"/>
              <a:t>, </a:t>
            </a:r>
            <a:r>
              <a:rPr lang="en-US" sz="800" dirty="0" err="1"/>
              <a:t>способные</a:t>
            </a:r>
            <a:r>
              <a:rPr lang="en-US" sz="800" dirty="0"/>
              <a:t> </a:t>
            </a:r>
            <a:r>
              <a:rPr lang="en-US" sz="800" dirty="0" err="1"/>
              <a:t>сплотить</a:t>
            </a:r>
            <a:r>
              <a:rPr lang="en-US" sz="800" dirty="0"/>
              <a:t> </a:t>
            </a:r>
            <a:r>
              <a:rPr lang="en-US" sz="800" dirty="0" err="1"/>
              <a:t>функциональность</a:t>
            </a:r>
            <a:r>
              <a:rPr lang="en-US" sz="800" dirty="0"/>
              <a:t> и </a:t>
            </a:r>
            <a:r>
              <a:rPr lang="en-US" sz="800" dirty="0" err="1"/>
              <a:t>эстетику</a:t>
            </a:r>
            <a:r>
              <a:rPr lang="en-US" sz="800" dirty="0"/>
              <a:t>, </a:t>
            </a:r>
            <a:r>
              <a:rPr lang="en-US" sz="800" dirty="0" err="1"/>
              <a:t>создавая</a:t>
            </a:r>
            <a:r>
              <a:rPr lang="en-US" sz="800" dirty="0"/>
              <a:t> </a:t>
            </a:r>
            <a:r>
              <a:rPr lang="en-US" sz="800" dirty="0" err="1"/>
              <a:t>надежные</a:t>
            </a:r>
            <a:r>
              <a:rPr lang="en-US" sz="800" dirty="0"/>
              <a:t>, </a:t>
            </a:r>
            <a:r>
              <a:rPr lang="en-US" sz="800" dirty="0" err="1"/>
              <a:t>умные</a:t>
            </a:r>
            <a:r>
              <a:rPr lang="en-US" sz="800" dirty="0"/>
              <a:t> </a:t>
            </a:r>
            <a:r>
              <a:rPr lang="en-US" sz="800" dirty="0" err="1"/>
              <a:t>контейнеры</a:t>
            </a:r>
            <a:r>
              <a:rPr lang="en-US" sz="800" dirty="0"/>
              <a:t>, </a:t>
            </a:r>
            <a:r>
              <a:rPr lang="en-US" sz="800" dirty="0" err="1"/>
              <a:t>которые</a:t>
            </a:r>
            <a:r>
              <a:rPr lang="en-US" sz="800" dirty="0"/>
              <a:t> </a:t>
            </a:r>
            <a:r>
              <a:rPr lang="en-US" sz="800" dirty="0" err="1"/>
              <a:t>стали</a:t>
            </a:r>
            <a:r>
              <a:rPr lang="en-US" sz="800" dirty="0"/>
              <a:t> </a:t>
            </a:r>
            <a:r>
              <a:rPr lang="en-US" sz="800" dirty="0" err="1"/>
              <a:t>бы</a:t>
            </a:r>
            <a:r>
              <a:rPr lang="en-US" sz="800" dirty="0"/>
              <a:t> </a:t>
            </a:r>
            <a:r>
              <a:rPr lang="en-US" sz="800" dirty="0" err="1"/>
              <a:t>верными</a:t>
            </a:r>
            <a:r>
              <a:rPr lang="en-US" sz="800" dirty="0"/>
              <a:t> </a:t>
            </a:r>
            <a:r>
              <a:rPr lang="en-US" sz="800" dirty="0" err="1"/>
              <a:t>спутниками</a:t>
            </a:r>
            <a:r>
              <a:rPr lang="en-US" sz="800" dirty="0"/>
              <a:t> в </a:t>
            </a:r>
            <a:r>
              <a:rPr lang="en-US" sz="800" dirty="0" err="1"/>
              <a:t>повседневной</a:t>
            </a:r>
            <a:r>
              <a:rPr lang="en-US" sz="800" dirty="0"/>
              <a:t> </a:t>
            </a:r>
            <a:r>
              <a:rPr lang="en-US" sz="800" dirty="0" err="1"/>
              <a:t>жизни</a:t>
            </a:r>
            <a:r>
              <a:rPr lang="en-US" sz="800" dirty="0"/>
              <a:t>, </a:t>
            </a:r>
            <a:r>
              <a:rPr lang="en-US" sz="800" dirty="0" err="1"/>
              <a:t>облегчая</a:t>
            </a:r>
            <a:r>
              <a:rPr lang="en-US" sz="800" dirty="0"/>
              <a:t> </a:t>
            </a:r>
            <a:r>
              <a:rPr lang="en-US" sz="800" dirty="0" err="1"/>
              <a:t>задачи</a:t>
            </a:r>
            <a:r>
              <a:rPr lang="en-US" sz="800" dirty="0"/>
              <a:t> и </a:t>
            </a:r>
            <a:r>
              <a:rPr lang="en-US" sz="800" dirty="0" err="1"/>
              <a:t>повышая</a:t>
            </a:r>
            <a:r>
              <a:rPr lang="en-US" sz="800" dirty="0"/>
              <a:t> </a:t>
            </a:r>
            <a:r>
              <a:rPr lang="en-US" sz="800" dirty="0" err="1"/>
              <a:t>качество</a:t>
            </a:r>
            <a:r>
              <a:rPr lang="en-US" sz="800" dirty="0"/>
              <a:t> </a:t>
            </a:r>
            <a:r>
              <a:rPr lang="en-US" sz="800" dirty="0" err="1"/>
              <a:t>продуктов</a:t>
            </a:r>
            <a:r>
              <a:rPr lang="en-US" sz="800" dirty="0"/>
              <a:t>. </a:t>
            </a:r>
            <a:r>
              <a:rPr lang="en-US" sz="800" dirty="0" err="1"/>
              <a:t>Человек</a:t>
            </a:r>
            <a:r>
              <a:rPr lang="en-US" sz="800" dirty="0"/>
              <a:t>, </a:t>
            </a:r>
            <a:r>
              <a:rPr lang="en-US" sz="800" dirty="0" err="1"/>
              <a:t>который</a:t>
            </a:r>
            <a:r>
              <a:rPr lang="en-US" sz="800" dirty="0"/>
              <a:t> </a:t>
            </a:r>
            <a:r>
              <a:rPr lang="en-US" sz="800" dirty="0" err="1"/>
              <a:t>вынужден</a:t>
            </a:r>
            <a:r>
              <a:rPr lang="en-US" sz="800" dirty="0"/>
              <a:t> </a:t>
            </a:r>
            <a:r>
              <a:rPr lang="en-US" sz="800" dirty="0" err="1"/>
              <a:t>непрестанно</a:t>
            </a:r>
            <a:r>
              <a:rPr lang="en-US" sz="800" dirty="0"/>
              <a:t> </a:t>
            </a:r>
            <a:r>
              <a:rPr lang="en-US" sz="800" dirty="0" err="1"/>
              <a:t>выбирать</a:t>
            </a:r>
            <a:r>
              <a:rPr lang="en-US" sz="800" dirty="0"/>
              <a:t> </a:t>
            </a:r>
            <a:r>
              <a:rPr lang="en-US" sz="800" dirty="0" err="1"/>
              <a:t>между</a:t>
            </a:r>
            <a:r>
              <a:rPr lang="en-US" sz="800" dirty="0"/>
              <a:t> </a:t>
            </a:r>
            <a:r>
              <a:rPr lang="en-US" sz="800" dirty="0" err="1"/>
              <a:t>временем</a:t>
            </a:r>
            <a:r>
              <a:rPr lang="en-US" sz="800" dirty="0"/>
              <a:t> и </a:t>
            </a:r>
            <a:r>
              <a:rPr lang="en-US" sz="800" dirty="0" err="1"/>
              <a:t>качеством</a:t>
            </a:r>
            <a:r>
              <a:rPr lang="en-US" sz="800" dirty="0"/>
              <a:t>, </a:t>
            </a:r>
            <a:r>
              <a:rPr lang="en-US" sz="800" dirty="0" err="1"/>
              <a:t>заслуживает</a:t>
            </a:r>
            <a:r>
              <a:rPr lang="en-US" sz="800" dirty="0"/>
              <a:t> </a:t>
            </a:r>
            <a:r>
              <a:rPr lang="en-US" sz="800" dirty="0" err="1"/>
              <a:t>решения</a:t>
            </a:r>
            <a:r>
              <a:rPr lang="en-US" sz="800" dirty="0"/>
              <a:t>, </a:t>
            </a:r>
            <a:r>
              <a:rPr lang="en-US" sz="800" dirty="0" err="1"/>
              <a:t>которое</a:t>
            </a:r>
            <a:r>
              <a:rPr lang="en-US" sz="800" dirty="0"/>
              <a:t> </a:t>
            </a:r>
            <a:r>
              <a:rPr lang="en-US" sz="800" dirty="0" err="1"/>
              <a:t>освободит</a:t>
            </a:r>
            <a:r>
              <a:rPr lang="en-US" sz="800" dirty="0"/>
              <a:t> </a:t>
            </a:r>
            <a:r>
              <a:rPr lang="en-US" sz="800" dirty="0" err="1"/>
              <a:t>его</a:t>
            </a:r>
            <a:r>
              <a:rPr lang="en-US" sz="800" dirty="0"/>
              <a:t> </a:t>
            </a:r>
            <a:r>
              <a:rPr lang="en-US" sz="800" dirty="0" err="1"/>
              <a:t>от</a:t>
            </a:r>
            <a:r>
              <a:rPr lang="en-US" sz="800" dirty="0"/>
              <a:t> </a:t>
            </a:r>
            <a:r>
              <a:rPr lang="en-US" sz="800" dirty="0" err="1"/>
              <a:t>этих</a:t>
            </a:r>
            <a:r>
              <a:rPr lang="en-US" sz="800" dirty="0"/>
              <a:t> </a:t>
            </a:r>
            <a:r>
              <a:rPr lang="en-US" sz="800" dirty="0" err="1"/>
              <a:t>тревог</a:t>
            </a:r>
            <a:r>
              <a:rPr lang="en-US" sz="800" dirty="0"/>
              <a:t> и </a:t>
            </a:r>
            <a:r>
              <a:rPr lang="en-US" sz="800" dirty="0" err="1"/>
              <a:t>сделает</a:t>
            </a:r>
            <a:r>
              <a:rPr lang="en-US" sz="800" dirty="0"/>
              <a:t> </a:t>
            </a:r>
            <a:r>
              <a:rPr lang="en-US" sz="800" dirty="0" err="1"/>
              <a:t>жизнь</a:t>
            </a:r>
            <a:r>
              <a:rPr lang="en-US" sz="800" dirty="0"/>
              <a:t> </a:t>
            </a:r>
            <a:r>
              <a:rPr lang="en-US" sz="800" dirty="0" err="1"/>
              <a:t>более</a:t>
            </a:r>
            <a:r>
              <a:rPr lang="en-US" sz="800" dirty="0"/>
              <a:t> </a:t>
            </a:r>
            <a:r>
              <a:rPr lang="en-US" sz="800" dirty="0" err="1"/>
              <a:t>комфортной</a:t>
            </a:r>
            <a:r>
              <a:rPr lang="en-US" sz="800" dirty="0"/>
              <a:t> и </a:t>
            </a:r>
            <a:r>
              <a:rPr lang="en-US" sz="800" dirty="0" err="1"/>
              <a:t>насыщенной</a:t>
            </a:r>
            <a:r>
              <a:rPr lang="en-US" sz="800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Aptos Narrow" panose="020B0004020202020204" pitchFamily="34" charset="0"/>
              </a:rPr>
              <a:t>Как уже решается проблема</a:t>
            </a:r>
            <a:endParaRPr dirty="0">
              <a:latin typeface="Aptos Narrow" panose="020B0004020202020204" pitchFamily="34" charset="0"/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В наше время проблема продовольственных отходов остается острой и неразрешенной. Несмотря на наличие промышленных контейнеров для перевозки продуктов на паромах или поездах, где используются различные сенсоры температуры, влажности и этилена, для обычных пользователей не существует аналогичных решений.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2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Современные технологии не обеспечивают доступность и удобство для повседневного использования. Это создает значительные трудности для людей, стремящихся минимизировать свои пищевые отходы и оптимизировать хранение продуктов.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2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Именно поэтому мы решили взяться за реализацию этой проблемы. Мы разрабатываем умные контейнеры, которые будут доступны каждому. Эти контейнеры будут оснащены: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2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  <a:p>
            <a:pPr marL="800100" lvl="1" indent="-228600">
              <a:buFont typeface="+mj-lt"/>
              <a:buAutoNum type="arabicPeriod"/>
            </a:pPr>
            <a:r>
              <a:rPr lang="ru-RU" sz="9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Сенсорами для мониторинга состояния продуктов</a:t>
            </a:r>
          </a:p>
          <a:p>
            <a:pPr lvl="1">
              <a:buFont typeface="+mj-lt"/>
              <a:buAutoNum type="arabicPeriod"/>
            </a:pPr>
            <a:endParaRPr lang="en-US" sz="9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  <a:p>
            <a:pPr marL="800100" lvl="1" indent="-228600">
              <a:buFont typeface="+mj-lt"/>
              <a:buAutoNum type="arabicPeriod"/>
            </a:pPr>
            <a:r>
              <a:rPr lang="ru-RU" sz="9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Уведомлениями о сроках годности</a:t>
            </a:r>
          </a:p>
          <a:p>
            <a:pPr lvl="1">
              <a:buFont typeface="+mj-lt"/>
              <a:buAutoNum type="arabicPeriod"/>
            </a:pPr>
            <a:endParaRPr lang="en-US" sz="9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  <a:p>
            <a:pPr marL="800100" lvl="1" indent="-228600">
              <a:buFont typeface="+mj-lt"/>
              <a:buAutoNum type="arabicPeriod"/>
            </a:pPr>
            <a:r>
              <a:rPr lang="ru-RU" sz="9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Возможностью рекомендаций по использованию продуктов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2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С помощью наших умных контейнеров мы стремимся не только улучшить качество хранения продуктов, но и снизить </a:t>
            </a:r>
            <a:endParaRPr lang="en-US" sz="12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  <a:p>
            <a:pPr marL="114300" indent="0">
              <a:buNone/>
            </a:pPr>
            <a:r>
              <a:rPr lang="ru-RU" sz="12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уровень пищевых отходов в повседневной жизни. Мы верим, что каждый может внести свой вклад в решение этой проблемы, и наши контейнеры станут важным шагом на пути к более устойчивому будущему.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2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Присоединяйтесь к нам в этой инициативе и сделайте свой вклад в борьбу с продовольственными отходами!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Aptos Narrow" panose="020B0004020202020204" pitchFamily="34" charset="0"/>
              </a:rPr>
              <a:t>Решение</a:t>
            </a:r>
            <a:endParaRPr dirty="0">
              <a:latin typeface="Aptos Narrow" panose="020B0004020202020204" pitchFamily="34" charset="0"/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В современном мире, где продовольственные отходы становятся все более серьезной проблемой, умные контейнеры с отслеживанием свежести продуктов представляют собой революционное решение.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12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Наши контейнеры оснащены современными датчиками, которые мониторят состояние продуктов в реальном времени. Они способны: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12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  <a:p>
            <a:pPr marL="800100" lvl="1" indent="-228600">
              <a:buFont typeface="+mj-lt"/>
              <a:buAutoNum type="arabicPeriod"/>
            </a:pPr>
            <a:r>
              <a:rPr lang="ru-RU" sz="9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Определять уровень влажности</a:t>
            </a:r>
          </a:p>
          <a:p>
            <a:pPr lvl="1">
              <a:buFont typeface="+mj-lt"/>
              <a:buAutoNum type="arabicPeriod"/>
            </a:pPr>
            <a:endParaRPr lang="ru-RU" sz="900" dirty="0">
              <a:latin typeface="Aptos Narrow" panose="020B0004020202020204" pitchFamily="34" charset="0"/>
            </a:endParaRPr>
          </a:p>
          <a:p>
            <a:pPr marL="800100" lvl="1" indent="-228600">
              <a:buFont typeface="+mj-lt"/>
              <a:buAutoNum type="arabicPeriod"/>
            </a:pPr>
            <a:r>
              <a:rPr lang="ru-RU" sz="9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Измерять температуру</a:t>
            </a:r>
          </a:p>
          <a:p>
            <a:pPr lvl="1">
              <a:buFont typeface="+mj-lt"/>
              <a:buAutoNum type="arabicPeriod"/>
            </a:pPr>
            <a:endParaRPr lang="ru-RU" sz="9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  <a:p>
            <a:pPr marL="800100" lvl="1" indent="-228600">
              <a:buFont typeface="+mj-lt"/>
              <a:buAutoNum type="arabicPeriod"/>
            </a:pPr>
            <a:r>
              <a:rPr lang="ru-RU" sz="9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Выявлять газы, выделяемые при разложении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12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Эти функции позволяют пользователям точно знать, когда продукт начинает портиться, что значительно снижает вероятность его выбрасывания.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12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Умные контейнеры могут отправлять уведомления на смартфон пользователя, напоминая о сроках годности или предлагая рецепты на основе имеющихся продуктов. Это делает процесс хранения не только более удобным, но и вдохновляет на кулинарные эксперименты.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12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Это изобретение не только улучшает хранение продуктов, но и значительно снижает уровень пищевых отходов, что делает его более эффективным по сравнению с традиционными аналогами. Применяя наши умные контейнеры, вы не только заботитесь о своем здоровье, но и вносите вклад в сохранение окружающей среды.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1000" b="0" i="0" dirty="0">
              <a:solidFill>
                <a:schemeClr val="tx1"/>
              </a:solidFill>
              <a:effectLst/>
              <a:latin typeface="Aptos Narrow" panose="020B00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Aptos Narrow" panose="020B0004020202020204" pitchFamily="34" charset="0"/>
              </a:rPr>
              <a:t>Актуальность проблемы</a:t>
            </a:r>
            <a:endParaRPr dirty="0">
              <a:latin typeface="Aptos Narrow" panose="020B0004020202020204" pitchFamily="34" charset="0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  <a:latin typeface="Aptos Narrow" panose="020B0004020202020204" pitchFamily="34" charset="0"/>
              </a:rPr>
              <a:t>Люди стремятся максимально эффективно использовать свое время, решая множество задач в течение дня. Однако, из-за постоянной занятости, мы часто забываем о самом главном - приеме пищи, являющейся важной и необходимой частью нашей жизни. Это приводит к тому, что еда либо съедается вечером, либо остается недоеденной, либо вовсе забывается в холодильнике. Со временем такие продукты превращаются в пищевые отходы, создавая как физические, так и экологические проблемы.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  <a:latin typeface="Aptos Narrow" panose="020B0004020202020204" pitchFamily="34" charset="0"/>
              </a:rPr>
              <a:t>Актуальность нашего проекта заключается в минимизации пищевых отходов, улучшении качества жизни через контроль и управление сроком годности продуктов, интеграцию с системами умного дома, а также в создании персонализированных рецептов для рационального употребления пищи и экономии денежных средств.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  <a:latin typeface="Aptos Narrow" panose="020B0004020202020204" pitchFamily="34" charset="0"/>
              </a:rPr>
              <a:t>Таким образом, наш проект является актуальным и востребованным решением для снижения негативного воздействия на окружающую среду и повышения качества жизни пользователей. Мы стремимся не только улучшить повседневное хранение продуктов, но и внести вклад в устойчивое развитие, помогая людям осознанно подходить к вопросам питания и экологии.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ptos Narrow" panose="020B0004020202020204" pitchFamily="34" charset="0"/>
              </a:rPr>
              <a:t>Команда</a:t>
            </a:r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dirty="0">
                <a:latin typeface="Aptos Narrow" panose="020B0004020202020204" pitchFamily="34" charset="0"/>
              </a:rPr>
              <a:t>Михаил Воробьёв – лидер команды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dirty="0">
                <a:latin typeface="Aptos Narrow" panose="020B0004020202020204" pitchFamily="34" charset="0"/>
              </a:rPr>
              <a:t>Алексей </a:t>
            </a:r>
            <a:r>
              <a:rPr lang="ru-RU" dirty="0" err="1">
                <a:latin typeface="Aptos Narrow" panose="020B0004020202020204" pitchFamily="34" charset="0"/>
              </a:rPr>
              <a:t>Василовский</a:t>
            </a:r>
            <a:r>
              <a:rPr lang="ru-RU" dirty="0">
                <a:latin typeface="Aptos Narrow" panose="020B0004020202020204" pitchFamily="34" charset="0"/>
              </a:rPr>
              <a:t> – работа над текстом и поиском информации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dirty="0">
                <a:latin typeface="Aptos Narrow" panose="020B0004020202020204" pitchFamily="34" charset="0"/>
              </a:rPr>
              <a:t>Иван </a:t>
            </a:r>
            <a:r>
              <a:rPr lang="ru-RU" dirty="0" err="1">
                <a:latin typeface="Aptos Narrow" panose="020B0004020202020204" pitchFamily="34" charset="0"/>
              </a:rPr>
              <a:t>Кудряев</a:t>
            </a:r>
            <a:r>
              <a:rPr lang="ru-RU" dirty="0">
                <a:latin typeface="Aptos Narrow" panose="020B0004020202020204" pitchFamily="34" charset="0"/>
              </a:rPr>
              <a:t> - работа над текстом и поиском информации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dirty="0">
                <a:latin typeface="Aptos Narrow" panose="020B0004020202020204" pitchFamily="34" charset="0"/>
              </a:rPr>
              <a:t>Ярослав Кондратьев - работа над презентацией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dirty="0">
                <a:latin typeface="Aptos Narrow" panose="020B0004020202020204" pitchFamily="34" charset="0"/>
              </a:rPr>
              <a:t>Константин Михайлов - работа над текстом и поиском информации</a:t>
            </a:r>
            <a:br>
              <a:rPr lang="ru-RU" dirty="0">
                <a:latin typeface="Aptos Narrow" panose="020B0004020202020204" pitchFamily="34" charset="0"/>
              </a:rPr>
            </a:br>
            <a:endParaRPr lang="ru-RU" dirty="0">
              <a:latin typeface="Aptos Narrow" panose="020B000402020202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A5C4D5C-551D-45ED-8136-67F3EC5110C2}">
  <we:reference id="wa200005566" version="3.0.0.2" store="ru-RU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Сетка</Template>
  <TotalTime>104</TotalTime>
  <Words>711</Words>
  <Application>Microsoft Office PowerPoint</Application>
  <PresentationFormat>Экран (16:9)</PresentationFormat>
  <Paragraphs>47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Aptos Narrow</vt:lpstr>
      <vt:lpstr>Cambria Math</vt:lpstr>
      <vt:lpstr>Arial</vt:lpstr>
      <vt:lpstr>Century Gothic</vt:lpstr>
      <vt:lpstr>Сетка</vt:lpstr>
      <vt:lpstr>Презентация PowerPoint</vt:lpstr>
      <vt:lpstr>Пользователь и проблема</vt:lpstr>
      <vt:lpstr>Как уже решается проблема</vt:lpstr>
      <vt:lpstr>Решение</vt:lpstr>
      <vt:lpstr>Актуальность проблемы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Kondratyev Yaroslav</dc:creator>
  <cp:lastModifiedBy>Kondratyev Yaroslav</cp:lastModifiedBy>
  <cp:revision>28</cp:revision>
  <dcterms:modified xsi:type="dcterms:W3CDTF">2024-10-19T16:51:41Z</dcterms:modified>
</cp:coreProperties>
</file>