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iwG5atlTYOXr6M0T7X+KNeHoB5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Савва" initials="АС" lastIdx="1" clrIdx="0">
    <p:extLst>
      <p:ext uri="{19B8F6BF-5375-455C-9EA6-DF929625EA0E}">
        <p15:presenceInfo xmlns:p15="http://schemas.microsoft.com/office/powerpoint/2012/main" userId="bf5930bf66b87a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BBA9C8-FDC2-4B20-8188-C7C4F8CA74E9}">
  <a:tblStyle styleId="{65BBA9C8-FDC2-4B20-8188-C7C4F8CA74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F658-27A1-0C77-81C8-71D8A71F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74B9D4-CF14-BB28-2617-0B732A0F6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5BD68F-168D-A986-F7AF-C3DA9B19B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2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1CB25-CF57-6746-EB9D-8190766A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E207B0-6F5E-0007-2028-454D0FCF7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80D3E8-F1D9-3DB4-3E56-4102EE27AEE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1DD45-1FB3-9716-0F20-2A9B006E7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133CF-BB73-7EF5-C71C-AC06FC90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C6231-1FAF-6B79-F3B7-8C38B6E98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B95F31-C983-CD6D-7856-CCD02593A20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7AC468-F501-47A4-EAD5-8215AC17A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28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EC94B-14C2-4D7A-644D-B7D677AE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5DBA6A-BFF1-F09F-AFA5-04282FC1A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F31175-1A80-0F8F-F83A-2E6029BF39C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3E9324-0805-F8B7-D849-AE46D6186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01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5736F-E984-C071-FC89-5964250D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6FE050-CE88-D18E-50BB-682414EF6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755C60-FFCE-4B84-44B2-5D308D57704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7112032-7BD0-2B9D-3912-8C318C2FA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2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D382-3059-05B7-8404-67E0C872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2A885E-64CC-4C20-768A-0B479D54A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A2EE16-A18E-416B-7F53-FF8752E3628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4C2854-7174-19D4-5ED0-57D33DC78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8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696619-FCB8-5DAD-A0AB-5B4FA93E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141ECC-349C-F4F2-BA26-54A896882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9BC76-BCEC-D1C1-0F04-372FD6102FE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55D137-D58F-84D7-F6C3-9D60A6AE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65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62664-9C02-08F2-0F9F-97AFC706A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ED53D8-3C22-89AC-CC55-ADB8C5D09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470C81-9416-2FE7-C37D-7BAB56AE04F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E8B7FC-51F3-9932-EF52-994E76881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67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173F6-C28F-0297-D25B-16987E7C3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5BF660-27C5-8732-53F6-BDF063A27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5FD01D-37A1-4EBE-352C-31DE48CF83F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62C83E-DD3D-D7E2-841E-484FA25A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0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5D871-ED11-0206-B90B-0BF66DE0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F70D31-FCD9-75C9-DA22-192427A52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E8C9E8-2E4A-A2FF-BF2E-C7DAC698651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D850EF-72BF-C79C-0CA5-659B1EF06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55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02FD0-6D67-8A8C-103C-629DD51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86DD43-F70C-ABA2-6B12-1B0602691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6C8BC0-9053-27BA-8E10-D945E029714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A611F0-335B-8E83-B4CC-F0C0546EB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9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55E4A-CC69-745B-556F-95711E9F7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F0CDBD-7AC8-E463-9E9B-AD92AC60DB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3529B4-B4DC-4D91-1133-714181A2258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F7F436-7BEF-2887-185B-DB04B0AF7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6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FB31E-DAD9-754D-61D1-D08F1BAA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7DDE1F-FF50-1E84-42BF-24C7FC3C6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BD8701-EA61-D3E4-6AAF-B41718867F3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1CD61C-A0A7-FB09-C1A7-5B7EEAEF1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15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77E47-6654-AC25-4417-52CC38939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E5A2E7-F8B6-E297-CDA9-5FAD02631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B4E1EB-8B6C-117B-A516-9699D2D784C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A8B228-50A6-2689-3003-720B73967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0" y="0"/>
            <a:ext cx="12152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87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 Савва</dc:creator>
  <cp:lastModifiedBy>Антон Савва</cp:lastModifiedBy>
  <cp:revision>3</cp:revision>
  <dcterms:created xsi:type="dcterms:W3CDTF">2023-08-14T08:31:58Z</dcterms:created>
  <dcterms:modified xsi:type="dcterms:W3CDTF">2023-11-27T22:02:04Z</dcterms:modified>
</cp:coreProperties>
</file>