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9" r:id="rId5"/>
    <p:sldId id="260" r:id="rId6"/>
    <p:sldId id="270" r:id="rId7"/>
    <p:sldId id="271" r:id="rId8"/>
    <p:sldId id="264" r:id="rId9"/>
    <p:sldId id="265" r:id="rId10"/>
    <p:sldId id="273" r:id="rId11"/>
    <p:sldId id="276" r:id="rId12"/>
    <p:sldId id="277" r:id="rId13"/>
    <p:sldId id="268" r:id="rId14"/>
  </p:sldIdLst>
  <p:sldSz cx="20104100" cy="12719050"/>
  <p:notesSz cx="20104100" cy="12719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07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638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ontserrat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638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ontserrat" panose="00000500000000000000" pitchFamily="2" charset="-52"/>
              </a:defRPr>
            </a:lvl1pPr>
          </a:lstStyle>
          <a:p>
            <a:fld id="{645FB604-C970-4FAB-B2F4-5B334C7BCE1E}" type="datetimeFigureOut">
              <a:rPr lang="ru-RU" smtClean="0"/>
              <a:pPr/>
              <a:t>23.11.2023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590675"/>
            <a:ext cx="6784975" cy="4292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6121400"/>
            <a:ext cx="16084550" cy="50085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2080875"/>
            <a:ext cx="8712200" cy="638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ontserrat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2080875"/>
            <a:ext cx="8712200" cy="638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ontserrat" panose="00000500000000000000" pitchFamily="2" charset="-52"/>
              </a:defRPr>
            </a:lvl1pPr>
          </a:lstStyle>
          <a:p>
            <a:fld id="{1D026863-876F-465A-830C-11B7D87582A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4691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ontserrat" panose="00000500000000000000" pitchFamily="2" charset="-5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ontserrat" panose="00000500000000000000" pitchFamily="2" charset="-5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ontserrat" panose="00000500000000000000" pitchFamily="2" charset="-5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ontserrat" panose="00000500000000000000" pitchFamily="2" charset="-5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ontserrat" panose="00000500000000000000" pitchFamily="2" charset="-5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6863-876F-465A-830C-11B7D87582A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93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942905"/>
            <a:ext cx="17088486" cy="267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122668"/>
            <a:ext cx="14072870" cy="31797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925381"/>
            <a:ext cx="8745284" cy="8394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925381"/>
            <a:ext cx="8745284" cy="8394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508762"/>
            <a:ext cx="180936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925381"/>
            <a:ext cx="180936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1828717"/>
            <a:ext cx="64333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1828717"/>
            <a:ext cx="462394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1828717"/>
            <a:ext cx="462394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Montserrat" panose="00000500000000000000" pitchFamily="2" charset="-52"/>
          <a:ea typeface="+mj-ea"/>
          <a:cs typeface="+mj-cs"/>
        </a:defRPr>
      </a:lvl1pPr>
    </p:titleStyle>
    <p:bodyStyle>
      <a:lvl1pPr marL="0">
        <a:defRPr>
          <a:latin typeface="Montserrat" panose="00000500000000000000" pitchFamily="2" charset="-52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pic>
        <p:nvPicPr>
          <p:cNvPr id="3074" name="Picture 2" descr="Business creative illustration. Vector concept of time management, event,  calendar, schedule, reminder. Illustration for web banner, social media,  business presentation, marketing material. 27383662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4"/>
            <a:ext cx="20104100" cy="1340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603249" y="10337800"/>
            <a:ext cx="12344399" cy="2397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6148" y="11182419"/>
            <a:ext cx="1165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Montserrat" panose="00000500000000000000" pitchFamily="2" charset="-52"/>
                <a:ea typeface="Times New Roman" panose="02020603050405020304" pitchFamily="18" charset="0"/>
              </a:rPr>
              <a:t>Онлайн-календарь научных достижений</a:t>
            </a:r>
            <a:endParaRPr lang="ru-RU" sz="4000" b="1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97221" y="7849425"/>
            <a:ext cx="2875915" cy="4076065"/>
          </a:xfrm>
          <a:custGeom>
            <a:avLst/>
            <a:gdLst/>
            <a:ahLst/>
            <a:cxnLst/>
            <a:rect l="l" t="t" r="r" b="b"/>
            <a:pathLst>
              <a:path w="2875915" h="4076065">
                <a:moveTo>
                  <a:pt x="2698852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3899214"/>
                </a:lnTo>
                <a:lnTo>
                  <a:pt x="6305" y="3946141"/>
                </a:lnTo>
                <a:lnTo>
                  <a:pt x="24100" y="3988309"/>
                </a:lnTo>
                <a:lnTo>
                  <a:pt x="51702" y="4024035"/>
                </a:lnTo>
                <a:lnTo>
                  <a:pt x="87428" y="4051637"/>
                </a:lnTo>
                <a:lnTo>
                  <a:pt x="129596" y="4069432"/>
                </a:lnTo>
                <a:lnTo>
                  <a:pt x="176523" y="4075738"/>
                </a:lnTo>
                <a:lnTo>
                  <a:pt x="2698852" y="4075738"/>
                </a:lnTo>
                <a:lnTo>
                  <a:pt x="2745779" y="4069432"/>
                </a:lnTo>
                <a:lnTo>
                  <a:pt x="2787947" y="4051637"/>
                </a:lnTo>
                <a:lnTo>
                  <a:pt x="2823674" y="4024035"/>
                </a:lnTo>
                <a:lnTo>
                  <a:pt x="2851275" y="3988309"/>
                </a:lnTo>
                <a:lnTo>
                  <a:pt x="2869070" y="3946141"/>
                </a:lnTo>
                <a:lnTo>
                  <a:pt x="2875376" y="3899214"/>
                </a:lnTo>
                <a:lnTo>
                  <a:pt x="2875376" y="176523"/>
                </a:lnTo>
                <a:lnTo>
                  <a:pt x="2869070" y="129600"/>
                </a:lnTo>
                <a:lnTo>
                  <a:pt x="2851275" y="87433"/>
                </a:lnTo>
                <a:lnTo>
                  <a:pt x="2823674" y="51706"/>
                </a:lnTo>
                <a:lnTo>
                  <a:pt x="2787947" y="24103"/>
                </a:lnTo>
                <a:lnTo>
                  <a:pt x="2745779" y="6306"/>
                </a:lnTo>
                <a:lnTo>
                  <a:pt x="2698852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636387" y="7849425"/>
            <a:ext cx="2875915" cy="4076065"/>
          </a:xfrm>
          <a:custGeom>
            <a:avLst/>
            <a:gdLst/>
            <a:ahLst/>
            <a:cxnLst/>
            <a:rect l="l" t="t" r="r" b="b"/>
            <a:pathLst>
              <a:path w="2875915" h="4076065">
                <a:moveTo>
                  <a:pt x="2698852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3899214"/>
                </a:lnTo>
                <a:lnTo>
                  <a:pt x="6305" y="3946141"/>
                </a:lnTo>
                <a:lnTo>
                  <a:pt x="24100" y="3988309"/>
                </a:lnTo>
                <a:lnTo>
                  <a:pt x="51702" y="4024035"/>
                </a:lnTo>
                <a:lnTo>
                  <a:pt x="87428" y="4051637"/>
                </a:lnTo>
                <a:lnTo>
                  <a:pt x="129596" y="4069432"/>
                </a:lnTo>
                <a:lnTo>
                  <a:pt x="176523" y="4075738"/>
                </a:lnTo>
                <a:lnTo>
                  <a:pt x="2698852" y="4075738"/>
                </a:lnTo>
                <a:lnTo>
                  <a:pt x="2745779" y="4069432"/>
                </a:lnTo>
                <a:lnTo>
                  <a:pt x="2787947" y="4051637"/>
                </a:lnTo>
                <a:lnTo>
                  <a:pt x="2823674" y="4024035"/>
                </a:lnTo>
                <a:lnTo>
                  <a:pt x="2851275" y="3988309"/>
                </a:lnTo>
                <a:lnTo>
                  <a:pt x="2869070" y="3946141"/>
                </a:lnTo>
                <a:lnTo>
                  <a:pt x="2875376" y="3899214"/>
                </a:lnTo>
                <a:lnTo>
                  <a:pt x="2875376" y="176523"/>
                </a:lnTo>
                <a:lnTo>
                  <a:pt x="2869070" y="129600"/>
                </a:lnTo>
                <a:lnTo>
                  <a:pt x="2851275" y="87433"/>
                </a:lnTo>
                <a:lnTo>
                  <a:pt x="2823674" y="51706"/>
                </a:lnTo>
                <a:lnTo>
                  <a:pt x="2787947" y="24103"/>
                </a:lnTo>
                <a:lnTo>
                  <a:pt x="2745779" y="6306"/>
                </a:lnTo>
                <a:lnTo>
                  <a:pt x="2698852" y="0"/>
                </a:lnTo>
                <a:close/>
              </a:path>
            </a:pathLst>
          </a:custGeom>
          <a:solidFill>
            <a:srgbClr val="75E394">
              <a:alpha val="14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466804" y="7849425"/>
            <a:ext cx="2875915" cy="4076065"/>
          </a:xfrm>
          <a:custGeom>
            <a:avLst/>
            <a:gdLst/>
            <a:ahLst/>
            <a:cxnLst/>
            <a:rect l="l" t="t" r="r" b="b"/>
            <a:pathLst>
              <a:path w="2875915" h="4076065">
                <a:moveTo>
                  <a:pt x="2698852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3899214"/>
                </a:lnTo>
                <a:lnTo>
                  <a:pt x="6305" y="3946141"/>
                </a:lnTo>
                <a:lnTo>
                  <a:pt x="24100" y="3988309"/>
                </a:lnTo>
                <a:lnTo>
                  <a:pt x="51702" y="4024035"/>
                </a:lnTo>
                <a:lnTo>
                  <a:pt x="87428" y="4051637"/>
                </a:lnTo>
                <a:lnTo>
                  <a:pt x="129596" y="4069432"/>
                </a:lnTo>
                <a:lnTo>
                  <a:pt x="176523" y="4075738"/>
                </a:lnTo>
                <a:lnTo>
                  <a:pt x="2698852" y="4075738"/>
                </a:lnTo>
                <a:lnTo>
                  <a:pt x="2745779" y="4069432"/>
                </a:lnTo>
                <a:lnTo>
                  <a:pt x="2787947" y="4051637"/>
                </a:lnTo>
                <a:lnTo>
                  <a:pt x="2823674" y="4024035"/>
                </a:lnTo>
                <a:lnTo>
                  <a:pt x="2851275" y="3988309"/>
                </a:lnTo>
                <a:lnTo>
                  <a:pt x="2869070" y="3946141"/>
                </a:lnTo>
                <a:lnTo>
                  <a:pt x="2875376" y="3899214"/>
                </a:lnTo>
                <a:lnTo>
                  <a:pt x="2875376" y="176523"/>
                </a:lnTo>
                <a:lnTo>
                  <a:pt x="2869070" y="129600"/>
                </a:lnTo>
                <a:lnTo>
                  <a:pt x="2851275" y="87433"/>
                </a:lnTo>
                <a:lnTo>
                  <a:pt x="2823674" y="51706"/>
                </a:lnTo>
                <a:lnTo>
                  <a:pt x="2787947" y="24103"/>
                </a:lnTo>
                <a:lnTo>
                  <a:pt x="2745779" y="6306"/>
                </a:lnTo>
                <a:lnTo>
                  <a:pt x="2698852" y="0"/>
                </a:lnTo>
                <a:close/>
              </a:path>
            </a:pathLst>
          </a:custGeom>
          <a:solidFill>
            <a:srgbClr val="FFEDCC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725706" y="8029871"/>
            <a:ext cx="2353945" cy="2353945"/>
            <a:chOff x="13725706" y="8029871"/>
            <a:chExt cx="2353945" cy="235394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25707" y="8029871"/>
              <a:ext cx="2353650" cy="23536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725706" y="8034022"/>
              <a:ext cx="2353945" cy="2349500"/>
            </a:xfrm>
            <a:custGeom>
              <a:avLst/>
              <a:gdLst/>
              <a:ahLst/>
              <a:cxnLst/>
              <a:rect l="l" t="t" r="r" b="b"/>
              <a:pathLst>
                <a:path w="2353944" h="2349500">
                  <a:moveTo>
                    <a:pt x="1176825" y="0"/>
                  </a:moveTo>
                  <a:lnTo>
                    <a:pt x="1080304" y="0"/>
                  </a:lnTo>
                  <a:lnTo>
                    <a:pt x="1032831" y="12699"/>
                  </a:lnTo>
                  <a:lnTo>
                    <a:pt x="985933" y="12699"/>
                  </a:lnTo>
                  <a:lnTo>
                    <a:pt x="894014" y="38099"/>
                  </a:lnTo>
                  <a:lnTo>
                    <a:pt x="718744" y="88899"/>
                  </a:lnTo>
                  <a:lnTo>
                    <a:pt x="676932" y="114299"/>
                  </a:lnTo>
                  <a:lnTo>
                    <a:pt x="635998" y="139699"/>
                  </a:lnTo>
                  <a:lnTo>
                    <a:pt x="595980" y="152399"/>
                  </a:lnTo>
                  <a:lnTo>
                    <a:pt x="556915" y="177799"/>
                  </a:lnTo>
                  <a:lnTo>
                    <a:pt x="518843" y="203199"/>
                  </a:lnTo>
                  <a:lnTo>
                    <a:pt x="481799" y="228599"/>
                  </a:lnTo>
                  <a:lnTo>
                    <a:pt x="445823" y="253999"/>
                  </a:lnTo>
                  <a:lnTo>
                    <a:pt x="410952" y="279399"/>
                  </a:lnTo>
                  <a:lnTo>
                    <a:pt x="377224" y="317499"/>
                  </a:lnTo>
                  <a:lnTo>
                    <a:pt x="344677" y="342899"/>
                  </a:lnTo>
                  <a:lnTo>
                    <a:pt x="313348" y="380999"/>
                  </a:lnTo>
                  <a:lnTo>
                    <a:pt x="283276" y="419099"/>
                  </a:lnTo>
                  <a:lnTo>
                    <a:pt x="254499" y="444499"/>
                  </a:lnTo>
                  <a:lnTo>
                    <a:pt x="227053" y="482599"/>
                  </a:lnTo>
                  <a:lnTo>
                    <a:pt x="200978" y="520699"/>
                  </a:lnTo>
                  <a:lnTo>
                    <a:pt x="176311" y="558799"/>
                  </a:lnTo>
                  <a:lnTo>
                    <a:pt x="153089" y="596899"/>
                  </a:lnTo>
                  <a:lnTo>
                    <a:pt x="131351" y="634999"/>
                  </a:lnTo>
                  <a:lnTo>
                    <a:pt x="111135" y="673099"/>
                  </a:lnTo>
                  <a:lnTo>
                    <a:pt x="92478" y="723899"/>
                  </a:lnTo>
                  <a:lnTo>
                    <a:pt x="75418" y="761999"/>
                  </a:lnTo>
                  <a:lnTo>
                    <a:pt x="59993" y="812799"/>
                  </a:lnTo>
                  <a:lnTo>
                    <a:pt x="46241" y="850899"/>
                  </a:lnTo>
                  <a:lnTo>
                    <a:pt x="34200" y="901699"/>
                  </a:lnTo>
                  <a:lnTo>
                    <a:pt x="23908" y="939799"/>
                  </a:lnTo>
                  <a:lnTo>
                    <a:pt x="15402" y="990599"/>
                  </a:lnTo>
                  <a:lnTo>
                    <a:pt x="8720" y="1028699"/>
                  </a:lnTo>
                  <a:lnTo>
                    <a:pt x="3901" y="1079499"/>
                  </a:lnTo>
                  <a:lnTo>
                    <a:pt x="981" y="1130299"/>
                  </a:lnTo>
                  <a:lnTo>
                    <a:pt x="0" y="1181099"/>
                  </a:lnTo>
                  <a:lnTo>
                    <a:pt x="981" y="1231899"/>
                  </a:lnTo>
                  <a:lnTo>
                    <a:pt x="3901" y="1269999"/>
                  </a:lnTo>
                  <a:lnTo>
                    <a:pt x="8720" y="1320799"/>
                  </a:lnTo>
                  <a:lnTo>
                    <a:pt x="15402" y="1371599"/>
                  </a:lnTo>
                  <a:lnTo>
                    <a:pt x="23908" y="1422399"/>
                  </a:lnTo>
                  <a:lnTo>
                    <a:pt x="34200" y="1460499"/>
                  </a:lnTo>
                  <a:lnTo>
                    <a:pt x="46241" y="1511299"/>
                  </a:lnTo>
                  <a:lnTo>
                    <a:pt x="59993" y="1549399"/>
                  </a:lnTo>
                  <a:lnTo>
                    <a:pt x="75418" y="1600199"/>
                  </a:lnTo>
                  <a:lnTo>
                    <a:pt x="92478" y="1638299"/>
                  </a:lnTo>
                  <a:lnTo>
                    <a:pt x="111135" y="1676399"/>
                  </a:lnTo>
                  <a:lnTo>
                    <a:pt x="131351" y="1714499"/>
                  </a:lnTo>
                  <a:lnTo>
                    <a:pt x="153089" y="1765299"/>
                  </a:lnTo>
                  <a:lnTo>
                    <a:pt x="176311" y="1803399"/>
                  </a:lnTo>
                  <a:lnTo>
                    <a:pt x="200978" y="1841499"/>
                  </a:lnTo>
                  <a:lnTo>
                    <a:pt x="227053" y="1879599"/>
                  </a:lnTo>
                  <a:lnTo>
                    <a:pt x="254499" y="1904999"/>
                  </a:lnTo>
                  <a:lnTo>
                    <a:pt x="283276" y="1943099"/>
                  </a:lnTo>
                  <a:lnTo>
                    <a:pt x="313348" y="1981199"/>
                  </a:lnTo>
                  <a:lnTo>
                    <a:pt x="344677" y="2006599"/>
                  </a:lnTo>
                  <a:lnTo>
                    <a:pt x="377224" y="2044699"/>
                  </a:lnTo>
                  <a:lnTo>
                    <a:pt x="410952" y="2070099"/>
                  </a:lnTo>
                  <a:lnTo>
                    <a:pt x="445823" y="2095499"/>
                  </a:lnTo>
                  <a:lnTo>
                    <a:pt x="481799" y="2133599"/>
                  </a:lnTo>
                  <a:lnTo>
                    <a:pt x="518843" y="2158999"/>
                  </a:lnTo>
                  <a:lnTo>
                    <a:pt x="556915" y="2184399"/>
                  </a:lnTo>
                  <a:lnTo>
                    <a:pt x="595980" y="2197099"/>
                  </a:lnTo>
                  <a:lnTo>
                    <a:pt x="635998" y="2222499"/>
                  </a:lnTo>
                  <a:lnTo>
                    <a:pt x="676932" y="2247899"/>
                  </a:lnTo>
                  <a:lnTo>
                    <a:pt x="718744" y="2260599"/>
                  </a:lnTo>
                  <a:lnTo>
                    <a:pt x="761396" y="2285999"/>
                  </a:lnTo>
                  <a:lnTo>
                    <a:pt x="939648" y="2336799"/>
                  </a:lnTo>
                  <a:lnTo>
                    <a:pt x="985933" y="2336799"/>
                  </a:lnTo>
                  <a:lnTo>
                    <a:pt x="1032831" y="2349499"/>
                  </a:lnTo>
                  <a:lnTo>
                    <a:pt x="1176826" y="2349499"/>
                  </a:lnTo>
                  <a:lnTo>
                    <a:pt x="1176826" y="2311399"/>
                  </a:lnTo>
                  <a:lnTo>
                    <a:pt x="1034127" y="2311399"/>
                  </a:lnTo>
                  <a:lnTo>
                    <a:pt x="941868" y="2285999"/>
                  </a:lnTo>
                  <a:lnTo>
                    <a:pt x="896719" y="2285999"/>
                  </a:lnTo>
                  <a:lnTo>
                    <a:pt x="808578" y="2260599"/>
                  </a:lnTo>
                  <a:lnTo>
                    <a:pt x="765666" y="2235199"/>
                  </a:lnTo>
                  <a:lnTo>
                    <a:pt x="682354" y="2209799"/>
                  </a:lnTo>
                  <a:lnTo>
                    <a:pt x="642034" y="2184399"/>
                  </a:lnTo>
                  <a:lnTo>
                    <a:pt x="602657" y="2158999"/>
                  </a:lnTo>
                  <a:lnTo>
                    <a:pt x="564263" y="2133599"/>
                  </a:lnTo>
                  <a:lnTo>
                    <a:pt x="526891" y="2108199"/>
                  </a:lnTo>
                  <a:lnTo>
                    <a:pt x="490580" y="2082799"/>
                  </a:lnTo>
                  <a:lnTo>
                    <a:pt x="455370" y="2057399"/>
                  </a:lnTo>
                  <a:lnTo>
                    <a:pt x="421301" y="2031999"/>
                  </a:lnTo>
                  <a:lnTo>
                    <a:pt x="388412" y="1993899"/>
                  </a:lnTo>
                  <a:lnTo>
                    <a:pt x="356742" y="1968499"/>
                  </a:lnTo>
                  <a:lnTo>
                    <a:pt x="326331" y="1930399"/>
                  </a:lnTo>
                  <a:lnTo>
                    <a:pt x="297218" y="1904999"/>
                  </a:lnTo>
                  <a:lnTo>
                    <a:pt x="269444" y="1866899"/>
                  </a:lnTo>
                  <a:lnTo>
                    <a:pt x="243047" y="1828799"/>
                  </a:lnTo>
                  <a:lnTo>
                    <a:pt x="218067" y="1790699"/>
                  </a:lnTo>
                  <a:lnTo>
                    <a:pt x="194543" y="1752599"/>
                  </a:lnTo>
                  <a:lnTo>
                    <a:pt x="172515" y="1714499"/>
                  </a:lnTo>
                  <a:lnTo>
                    <a:pt x="152022" y="1676399"/>
                  </a:lnTo>
                  <a:lnTo>
                    <a:pt x="133104" y="1638299"/>
                  </a:lnTo>
                  <a:lnTo>
                    <a:pt x="115801" y="1587499"/>
                  </a:lnTo>
                  <a:lnTo>
                    <a:pt x="100151" y="1549399"/>
                  </a:lnTo>
                  <a:lnTo>
                    <a:pt x="86195" y="1498599"/>
                  </a:lnTo>
                  <a:lnTo>
                    <a:pt x="73971" y="1460499"/>
                  </a:lnTo>
                  <a:lnTo>
                    <a:pt x="63519" y="1409699"/>
                  </a:lnTo>
                  <a:lnTo>
                    <a:pt x="54880" y="1371599"/>
                  </a:lnTo>
                  <a:lnTo>
                    <a:pt x="48091" y="1320799"/>
                  </a:lnTo>
                  <a:lnTo>
                    <a:pt x="43193" y="1269999"/>
                  </a:lnTo>
                  <a:lnTo>
                    <a:pt x="40226" y="1231899"/>
                  </a:lnTo>
                  <a:lnTo>
                    <a:pt x="39228" y="1181099"/>
                  </a:lnTo>
                  <a:lnTo>
                    <a:pt x="40226" y="1130299"/>
                  </a:lnTo>
                  <a:lnTo>
                    <a:pt x="43193" y="1079499"/>
                  </a:lnTo>
                  <a:lnTo>
                    <a:pt x="48091" y="1041399"/>
                  </a:lnTo>
                  <a:lnTo>
                    <a:pt x="54880" y="990599"/>
                  </a:lnTo>
                  <a:lnTo>
                    <a:pt x="63519" y="939799"/>
                  </a:lnTo>
                  <a:lnTo>
                    <a:pt x="73971" y="901699"/>
                  </a:lnTo>
                  <a:lnTo>
                    <a:pt x="86195" y="850899"/>
                  </a:lnTo>
                  <a:lnTo>
                    <a:pt x="100151" y="812799"/>
                  </a:lnTo>
                  <a:lnTo>
                    <a:pt x="115801" y="761999"/>
                  </a:lnTo>
                  <a:lnTo>
                    <a:pt x="133104" y="723899"/>
                  </a:lnTo>
                  <a:lnTo>
                    <a:pt x="152022" y="685799"/>
                  </a:lnTo>
                  <a:lnTo>
                    <a:pt x="172515" y="647699"/>
                  </a:lnTo>
                  <a:lnTo>
                    <a:pt x="194543" y="609599"/>
                  </a:lnTo>
                  <a:lnTo>
                    <a:pt x="218067" y="571499"/>
                  </a:lnTo>
                  <a:lnTo>
                    <a:pt x="243047" y="533399"/>
                  </a:lnTo>
                  <a:lnTo>
                    <a:pt x="269444" y="495299"/>
                  </a:lnTo>
                  <a:lnTo>
                    <a:pt x="297218" y="457199"/>
                  </a:lnTo>
                  <a:lnTo>
                    <a:pt x="326331" y="419099"/>
                  </a:lnTo>
                  <a:lnTo>
                    <a:pt x="356742" y="393699"/>
                  </a:lnTo>
                  <a:lnTo>
                    <a:pt x="388412" y="355599"/>
                  </a:lnTo>
                  <a:lnTo>
                    <a:pt x="421301" y="330199"/>
                  </a:lnTo>
                  <a:lnTo>
                    <a:pt x="455370" y="304799"/>
                  </a:lnTo>
                  <a:lnTo>
                    <a:pt x="490580" y="266699"/>
                  </a:lnTo>
                  <a:lnTo>
                    <a:pt x="526891" y="241299"/>
                  </a:lnTo>
                  <a:lnTo>
                    <a:pt x="564263" y="215899"/>
                  </a:lnTo>
                  <a:lnTo>
                    <a:pt x="602657" y="190499"/>
                  </a:lnTo>
                  <a:lnTo>
                    <a:pt x="642034" y="177799"/>
                  </a:lnTo>
                  <a:lnTo>
                    <a:pt x="682354" y="152399"/>
                  </a:lnTo>
                  <a:lnTo>
                    <a:pt x="723578" y="139699"/>
                  </a:lnTo>
                  <a:lnTo>
                    <a:pt x="765666" y="114299"/>
                  </a:lnTo>
                  <a:lnTo>
                    <a:pt x="941868" y="63499"/>
                  </a:lnTo>
                  <a:lnTo>
                    <a:pt x="987684" y="50799"/>
                  </a:lnTo>
                  <a:lnTo>
                    <a:pt x="1081158" y="50799"/>
                  </a:lnTo>
                  <a:lnTo>
                    <a:pt x="1128738" y="38099"/>
                  </a:lnTo>
                  <a:lnTo>
                    <a:pt x="1176826" y="38099"/>
                  </a:lnTo>
                  <a:lnTo>
                    <a:pt x="1176825" y="0"/>
                  </a:lnTo>
                  <a:close/>
                </a:path>
                <a:path w="2353944" h="2349500">
                  <a:moveTo>
                    <a:pt x="1273345" y="0"/>
                  </a:moveTo>
                  <a:lnTo>
                    <a:pt x="1176826" y="0"/>
                  </a:lnTo>
                  <a:lnTo>
                    <a:pt x="1176826" y="38099"/>
                  </a:lnTo>
                  <a:lnTo>
                    <a:pt x="1224913" y="38099"/>
                  </a:lnTo>
                  <a:lnTo>
                    <a:pt x="1272493" y="50799"/>
                  </a:lnTo>
                  <a:lnTo>
                    <a:pt x="1365967" y="50799"/>
                  </a:lnTo>
                  <a:lnTo>
                    <a:pt x="1411783" y="63499"/>
                  </a:lnTo>
                  <a:lnTo>
                    <a:pt x="1587985" y="114299"/>
                  </a:lnTo>
                  <a:lnTo>
                    <a:pt x="1630073" y="139699"/>
                  </a:lnTo>
                  <a:lnTo>
                    <a:pt x="1671297" y="152399"/>
                  </a:lnTo>
                  <a:lnTo>
                    <a:pt x="1711617" y="177799"/>
                  </a:lnTo>
                  <a:lnTo>
                    <a:pt x="1750994" y="190499"/>
                  </a:lnTo>
                  <a:lnTo>
                    <a:pt x="1789388" y="215899"/>
                  </a:lnTo>
                  <a:lnTo>
                    <a:pt x="1826760" y="241299"/>
                  </a:lnTo>
                  <a:lnTo>
                    <a:pt x="1863071" y="266699"/>
                  </a:lnTo>
                  <a:lnTo>
                    <a:pt x="1898281" y="304799"/>
                  </a:lnTo>
                  <a:lnTo>
                    <a:pt x="1932350" y="330199"/>
                  </a:lnTo>
                  <a:lnTo>
                    <a:pt x="1965239" y="355599"/>
                  </a:lnTo>
                  <a:lnTo>
                    <a:pt x="1996909" y="393699"/>
                  </a:lnTo>
                  <a:lnTo>
                    <a:pt x="2027320" y="419099"/>
                  </a:lnTo>
                  <a:lnTo>
                    <a:pt x="2056433" y="457199"/>
                  </a:lnTo>
                  <a:lnTo>
                    <a:pt x="2084207" y="495299"/>
                  </a:lnTo>
                  <a:lnTo>
                    <a:pt x="2110604" y="533399"/>
                  </a:lnTo>
                  <a:lnTo>
                    <a:pt x="2135584" y="571499"/>
                  </a:lnTo>
                  <a:lnTo>
                    <a:pt x="2159108" y="609599"/>
                  </a:lnTo>
                  <a:lnTo>
                    <a:pt x="2181136" y="647699"/>
                  </a:lnTo>
                  <a:lnTo>
                    <a:pt x="2201629" y="685799"/>
                  </a:lnTo>
                  <a:lnTo>
                    <a:pt x="2220547" y="723899"/>
                  </a:lnTo>
                  <a:lnTo>
                    <a:pt x="2237850" y="761999"/>
                  </a:lnTo>
                  <a:lnTo>
                    <a:pt x="2253500" y="812799"/>
                  </a:lnTo>
                  <a:lnTo>
                    <a:pt x="2267456" y="850899"/>
                  </a:lnTo>
                  <a:lnTo>
                    <a:pt x="2279680" y="901699"/>
                  </a:lnTo>
                  <a:lnTo>
                    <a:pt x="2290132" y="939799"/>
                  </a:lnTo>
                  <a:lnTo>
                    <a:pt x="2298771" y="990599"/>
                  </a:lnTo>
                  <a:lnTo>
                    <a:pt x="2305560" y="1041399"/>
                  </a:lnTo>
                  <a:lnTo>
                    <a:pt x="2310458" y="1079499"/>
                  </a:lnTo>
                  <a:lnTo>
                    <a:pt x="2313425" y="1130299"/>
                  </a:lnTo>
                  <a:lnTo>
                    <a:pt x="2314423" y="1181099"/>
                  </a:lnTo>
                  <a:lnTo>
                    <a:pt x="2313425" y="1231899"/>
                  </a:lnTo>
                  <a:lnTo>
                    <a:pt x="2310458" y="1269999"/>
                  </a:lnTo>
                  <a:lnTo>
                    <a:pt x="2305560" y="1320799"/>
                  </a:lnTo>
                  <a:lnTo>
                    <a:pt x="2298771" y="1371599"/>
                  </a:lnTo>
                  <a:lnTo>
                    <a:pt x="2290132" y="1409699"/>
                  </a:lnTo>
                  <a:lnTo>
                    <a:pt x="2279680" y="1460499"/>
                  </a:lnTo>
                  <a:lnTo>
                    <a:pt x="2267456" y="1498599"/>
                  </a:lnTo>
                  <a:lnTo>
                    <a:pt x="2253500" y="1549399"/>
                  </a:lnTo>
                  <a:lnTo>
                    <a:pt x="2237850" y="1587499"/>
                  </a:lnTo>
                  <a:lnTo>
                    <a:pt x="2220547" y="1638299"/>
                  </a:lnTo>
                  <a:lnTo>
                    <a:pt x="2201629" y="1676399"/>
                  </a:lnTo>
                  <a:lnTo>
                    <a:pt x="2181136" y="1714499"/>
                  </a:lnTo>
                  <a:lnTo>
                    <a:pt x="2159108" y="1752599"/>
                  </a:lnTo>
                  <a:lnTo>
                    <a:pt x="2135584" y="1790699"/>
                  </a:lnTo>
                  <a:lnTo>
                    <a:pt x="2110604" y="1828799"/>
                  </a:lnTo>
                  <a:lnTo>
                    <a:pt x="2084207" y="1866899"/>
                  </a:lnTo>
                  <a:lnTo>
                    <a:pt x="2056433" y="1904999"/>
                  </a:lnTo>
                  <a:lnTo>
                    <a:pt x="2027320" y="1930399"/>
                  </a:lnTo>
                  <a:lnTo>
                    <a:pt x="1996909" y="1968499"/>
                  </a:lnTo>
                  <a:lnTo>
                    <a:pt x="1965239" y="1993899"/>
                  </a:lnTo>
                  <a:lnTo>
                    <a:pt x="1932350" y="2031999"/>
                  </a:lnTo>
                  <a:lnTo>
                    <a:pt x="1898281" y="2057399"/>
                  </a:lnTo>
                  <a:lnTo>
                    <a:pt x="1863071" y="2082799"/>
                  </a:lnTo>
                  <a:lnTo>
                    <a:pt x="1826760" y="2108199"/>
                  </a:lnTo>
                  <a:lnTo>
                    <a:pt x="1789388" y="2133599"/>
                  </a:lnTo>
                  <a:lnTo>
                    <a:pt x="1750994" y="2158999"/>
                  </a:lnTo>
                  <a:lnTo>
                    <a:pt x="1711617" y="2184399"/>
                  </a:lnTo>
                  <a:lnTo>
                    <a:pt x="1671297" y="2209799"/>
                  </a:lnTo>
                  <a:lnTo>
                    <a:pt x="1587985" y="2235199"/>
                  </a:lnTo>
                  <a:lnTo>
                    <a:pt x="1545073" y="2260599"/>
                  </a:lnTo>
                  <a:lnTo>
                    <a:pt x="1456932" y="2285999"/>
                  </a:lnTo>
                  <a:lnTo>
                    <a:pt x="1411783" y="2285999"/>
                  </a:lnTo>
                  <a:lnTo>
                    <a:pt x="1319524" y="2311399"/>
                  </a:lnTo>
                  <a:lnTo>
                    <a:pt x="1176826" y="2311399"/>
                  </a:lnTo>
                  <a:lnTo>
                    <a:pt x="1176826" y="2349499"/>
                  </a:lnTo>
                  <a:lnTo>
                    <a:pt x="1320818" y="2349499"/>
                  </a:lnTo>
                  <a:lnTo>
                    <a:pt x="1367716" y="2336799"/>
                  </a:lnTo>
                  <a:lnTo>
                    <a:pt x="1414001" y="2336799"/>
                  </a:lnTo>
                  <a:lnTo>
                    <a:pt x="1592254" y="2285999"/>
                  </a:lnTo>
                  <a:lnTo>
                    <a:pt x="1634906" y="2260599"/>
                  </a:lnTo>
                  <a:lnTo>
                    <a:pt x="1676718" y="2247899"/>
                  </a:lnTo>
                  <a:lnTo>
                    <a:pt x="1717652" y="2222499"/>
                  </a:lnTo>
                  <a:lnTo>
                    <a:pt x="1757670" y="2197099"/>
                  </a:lnTo>
                  <a:lnTo>
                    <a:pt x="1796734" y="2184399"/>
                  </a:lnTo>
                  <a:lnTo>
                    <a:pt x="1834807" y="2158999"/>
                  </a:lnTo>
                  <a:lnTo>
                    <a:pt x="1871850" y="2133599"/>
                  </a:lnTo>
                  <a:lnTo>
                    <a:pt x="1907826" y="2095499"/>
                  </a:lnTo>
                  <a:lnTo>
                    <a:pt x="1942697" y="2070099"/>
                  </a:lnTo>
                  <a:lnTo>
                    <a:pt x="1976425" y="2044699"/>
                  </a:lnTo>
                  <a:lnTo>
                    <a:pt x="2008973" y="2006599"/>
                  </a:lnTo>
                  <a:lnTo>
                    <a:pt x="2040301" y="1981199"/>
                  </a:lnTo>
                  <a:lnTo>
                    <a:pt x="2070373" y="1943099"/>
                  </a:lnTo>
                  <a:lnTo>
                    <a:pt x="2099151" y="1904999"/>
                  </a:lnTo>
                  <a:lnTo>
                    <a:pt x="2126596" y="1879599"/>
                  </a:lnTo>
                  <a:lnTo>
                    <a:pt x="2152672" y="1841499"/>
                  </a:lnTo>
                  <a:lnTo>
                    <a:pt x="2177339" y="1803399"/>
                  </a:lnTo>
                  <a:lnTo>
                    <a:pt x="2200560" y="1765299"/>
                  </a:lnTo>
                  <a:lnTo>
                    <a:pt x="2222298" y="1714499"/>
                  </a:lnTo>
                  <a:lnTo>
                    <a:pt x="2242515" y="1676399"/>
                  </a:lnTo>
                  <a:lnTo>
                    <a:pt x="2261172" y="1638299"/>
                  </a:lnTo>
                  <a:lnTo>
                    <a:pt x="2278232" y="1600199"/>
                  </a:lnTo>
                  <a:lnTo>
                    <a:pt x="2293656" y="1549399"/>
                  </a:lnTo>
                  <a:lnTo>
                    <a:pt x="2307408" y="1511299"/>
                  </a:lnTo>
                  <a:lnTo>
                    <a:pt x="2319449" y="1460499"/>
                  </a:lnTo>
                  <a:lnTo>
                    <a:pt x="2329742" y="1422399"/>
                  </a:lnTo>
                  <a:lnTo>
                    <a:pt x="2338248" y="1371599"/>
                  </a:lnTo>
                  <a:lnTo>
                    <a:pt x="2344930" y="1320799"/>
                  </a:lnTo>
                  <a:lnTo>
                    <a:pt x="2349749" y="1269999"/>
                  </a:lnTo>
                  <a:lnTo>
                    <a:pt x="2352668" y="1231899"/>
                  </a:lnTo>
                  <a:lnTo>
                    <a:pt x="2353650" y="1181099"/>
                  </a:lnTo>
                  <a:lnTo>
                    <a:pt x="2352668" y="1130299"/>
                  </a:lnTo>
                  <a:lnTo>
                    <a:pt x="2349749" y="1079499"/>
                  </a:lnTo>
                  <a:lnTo>
                    <a:pt x="2344930" y="1028699"/>
                  </a:lnTo>
                  <a:lnTo>
                    <a:pt x="2338248" y="990599"/>
                  </a:lnTo>
                  <a:lnTo>
                    <a:pt x="2329742" y="939799"/>
                  </a:lnTo>
                  <a:lnTo>
                    <a:pt x="2319449" y="901699"/>
                  </a:lnTo>
                  <a:lnTo>
                    <a:pt x="2307408" y="850899"/>
                  </a:lnTo>
                  <a:lnTo>
                    <a:pt x="2293656" y="812799"/>
                  </a:lnTo>
                  <a:lnTo>
                    <a:pt x="2278232" y="761999"/>
                  </a:lnTo>
                  <a:lnTo>
                    <a:pt x="2261172" y="723899"/>
                  </a:lnTo>
                  <a:lnTo>
                    <a:pt x="2242515" y="673099"/>
                  </a:lnTo>
                  <a:lnTo>
                    <a:pt x="2222298" y="634999"/>
                  </a:lnTo>
                  <a:lnTo>
                    <a:pt x="2200560" y="596899"/>
                  </a:lnTo>
                  <a:lnTo>
                    <a:pt x="2177339" y="558799"/>
                  </a:lnTo>
                  <a:lnTo>
                    <a:pt x="2152672" y="520699"/>
                  </a:lnTo>
                  <a:lnTo>
                    <a:pt x="2126596" y="482599"/>
                  </a:lnTo>
                  <a:lnTo>
                    <a:pt x="2099151" y="444499"/>
                  </a:lnTo>
                  <a:lnTo>
                    <a:pt x="2070373" y="419099"/>
                  </a:lnTo>
                  <a:lnTo>
                    <a:pt x="2040301" y="380999"/>
                  </a:lnTo>
                  <a:lnTo>
                    <a:pt x="2008973" y="342899"/>
                  </a:lnTo>
                  <a:lnTo>
                    <a:pt x="1976425" y="317499"/>
                  </a:lnTo>
                  <a:lnTo>
                    <a:pt x="1942697" y="279399"/>
                  </a:lnTo>
                  <a:lnTo>
                    <a:pt x="1907826" y="253999"/>
                  </a:lnTo>
                  <a:lnTo>
                    <a:pt x="1871850" y="228599"/>
                  </a:lnTo>
                  <a:lnTo>
                    <a:pt x="1834807" y="203199"/>
                  </a:lnTo>
                  <a:lnTo>
                    <a:pt x="1796734" y="177799"/>
                  </a:lnTo>
                  <a:lnTo>
                    <a:pt x="1757670" y="152399"/>
                  </a:lnTo>
                  <a:lnTo>
                    <a:pt x="1717652" y="139699"/>
                  </a:lnTo>
                  <a:lnTo>
                    <a:pt x="1676718" y="114299"/>
                  </a:lnTo>
                  <a:lnTo>
                    <a:pt x="1634906" y="88899"/>
                  </a:lnTo>
                  <a:lnTo>
                    <a:pt x="1459635" y="38099"/>
                  </a:lnTo>
                  <a:lnTo>
                    <a:pt x="1367716" y="12699"/>
                  </a:lnTo>
                  <a:lnTo>
                    <a:pt x="1320818" y="12699"/>
                  </a:lnTo>
                  <a:lnTo>
                    <a:pt x="1273345" y="0"/>
                  </a:lnTo>
                  <a:close/>
                </a:path>
              </a:pathLst>
            </a:custGeom>
            <a:solidFill>
              <a:srgbClr val="259CD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6895288" y="8029871"/>
            <a:ext cx="2353945" cy="2353945"/>
            <a:chOff x="16895288" y="8029871"/>
            <a:chExt cx="2353945" cy="235394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95289" y="8029871"/>
              <a:ext cx="2353650" cy="23536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895288" y="8034022"/>
              <a:ext cx="2353945" cy="2349500"/>
            </a:xfrm>
            <a:custGeom>
              <a:avLst/>
              <a:gdLst/>
              <a:ahLst/>
              <a:cxnLst/>
              <a:rect l="l" t="t" r="r" b="b"/>
              <a:pathLst>
                <a:path w="2353944" h="2349500">
                  <a:moveTo>
                    <a:pt x="1176825" y="0"/>
                  </a:moveTo>
                  <a:lnTo>
                    <a:pt x="1080304" y="0"/>
                  </a:lnTo>
                  <a:lnTo>
                    <a:pt x="1032831" y="12699"/>
                  </a:lnTo>
                  <a:lnTo>
                    <a:pt x="985933" y="12699"/>
                  </a:lnTo>
                  <a:lnTo>
                    <a:pt x="894014" y="38099"/>
                  </a:lnTo>
                  <a:lnTo>
                    <a:pt x="718744" y="88899"/>
                  </a:lnTo>
                  <a:lnTo>
                    <a:pt x="676932" y="114299"/>
                  </a:lnTo>
                  <a:lnTo>
                    <a:pt x="635998" y="139699"/>
                  </a:lnTo>
                  <a:lnTo>
                    <a:pt x="595980" y="152399"/>
                  </a:lnTo>
                  <a:lnTo>
                    <a:pt x="556915" y="177799"/>
                  </a:lnTo>
                  <a:lnTo>
                    <a:pt x="518843" y="203199"/>
                  </a:lnTo>
                  <a:lnTo>
                    <a:pt x="481799" y="228599"/>
                  </a:lnTo>
                  <a:lnTo>
                    <a:pt x="445823" y="253999"/>
                  </a:lnTo>
                  <a:lnTo>
                    <a:pt x="410952" y="279399"/>
                  </a:lnTo>
                  <a:lnTo>
                    <a:pt x="377224" y="317499"/>
                  </a:lnTo>
                  <a:lnTo>
                    <a:pt x="344677" y="342899"/>
                  </a:lnTo>
                  <a:lnTo>
                    <a:pt x="313348" y="380999"/>
                  </a:lnTo>
                  <a:lnTo>
                    <a:pt x="283276" y="419099"/>
                  </a:lnTo>
                  <a:lnTo>
                    <a:pt x="254499" y="444499"/>
                  </a:lnTo>
                  <a:lnTo>
                    <a:pt x="227053" y="482599"/>
                  </a:lnTo>
                  <a:lnTo>
                    <a:pt x="200978" y="520699"/>
                  </a:lnTo>
                  <a:lnTo>
                    <a:pt x="176311" y="558799"/>
                  </a:lnTo>
                  <a:lnTo>
                    <a:pt x="153089" y="596899"/>
                  </a:lnTo>
                  <a:lnTo>
                    <a:pt x="131351" y="634999"/>
                  </a:lnTo>
                  <a:lnTo>
                    <a:pt x="111135" y="673099"/>
                  </a:lnTo>
                  <a:lnTo>
                    <a:pt x="92478" y="723899"/>
                  </a:lnTo>
                  <a:lnTo>
                    <a:pt x="75418" y="761999"/>
                  </a:lnTo>
                  <a:lnTo>
                    <a:pt x="59993" y="812799"/>
                  </a:lnTo>
                  <a:lnTo>
                    <a:pt x="46241" y="850899"/>
                  </a:lnTo>
                  <a:lnTo>
                    <a:pt x="34200" y="901699"/>
                  </a:lnTo>
                  <a:lnTo>
                    <a:pt x="23908" y="939799"/>
                  </a:lnTo>
                  <a:lnTo>
                    <a:pt x="15402" y="990599"/>
                  </a:lnTo>
                  <a:lnTo>
                    <a:pt x="8720" y="1028699"/>
                  </a:lnTo>
                  <a:lnTo>
                    <a:pt x="3901" y="1079499"/>
                  </a:lnTo>
                  <a:lnTo>
                    <a:pt x="981" y="1130299"/>
                  </a:lnTo>
                  <a:lnTo>
                    <a:pt x="0" y="1181099"/>
                  </a:lnTo>
                  <a:lnTo>
                    <a:pt x="981" y="1231899"/>
                  </a:lnTo>
                  <a:lnTo>
                    <a:pt x="3901" y="1269999"/>
                  </a:lnTo>
                  <a:lnTo>
                    <a:pt x="8720" y="1320799"/>
                  </a:lnTo>
                  <a:lnTo>
                    <a:pt x="15402" y="1371599"/>
                  </a:lnTo>
                  <a:lnTo>
                    <a:pt x="23908" y="1422399"/>
                  </a:lnTo>
                  <a:lnTo>
                    <a:pt x="34200" y="1460499"/>
                  </a:lnTo>
                  <a:lnTo>
                    <a:pt x="46241" y="1511299"/>
                  </a:lnTo>
                  <a:lnTo>
                    <a:pt x="59993" y="1549399"/>
                  </a:lnTo>
                  <a:lnTo>
                    <a:pt x="75418" y="1600199"/>
                  </a:lnTo>
                  <a:lnTo>
                    <a:pt x="92478" y="1638299"/>
                  </a:lnTo>
                  <a:lnTo>
                    <a:pt x="111135" y="1676399"/>
                  </a:lnTo>
                  <a:lnTo>
                    <a:pt x="131351" y="1714499"/>
                  </a:lnTo>
                  <a:lnTo>
                    <a:pt x="153089" y="1765299"/>
                  </a:lnTo>
                  <a:lnTo>
                    <a:pt x="176311" y="1803399"/>
                  </a:lnTo>
                  <a:lnTo>
                    <a:pt x="200978" y="1841499"/>
                  </a:lnTo>
                  <a:lnTo>
                    <a:pt x="227053" y="1879599"/>
                  </a:lnTo>
                  <a:lnTo>
                    <a:pt x="254499" y="1904999"/>
                  </a:lnTo>
                  <a:lnTo>
                    <a:pt x="283276" y="1943099"/>
                  </a:lnTo>
                  <a:lnTo>
                    <a:pt x="313348" y="1981199"/>
                  </a:lnTo>
                  <a:lnTo>
                    <a:pt x="344677" y="2006599"/>
                  </a:lnTo>
                  <a:lnTo>
                    <a:pt x="377224" y="2044699"/>
                  </a:lnTo>
                  <a:lnTo>
                    <a:pt x="410952" y="2070099"/>
                  </a:lnTo>
                  <a:lnTo>
                    <a:pt x="445823" y="2095499"/>
                  </a:lnTo>
                  <a:lnTo>
                    <a:pt x="481799" y="2133599"/>
                  </a:lnTo>
                  <a:lnTo>
                    <a:pt x="518843" y="2158999"/>
                  </a:lnTo>
                  <a:lnTo>
                    <a:pt x="556915" y="2184399"/>
                  </a:lnTo>
                  <a:lnTo>
                    <a:pt x="595980" y="2197099"/>
                  </a:lnTo>
                  <a:lnTo>
                    <a:pt x="635998" y="2222499"/>
                  </a:lnTo>
                  <a:lnTo>
                    <a:pt x="676932" y="2247899"/>
                  </a:lnTo>
                  <a:lnTo>
                    <a:pt x="718744" y="2260599"/>
                  </a:lnTo>
                  <a:lnTo>
                    <a:pt x="761396" y="2285999"/>
                  </a:lnTo>
                  <a:lnTo>
                    <a:pt x="939648" y="2336799"/>
                  </a:lnTo>
                  <a:lnTo>
                    <a:pt x="985933" y="2336799"/>
                  </a:lnTo>
                  <a:lnTo>
                    <a:pt x="1032831" y="2349499"/>
                  </a:lnTo>
                  <a:lnTo>
                    <a:pt x="1176826" y="2349499"/>
                  </a:lnTo>
                  <a:lnTo>
                    <a:pt x="1176826" y="2311399"/>
                  </a:lnTo>
                  <a:lnTo>
                    <a:pt x="1034128" y="2311399"/>
                  </a:lnTo>
                  <a:lnTo>
                    <a:pt x="941869" y="2285999"/>
                  </a:lnTo>
                  <a:lnTo>
                    <a:pt x="896719" y="2285999"/>
                  </a:lnTo>
                  <a:lnTo>
                    <a:pt x="808579" y="2260599"/>
                  </a:lnTo>
                  <a:lnTo>
                    <a:pt x="765666" y="2235199"/>
                  </a:lnTo>
                  <a:lnTo>
                    <a:pt x="682355" y="2209799"/>
                  </a:lnTo>
                  <a:lnTo>
                    <a:pt x="642035" y="2184399"/>
                  </a:lnTo>
                  <a:lnTo>
                    <a:pt x="602658" y="2158999"/>
                  </a:lnTo>
                  <a:lnTo>
                    <a:pt x="564264" y="2133599"/>
                  </a:lnTo>
                  <a:lnTo>
                    <a:pt x="526891" y="2108199"/>
                  </a:lnTo>
                  <a:lnTo>
                    <a:pt x="490580" y="2082799"/>
                  </a:lnTo>
                  <a:lnTo>
                    <a:pt x="455371" y="2057399"/>
                  </a:lnTo>
                  <a:lnTo>
                    <a:pt x="421301" y="2031999"/>
                  </a:lnTo>
                  <a:lnTo>
                    <a:pt x="388412" y="1993899"/>
                  </a:lnTo>
                  <a:lnTo>
                    <a:pt x="356742" y="1968499"/>
                  </a:lnTo>
                  <a:lnTo>
                    <a:pt x="326331" y="1930399"/>
                  </a:lnTo>
                  <a:lnTo>
                    <a:pt x="297219" y="1904999"/>
                  </a:lnTo>
                  <a:lnTo>
                    <a:pt x="269445" y="1866899"/>
                  </a:lnTo>
                  <a:lnTo>
                    <a:pt x="243047" y="1828799"/>
                  </a:lnTo>
                  <a:lnTo>
                    <a:pt x="218067" y="1790699"/>
                  </a:lnTo>
                  <a:lnTo>
                    <a:pt x="194543" y="1752599"/>
                  </a:lnTo>
                  <a:lnTo>
                    <a:pt x="172515" y="1714499"/>
                  </a:lnTo>
                  <a:lnTo>
                    <a:pt x="152023" y="1676399"/>
                  </a:lnTo>
                  <a:lnTo>
                    <a:pt x="133105" y="1638299"/>
                  </a:lnTo>
                  <a:lnTo>
                    <a:pt x="115801" y="1587499"/>
                  </a:lnTo>
                  <a:lnTo>
                    <a:pt x="100152" y="1549399"/>
                  </a:lnTo>
                  <a:lnTo>
                    <a:pt x="86195" y="1498599"/>
                  </a:lnTo>
                  <a:lnTo>
                    <a:pt x="73971" y="1460499"/>
                  </a:lnTo>
                  <a:lnTo>
                    <a:pt x="63520" y="1409699"/>
                  </a:lnTo>
                  <a:lnTo>
                    <a:pt x="54880" y="1371599"/>
                  </a:lnTo>
                  <a:lnTo>
                    <a:pt x="48092" y="1320799"/>
                  </a:lnTo>
                  <a:lnTo>
                    <a:pt x="43194" y="1269999"/>
                  </a:lnTo>
                  <a:lnTo>
                    <a:pt x="40226" y="1231899"/>
                  </a:lnTo>
                  <a:lnTo>
                    <a:pt x="39228" y="1181099"/>
                  </a:lnTo>
                  <a:lnTo>
                    <a:pt x="40226" y="1130299"/>
                  </a:lnTo>
                  <a:lnTo>
                    <a:pt x="43194" y="1079499"/>
                  </a:lnTo>
                  <a:lnTo>
                    <a:pt x="48092" y="1041399"/>
                  </a:lnTo>
                  <a:lnTo>
                    <a:pt x="54880" y="990599"/>
                  </a:lnTo>
                  <a:lnTo>
                    <a:pt x="63520" y="939799"/>
                  </a:lnTo>
                  <a:lnTo>
                    <a:pt x="73971" y="901699"/>
                  </a:lnTo>
                  <a:lnTo>
                    <a:pt x="86195" y="850899"/>
                  </a:lnTo>
                  <a:lnTo>
                    <a:pt x="100152" y="812799"/>
                  </a:lnTo>
                  <a:lnTo>
                    <a:pt x="115801" y="761999"/>
                  </a:lnTo>
                  <a:lnTo>
                    <a:pt x="133105" y="723899"/>
                  </a:lnTo>
                  <a:lnTo>
                    <a:pt x="152023" y="685799"/>
                  </a:lnTo>
                  <a:lnTo>
                    <a:pt x="172515" y="647699"/>
                  </a:lnTo>
                  <a:lnTo>
                    <a:pt x="194543" y="609599"/>
                  </a:lnTo>
                  <a:lnTo>
                    <a:pt x="218067" y="571499"/>
                  </a:lnTo>
                  <a:lnTo>
                    <a:pt x="243047" y="533399"/>
                  </a:lnTo>
                  <a:lnTo>
                    <a:pt x="269445" y="495299"/>
                  </a:lnTo>
                  <a:lnTo>
                    <a:pt x="297219" y="457199"/>
                  </a:lnTo>
                  <a:lnTo>
                    <a:pt x="326331" y="419099"/>
                  </a:lnTo>
                  <a:lnTo>
                    <a:pt x="356742" y="393699"/>
                  </a:lnTo>
                  <a:lnTo>
                    <a:pt x="388412" y="355599"/>
                  </a:lnTo>
                  <a:lnTo>
                    <a:pt x="421301" y="330199"/>
                  </a:lnTo>
                  <a:lnTo>
                    <a:pt x="455371" y="304799"/>
                  </a:lnTo>
                  <a:lnTo>
                    <a:pt x="490580" y="266699"/>
                  </a:lnTo>
                  <a:lnTo>
                    <a:pt x="526891" y="241299"/>
                  </a:lnTo>
                  <a:lnTo>
                    <a:pt x="564264" y="215899"/>
                  </a:lnTo>
                  <a:lnTo>
                    <a:pt x="602658" y="190499"/>
                  </a:lnTo>
                  <a:lnTo>
                    <a:pt x="642035" y="177799"/>
                  </a:lnTo>
                  <a:lnTo>
                    <a:pt x="682355" y="152399"/>
                  </a:lnTo>
                  <a:lnTo>
                    <a:pt x="723579" y="139699"/>
                  </a:lnTo>
                  <a:lnTo>
                    <a:pt x="765666" y="114299"/>
                  </a:lnTo>
                  <a:lnTo>
                    <a:pt x="941869" y="63499"/>
                  </a:lnTo>
                  <a:lnTo>
                    <a:pt x="987685" y="50799"/>
                  </a:lnTo>
                  <a:lnTo>
                    <a:pt x="1081159" y="50799"/>
                  </a:lnTo>
                  <a:lnTo>
                    <a:pt x="1128738" y="38099"/>
                  </a:lnTo>
                  <a:lnTo>
                    <a:pt x="1176826" y="38099"/>
                  </a:lnTo>
                  <a:lnTo>
                    <a:pt x="1176825" y="0"/>
                  </a:lnTo>
                  <a:close/>
                </a:path>
                <a:path w="2353944" h="2349500">
                  <a:moveTo>
                    <a:pt x="1273345" y="0"/>
                  </a:moveTo>
                  <a:lnTo>
                    <a:pt x="1176826" y="0"/>
                  </a:lnTo>
                  <a:lnTo>
                    <a:pt x="1176826" y="38099"/>
                  </a:lnTo>
                  <a:lnTo>
                    <a:pt x="1224914" y="38099"/>
                  </a:lnTo>
                  <a:lnTo>
                    <a:pt x="1272493" y="50799"/>
                  </a:lnTo>
                  <a:lnTo>
                    <a:pt x="1365968" y="50799"/>
                  </a:lnTo>
                  <a:lnTo>
                    <a:pt x="1411784" y="63499"/>
                  </a:lnTo>
                  <a:lnTo>
                    <a:pt x="1587986" y="114299"/>
                  </a:lnTo>
                  <a:lnTo>
                    <a:pt x="1630074" y="139699"/>
                  </a:lnTo>
                  <a:lnTo>
                    <a:pt x="1671297" y="152399"/>
                  </a:lnTo>
                  <a:lnTo>
                    <a:pt x="1711617" y="177799"/>
                  </a:lnTo>
                  <a:lnTo>
                    <a:pt x="1750994" y="190499"/>
                  </a:lnTo>
                  <a:lnTo>
                    <a:pt x="1789389" y="215899"/>
                  </a:lnTo>
                  <a:lnTo>
                    <a:pt x="1826761" y="241299"/>
                  </a:lnTo>
                  <a:lnTo>
                    <a:pt x="1863072" y="266699"/>
                  </a:lnTo>
                  <a:lnTo>
                    <a:pt x="1898281" y="304799"/>
                  </a:lnTo>
                  <a:lnTo>
                    <a:pt x="1932351" y="330199"/>
                  </a:lnTo>
                  <a:lnTo>
                    <a:pt x="1965240" y="355599"/>
                  </a:lnTo>
                  <a:lnTo>
                    <a:pt x="1996910" y="393699"/>
                  </a:lnTo>
                  <a:lnTo>
                    <a:pt x="2027321" y="419099"/>
                  </a:lnTo>
                  <a:lnTo>
                    <a:pt x="2056433" y="457199"/>
                  </a:lnTo>
                  <a:lnTo>
                    <a:pt x="2084208" y="495299"/>
                  </a:lnTo>
                  <a:lnTo>
                    <a:pt x="2110605" y="533399"/>
                  </a:lnTo>
                  <a:lnTo>
                    <a:pt x="2135585" y="571499"/>
                  </a:lnTo>
                  <a:lnTo>
                    <a:pt x="2159109" y="609599"/>
                  </a:lnTo>
                  <a:lnTo>
                    <a:pt x="2181137" y="647699"/>
                  </a:lnTo>
                  <a:lnTo>
                    <a:pt x="2201629" y="685799"/>
                  </a:lnTo>
                  <a:lnTo>
                    <a:pt x="2220547" y="723899"/>
                  </a:lnTo>
                  <a:lnTo>
                    <a:pt x="2237851" y="761999"/>
                  </a:lnTo>
                  <a:lnTo>
                    <a:pt x="2253501" y="812799"/>
                  </a:lnTo>
                  <a:lnTo>
                    <a:pt x="2267457" y="850899"/>
                  </a:lnTo>
                  <a:lnTo>
                    <a:pt x="2279681" y="901699"/>
                  </a:lnTo>
                  <a:lnTo>
                    <a:pt x="2290132" y="939799"/>
                  </a:lnTo>
                  <a:lnTo>
                    <a:pt x="2298772" y="990599"/>
                  </a:lnTo>
                  <a:lnTo>
                    <a:pt x="2305560" y="1041399"/>
                  </a:lnTo>
                  <a:lnTo>
                    <a:pt x="2310458" y="1079499"/>
                  </a:lnTo>
                  <a:lnTo>
                    <a:pt x="2313426" y="1130299"/>
                  </a:lnTo>
                  <a:lnTo>
                    <a:pt x="2314424" y="1181099"/>
                  </a:lnTo>
                  <a:lnTo>
                    <a:pt x="2313426" y="1231899"/>
                  </a:lnTo>
                  <a:lnTo>
                    <a:pt x="2310458" y="1269999"/>
                  </a:lnTo>
                  <a:lnTo>
                    <a:pt x="2305560" y="1320799"/>
                  </a:lnTo>
                  <a:lnTo>
                    <a:pt x="2298772" y="1371599"/>
                  </a:lnTo>
                  <a:lnTo>
                    <a:pt x="2290132" y="1409699"/>
                  </a:lnTo>
                  <a:lnTo>
                    <a:pt x="2279681" y="1460499"/>
                  </a:lnTo>
                  <a:lnTo>
                    <a:pt x="2267457" y="1498599"/>
                  </a:lnTo>
                  <a:lnTo>
                    <a:pt x="2253501" y="1549399"/>
                  </a:lnTo>
                  <a:lnTo>
                    <a:pt x="2237851" y="1587499"/>
                  </a:lnTo>
                  <a:lnTo>
                    <a:pt x="2220547" y="1638299"/>
                  </a:lnTo>
                  <a:lnTo>
                    <a:pt x="2201629" y="1676399"/>
                  </a:lnTo>
                  <a:lnTo>
                    <a:pt x="2181137" y="1714499"/>
                  </a:lnTo>
                  <a:lnTo>
                    <a:pt x="2159109" y="1752599"/>
                  </a:lnTo>
                  <a:lnTo>
                    <a:pt x="2135585" y="1790699"/>
                  </a:lnTo>
                  <a:lnTo>
                    <a:pt x="2110605" y="1828799"/>
                  </a:lnTo>
                  <a:lnTo>
                    <a:pt x="2084208" y="1866899"/>
                  </a:lnTo>
                  <a:lnTo>
                    <a:pt x="2056433" y="1904999"/>
                  </a:lnTo>
                  <a:lnTo>
                    <a:pt x="2027321" y="1930399"/>
                  </a:lnTo>
                  <a:lnTo>
                    <a:pt x="1996910" y="1968499"/>
                  </a:lnTo>
                  <a:lnTo>
                    <a:pt x="1965240" y="1993899"/>
                  </a:lnTo>
                  <a:lnTo>
                    <a:pt x="1932351" y="2031999"/>
                  </a:lnTo>
                  <a:lnTo>
                    <a:pt x="1898281" y="2057399"/>
                  </a:lnTo>
                  <a:lnTo>
                    <a:pt x="1863072" y="2082799"/>
                  </a:lnTo>
                  <a:lnTo>
                    <a:pt x="1826761" y="2108199"/>
                  </a:lnTo>
                  <a:lnTo>
                    <a:pt x="1789389" y="2133599"/>
                  </a:lnTo>
                  <a:lnTo>
                    <a:pt x="1750994" y="2158999"/>
                  </a:lnTo>
                  <a:lnTo>
                    <a:pt x="1711617" y="2184399"/>
                  </a:lnTo>
                  <a:lnTo>
                    <a:pt x="1671297" y="2209799"/>
                  </a:lnTo>
                  <a:lnTo>
                    <a:pt x="1587986" y="2235199"/>
                  </a:lnTo>
                  <a:lnTo>
                    <a:pt x="1545074" y="2260599"/>
                  </a:lnTo>
                  <a:lnTo>
                    <a:pt x="1456933" y="2285999"/>
                  </a:lnTo>
                  <a:lnTo>
                    <a:pt x="1411784" y="2285999"/>
                  </a:lnTo>
                  <a:lnTo>
                    <a:pt x="1319524" y="2311399"/>
                  </a:lnTo>
                  <a:lnTo>
                    <a:pt x="1176826" y="2311399"/>
                  </a:lnTo>
                  <a:lnTo>
                    <a:pt x="1176826" y="2349499"/>
                  </a:lnTo>
                  <a:lnTo>
                    <a:pt x="1320818" y="2349499"/>
                  </a:lnTo>
                  <a:lnTo>
                    <a:pt x="1367716" y="2336799"/>
                  </a:lnTo>
                  <a:lnTo>
                    <a:pt x="1414001" y="2336799"/>
                  </a:lnTo>
                  <a:lnTo>
                    <a:pt x="1592254" y="2285999"/>
                  </a:lnTo>
                  <a:lnTo>
                    <a:pt x="1634906" y="2260599"/>
                  </a:lnTo>
                  <a:lnTo>
                    <a:pt x="1676718" y="2247899"/>
                  </a:lnTo>
                  <a:lnTo>
                    <a:pt x="1717652" y="2222499"/>
                  </a:lnTo>
                  <a:lnTo>
                    <a:pt x="1757670" y="2197099"/>
                  </a:lnTo>
                  <a:lnTo>
                    <a:pt x="1796734" y="2184399"/>
                  </a:lnTo>
                  <a:lnTo>
                    <a:pt x="1834807" y="2158999"/>
                  </a:lnTo>
                  <a:lnTo>
                    <a:pt x="1871850" y="2133599"/>
                  </a:lnTo>
                  <a:lnTo>
                    <a:pt x="1907826" y="2095499"/>
                  </a:lnTo>
                  <a:lnTo>
                    <a:pt x="1942697" y="2070099"/>
                  </a:lnTo>
                  <a:lnTo>
                    <a:pt x="1976425" y="2044699"/>
                  </a:lnTo>
                  <a:lnTo>
                    <a:pt x="2008973" y="2006599"/>
                  </a:lnTo>
                  <a:lnTo>
                    <a:pt x="2040301" y="1981199"/>
                  </a:lnTo>
                  <a:lnTo>
                    <a:pt x="2070373" y="1943099"/>
                  </a:lnTo>
                  <a:lnTo>
                    <a:pt x="2099151" y="1904999"/>
                  </a:lnTo>
                  <a:lnTo>
                    <a:pt x="2126596" y="1879599"/>
                  </a:lnTo>
                  <a:lnTo>
                    <a:pt x="2152672" y="1841499"/>
                  </a:lnTo>
                  <a:lnTo>
                    <a:pt x="2177339" y="1803399"/>
                  </a:lnTo>
                  <a:lnTo>
                    <a:pt x="2200560" y="1765299"/>
                  </a:lnTo>
                  <a:lnTo>
                    <a:pt x="2222298" y="1714499"/>
                  </a:lnTo>
                  <a:lnTo>
                    <a:pt x="2242515" y="1676399"/>
                  </a:lnTo>
                  <a:lnTo>
                    <a:pt x="2261172" y="1638299"/>
                  </a:lnTo>
                  <a:lnTo>
                    <a:pt x="2278232" y="1600199"/>
                  </a:lnTo>
                  <a:lnTo>
                    <a:pt x="2293656" y="1549399"/>
                  </a:lnTo>
                  <a:lnTo>
                    <a:pt x="2307408" y="1511299"/>
                  </a:lnTo>
                  <a:lnTo>
                    <a:pt x="2319449" y="1460499"/>
                  </a:lnTo>
                  <a:lnTo>
                    <a:pt x="2329742" y="1422399"/>
                  </a:lnTo>
                  <a:lnTo>
                    <a:pt x="2338248" y="1371599"/>
                  </a:lnTo>
                  <a:lnTo>
                    <a:pt x="2344930" y="1320799"/>
                  </a:lnTo>
                  <a:lnTo>
                    <a:pt x="2349749" y="1269999"/>
                  </a:lnTo>
                  <a:lnTo>
                    <a:pt x="2352668" y="1231899"/>
                  </a:lnTo>
                  <a:lnTo>
                    <a:pt x="2353650" y="1181099"/>
                  </a:lnTo>
                  <a:lnTo>
                    <a:pt x="2352668" y="1130299"/>
                  </a:lnTo>
                  <a:lnTo>
                    <a:pt x="2349749" y="1079499"/>
                  </a:lnTo>
                  <a:lnTo>
                    <a:pt x="2344930" y="1028699"/>
                  </a:lnTo>
                  <a:lnTo>
                    <a:pt x="2338248" y="990599"/>
                  </a:lnTo>
                  <a:lnTo>
                    <a:pt x="2329742" y="939799"/>
                  </a:lnTo>
                  <a:lnTo>
                    <a:pt x="2319449" y="901699"/>
                  </a:lnTo>
                  <a:lnTo>
                    <a:pt x="2307408" y="850899"/>
                  </a:lnTo>
                  <a:lnTo>
                    <a:pt x="2293656" y="812799"/>
                  </a:lnTo>
                  <a:lnTo>
                    <a:pt x="2278232" y="761999"/>
                  </a:lnTo>
                  <a:lnTo>
                    <a:pt x="2261172" y="723899"/>
                  </a:lnTo>
                  <a:lnTo>
                    <a:pt x="2242515" y="673099"/>
                  </a:lnTo>
                  <a:lnTo>
                    <a:pt x="2222298" y="634999"/>
                  </a:lnTo>
                  <a:lnTo>
                    <a:pt x="2200560" y="596899"/>
                  </a:lnTo>
                  <a:lnTo>
                    <a:pt x="2177339" y="558799"/>
                  </a:lnTo>
                  <a:lnTo>
                    <a:pt x="2152672" y="520699"/>
                  </a:lnTo>
                  <a:lnTo>
                    <a:pt x="2126596" y="482599"/>
                  </a:lnTo>
                  <a:lnTo>
                    <a:pt x="2099151" y="444499"/>
                  </a:lnTo>
                  <a:lnTo>
                    <a:pt x="2070373" y="419099"/>
                  </a:lnTo>
                  <a:lnTo>
                    <a:pt x="2040301" y="380999"/>
                  </a:lnTo>
                  <a:lnTo>
                    <a:pt x="2008973" y="342899"/>
                  </a:lnTo>
                  <a:lnTo>
                    <a:pt x="1976425" y="317499"/>
                  </a:lnTo>
                  <a:lnTo>
                    <a:pt x="1942697" y="279399"/>
                  </a:lnTo>
                  <a:lnTo>
                    <a:pt x="1907826" y="253999"/>
                  </a:lnTo>
                  <a:lnTo>
                    <a:pt x="1871850" y="228599"/>
                  </a:lnTo>
                  <a:lnTo>
                    <a:pt x="1834807" y="203199"/>
                  </a:lnTo>
                  <a:lnTo>
                    <a:pt x="1796734" y="177799"/>
                  </a:lnTo>
                  <a:lnTo>
                    <a:pt x="1757670" y="152399"/>
                  </a:lnTo>
                  <a:lnTo>
                    <a:pt x="1717652" y="139699"/>
                  </a:lnTo>
                  <a:lnTo>
                    <a:pt x="1676718" y="114299"/>
                  </a:lnTo>
                  <a:lnTo>
                    <a:pt x="1634906" y="88899"/>
                  </a:lnTo>
                  <a:lnTo>
                    <a:pt x="1459635" y="38099"/>
                  </a:lnTo>
                  <a:lnTo>
                    <a:pt x="1367716" y="12699"/>
                  </a:lnTo>
                  <a:lnTo>
                    <a:pt x="1320818" y="12699"/>
                  </a:lnTo>
                  <a:lnTo>
                    <a:pt x="1273345" y="0"/>
                  </a:lnTo>
                  <a:close/>
                </a:path>
              </a:pathLst>
            </a:custGeom>
            <a:solidFill>
              <a:srgbClr val="259CD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sp>
        <p:nvSpPr>
          <p:cNvPr id="18" name="object 18"/>
          <p:cNvSpPr/>
          <p:nvPr/>
        </p:nvSpPr>
        <p:spPr>
          <a:xfrm>
            <a:off x="0" y="0"/>
            <a:ext cx="392430" cy="12717780"/>
          </a:xfrm>
          <a:custGeom>
            <a:avLst/>
            <a:gdLst/>
            <a:ahLst/>
            <a:cxnLst/>
            <a:rect l="l" t="t" r="r" b="b"/>
            <a:pathLst>
              <a:path w="392430" h="12717780">
                <a:moveTo>
                  <a:pt x="392275" y="0"/>
                </a:moveTo>
                <a:lnTo>
                  <a:pt x="0" y="0"/>
                </a:lnTo>
                <a:lnTo>
                  <a:pt x="0" y="12717558"/>
                </a:lnTo>
                <a:lnTo>
                  <a:pt x="392275" y="12717558"/>
                </a:lnTo>
                <a:lnTo>
                  <a:pt x="392275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0" y="0"/>
            <a:ext cx="392430" cy="12717780"/>
          </a:xfrm>
          <a:custGeom>
            <a:avLst/>
            <a:gdLst/>
            <a:ahLst/>
            <a:cxnLst/>
            <a:rect l="l" t="t" r="r" b="b"/>
            <a:pathLst>
              <a:path w="392430" h="12717780">
                <a:moveTo>
                  <a:pt x="392275" y="0"/>
                </a:moveTo>
                <a:lnTo>
                  <a:pt x="0" y="0"/>
                </a:lnTo>
                <a:lnTo>
                  <a:pt x="0" y="12717558"/>
                </a:lnTo>
                <a:lnTo>
                  <a:pt x="392275" y="12717558"/>
                </a:lnTo>
                <a:lnTo>
                  <a:pt x="392275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44637" y="1253066"/>
            <a:ext cx="878104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Montserrat" panose="00000500000000000000" pitchFamily="2" charset="-52"/>
              </a:rPr>
              <a:t>Наша миссия</a:t>
            </a:r>
            <a:r>
              <a:rPr lang="en-US" sz="2800" b="1" dirty="0" smtClean="0">
                <a:latin typeface="Montserrat" panose="00000500000000000000" pitchFamily="2" charset="-52"/>
              </a:rPr>
              <a:t>:</a:t>
            </a:r>
          </a:p>
          <a:p>
            <a:r>
              <a:rPr lang="ru-RU" sz="2800" dirty="0" smtClean="0">
                <a:latin typeface="Montserrat" panose="00000500000000000000" pitchFamily="2" charset="-52"/>
              </a:rPr>
              <a:t>Наше приложение на каждом телефоне.</a:t>
            </a:r>
          </a:p>
          <a:p>
            <a:endParaRPr lang="ru-RU" sz="2800" dirty="0" smtClean="0">
              <a:latin typeface="Montserrat" panose="00000500000000000000" pitchFamily="2" charset="-52"/>
            </a:endParaRPr>
          </a:p>
          <a:p>
            <a:r>
              <a:rPr lang="ru-RU" sz="2800" b="1" dirty="0" smtClean="0">
                <a:latin typeface="Montserrat" panose="00000500000000000000" pitchFamily="2" charset="-52"/>
              </a:rPr>
              <a:t>Наши задачи</a:t>
            </a:r>
            <a:r>
              <a:rPr lang="en-US" sz="2800" b="1" dirty="0" smtClean="0">
                <a:latin typeface="Montserrat" panose="00000500000000000000" pitchFamily="2" charset="-52"/>
              </a:rPr>
              <a:t>:</a:t>
            </a:r>
            <a:endParaRPr lang="ru-RU" sz="2800" b="1" dirty="0">
              <a:latin typeface="Montserrat" panose="00000500000000000000" pitchFamily="2" charset="-52"/>
            </a:endParaRPr>
          </a:p>
          <a:p>
            <a:r>
              <a:rPr lang="ru-RU" sz="2800" dirty="0" smtClean="0">
                <a:latin typeface="Montserrat" panose="00000500000000000000" pitchFamily="2" charset="-52"/>
              </a:rPr>
              <a:t>1. Создание </a:t>
            </a:r>
            <a:r>
              <a:rPr lang="ru-RU" sz="2800" dirty="0">
                <a:latin typeface="Montserrat" panose="00000500000000000000" pitchFamily="2" charset="-52"/>
              </a:rPr>
              <a:t>платформы, </a:t>
            </a:r>
            <a:r>
              <a:rPr lang="ru-RU" sz="2800" dirty="0" smtClean="0">
                <a:latin typeface="Montserrat" panose="00000500000000000000" pitchFamily="2" charset="-52"/>
              </a:rPr>
              <a:t>объединяющей информацию </a:t>
            </a:r>
            <a:r>
              <a:rPr lang="ru-RU" sz="2800" dirty="0">
                <a:latin typeface="Montserrat" panose="00000500000000000000" pitchFamily="2" charset="-52"/>
              </a:rPr>
              <a:t>о </a:t>
            </a:r>
            <a:r>
              <a:rPr lang="ru-RU" sz="2800" dirty="0" smtClean="0">
                <a:latin typeface="Montserrat" panose="00000500000000000000" pitchFamily="2" charset="-52"/>
              </a:rPr>
              <a:t>научных </a:t>
            </a:r>
            <a:endParaRPr lang="ru-RU" sz="2800" dirty="0">
              <a:latin typeface="Montserrat" panose="00000500000000000000" pitchFamily="2" charset="-52"/>
            </a:endParaRPr>
          </a:p>
          <a:p>
            <a:r>
              <a:rPr lang="ru-RU" sz="2800" dirty="0" smtClean="0">
                <a:latin typeface="Montserrat" panose="00000500000000000000" pitchFamily="2" charset="-52"/>
              </a:rPr>
              <a:t>достижения</a:t>
            </a:r>
            <a:r>
              <a:rPr lang="ru-RU" sz="2800" dirty="0">
                <a:latin typeface="Montserrat" panose="00000500000000000000" pitchFamily="2" charset="-52"/>
              </a:rPr>
              <a:t>х</a:t>
            </a:r>
            <a:r>
              <a:rPr lang="ru-RU" sz="2800" dirty="0" smtClean="0">
                <a:latin typeface="Montserrat" panose="00000500000000000000" pitchFamily="2" charset="-52"/>
              </a:rPr>
              <a:t>, связанных </a:t>
            </a:r>
            <a:r>
              <a:rPr lang="ru-RU" sz="2800" dirty="0">
                <a:latin typeface="Montserrat" panose="00000500000000000000" pitchFamily="2" charset="-52"/>
              </a:rPr>
              <a:t>с </a:t>
            </a:r>
            <a:r>
              <a:rPr lang="ru-RU" sz="2800" dirty="0" smtClean="0">
                <a:latin typeface="Montserrat" panose="00000500000000000000" pitchFamily="2" charset="-52"/>
              </a:rPr>
              <a:t>конкретными датами.</a:t>
            </a:r>
            <a:endParaRPr lang="ru-RU" sz="2800" dirty="0">
              <a:latin typeface="Montserrat" panose="00000500000000000000" pitchFamily="2" charset="-52"/>
            </a:endParaRPr>
          </a:p>
          <a:p>
            <a:r>
              <a:rPr lang="ru-RU" sz="2800" dirty="0" smtClean="0">
                <a:latin typeface="Montserrat" panose="00000500000000000000" pitchFamily="2" charset="-52"/>
              </a:rPr>
              <a:t>2. Обеспечение удобного </a:t>
            </a:r>
            <a:r>
              <a:rPr lang="ru-RU" sz="2800" dirty="0">
                <a:latin typeface="Montserrat" panose="00000500000000000000" pitchFamily="2" charset="-52"/>
              </a:rPr>
              <a:t>доступа </a:t>
            </a:r>
            <a:r>
              <a:rPr lang="ru-RU" sz="2800" dirty="0" smtClean="0">
                <a:latin typeface="Montserrat" panose="00000500000000000000" pitchFamily="2" charset="-52"/>
              </a:rPr>
              <a:t>пользователей </a:t>
            </a:r>
            <a:r>
              <a:rPr lang="ru-RU" sz="2800" dirty="0">
                <a:latin typeface="Montserrat" panose="00000500000000000000" pitchFamily="2" charset="-52"/>
              </a:rPr>
              <a:t>к </a:t>
            </a:r>
            <a:r>
              <a:rPr lang="ru-RU" sz="2800" dirty="0" smtClean="0">
                <a:latin typeface="Montserrat" panose="00000500000000000000" pitchFamily="2" charset="-52"/>
              </a:rPr>
              <a:t>актуальным научным </a:t>
            </a:r>
            <a:endParaRPr lang="ru-RU" sz="2800" dirty="0">
              <a:latin typeface="Montserrat" panose="00000500000000000000" pitchFamily="2" charset="-52"/>
            </a:endParaRPr>
          </a:p>
          <a:p>
            <a:r>
              <a:rPr lang="ru-RU" sz="2800" dirty="0">
                <a:latin typeface="Montserrat" panose="00000500000000000000" pitchFamily="2" charset="-52"/>
              </a:rPr>
              <a:t>событиям и </a:t>
            </a:r>
            <a:r>
              <a:rPr lang="ru-RU" sz="2800" dirty="0" smtClean="0">
                <a:latin typeface="Montserrat" panose="00000500000000000000" pitchFamily="2" charset="-52"/>
              </a:rPr>
              <a:t>исследованиям</a:t>
            </a:r>
            <a:r>
              <a:rPr lang="ru-RU" sz="2800" dirty="0">
                <a:latin typeface="Montserrat" panose="00000500000000000000" pitchFamily="2" charset="-52"/>
              </a:rPr>
              <a:t>.</a:t>
            </a:r>
          </a:p>
          <a:p>
            <a:r>
              <a:rPr lang="ru-RU" sz="2800" dirty="0" smtClean="0">
                <a:latin typeface="Montserrat" panose="00000500000000000000" pitchFamily="2" charset="-52"/>
              </a:rPr>
              <a:t>3. Постоянное улучшение и обновление базы данных.</a:t>
            </a:r>
            <a:endParaRPr lang="ru-RU" sz="2800" dirty="0">
              <a:latin typeface="Montserrat" panose="00000500000000000000" pitchFamily="2" charset="-52"/>
            </a:endParaRPr>
          </a:p>
          <a:p>
            <a:r>
              <a:rPr lang="ru-RU" sz="2800" dirty="0" smtClean="0">
                <a:latin typeface="Montserrat" panose="00000500000000000000" pitchFamily="2" charset="-52"/>
              </a:rPr>
              <a:t>4. Привлечение пользователей </a:t>
            </a:r>
            <a:r>
              <a:rPr lang="ru-RU" sz="2800" dirty="0">
                <a:latin typeface="Montserrat" panose="00000500000000000000" pitchFamily="2" charset="-52"/>
              </a:rPr>
              <a:t>и </a:t>
            </a:r>
            <a:r>
              <a:rPr lang="ru-RU" sz="2800" dirty="0" smtClean="0">
                <a:latin typeface="Montserrat" panose="00000500000000000000" pitchFamily="2" charset="-52"/>
              </a:rPr>
              <a:t>партнеров </a:t>
            </a:r>
            <a:r>
              <a:rPr lang="ru-RU" sz="2800" dirty="0">
                <a:latin typeface="Montserrat" panose="00000500000000000000" pitchFamily="2" charset="-52"/>
              </a:rPr>
              <a:t>для </a:t>
            </a:r>
            <a:r>
              <a:rPr lang="ru-RU" sz="2800" dirty="0" smtClean="0">
                <a:latin typeface="Montserrat" panose="00000500000000000000" pitchFamily="2" charset="-52"/>
              </a:rPr>
              <a:t>развития проекта.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pic>
        <p:nvPicPr>
          <p:cNvPr id="41" name="Рисунок 40"/>
          <p:cNvPicPr/>
          <p:nvPr/>
        </p:nvPicPr>
        <p:blipFill rotWithShape="1">
          <a:blip r:embed="rId4"/>
          <a:srcRect l="60972" t="27752" r="6031" b="23189"/>
          <a:stretch/>
        </p:blipFill>
        <p:spPr bwMode="auto">
          <a:xfrm>
            <a:off x="12909773" y="1222152"/>
            <a:ext cx="6321300" cy="5285060"/>
          </a:xfrm>
          <a:prstGeom prst="roundRect">
            <a:avLst>
              <a:gd name="adj" fmla="val 8016"/>
            </a:avLst>
          </a:prstGeom>
          <a:ln>
            <a:noFill/>
          </a:ln>
          <a:effectLst>
            <a:softEdge rad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10598708" y="10619453"/>
            <a:ext cx="23423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Montserrat" panose="00000500000000000000" pitchFamily="2" charset="-52"/>
              </a:rPr>
              <a:t>Студенты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3748742" y="10645280"/>
            <a:ext cx="23423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Montserrat" panose="00000500000000000000" pitchFamily="2" charset="-52"/>
              </a:rPr>
              <a:t>Туристы</a:t>
            </a:r>
            <a:endParaRPr lang="ru-RU" sz="2400" b="1" dirty="0">
              <a:latin typeface="Montserrat" panose="00000500000000000000" pitchFamily="2" charset="-52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6886513" y="10601873"/>
            <a:ext cx="23423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Montserrat" panose="00000500000000000000" pitchFamily="2" charset="-52"/>
              </a:rPr>
              <a:t>Музеи</a:t>
            </a:r>
            <a:endParaRPr lang="ru-RU" sz="2400" b="1" dirty="0">
              <a:latin typeface="Montserrat" panose="00000500000000000000" pitchFamily="2" charset="-52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5"/>
          <a:srcRect l="31667" t="12963" r="45833" b="48518"/>
          <a:stretch/>
        </p:blipFill>
        <p:spPr>
          <a:xfrm>
            <a:off x="13689096" y="8021474"/>
            <a:ext cx="2461615" cy="2370444"/>
          </a:xfrm>
          <a:prstGeom prst="rect">
            <a:avLst/>
          </a:prstGeom>
        </p:spPr>
      </p:pic>
      <p:pic>
        <p:nvPicPr>
          <p:cNvPr id="1034" name="Picture 10" descr="Рязанский государственный историко-архитектурный музей-заповедник —  Википедия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11" b="4945"/>
          <a:stretch/>
        </p:blipFill>
        <p:spPr bwMode="auto">
          <a:xfrm>
            <a:off x="16780088" y="8003392"/>
            <a:ext cx="2653257" cy="238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15014935" y="298819"/>
            <a:ext cx="4381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b="1" dirty="0" smtClean="0">
                <a:latin typeface="Montserrat" panose="00000500000000000000" pitchFamily="2" charset="-52"/>
              </a:rPr>
              <a:t>Описание проекта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297221" y="7062431"/>
            <a:ext cx="47532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b="1" dirty="0" smtClean="0">
                <a:latin typeface="Montserrat" panose="00000500000000000000" pitchFamily="2" charset="-52"/>
              </a:rPr>
              <a:t>Целевые аудитории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l="12346" t="4480" r="11914" b="36944"/>
          <a:stretch/>
        </p:blipFill>
        <p:spPr>
          <a:xfrm>
            <a:off x="10573465" y="8029871"/>
            <a:ext cx="23622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7"/>
          <p:cNvSpPr/>
          <p:nvPr/>
        </p:nvSpPr>
        <p:spPr>
          <a:xfrm>
            <a:off x="10335984" y="6898892"/>
            <a:ext cx="9218930" cy="5425440"/>
          </a:xfrm>
          <a:custGeom>
            <a:avLst/>
            <a:gdLst/>
            <a:ahLst/>
            <a:cxnLst/>
            <a:rect l="l" t="t" r="r" b="b"/>
            <a:pathLst>
              <a:path w="9218930" h="5425440">
                <a:moveTo>
                  <a:pt x="9041941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5248640"/>
                </a:lnTo>
                <a:lnTo>
                  <a:pt x="6305" y="5295567"/>
                </a:lnTo>
                <a:lnTo>
                  <a:pt x="24100" y="5337735"/>
                </a:lnTo>
                <a:lnTo>
                  <a:pt x="51702" y="5373462"/>
                </a:lnTo>
                <a:lnTo>
                  <a:pt x="87428" y="5401063"/>
                </a:lnTo>
                <a:lnTo>
                  <a:pt x="129596" y="5418859"/>
                </a:lnTo>
                <a:lnTo>
                  <a:pt x="176523" y="5425164"/>
                </a:lnTo>
                <a:lnTo>
                  <a:pt x="9041941" y="5425164"/>
                </a:lnTo>
                <a:lnTo>
                  <a:pt x="9088864" y="5418859"/>
                </a:lnTo>
                <a:lnTo>
                  <a:pt x="9131031" y="5401064"/>
                </a:lnTo>
                <a:lnTo>
                  <a:pt x="9166758" y="5373462"/>
                </a:lnTo>
                <a:lnTo>
                  <a:pt x="9194361" y="5337735"/>
                </a:lnTo>
                <a:lnTo>
                  <a:pt x="9212158" y="5295568"/>
                </a:lnTo>
                <a:lnTo>
                  <a:pt x="9218464" y="5248640"/>
                </a:lnTo>
                <a:lnTo>
                  <a:pt x="9218464" y="176523"/>
                </a:lnTo>
                <a:lnTo>
                  <a:pt x="9212158" y="129600"/>
                </a:lnTo>
                <a:lnTo>
                  <a:pt x="9194361" y="87433"/>
                </a:lnTo>
                <a:lnTo>
                  <a:pt x="9166758" y="51706"/>
                </a:lnTo>
                <a:lnTo>
                  <a:pt x="9131031" y="24103"/>
                </a:lnTo>
                <a:lnTo>
                  <a:pt x="9088864" y="6306"/>
                </a:lnTo>
                <a:lnTo>
                  <a:pt x="9041941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336792" y="1176515"/>
            <a:ext cx="9218465" cy="5422778"/>
          </a:xfrm>
          <a:prstGeom prst="roundRect">
            <a:avLst>
              <a:gd name="adj" fmla="val 660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33585" y="1179211"/>
            <a:ext cx="9218465" cy="5422778"/>
          </a:xfrm>
          <a:prstGeom prst="roundRect">
            <a:avLst>
              <a:gd name="adj" fmla="val 6609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392430" cy="12717780"/>
          </a:xfrm>
          <a:custGeom>
            <a:avLst/>
            <a:gdLst/>
            <a:ahLst/>
            <a:cxnLst/>
            <a:rect l="l" t="t" r="r" b="b"/>
            <a:pathLst>
              <a:path w="392430" h="12717780">
                <a:moveTo>
                  <a:pt x="392275" y="0"/>
                </a:moveTo>
                <a:lnTo>
                  <a:pt x="0" y="0"/>
                </a:lnTo>
                <a:lnTo>
                  <a:pt x="0" y="12717558"/>
                </a:lnTo>
                <a:lnTo>
                  <a:pt x="392275" y="12717558"/>
                </a:lnTo>
                <a:lnTo>
                  <a:pt x="392275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4550" y="6896196"/>
            <a:ext cx="9218930" cy="5425440"/>
          </a:xfrm>
          <a:custGeom>
            <a:avLst/>
            <a:gdLst/>
            <a:ahLst/>
            <a:cxnLst/>
            <a:rect l="l" t="t" r="r" b="b"/>
            <a:pathLst>
              <a:path w="9218930" h="5425440">
                <a:moveTo>
                  <a:pt x="9041941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5248640"/>
                </a:lnTo>
                <a:lnTo>
                  <a:pt x="6305" y="5295567"/>
                </a:lnTo>
                <a:lnTo>
                  <a:pt x="24100" y="5337735"/>
                </a:lnTo>
                <a:lnTo>
                  <a:pt x="51702" y="5373462"/>
                </a:lnTo>
                <a:lnTo>
                  <a:pt x="87428" y="5401063"/>
                </a:lnTo>
                <a:lnTo>
                  <a:pt x="129596" y="5418859"/>
                </a:lnTo>
                <a:lnTo>
                  <a:pt x="176523" y="5425164"/>
                </a:lnTo>
                <a:lnTo>
                  <a:pt x="9041941" y="5425164"/>
                </a:lnTo>
                <a:lnTo>
                  <a:pt x="9088864" y="5418859"/>
                </a:lnTo>
                <a:lnTo>
                  <a:pt x="9131031" y="5401064"/>
                </a:lnTo>
                <a:lnTo>
                  <a:pt x="9166758" y="5373462"/>
                </a:lnTo>
                <a:lnTo>
                  <a:pt x="9194361" y="5337735"/>
                </a:lnTo>
                <a:lnTo>
                  <a:pt x="9212158" y="5295568"/>
                </a:lnTo>
                <a:lnTo>
                  <a:pt x="9218464" y="5248640"/>
                </a:lnTo>
                <a:lnTo>
                  <a:pt x="9218464" y="176523"/>
                </a:lnTo>
                <a:lnTo>
                  <a:pt x="9212158" y="129600"/>
                </a:lnTo>
                <a:lnTo>
                  <a:pt x="9194361" y="87433"/>
                </a:lnTo>
                <a:lnTo>
                  <a:pt x="9166758" y="51706"/>
                </a:lnTo>
                <a:lnTo>
                  <a:pt x="9131031" y="24103"/>
                </a:lnTo>
                <a:lnTo>
                  <a:pt x="9088864" y="6306"/>
                </a:lnTo>
                <a:lnTo>
                  <a:pt x="9041941" y="0"/>
                </a:lnTo>
                <a:close/>
              </a:path>
            </a:pathLst>
          </a:custGeom>
          <a:solidFill>
            <a:srgbClr val="FFEDCC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336449" y="6896196"/>
            <a:ext cx="9218930" cy="5425440"/>
          </a:xfrm>
          <a:custGeom>
            <a:avLst/>
            <a:gdLst/>
            <a:ahLst/>
            <a:cxnLst/>
            <a:rect l="l" t="t" r="r" b="b"/>
            <a:pathLst>
              <a:path w="9218930" h="5425440">
                <a:moveTo>
                  <a:pt x="9041941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5248640"/>
                </a:lnTo>
                <a:lnTo>
                  <a:pt x="6305" y="5295567"/>
                </a:lnTo>
                <a:lnTo>
                  <a:pt x="24100" y="5337735"/>
                </a:lnTo>
                <a:lnTo>
                  <a:pt x="51702" y="5373462"/>
                </a:lnTo>
                <a:lnTo>
                  <a:pt x="87428" y="5401063"/>
                </a:lnTo>
                <a:lnTo>
                  <a:pt x="129596" y="5418859"/>
                </a:lnTo>
                <a:lnTo>
                  <a:pt x="176523" y="5425164"/>
                </a:lnTo>
                <a:lnTo>
                  <a:pt x="9041941" y="5425164"/>
                </a:lnTo>
                <a:lnTo>
                  <a:pt x="9088864" y="5418859"/>
                </a:lnTo>
                <a:lnTo>
                  <a:pt x="9131031" y="5401064"/>
                </a:lnTo>
                <a:lnTo>
                  <a:pt x="9166758" y="5373462"/>
                </a:lnTo>
                <a:lnTo>
                  <a:pt x="9194361" y="5337735"/>
                </a:lnTo>
                <a:lnTo>
                  <a:pt x="9212158" y="5295568"/>
                </a:lnTo>
                <a:lnTo>
                  <a:pt x="9218464" y="5248640"/>
                </a:lnTo>
                <a:lnTo>
                  <a:pt x="9218464" y="176523"/>
                </a:lnTo>
                <a:lnTo>
                  <a:pt x="9212158" y="129600"/>
                </a:lnTo>
                <a:lnTo>
                  <a:pt x="9194361" y="87433"/>
                </a:lnTo>
                <a:lnTo>
                  <a:pt x="9166758" y="51706"/>
                </a:lnTo>
                <a:lnTo>
                  <a:pt x="9131031" y="24103"/>
                </a:lnTo>
                <a:lnTo>
                  <a:pt x="9088864" y="6306"/>
                </a:lnTo>
                <a:lnTo>
                  <a:pt x="9041941" y="0"/>
                </a:lnTo>
                <a:close/>
              </a:path>
            </a:pathLst>
          </a:custGeom>
          <a:solidFill>
            <a:srgbClr val="75E394">
              <a:alpha val="14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176825" y="2062073"/>
            <a:ext cx="54702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Интерактивный календарь научных </a:t>
            </a:r>
            <a:r>
              <a:rPr lang="ru-RU" sz="2800" b="1" dirty="0" smtClean="0">
                <a:latin typeface="Montserrat" panose="00000500000000000000" pitchFamily="2" charset="-52"/>
              </a:rPr>
              <a:t>достижений</a:t>
            </a:r>
          </a:p>
          <a:p>
            <a:endParaRPr lang="ru-RU" sz="2800" dirty="0" smtClean="0">
              <a:latin typeface="Montserrat" panose="00000500000000000000" pitchFamily="2" charset="-52"/>
            </a:endParaRPr>
          </a:p>
          <a:p>
            <a:r>
              <a:rPr lang="ru-RU" sz="2800" dirty="0" smtClean="0">
                <a:latin typeface="Montserrat" panose="00000500000000000000" pitchFamily="2" charset="-52"/>
              </a:rPr>
              <a:t>Позволяет </a:t>
            </a:r>
            <a:r>
              <a:rPr lang="ru-RU" sz="2800" dirty="0">
                <a:latin typeface="Montserrat" panose="00000500000000000000" pitchFamily="2" charset="-52"/>
              </a:rPr>
              <a:t>пользователям находить информацию о научных событиях, произошедших в конкретные </a:t>
            </a:r>
            <a:r>
              <a:rPr lang="ru-RU" sz="2800" dirty="0" smtClean="0">
                <a:latin typeface="Montserrat" panose="00000500000000000000" pitchFamily="2" charset="-52"/>
              </a:rPr>
              <a:t>дни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630654" y="2061763"/>
            <a:ext cx="54702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База данных научных </a:t>
            </a:r>
            <a:r>
              <a:rPr lang="ru-RU" sz="2800" b="1" dirty="0" smtClean="0">
                <a:latin typeface="Montserrat" panose="00000500000000000000" pitchFamily="2" charset="-52"/>
              </a:rPr>
              <a:t>открытий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Содержит информацию о различных научных достижениях и </a:t>
            </a:r>
            <a:r>
              <a:rPr lang="ru-RU" sz="2800" dirty="0" smtClean="0">
                <a:latin typeface="Montserrat" panose="00000500000000000000" pitchFamily="2" charset="-52"/>
              </a:rPr>
              <a:t>событиях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197831" y="7781193"/>
            <a:ext cx="54702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Графический интерфейс пользователя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Обеспечивает удобный и дружелюбный доступ к </a:t>
            </a:r>
            <a:r>
              <a:rPr lang="ru-RU" sz="2800" dirty="0" smtClean="0">
                <a:latin typeface="Montserrat" panose="00000500000000000000" pitchFamily="2" charset="-52"/>
              </a:rPr>
              <a:t>информации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0844447" y="7807325"/>
            <a:ext cx="547027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Рекламные кампании и маркетинговая стратегия</a:t>
            </a:r>
            <a:br>
              <a:rPr lang="ru-RU" sz="2800" b="1" dirty="0">
                <a:latin typeface="Montserrat" panose="00000500000000000000" pitchFamily="2" charset="-52"/>
              </a:rPr>
            </a:br>
            <a:r>
              <a:rPr lang="ru-RU" sz="2800" b="1" dirty="0">
                <a:latin typeface="Montserrat" panose="00000500000000000000" pitchFamily="2" charset="-52"/>
              </a:rPr>
              <a:t/>
            </a:r>
            <a:br>
              <a:rPr lang="ru-RU" sz="2800" b="1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Привлекают пользователей и партнеров, обеспечивая рост </a:t>
            </a:r>
            <a:r>
              <a:rPr lang="ru-RU" sz="2800" dirty="0" smtClean="0">
                <a:latin typeface="Montserrat" panose="00000500000000000000" pitchFamily="2" charset="-52"/>
              </a:rPr>
              <a:t>проекта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endParaRPr lang="ru-RU" sz="2800" dirty="0">
              <a:latin typeface="Montserrat" panose="00000500000000000000" pitchFamily="2" charset="-52"/>
            </a:endParaRPr>
          </a:p>
        </p:txBody>
      </p:sp>
      <p:pic>
        <p:nvPicPr>
          <p:cNvPr id="1032" name="Picture 8" descr="19,000+ Computer Keyword Stock Photos, Pictures &amp; Royalty-Free Images -  i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72"/>
          <a:stretch/>
        </p:blipFill>
        <p:spPr bwMode="auto">
          <a:xfrm>
            <a:off x="6940963" y="1173819"/>
            <a:ext cx="3111087" cy="5425474"/>
          </a:xfrm>
          <a:prstGeom prst="roundRect">
            <a:avLst>
              <a:gd name="adj" fmla="val 115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op 6 Database Challenges and Solutio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r="32972"/>
          <a:stretch/>
        </p:blipFill>
        <p:spPr bwMode="auto">
          <a:xfrm>
            <a:off x="16314724" y="1170579"/>
            <a:ext cx="3230950" cy="5417135"/>
          </a:xfrm>
          <a:prstGeom prst="roundRect">
            <a:avLst>
              <a:gd name="adj" fmla="val 93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talking Photos, Download The BEST Free Stalking Stock Photos &amp; HD Imag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9" t="236" r="43661"/>
          <a:stretch/>
        </p:blipFill>
        <p:spPr bwMode="auto">
          <a:xfrm>
            <a:off x="7004050" y="6905721"/>
            <a:ext cx="2971800" cy="5397404"/>
          </a:xfrm>
          <a:prstGeom prst="roundRect">
            <a:avLst>
              <a:gd name="adj" fmla="val 527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Советские репрессии. Рязанская область. Интерактивная карта | Права  человека в России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7" t="16382" r="50060" b="23967"/>
          <a:stretch/>
        </p:blipFill>
        <p:spPr bwMode="auto">
          <a:xfrm>
            <a:off x="16497674" y="6905721"/>
            <a:ext cx="3048000" cy="5397404"/>
          </a:xfrm>
          <a:prstGeom prst="roundRect">
            <a:avLst>
              <a:gd name="adj" fmla="val 296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8944363" y="298819"/>
            <a:ext cx="104519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b="1" dirty="0">
                <a:latin typeface="Montserrat" panose="00000500000000000000" pitchFamily="2" charset="-52"/>
              </a:rPr>
              <a:t>Составляющие проекта - </a:t>
            </a:r>
            <a:r>
              <a:rPr lang="ru-RU" sz="3200" b="1" dirty="0" smtClean="0">
                <a:latin typeface="Montserrat" panose="00000500000000000000" pitchFamily="2" charset="-52"/>
              </a:rPr>
              <a:t>основные</a:t>
            </a:r>
            <a:r>
              <a:rPr lang="ru-RU" sz="3200" b="1" dirty="0" smtClean="0">
                <a:latin typeface="Montserrat" panose="00000500000000000000" pitchFamily="2" charset="-52"/>
              </a:rPr>
              <a:t> </a:t>
            </a:r>
            <a:r>
              <a:rPr lang="ru-RU" sz="3200" b="1" dirty="0">
                <a:latin typeface="Montserrat" panose="00000500000000000000" pitchFamily="2" charset="-52"/>
              </a:rPr>
              <a:t>продукты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7"/>
          <p:cNvSpPr/>
          <p:nvPr/>
        </p:nvSpPr>
        <p:spPr>
          <a:xfrm>
            <a:off x="10335984" y="6898892"/>
            <a:ext cx="9218930" cy="5425440"/>
          </a:xfrm>
          <a:custGeom>
            <a:avLst/>
            <a:gdLst/>
            <a:ahLst/>
            <a:cxnLst/>
            <a:rect l="l" t="t" r="r" b="b"/>
            <a:pathLst>
              <a:path w="9218930" h="5425440">
                <a:moveTo>
                  <a:pt x="9041941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5248640"/>
                </a:lnTo>
                <a:lnTo>
                  <a:pt x="6305" y="5295567"/>
                </a:lnTo>
                <a:lnTo>
                  <a:pt x="24100" y="5337735"/>
                </a:lnTo>
                <a:lnTo>
                  <a:pt x="51702" y="5373462"/>
                </a:lnTo>
                <a:lnTo>
                  <a:pt x="87428" y="5401063"/>
                </a:lnTo>
                <a:lnTo>
                  <a:pt x="129596" y="5418859"/>
                </a:lnTo>
                <a:lnTo>
                  <a:pt x="176523" y="5425164"/>
                </a:lnTo>
                <a:lnTo>
                  <a:pt x="9041941" y="5425164"/>
                </a:lnTo>
                <a:lnTo>
                  <a:pt x="9088864" y="5418859"/>
                </a:lnTo>
                <a:lnTo>
                  <a:pt x="9131031" y="5401064"/>
                </a:lnTo>
                <a:lnTo>
                  <a:pt x="9166758" y="5373462"/>
                </a:lnTo>
                <a:lnTo>
                  <a:pt x="9194361" y="5337735"/>
                </a:lnTo>
                <a:lnTo>
                  <a:pt x="9212158" y="5295568"/>
                </a:lnTo>
                <a:lnTo>
                  <a:pt x="9218464" y="5248640"/>
                </a:lnTo>
                <a:lnTo>
                  <a:pt x="9218464" y="176523"/>
                </a:lnTo>
                <a:lnTo>
                  <a:pt x="9212158" y="129600"/>
                </a:lnTo>
                <a:lnTo>
                  <a:pt x="9194361" y="87433"/>
                </a:lnTo>
                <a:lnTo>
                  <a:pt x="9166758" y="51706"/>
                </a:lnTo>
                <a:lnTo>
                  <a:pt x="9131031" y="24103"/>
                </a:lnTo>
                <a:lnTo>
                  <a:pt x="9088864" y="6306"/>
                </a:lnTo>
                <a:lnTo>
                  <a:pt x="9041941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336792" y="1176515"/>
            <a:ext cx="9218465" cy="5422778"/>
          </a:xfrm>
          <a:prstGeom prst="roundRect">
            <a:avLst>
              <a:gd name="adj" fmla="val 660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33585" y="1179211"/>
            <a:ext cx="9218465" cy="5422778"/>
          </a:xfrm>
          <a:prstGeom prst="roundRect">
            <a:avLst>
              <a:gd name="adj" fmla="val 6609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392430" cy="12717780"/>
          </a:xfrm>
          <a:custGeom>
            <a:avLst/>
            <a:gdLst/>
            <a:ahLst/>
            <a:cxnLst/>
            <a:rect l="l" t="t" r="r" b="b"/>
            <a:pathLst>
              <a:path w="392430" h="12717780">
                <a:moveTo>
                  <a:pt x="392275" y="0"/>
                </a:moveTo>
                <a:lnTo>
                  <a:pt x="0" y="0"/>
                </a:lnTo>
                <a:lnTo>
                  <a:pt x="0" y="12717558"/>
                </a:lnTo>
                <a:lnTo>
                  <a:pt x="392275" y="12717558"/>
                </a:lnTo>
                <a:lnTo>
                  <a:pt x="392275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4085" y="6892925"/>
            <a:ext cx="9218930" cy="5425440"/>
          </a:xfrm>
          <a:custGeom>
            <a:avLst/>
            <a:gdLst/>
            <a:ahLst/>
            <a:cxnLst/>
            <a:rect l="l" t="t" r="r" b="b"/>
            <a:pathLst>
              <a:path w="9218930" h="5425440">
                <a:moveTo>
                  <a:pt x="9041941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5248640"/>
                </a:lnTo>
                <a:lnTo>
                  <a:pt x="6305" y="5295567"/>
                </a:lnTo>
                <a:lnTo>
                  <a:pt x="24100" y="5337735"/>
                </a:lnTo>
                <a:lnTo>
                  <a:pt x="51702" y="5373462"/>
                </a:lnTo>
                <a:lnTo>
                  <a:pt x="87428" y="5401063"/>
                </a:lnTo>
                <a:lnTo>
                  <a:pt x="129596" y="5418859"/>
                </a:lnTo>
                <a:lnTo>
                  <a:pt x="176523" y="5425164"/>
                </a:lnTo>
                <a:lnTo>
                  <a:pt x="9041941" y="5425164"/>
                </a:lnTo>
                <a:lnTo>
                  <a:pt x="9088864" y="5418859"/>
                </a:lnTo>
                <a:lnTo>
                  <a:pt x="9131031" y="5401064"/>
                </a:lnTo>
                <a:lnTo>
                  <a:pt x="9166758" y="5373462"/>
                </a:lnTo>
                <a:lnTo>
                  <a:pt x="9194361" y="5337735"/>
                </a:lnTo>
                <a:lnTo>
                  <a:pt x="9212158" y="5295568"/>
                </a:lnTo>
                <a:lnTo>
                  <a:pt x="9218464" y="5248640"/>
                </a:lnTo>
                <a:lnTo>
                  <a:pt x="9218464" y="176523"/>
                </a:lnTo>
                <a:lnTo>
                  <a:pt x="9212158" y="129600"/>
                </a:lnTo>
                <a:lnTo>
                  <a:pt x="9194361" y="87433"/>
                </a:lnTo>
                <a:lnTo>
                  <a:pt x="9166758" y="51706"/>
                </a:lnTo>
                <a:lnTo>
                  <a:pt x="9131031" y="24103"/>
                </a:lnTo>
                <a:lnTo>
                  <a:pt x="9088864" y="6306"/>
                </a:lnTo>
                <a:lnTo>
                  <a:pt x="9041941" y="0"/>
                </a:lnTo>
                <a:close/>
              </a:path>
            </a:pathLst>
          </a:custGeom>
          <a:solidFill>
            <a:srgbClr val="FFEDCC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336449" y="6896196"/>
            <a:ext cx="9218930" cy="5425440"/>
          </a:xfrm>
          <a:custGeom>
            <a:avLst/>
            <a:gdLst/>
            <a:ahLst/>
            <a:cxnLst/>
            <a:rect l="l" t="t" r="r" b="b"/>
            <a:pathLst>
              <a:path w="9218930" h="5425440">
                <a:moveTo>
                  <a:pt x="9041941" y="0"/>
                </a:moveTo>
                <a:lnTo>
                  <a:pt x="176523" y="0"/>
                </a:lnTo>
                <a:lnTo>
                  <a:pt x="129596" y="6306"/>
                </a:lnTo>
                <a:lnTo>
                  <a:pt x="87428" y="24103"/>
                </a:lnTo>
                <a:lnTo>
                  <a:pt x="51702" y="51706"/>
                </a:lnTo>
                <a:lnTo>
                  <a:pt x="24100" y="87433"/>
                </a:lnTo>
                <a:lnTo>
                  <a:pt x="6305" y="129600"/>
                </a:lnTo>
                <a:lnTo>
                  <a:pt x="0" y="176523"/>
                </a:lnTo>
                <a:lnTo>
                  <a:pt x="0" y="5248640"/>
                </a:lnTo>
                <a:lnTo>
                  <a:pt x="6305" y="5295567"/>
                </a:lnTo>
                <a:lnTo>
                  <a:pt x="24100" y="5337735"/>
                </a:lnTo>
                <a:lnTo>
                  <a:pt x="51702" y="5373462"/>
                </a:lnTo>
                <a:lnTo>
                  <a:pt x="87428" y="5401063"/>
                </a:lnTo>
                <a:lnTo>
                  <a:pt x="129596" y="5418859"/>
                </a:lnTo>
                <a:lnTo>
                  <a:pt x="176523" y="5425164"/>
                </a:lnTo>
                <a:lnTo>
                  <a:pt x="9041941" y="5425164"/>
                </a:lnTo>
                <a:lnTo>
                  <a:pt x="9088864" y="5418859"/>
                </a:lnTo>
                <a:lnTo>
                  <a:pt x="9131031" y="5401064"/>
                </a:lnTo>
                <a:lnTo>
                  <a:pt x="9166758" y="5373462"/>
                </a:lnTo>
                <a:lnTo>
                  <a:pt x="9194361" y="5337735"/>
                </a:lnTo>
                <a:lnTo>
                  <a:pt x="9212158" y="5295568"/>
                </a:lnTo>
                <a:lnTo>
                  <a:pt x="9218464" y="5248640"/>
                </a:lnTo>
                <a:lnTo>
                  <a:pt x="9218464" y="176523"/>
                </a:lnTo>
                <a:lnTo>
                  <a:pt x="9212158" y="129600"/>
                </a:lnTo>
                <a:lnTo>
                  <a:pt x="9194361" y="87433"/>
                </a:lnTo>
                <a:lnTo>
                  <a:pt x="9166758" y="51706"/>
                </a:lnTo>
                <a:lnTo>
                  <a:pt x="9131031" y="24103"/>
                </a:lnTo>
                <a:lnTo>
                  <a:pt x="9088864" y="6306"/>
                </a:lnTo>
                <a:lnTo>
                  <a:pt x="9041941" y="0"/>
                </a:lnTo>
                <a:close/>
              </a:path>
            </a:pathLst>
          </a:custGeom>
          <a:solidFill>
            <a:srgbClr val="75E394">
              <a:alpha val="14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176825" y="2062073"/>
            <a:ext cx="547027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Персональные настройки пользователя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Позволяют пользователям настраивать информацию, отображаемую в </a:t>
            </a:r>
            <a:r>
              <a:rPr lang="ru-RU" sz="2800" dirty="0" smtClean="0">
                <a:latin typeface="Montserrat" panose="00000500000000000000" pitchFamily="2" charset="-52"/>
              </a:rPr>
              <a:t>календаре</a:t>
            </a:r>
          </a:p>
          <a:p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630654" y="2061763"/>
            <a:ext cx="547027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Рекламная сеть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В рамках нашего проекта мы также предоставляем возможности для рекламодателей и </a:t>
            </a:r>
            <a:r>
              <a:rPr lang="ru-RU" sz="2800" dirty="0" smtClean="0">
                <a:latin typeface="Montserrat" panose="00000500000000000000" pitchFamily="2" charset="-52"/>
              </a:rPr>
              <a:t>партнеров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197831" y="7781193"/>
            <a:ext cx="54702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Техническая поддержка и обучение для пользователей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Обеспечивают удобство использования и обучение для эффективного использования сервиса</a:t>
            </a:r>
            <a:br>
              <a:rPr lang="ru-RU" sz="2800" dirty="0">
                <a:latin typeface="Montserrat" panose="00000500000000000000" pitchFamily="2" charset="-52"/>
              </a:rPr>
            </a:b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0844447" y="7807325"/>
            <a:ext cx="54702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Безопасность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Защита данных, Защита от атак, Политика конфиденциальности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306094" y="298819"/>
            <a:ext cx="120901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b="1" dirty="0">
                <a:latin typeface="Montserrat" panose="00000500000000000000" pitchFamily="2" charset="-52"/>
              </a:rPr>
              <a:t>Составляющие проекта - дополнительные продукты</a:t>
            </a:r>
          </a:p>
        </p:txBody>
      </p:sp>
      <p:pic>
        <p:nvPicPr>
          <p:cNvPr id="2050" name="Picture 2" descr="Procedure Images – Browse 763,076 Stock Photos, Vectors, and Video | Adobe  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4" r="41484"/>
          <a:stretch/>
        </p:blipFill>
        <p:spPr bwMode="auto">
          <a:xfrm>
            <a:off x="6823780" y="1162961"/>
            <a:ext cx="3228270" cy="5452518"/>
          </a:xfrm>
          <a:prstGeom prst="roundRect">
            <a:avLst>
              <a:gd name="adj" fmla="val 1212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,288,451 Marketing Stock Photos - Free &amp; Royalty-Free Stock Photos from 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4" t="24" r="24216" b="-24"/>
          <a:stretch/>
        </p:blipFill>
        <p:spPr bwMode="auto">
          <a:xfrm>
            <a:off x="16452850" y="1179211"/>
            <a:ext cx="3124200" cy="5436332"/>
          </a:xfrm>
          <a:prstGeom prst="roundRect">
            <a:avLst>
              <a:gd name="adj" fmla="val 1052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134,500+ Tech Support Stock Photos, Pictures &amp; Royalty-Free Images - iStock  | It professional, Technology, Tech support ic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0" r="23041"/>
          <a:stretch/>
        </p:blipFill>
        <p:spPr bwMode="auto">
          <a:xfrm>
            <a:off x="6921569" y="6879372"/>
            <a:ext cx="3124201" cy="5452545"/>
          </a:xfrm>
          <a:prstGeom prst="roundRect">
            <a:avLst>
              <a:gd name="adj" fmla="val 907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301,700+ Cyber Security Stock Photos, Pictures &amp; Royalty-Free Images -  iStock | Hacker, Technology, Cybersecurity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8" r="29867" b="-361"/>
          <a:stretch/>
        </p:blipFill>
        <p:spPr bwMode="auto">
          <a:xfrm>
            <a:off x="16532154" y="6892925"/>
            <a:ext cx="3044896" cy="5456238"/>
          </a:xfrm>
          <a:prstGeom prst="roundRect">
            <a:avLst>
              <a:gd name="adj" fmla="val 72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416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392430" cy="12717780"/>
          </a:xfrm>
          <a:custGeom>
            <a:avLst/>
            <a:gdLst/>
            <a:ahLst/>
            <a:cxnLst/>
            <a:rect l="l" t="t" r="r" b="b"/>
            <a:pathLst>
              <a:path w="392430" h="12717780">
                <a:moveTo>
                  <a:pt x="392275" y="0"/>
                </a:moveTo>
                <a:lnTo>
                  <a:pt x="0" y="0"/>
                </a:lnTo>
                <a:lnTo>
                  <a:pt x="0" y="12717558"/>
                </a:lnTo>
                <a:lnTo>
                  <a:pt x="392275" y="12717558"/>
                </a:lnTo>
                <a:lnTo>
                  <a:pt x="392275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4550" y="1176825"/>
            <a:ext cx="18731230" cy="3146425"/>
          </a:xfrm>
          <a:custGeom>
            <a:avLst/>
            <a:gdLst/>
            <a:ahLst/>
            <a:cxnLst/>
            <a:rect l="l" t="t" r="r" b="b"/>
            <a:pathLst>
              <a:path w="18731230" h="3146425">
                <a:moveTo>
                  <a:pt x="18554612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2969522"/>
                </a:lnTo>
                <a:lnTo>
                  <a:pt x="6305" y="3016449"/>
                </a:lnTo>
                <a:lnTo>
                  <a:pt x="24100" y="3058617"/>
                </a:lnTo>
                <a:lnTo>
                  <a:pt x="51702" y="3094343"/>
                </a:lnTo>
                <a:lnTo>
                  <a:pt x="87428" y="3121945"/>
                </a:lnTo>
                <a:lnTo>
                  <a:pt x="129596" y="3139740"/>
                </a:lnTo>
                <a:lnTo>
                  <a:pt x="176523" y="3146046"/>
                </a:lnTo>
                <a:lnTo>
                  <a:pt x="18554612" y="3146046"/>
                </a:lnTo>
                <a:lnTo>
                  <a:pt x="18601535" y="3139740"/>
                </a:lnTo>
                <a:lnTo>
                  <a:pt x="18643702" y="3121945"/>
                </a:lnTo>
                <a:lnTo>
                  <a:pt x="18679429" y="3094343"/>
                </a:lnTo>
                <a:lnTo>
                  <a:pt x="18707033" y="3058617"/>
                </a:lnTo>
                <a:lnTo>
                  <a:pt x="18724829" y="3016449"/>
                </a:lnTo>
                <a:lnTo>
                  <a:pt x="18731136" y="2969522"/>
                </a:lnTo>
                <a:lnTo>
                  <a:pt x="18731136" y="176523"/>
                </a:lnTo>
                <a:lnTo>
                  <a:pt x="18724829" y="129596"/>
                </a:lnTo>
                <a:lnTo>
                  <a:pt x="18707033" y="87428"/>
                </a:lnTo>
                <a:lnTo>
                  <a:pt x="18679429" y="51702"/>
                </a:lnTo>
                <a:lnTo>
                  <a:pt x="18643702" y="24100"/>
                </a:lnTo>
                <a:lnTo>
                  <a:pt x="18601535" y="6305"/>
                </a:lnTo>
                <a:lnTo>
                  <a:pt x="18554612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4550" y="5287868"/>
            <a:ext cx="6045200" cy="3519170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23716" y="5287868"/>
            <a:ext cx="6045200" cy="7037878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3462882" y="5287867"/>
            <a:ext cx="6045200" cy="4163413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88472" y="8806576"/>
            <a:ext cx="6045200" cy="3519170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6044959" y="0"/>
                </a:moveTo>
                <a:lnTo>
                  <a:pt x="0" y="0"/>
                </a:lnTo>
                <a:lnTo>
                  <a:pt x="0" y="3342183"/>
                </a:lnTo>
                <a:lnTo>
                  <a:pt x="6305" y="3389110"/>
                </a:lnTo>
                <a:lnTo>
                  <a:pt x="24100" y="3431278"/>
                </a:lnTo>
                <a:lnTo>
                  <a:pt x="51702" y="3467005"/>
                </a:lnTo>
                <a:lnTo>
                  <a:pt x="87428" y="3494606"/>
                </a:lnTo>
                <a:lnTo>
                  <a:pt x="129596" y="3512402"/>
                </a:lnTo>
                <a:lnTo>
                  <a:pt x="176523" y="3518707"/>
                </a:lnTo>
                <a:lnTo>
                  <a:pt x="5868435" y="3518707"/>
                </a:lnTo>
                <a:lnTo>
                  <a:pt x="5915358" y="3512402"/>
                </a:lnTo>
                <a:lnTo>
                  <a:pt x="5957525" y="3494606"/>
                </a:lnTo>
                <a:lnTo>
                  <a:pt x="5993252" y="3467005"/>
                </a:lnTo>
                <a:lnTo>
                  <a:pt x="6020856" y="3431278"/>
                </a:lnTo>
                <a:lnTo>
                  <a:pt x="6038652" y="3389110"/>
                </a:lnTo>
                <a:lnTo>
                  <a:pt x="6044959" y="3342183"/>
                </a:lnTo>
                <a:lnTo>
                  <a:pt x="6044959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3462882" y="9451280"/>
            <a:ext cx="6045200" cy="2874466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6044959" y="0"/>
                </a:moveTo>
                <a:lnTo>
                  <a:pt x="0" y="0"/>
                </a:lnTo>
                <a:lnTo>
                  <a:pt x="0" y="3342183"/>
                </a:lnTo>
                <a:lnTo>
                  <a:pt x="6305" y="3389110"/>
                </a:lnTo>
                <a:lnTo>
                  <a:pt x="24100" y="3431278"/>
                </a:lnTo>
                <a:lnTo>
                  <a:pt x="51702" y="3467005"/>
                </a:lnTo>
                <a:lnTo>
                  <a:pt x="87428" y="3494606"/>
                </a:lnTo>
                <a:lnTo>
                  <a:pt x="129596" y="3512402"/>
                </a:lnTo>
                <a:lnTo>
                  <a:pt x="176523" y="3518707"/>
                </a:lnTo>
                <a:lnTo>
                  <a:pt x="5868435" y="3518707"/>
                </a:lnTo>
                <a:lnTo>
                  <a:pt x="5915358" y="3512402"/>
                </a:lnTo>
                <a:lnTo>
                  <a:pt x="5957525" y="3494606"/>
                </a:lnTo>
                <a:lnTo>
                  <a:pt x="5993252" y="3467005"/>
                </a:lnTo>
                <a:lnTo>
                  <a:pt x="6020856" y="3431278"/>
                </a:lnTo>
                <a:lnTo>
                  <a:pt x="6038652" y="3389110"/>
                </a:lnTo>
                <a:lnTo>
                  <a:pt x="6044959" y="3342183"/>
                </a:lnTo>
                <a:lnTo>
                  <a:pt x="6044959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3271675" y="2135116"/>
            <a:ext cx="61638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Montserrat" panose="00000500000000000000" pitchFamily="2" charset="-52"/>
              </a:rPr>
              <a:t>Возрастная категория</a:t>
            </a:r>
            <a:r>
              <a:rPr lang="en-US" sz="3200" dirty="0" smtClean="0">
                <a:latin typeface="Montserrat" panose="00000500000000000000" pitchFamily="2" charset="-52"/>
              </a:rPr>
              <a:t>: </a:t>
            </a:r>
            <a:r>
              <a:rPr lang="en-US" sz="6000" b="1" dirty="0" smtClean="0">
                <a:latin typeface="Montserrat" panose="00000500000000000000" pitchFamily="2" charset="-52"/>
              </a:rPr>
              <a:t>0+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72363" y="5757673"/>
            <a:ext cx="54702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Всегда под рукой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Удобный доступ к актуальной информации о научных открытиях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409279" y="5757673"/>
            <a:ext cx="54702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Montserrat" panose="00000500000000000000" pitchFamily="2" charset="-52"/>
              </a:rPr>
              <a:t>Простота в использовании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Возможность быстро находить информацию о событиях, произошедших в конкретные </a:t>
            </a:r>
            <a:r>
              <a:rPr lang="ru-RU" sz="2800" dirty="0" smtClean="0">
                <a:latin typeface="Montserrat" panose="00000500000000000000" pitchFamily="2" charset="-52"/>
              </a:rPr>
              <a:t>дни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3750343" y="5715042"/>
            <a:ext cx="54702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Обширная база данных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Пользователи получают большую и структурированную базу данных в которой легко смогут быстро находить </a:t>
            </a:r>
            <a:r>
              <a:rPr lang="ru-RU" sz="2800" dirty="0" smtClean="0">
                <a:latin typeface="Montserrat" panose="00000500000000000000" pitchFamily="2" charset="-52"/>
              </a:rPr>
              <a:t>информацию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237939" y="4529097"/>
            <a:ext cx="5470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Montserrat" panose="00000500000000000000" pitchFamily="2" charset="-52"/>
              </a:rPr>
              <a:t>Достоинства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3750343" y="9681647"/>
            <a:ext cx="54702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Продвижение</a:t>
            </a:r>
            <a:r>
              <a:rPr lang="ru-RU" sz="2800" dirty="0">
                <a:latin typeface="Montserrat" panose="00000500000000000000" pitchFamily="2" charset="-52"/>
              </a:rPr>
              <a:t> </a:t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Возможность участия в рекламных кампаниях и </a:t>
            </a:r>
            <a:r>
              <a:rPr lang="ru-RU" sz="2800" dirty="0" smtClean="0">
                <a:latin typeface="Montserrat" panose="00000500000000000000" pitchFamily="2" charset="-52"/>
              </a:rPr>
              <a:t>продвижении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237938" y="9068200"/>
            <a:ext cx="54702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Масштабирование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Расширение аудитории и партнерство с образовательными учреждениями и музеями</a:t>
            </a:r>
          </a:p>
        </p:txBody>
      </p:sp>
      <p:sp>
        <p:nvSpPr>
          <p:cNvPr id="47" name="Объект 2"/>
          <p:cNvSpPr txBox="1">
            <a:spLocks/>
          </p:cNvSpPr>
          <p:nvPr/>
        </p:nvSpPr>
        <p:spPr>
          <a:xfrm>
            <a:off x="1063547" y="1390133"/>
            <a:ext cx="11426904" cy="2988192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kern="0" dirty="0" smtClean="0">
                <a:solidFill>
                  <a:schemeClr val="tx1"/>
                </a:solidFill>
                <a:latin typeface="Montserrat" panose="00000500000000000000" pitchFamily="2" charset="-52"/>
              </a:rPr>
              <a:t>Наши потенциальные пользователи – школьники, учителя, студенты, преподаватели, туристы и сотрудники музеев. </a:t>
            </a:r>
          </a:p>
          <a:p>
            <a:r>
              <a:rPr lang="ru-RU" sz="2800" kern="0" dirty="0" smtClean="0">
                <a:solidFill>
                  <a:schemeClr val="tx1"/>
                </a:solidFill>
                <a:latin typeface="Montserrat" panose="00000500000000000000" pitchFamily="2" charset="-52"/>
              </a:rPr>
              <a:t>Календарь можно использовать при поиске научной информации при подготовке какого-то научного проекта или мероприятия, приуроченного к той или иной дате или событию.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632324" y="298819"/>
            <a:ext cx="87639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b="1" dirty="0" smtClean="0">
                <a:latin typeface="Montserrat" panose="00000500000000000000" pitchFamily="2" charset="-52"/>
              </a:rPr>
              <a:t>Ценности проекта для пользователей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84550" y="5287868"/>
            <a:ext cx="6045200" cy="7037878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392430" cy="12717780"/>
          </a:xfrm>
          <a:custGeom>
            <a:avLst/>
            <a:gdLst/>
            <a:ahLst/>
            <a:cxnLst/>
            <a:rect l="l" t="t" r="r" b="b"/>
            <a:pathLst>
              <a:path w="392430" h="12717780">
                <a:moveTo>
                  <a:pt x="392275" y="0"/>
                </a:moveTo>
                <a:lnTo>
                  <a:pt x="0" y="0"/>
                </a:lnTo>
                <a:lnTo>
                  <a:pt x="0" y="12717558"/>
                </a:lnTo>
                <a:lnTo>
                  <a:pt x="392275" y="12717558"/>
                </a:lnTo>
                <a:lnTo>
                  <a:pt x="392275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76825" y="1627941"/>
            <a:ext cx="2353945" cy="2353652"/>
            <a:chOff x="1176825" y="1627941"/>
            <a:chExt cx="2353945" cy="235365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6825" y="1627941"/>
              <a:ext cx="2353650" cy="23536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76825" y="1632093"/>
              <a:ext cx="2353945" cy="2349500"/>
            </a:xfrm>
            <a:custGeom>
              <a:avLst/>
              <a:gdLst/>
              <a:ahLst/>
              <a:cxnLst/>
              <a:rect l="l" t="t" r="r" b="b"/>
              <a:pathLst>
                <a:path w="2353945" h="2349500">
                  <a:moveTo>
                    <a:pt x="1176825" y="0"/>
                  </a:moveTo>
                  <a:lnTo>
                    <a:pt x="1080307" y="0"/>
                  </a:lnTo>
                  <a:lnTo>
                    <a:pt x="1032835" y="12699"/>
                  </a:lnTo>
                  <a:lnTo>
                    <a:pt x="985938" y="12699"/>
                  </a:lnTo>
                  <a:lnTo>
                    <a:pt x="894021" y="38099"/>
                  </a:lnTo>
                  <a:lnTo>
                    <a:pt x="718752" y="88899"/>
                  </a:lnTo>
                  <a:lnTo>
                    <a:pt x="676940" y="114299"/>
                  </a:lnTo>
                  <a:lnTo>
                    <a:pt x="636007" y="139699"/>
                  </a:lnTo>
                  <a:lnTo>
                    <a:pt x="595989" y="152399"/>
                  </a:lnTo>
                  <a:lnTo>
                    <a:pt x="556924" y="177799"/>
                  </a:lnTo>
                  <a:lnTo>
                    <a:pt x="518851" y="203199"/>
                  </a:lnTo>
                  <a:lnTo>
                    <a:pt x="481808" y="228599"/>
                  </a:lnTo>
                  <a:lnTo>
                    <a:pt x="445831" y="253999"/>
                  </a:lnTo>
                  <a:lnTo>
                    <a:pt x="410960" y="279399"/>
                  </a:lnTo>
                  <a:lnTo>
                    <a:pt x="377232" y="317499"/>
                  </a:lnTo>
                  <a:lnTo>
                    <a:pt x="344684" y="342899"/>
                  </a:lnTo>
                  <a:lnTo>
                    <a:pt x="313355" y="380999"/>
                  </a:lnTo>
                  <a:lnTo>
                    <a:pt x="283283" y="419099"/>
                  </a:lnTo>
                  <a:lnTo>
                    <a:pt x="254505" y="444499"/>
                  </a:lnTo>
                  <a:lnTo>
                    <a:pt x="227059" y="482599"/>
                  </a:lnTo>
                  <a:lnTo>
                    <a:pt x="200983" y="520699"/>
                  </a:lnTo>
                  <a:lnTo>
                    <a:pt x="176315" y="558799"/>
                  </a:lnTo>
                  <a:lnTo>
                    <a:pt x="153093" y="596899"/>
                  </a:lnTo>
                  <a:lnTo>
                    <a:pt x="131355" y="634999"/>
                  </a:lnTo>
                  <a:lnTo>
                    <a:pt x="111138" y="673099"/>
                  </a:lnTo>
                  <a:lnTo>
                    <a:pt x="92480" y="723899"/>
                  </a:lnTo>
                  <a:lnTo>
                    <a:pt x="75420" y="761999"/>
                  </a:lnTo>
                  <a:lnTo>
                    <a:pt x="59995" y="812799"/>
                  </a:lnTo>
                  <a:lnTo>
                    <a:pt x="46243" y="850899"/>
                  </a:lnTo>
                  <a:lnTo>
                    <a:pt x="34201" y="901699"/>
                  </a:lnTo>
                  <a:lnTo>
                    <a:pt x="23908" y="939799"/>
                  </a:lnTo>
                  <a:lnTo>
                    <a:pt x="15402" y="990599"/>
                  </a:lnTo>
                  <a:lnTo>
                    <a:pt x="8720" y="1028699"/>
                  </a:lnTo>
                  <a:lnTo>
                    <a:pt x="3901" y="1079499"/>
                  </a:lnTo>
                  <a:lnTo>
                    <a:pt x="981" y="1130299"/>
                  </a:lnTo>
                  <a:lnTo>
                    <a:pt x="0" y="1181099"/>
                  </a:lnTo>
                  <a:lnTo>
                    <a:pt x="981" y="1231899"/>
                  </a:lnTo>
                  <a:lnTo>
                    <a:pt x="3901" y="1269999"/>
                  </a:lnTo>
                  <a:lnTo>
                    <a:pt x="8720" y="1320799"/>
                  </a:lnTo>
                  <a:lnTo>
                    <a:pt x="15402" y="1371599"/>
                  </a:lnTo>
                  <a:lnTo>
                    <a:pt x="23908" y="1422399"/>
                  </a:lnTo>
                  <a:lnTo>
                    <a:pt x="34201" y="1460499"/>
                  </a:lnTo>
                  <a:lnTo>
                    <a:pt x="46243" y="1511299"/>
                  </a:lnTo>
                  <a:lnTo>
                    <a:pt x="59995" y="1549399"/>
                  </a:lnTo>
                  <a:lnTo>
                    <a:pt x="75420" y="1600199"/>
                  </a:lnTo>
                  <a:lnTo>
                    <a:pt x="92480" y="1638299"/>
                  </a:lnTo>
                  <a:lnTo>
                    <a:pt x="111138" y="1676399"/>
                  </a:lnTo>
                  <a:lnTo>
                    <a:pt x="131355" y="1714499"/>
                  </a:lnTo>
                  <a:lnTo>
                    <a:pt x="153093" y="1765299"/>
                  </a:lnTo>
                  <a:lnTo>
                    <a:pt x="176315" y="1803399"/>
                  </a:lnTo>
                  <a:lnTo>
                    <a:pt x="200983" y="1841499"/>
                  </a:lnTo>
                  <a:lnTo>
                    <a:pt x="227059" y="1879599"/>
                  </a:lnTo>
                  <a:lnTo>
                    <a:pt x="254505" y="1904999"/>
                  </a:lnTo>
                  <a:lnTo>
                    <a:pt x="283283" y="1943099"/>
                  </a:lnTo>
                  <a:lnTo>
                    <a:pt x="313355" y="1981199"/>
                  </a:lnTo>
                  <a:lnTo>
                    <a:pt x="344684" y="2006599"/>
                  </a:lnTo>
                  <a:lnTo>
                    <a:pt x="377232" y="2044699"/>
                  </a:lnTo>
                  <a:lnTo>
                    <a:pt x="410960" y="2070099"/>
                  </a:lnTo>
                  <a:lnTo>
                    <a:pt x="445831" y="2095499"/>
                  </a:lnTo>
                  <a:lnTo>
                    <a:pt x="481808" y="2133599"/>
                  </a:lnTo>
                  <a:lnTo>
                    <a:pt x="518851" y="2158999"/>
                  </a:lnTo>
                  <a:lnTo>
                    <a:pt x="556924" y="2184399"/>
                  </a:lnTo>
                  <a:lnTo>
                    <a:pt x="595989" y="2197099"/>
                  </a:lnTo>
                  <a:lnTo>
                    <a:pt x="636007" y="2222499"/>
                  </a:lnTo>
                  <a:lnTo>
                    <a:pt x="676940" y="2247899"/>
                  </a:lnTo>
                  <a:lnTo>
                    <a:pt x="718752" y="2260599"/>
                  </a:lnTo>
                  <a:lnTo>
                    <a:pt x="761404" y="2285999"/>
                  </a:lnTo>
                  <a:lnTo>
                    <a:pt x="939654" y="2336799"/>
                  </a:lnTo>
                  <a:lnTo>
                    <a:pt x="985938" y="2336799"/>
                  </a:lnTo>
                  <a:lnTo>
                    <a:pt x="1032835" y="2349499"/>
                  </a:lnTo>
                  <a:lnTo>
                    <a:pt x="1176825" y="2349499"/>
                  </a:lnTo>
                  <a:lnTo>
                    <a:pt x="1176825" y="2311399"/>
                  </a:lnTo>
                  <a:lnTo>
                    <a:pt x="1034127" y="2311399"/>
                  </a:lnTo>
                  <a:lnTo>
                    <a:pt x="941867" y="2285999"/>
                  </a:lnTo>
                  <a:lnTo>
                    <a:pt x="896718" y="2285999"/>
                  </a:lnTo>
                  <a:lnTo>
                    <a:pt x="808577" y="2260599"/>
                  </a:lnTo>
                  <a:lnTo>
                    <a:pt x="765665" y="2235199"/>
                  </a:lnTo>
                  <a:lnTo>
                    <a:pt x="682354" y="2209799"/>
                  </a:lnTo>
                  <a:lnTo>
                    <a:pt x="642034" y="2184399"/>
                  </a:lnTo>
                  <a:lnTo>
                    <a:pt x="602657" y="2158999"/>
                  </a:lnTo>
                  <a:lnTo>
                    <a:pt x="564262" y="2133599"/>
                  </a:lnTo>
                  <a:lnTo>
                    <a:pt x="526890" y="2108199"/>
                  </a:lnTo>
                  <a:lnTo>
                    <a:pt x="490579" y="2082799"/>
                  </a:lnTo>
                  <a:lnTo>
                    <a:pt x="455369" y="2057399"/>
                  </a:lnTo>
                  <a:lnTo>
                    <a:pt x="421300" y="2031999"/>
                  </a:lnTo>
                  <a:lnTo>
                    <a:pt x="388411" y="1993899"/>
                  </a:lnTo>
                  <a:lnTo>
                    <a:pt x="356741" y="1968499"/>
                  </a:lnTo>
                  <a:lnTo>
                    <a:pt x="326330" y="1930399"/>
                  </a:lnTo>
                  <a:lnTo>
                    <a:pt x="297218" y="1904999"/>
                  </a:lnTo>
                  <a:lnTo>
                    <a:pt x="269443" y="1866899"/>
                  </a:lnTo>
                  <a:lnTo>
                    <a:pt x="243046" y="1828799"/>
                  </a:lnTo>
                  <a:lnTo>
                    <a:pt x="218066" y="1790699"/>
                  </a:lnTo>
                  <a:lnTo>
                    <a:pt x="194542" y="1752599"/>
                  </a:lnTo>
                  <a:lnTo>
                    <a:pt x="172514" y="1714499"/>
                  </a:lnTo>
                  <a:lnTo>
                    <a:pt x="152022" y="1676399"/>
                  </a:lnTo>
                  <a:lnTo>
                    <a:pt x="133104" y="1638299"/>
                  </a:lnTo>
                  <a:lnTo>
                    <a:pt x="115800" y="1587499"/>
                  </a:lnTo>
                  <a:lnTo>
                    <a:pt x="100150" y="1549399"/>
                  </a:lnTo>
                  <a:lnTo>
                    <a:pt x="86194" y="1498599"/>
                  </a:lnTo>
                  <a:lnTo>
                    <a:pt x="73970" y="1460499"/>
                  </a:lnTo>
                  <a:lnTo>
                    <a:pt x="63519" y="1409699"/>
                  </a:lnTo>
                  <a:lnTo>
                    <a:pt x="54879" y="1371599"/>
                  </a:lnTo>
                  <a:lnTo>
                    <a:pt x="48091" y="1320799"/>
                  </a:lnTo>
                  <a:lnTo>
                    <a:pt x="43193" y="1269999"/>
                  </a:lnTo>
                  <a:lnTo>
                    <a:pt x="40225" y="1231899"/>
                  </a:lnTo>
                  <a:lnTo>
                    <a:pt x="39227" y="1181099"/>
                  </a:lnTo>
                  <a:lnTo>
                    <a:pt x="40225" y="1130299"/>
                  </a:lnTo>
                  <a:lnTo>
                    <a:pt x="43193" y="1079499"/>
                  </a:lnTo>
                  <a:lnTo>
                    <a:pt x="48091" y="1041399"/>
                  </a:lnTo>
                  <a:lnTo>
                    <a:pt x="54879" y="990599"/>
                  </a:lnTo>
                  <a:lnTo>
                    <a:pt x="63519" y="939799"/>
                  </a:lnTo>
                  <a:lnTo>
                    <a:pt x="73970" y="901699"/>
                  </a:lnTo>
                  <a:lnTo>
                    <a:pt x="86194" y="850899"/>
                  </a:lnTo>
                  <a:lnTo>
                    <a:pt x="100150" y="812799"/>
                  </a:lnTo>
                  <a:lnTo>
                    <a:pt x="115800" y="761999"/>
                  </a:lnTo>
                  <a:lnTo>
                    <a:pt x="133104" y="723899"/>
                  </a:lnTo>
                  <a:lnTo>
                    <a:pt x="152022" y="685799"/>
                  </a:lnTo>
                  <a:lnTo>
                    <a:pt x="172514" y="647699"/>
                  </a:lnTo>
                  <a:lnTo>
                    <a:pt x="194542" y="609599"/>
                  </a:lnTo>
                  <a:lnTo>
                    <a:pt x="218066" y="571499"/>
                  </a:lnTo>
                  <a:lnTo>
                    <a:pt x="243046" y="533399"/>
                  </a:lnTo>
                  <a:lnTo>
                    <a:pt x="269443" y="495299"/>
                  </a:lnTo>
                  <a:lnTo>
                    <a:pt x="297218" y="457199"/>
                  </a:lnTo>
                  <a:lnTo>
                    <a:pt x="326330" y="419099"/>
                  </a:lnTo>
                  <a:lnTo>
                    <a:pt x="356741" y="393699"/>
                  </a:lnTo>
                  <a:lnTo>
                    <a:pt x="388411" y="355599"/>
                  </a:lnTo>
                  <a:lnTo>
                    <a:pt x="421300" y="330199"/>
                  </a:lnTo>
                  <a:lnTo>
                    <a:pt x="455369" y="304799"/>
                  </a:lnTo>
                  <a:lnTo>
                    <a:pt x="490579" y="266699"/>
                  </a:lnTo>
                  <a:lnTo>
                    <a:pt x="526890" y="241299"/>
                  </a:lnTo>
                  <a:lnTo>
                    <a:pt x="564262" y="215899"/>
                  </a:lnTo>
                  <a:lnTo>
                    <a:pt x="602657" y="190499"/>
                  </a:lnTo>
                  <a:lnTo>
                    <a:pt x="642034" y="177799"/>
                  </a:lnTo>
                  <a:lnTo>
                    <a:pt x="682354" y="152399"/>
                  </a:lnTo>
                  <a:lnTo>
                    <a:pt x="723577" y="139699"/>
                  </a:lnTo>
                  <a:lnTo>
                    <a:pt x="765665" y="114299"/>
                  </a:lnTo>
                  <a:lnTo>
                    <a:pt x="941867" y="63499"/>
                  </a:lnTo>
                  <a:lnTo>
                    <a:pt x="987683" y="50799"/>
                  </a:lnTo>
                  <a:lnTo>
                    <a:pt x="1081158" y="50799"/>
                  </a:lnTo>
                  <a:lnTo>
                    <a:pt x="1128737" y="38099"/>
                  </a:lnTo>
                  <a:lnTo>
                    <a:pt x="1176825" y="38099"/>
                  </a:lnTo>
                  <a:lnTo>
                    <a:pt x="1176825" y="0"/>
                  </a:lnTo>
                  <a:close/>
                </a:path>
                <a:path w="2353945" h="2349500">
                  <a:moveTo>
                    <a:pt x="1273343" y="0"/>
                  </a:moveTo>
                  <a:lnTo>
                    <a:pt x="1176825" y="0"/>
                  </a:lnTo>
                  <a:lnTo>
                    <a:pt x="1176825" y="38099"/>
                  </a:lnTo>
                  <a:lnTo>
                    <a:pt x="1224913" y="38099"/>
                  </a:lnTo>
                  <a:lnTo>
                    <a:pt x="1272492" y="50799"/>
                  </a:lnTo>
                  <a:lnTo>
                    <a:pt x="1365966" y="50799"/>
                  </a:lnTo>
                  <a:lnTo>
                    <a:pt x="1411782" y="63499"/>
                  </a:lnTo>
                  <a:lnTo>
                    <a:pt x="1587985" y="114299"/>
                  </a:lnTo>
                  <a:lnTo>
                    <a:pt x="1630072" y="139699"/>
                  </a:lnTo>
                  <a:lnTo>
                    <a:pt x="1671296" y="152399"/>
                  </a:lnTo>
                  <a:lnTo>
                    <a:pt x="1711616" y="177799"/>
                  </a:lnTo>
                  <a:lnTo>
                    <a:pt x="1750993" y="190499"/>
                  </a:lnTo>
                  <a:lnTo>
                    <a:pt x="1789387" y="215899"/>
                  </a:lnTo>
                  <a:lnTo>
                    <a:pt x="1826760" y="241299"/>
                  </a:lnTo>
                  <a:lnTo>
                    <a:pt x="1863070" y="266699"/>
                  </a:lnTo>
                  <a:lnTo>
                    <a:pt x="1898280" y="304799"/>
                  </a:lnTo>
                  <a:lnTo>
                    <a:pt x="1932349" y="330199"/>
                  </a:lnTo>
                  <a:lnTo>
                    <a:pt x="1965239" y="355599"/>
                  </a:lnTo>
                  <a:lnTo>
                    <a:pt x="1996909" y="393699"/>
                  </a:lnTo>
                  <a:lnTo>
                    <a:pt x="2027319" y="419099"/>
                  </a:lnTo>
                  <a:lnTo>
                    <a:pt x="2056432" y="457199"/>
                  </a:lnTo>
                  <a:lnTo>
                    <a:pt x="2084206" y="495299"/>
                  </a:lnTo>
                  <a:lnTo>
                    <a:pt x="2110604" y="533399"/>
                  </a:lnTo>
                  <a:lnTo>
                    <a:pt x="2135584" y="571499"/>
                  </a:lnTo>
                  <a:lnTo>
                    <a:pt x="2159108" y="609599"/>
                  </a:lnTo>
                  <a:lnTo>
                    <a:pt x="2181136" y="647699"/>
                  </a:lnTo>
                  <a:lnTo>
                    <a:pt x="2201628" y="685799"/>
                  </a:lnTo>
                  <a:lnTo>
                    <a:pt x="2220546" y="723899"/>
                  </a:lnTo>
                  <a:lnTo>
                    <a:pt x="2237850" y="761999"/>
                  </a:lnTo>
                  <a:lnTo>
                    <a:pt x="2253499" y="812799"/>
                  </a:lnTo>
                  <a:lnTo>
                    <a:pt x="2267456" y="850899"/>
                  </a:lnTo>
                  <a:lnTo>
                    <a:pt x="2279679" y="901699"/>
                  </a:lnTo>
                  <a:lnTo>
                    <a:pt x="2290131" y="939799"/>
                  </a:lnTo>
                  <a:lnTo>
                    <a:pt x="2298771" y="990599"/>
                  </a:lnTo>
                  <a:lnTo>
                    <a:pt x="2305559" y="1041399"/>
                  </a:lnTo>
                  <a:lnTo>
                    <a:pt x="2310457" y="1079499"/>
                  </a:lnTo>
                  <a:lnTo>
                    <a:pt x="2313425" y="1130299"/>
                  </a:lnTo>
                  <a:lnTo>
                    <a:pt x="2314423" y="1181099"/>
                  </a:lnTo>
                  <a:lnTo>
                    <a:pt x="2313425" y="1231899"/>
                  </a:lnTo>
                  <a:lnTo>
                    <a:pt x="2310457" y="1269999"/>
                  </a:lnTo>
                  <a:lnTo>
                    <a:pt x="2305559" y="1320799"/>
                  </a:lnTo>
                  <a:lnTo>
                    <a:pt x="2298771" y="1371599"/>
                  </a:lnTo>
                  <a:lnTo>
                    <a:pt x="2290131" y="1409699"/>
                  </a:lnTo>
                  <a:lnTo>
                    <a:pt x="2279679" y="1460499"/>
                  </a:lnTo>
                  <a:lnTo>
                    <a:pt x="2267456" y="1498599"/>
                  </a:lnTo>
                  <a:lnTo>
                    <a:pt x="2253499" y="1549399"/>
                  </a:lnTo>
                  <a:lnTo>
                    <a:pt x="2237850" y="1587499"/>
                  </a:lnTo>
                  <a:lnTo>
                    <a:pt x="2220546" y="1638299"/>
                  </a:lnTo>
                  <a:lnTo>
                    <a:pt x="2201628" y="1676399"/>
                  </a:lnTo>
                  <a:lnTo>
                    <a:pt x="2181136" y="1714499"/>
                  </a:lnTo>
                  <a:lnTo>
                    <a:pt x="2159108" y="1752599"/>
                  </a:lnTo>
                  <a:lnTo>
                    <a:pt x="2135584" y="1790699"/>
                  </a:lnTo>
                  <a:lnTo>
                    <a:pt x="2110604" y="1828799"/>
                  </a:lnTo>
                  <a:lnTo>
                    <a:pt x="2084206" y="1866899"/>
                  </a:lnTo>
                  <a:lnTo>
                    <a:pt x="2056432" y="1904999"/>
                  </a:lnTo>
                  <a:lnTo>
                    <a:pt x="2027319" y="1930399"/>
                  </a:lnTo>
                  <a:lnTo>
                    <a:pt x="1996909" y="1968499"/>
                  </a:lnTo>
                  <a:lnTo>
                    <a:pt x="1965239" y="1993899"/>
                  </a:lnTo>
                  <a:lnTo>
                    <a:pt x="1932349" y="2031999"/>
                  </a:lnTo>
                  <a:lnTo>
                    <a:pt x="1898280" y="2057399"/>
                  </a:lnTo>
                  <a:lnTo>
                    <a:pt x="1863070" y="2082799"/>
                  </a:lnTo>
                  <a:lnTo>
                    <a:pt x="1826760" y="2108199"/>
                  </a:lnTo>
                  <a:lnTo>
                    <a:pt x="1789387" y="2133599"/>
                  </a:lnTo>
                  <a:lnTo>
                    <a:pt x="1750993" y="2158999"/>
                  </a:lnTo>
                  <a:lnTo>
                    <a:pt x="1711616" y="2184399"/>
                  </a:lnTo>
                  <a:lnTo>
                    <a:pt x="1671296" y="2209799"/>
                  </a:lnTo>
                  <a:lnTo>
                    <a:pt x="1587985" y="2235199"/>
                  </a:lnTo>
                  <a:lnTo>
                    <a:pt x="1545072" y="2260599"/>
                  </a:lnTo>
                  <a:lnTo>
                    <a:pt x="1456932" y="2285999"/>
                  </a:lnTo>
                  <a:lnTo>
                    <a:pt x="1411782" y="2285999"/>
                  </a:lnTo>
                  <a:lnTo>
                    <a:pt x="1319523" y="2311399"/>
                  </a:lnTo>
                  <a:lnTo>
                    <a:pt x="1176825" y="2311399"/>
                  </a:lnTo>
                  <a:lnTo>
                    <a:pt x="1176825" y="2349499"/>
                  </a:lnTo>
                  <a:lnTo>
                    <a:pt x="1320815" y="2349499"/>
                  </a:lnTo>
                  <a:lnTo>
                    <a:pt x="1367712" y="2336799"/>
                  </a:lnTo>
                  <a:lnTo>
                    <a:pt x="1413996" y="2336799"/>
                  </a:lnTo>
                  <a:lnTo>
                    <a:pt x="1592246" y="2285999"/>
                  </a:lnTo>
                  <a:lnTo>
                    <a:pt x="1634898" y="2260599"/>
                  </a:lnTo>
                  <a:lnTo>
                    <a:pt x="1676709" y="2247899"/>
                  </a:lnTo>
                  <a:lnTo>
                    <a:pt x="1717643" y="2222499"/>
                  </a:lnTo>
                  <a:lnTo>
                    <a:pt x="1757661" y="2197099"/>
                  </a:lnTo>
                  <a:lnTo>
                    <a:pt x="1796725" y="2184399"/>
                  </a:lnTo>
                  <a:lnTo>
                    <a:pt x="1834798" y="2158999"/>
                  </a:lnTo>
                  <a:lnTo>
                    <a:pt x="1871842" y="2133599"/>
                  </a:lnTo>
                  <a:lnTo>
                    <a:pt x="1907818" y="2095499"/>
                  </a:lnTo>
                  <a:lnTo>
                    <a:pt x="1942689" y="2070099"/>
                  </a:lnTo>
                  <a:lnTo>
                    <a:pt x="1976418" y="2044699"/>
                  </a:lnTo>
                  <a:lnTo>
                    <a:pt x="2008965" y="2006599"/>
                  </a:lnTo>
                  <a:lnTo>
                    <a:pt x="2040294" y="1981199"/>
                  </a:lnTo>
                  <a:lnTo>
                    <a:pt x="2070367" y="1943099"/>
                  </a:lnTo>
                  <a:lnTo>
                    <a:pt x="2099145" y="1904999"/>
                  </a:lnTo>
                  <a:lnTo>
                    <a:pt x="2126591" y="1879599"/>
                  </a:lnTo>
                  <a:lnTo>
                    <a:pt x="2152666" y="1841499"/>
                  </a:lnTo>
                  <a:lnTo>
                    <a:pt x="2177334" y="1803399"/>
                  </a:lnTo>
                  <a:lnTo>
                    <a:pt x="2200556" y="1765299"/>
                  </a:lnTo>
                  <a:lnTo>
                    <a:pt x="2222295" y="1714499"/>
                  </a:lnTo>
                  <a:lnTo>
                    <a:pt x="2242512" y="1676399"/>
                  </a:lnTo>
                  <a:lnTo>
                    <a:pt x="2261169" y="1638299"/>
                  </a:lnTo>
                  <a:lnTo>
                    <a:pt x="2278229" y="1600199"/>
                  </a:lnTo>
                  <a:lnTo>
                    <a:pt x="2293655" y="1549399"/>
                  </a:lnTo>
                  <a:lnTo>
                    <a:pt x="2307407" y="1511299"/>
                  </a:lnTo>
                  <a:lnTo>
                    <a:pt x="2319448" y="1460499"/>
                  </a:lnTo>
                  <a:lnTo>
                    <a:pt x="2329741" y="1422399"/>
                  </a:lnTo>
                  <a:lnTo>
                    <a:pt x="2338247" y="1371599"/>
                  </a:lnTo>
                  <a:lnTo>
                    <a:pt x="2344929" y="1320799"/>
                  </a:lnTo>
                  <a:lnTo>
                    <a:pt x="2349749" y="1269999"/>
                  </a:lnTo>
                  <a:lnTo>
                    <a:pt x="2352668" y="1231899"/>
                  </a:lnTo>
                  <a:lnTo>
                    <a:pt x="2353650" y="1181099"/>
                  </a:lnTo>
                  <a:lnTo>
                    <a:pt x="2352668" y="1130299"/>
                  </a:lnTo>
                  <a:lnTo>
                    <a:pt x="2349749" y="1079499"/>
                  </a:lnTo>
                  <a:lnTo>
                    <a:pt x="2344929" y="1028699"/>
                  </a:lnTo>
                  <a:lnTo>
                    <a:pt x="2338247" y="990599"/>
                  </a:lnTo>
                  <a:lnTo>
                    <a:pt x="2329741" y="939799"/>
                  </a:lnTo>
                  <a:lnTo>
                    <a:pt x="2319448" y="901699"/>
                  </a:lnTo>
                  <a:lnTo>
                    <a:pt x="2307407" y="850899"/>
                  </a:lnTo>
                  <a:lnTo>
                    <a:pt x="2293655" y="812799"/>
                  </a:lnTo>
                  <a:lnTo>
                    <a:pt x="2278229" y="761999"/>
                  </a:lnTo>
                  <a:lnTo>
                    <a:pt x="2261169" y="723899"/>
                  </a:lnTo>
                  <a:lnTo>
                    <a:pt x="2242512" y="673099"/>
                  </a:lnTo>
                  <a:lnTo>
                    <a:pt x="2222295" y="634999"/>
                  </a:lnTo>
                  <a:lnTo>
                    <a:pt x="2200556" y="596899"/>
                  </a:lnTo>
                  <a:lnTo>
                    <a:pt x="2177334" y="558799"/>
                  </a:lnTo>
                  <a:lnTo>
                    <a:pt x="2152666" y="520699"/>
                  </a:lnTo>
                  <a:lnTo>
                    <a:pt x="2126591" y="482599"/>
                  </a:lnTo>
                  <a:lnTo>
                    <a:pt x="2099145" y="444499"/>
                  </a:lnTo>
                  <a:lnTo>
                    <a:pt x="2070367" y="419099"/>
                  </a:lnTo>
                  <a:lnTo>
                    <a:pt x="2040294" y="380999"/>
                  </a:lnTo>
                  <a:lnTo>
                    <a:pt x="2008965" y="342899"/>
                  </a:lnTo>
                  <a:lnTo>
                    <a:pt x="1976418" y="317499"/>
                  </a:lnTo>
                  <a:lnTo>
                    <a:pt x="1942689" y="279399"/>
                  </a:lnTo>
                  <a:lnTo>
                    <a:pt x="1907818" y="253999"/>
                  </a:lnTo>
                  <a:lnTo>
                    <a:pt x="1871842" y="228599"/>
                  </a:lnTo>
                  <a:lnTo>
                    <a:pt x="1834798" y="203199"/>
                  </a:lnTo>
                  <a:lnTo>
                    <a:pt x="1796725" y="177799"/>
                  </a:lnTo>
                  <a:lnTo>
                    <a:pt x="1757661" y="152399"/>
                  </a:lnTo>
                  <a:lnTo>
                    <a:pt x="1717643" y="139699"/>
                  </a:lnTo>
                  <a:lnTo>
                    <a:pt x="1676709" y="114299"/>
                  </a:lnTo>
                  <a:lnTo>
                    <a:pt x="1634898" y="88899"/>
                  </a:lnTo>
                  <a:lnTo>
                    <a:pt x="1459629" y="38099"/>
                  </a:lnTo>
                  <a:lnTo>
                    <a:pt x="1367712" y="12699"/>
                  </a:lnTo>
                  <a:lnTo>
                    <a:pt x="1320815" y="12699"/>
                  </a:lnTo>
                  <a:lnTo>
                    <a:pt x="1273343" y="0"/>
                  </a:lnTo>
                  <a:close/>
                </a:path>
              </a:pathLst>
            </a:custGeom>
            <a:solidFill>
              <a:srgbClr val="259CD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sp>
        <p:nvSpPr>
          <p:cNvPr id="15" name="object 15"/>
          <p:cNvSpPr/>
          <p:nvPr/>
        </p:nvSpPr>
        <p:spPr>
          <a:xfrm>
            <a:off x="7123716" y="5287868"/>
            <a:ext cx="6045200" cy="7037878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462882" y="5287868"/>
            <a:ext cx="6045200" cy="7037878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3139" y="4737756"/>
            <a:ext cx="4266168" cy="275266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83140" y="5609525"/>
            <a:ext cx="5712826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Расширение образовательных ресурсов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Образовательные учреждения нуждаются в дополнительных образовательных </a:t>
            </a:r>
            <a:r>
              <a:rPr lang="ru-RU" sz="2800" dirty="0" smtClean="0">
                <a:latin typeface="Montserrat" panose="00000500000000000000" pitchFamily="2" charset="-52"/>
              </a:rPr>
              <a:t>ресурсах.</a:t>
            </a:r>
          </a:p>
          <a:p>
            <a:r>
              <a:rPr lang="ru-RU" sz="2800" dirty="0">
                <a:latin typeface="Montserrat" panose="00000500000000000000" pitchFamily="2" charset="-52"/>
              </a:rPr>
              <a:t>Наш проект предоставляет им доступ к обширной базе данных научных открытий, что позволяет обогатить образовательные программы и предоставить студентам доступ к актуальным </a:t>
            </a:r>
            <a:r>
              <a:rPr lang="ru-RU" sz="2800" dirty="0" smtClean="0">
                <a:latin typeface="Montserrat" panose="00000500000000000000" pitchFamily="2" charset="-52"/>
              </a:rPr>
              <a:t>источникам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3862050" y="5649906"/>
            <a:ext cx="54702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Сотрудничество и партнерство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Образовательные учреждения могут сотрудничать с нами, чтобы предоставить своим студентам доступ к дополнительным образовательным ресурсам. Это создает возможности для партнерства и совместных </a:t>
            </a:r>
            <a:r>
              <a:rPr lang="ru-RU" sz="2800" dirty="0" smtClean="0">
                <a:latin typeface="Montserrat" panose="00000500000000000000" pitchFamily="2" charset="-52"/>
              </a:rPr>
              <a:t>проектов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904879" y="1609560"/>
            <a:ext cx="1083662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Montserrat" panose="00000500000000000000" pitchFamily="2" charset="-52"/>
              </a:rPr>
              <a:t>Портрет</a:t>
            </a:r>
            <a:r>
              <a:rPr lang="en-US" sz="2800" b="1" dirty="0" smtClean="0">
                <a:latin typeface="Montserrat" panose="00000500000000000000" pitchFamily="2" charset="-52"/>
              </a:rPr>
              <a:t>:</a:t>
            </a:r>
            <a:endParaRPr lang="en-US" sz="2800" b="1" dirty="0" smtClean="0">
              <a:latin typeface="Montserrat" panose="00000500000000000000" pitchFamily="2" charset="-52"/>
            </a:endParaRPr>
          </a:p>
          <a:p>
            <a:r>
              <a:rPr lang="ru-RU" sz="2800" dirty="0" smtClean="0">
                <a:latin typeface="Montserrat" panose="00000500000000000000" pitchFamily="2" charset="-52"/>
              </a:rPr>
              <a:t>Научное сообщество которым важно научные открытие,</a:t>
            </a:r>
          </a:p>
          <a:p>
            <a:r>
              <a:rPr lang="ru-RU" sz="2800" dirty="0" smtClean="0">
                <a:latin typeface="Montserrat" panose="00000500000000000000" pitchFamily="2" charset="-52"/>
              </a:rPr>
              <a:t>даты </a:t>
            </a:r>
            <a:r>
              <a:rPr lang="ru-RU" sz="2800" dirty="0" smtClean="0">
                <a:latin typeface="Montserrat" panose="00000500000000000000" pitchFamily="2" charset="-52"/>
              </a:rPr>
              <a:t>их появления и место рождения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0277" y="499697"/>
            <a:ext cx="1005205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b="1" dirty="0">
                <a:latin typeface="Montserrat" panose="00000500000000000000" pitchFamily="2" charset="-52"/>
              </a:rPr>
              <a:t>Ценность проекта для образовательных учреждений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513126" y="5649906"/>
            <a:ext cx="54702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Привлечение студентов и преподавателей</a:t>
            </a:r>
            <a:br>
              <a:rPr lang="ru-RU" sz="2800" b="1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Наш проект может помочь учебным заведениям привлечь больше студентов и преподавателей, так как он предоставляет инновационный и удобный доступ к научным данным и </a:t>
            </a:r>
            <a:r>
              <a:rPr lang="ru-RU" sz="2800" dirty="0" smtClean="0">
                <a:latin typeface="Montserrat" panose="00000500000000000000" pitchFamily="2" charset="-52"/>
              </a:rPr>
              <a:t>исследованиям</a:t>
            </a:r>
            <a:endParaRPr lang="ru-RU" sz="2800" dirty="0">
              <a:latin typeface="Montserrat" panose="000005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988" y="1678478"/>
            <a:ext cx="2279512" cy="226059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9002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82644" y="5287867"/>
            <a:ext cx="6045200" cy="7037880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392430" cy="12717780"/>
          </a:xfrm>
          <a:custGeom>
            <a:avLst/>
            <a:gdLst/>
            <a:ahLst/>
            <a:cxnLst/>
            <a:rect l="l" t="t" r="r" b="b"/>
            <a:pathLst>
              <a:path w="392430" h="12717780">
                <a:moveTo>
                  <a:pt x="392275" y="0"/>
                </a:moveTo>
                <a:lnTo>
                  <a:pt x="0" y="0"/>
                </a:lnTo>
                <a:lnTo>
                  <a:pt x="0" y="12717558"/>
                </a:lnTo>
                <a:lnTo>
                  <a:pt x="392275" y="12717558"/>
                </a:lnTo>
                <a:lnTo>
                  <a:pt x="392275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76825" y="1627941"/>
            <a:ext cx="2353945" cy="2353652"/>
            <a:chOff x="1176825" y="1627941"/>
            <a:chExt cx="2353945" cy="235365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6825" y="1627941"/>
              <a:ext cx="2353650" cy="23536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76825" y="1632093"/>
              <a:ext cx="2353945" cy="2349500"/>
            </a:xfrm>
            <a:custGeom>
              <a:avLst/>
              <a:gdLst/>
              <a:ahLst/>
              <a:cxnLst/>
              <a:rect l="l" t="t" r="r" b="b"/>
              <a:pathLst>
                <a:path w="2353945" h="2349500">
                  <a:moveTo>
                    <a:pt x="1176825" y="0"/>
                  </a:moveTo>
                  <a:lnTo>
                    <a:pt x="1080307" y="0"/>
                  </a:lnTo>
                  <a:lnTo>
                    <a:pt x="1032835" y="12699"/>
                  </a:lnTo>
                  <a:lnTo>
                    <a:pt x="985938" y="12699"/>
                  </a:lnTo>
                  <a:lnTo>
                    <a:pt x="894021" y="38099"/>
                  </a:lnTo>
                  <a:lnTo>
                    <a:pt x="718752" y="88899"/>
                  </a:lnTo>
                  <a:lnTo>
                    <a:pt x="676940" y="114299"/>
                  </a:lnTo>
                  <a:lnTo>
                    <a:pt x="636007" y="139699"/>
                  </a:lnTo>
                  <a:lnTo>
                    <a:pt x="595989" y="152399"/>
                  </a:lnTo>
                  <a:lnTo>
                    <a:pt x="556924" y="177799"/>
                  </a:lnTo>
                  <a:lnTo>
                    <a:pt x="518851" y="203199"/>
                  </a:lnTo>
                  <a:lnTo>
                    <a:pt x="481808" y="228599"/>
                  </a:lnTo>
                  <a:lnTo>
                    <a:pt x="445831" y="253999"/>
                  </a:lnTo>
                  <a:lnTo>
                    <a:pt x="410960" y="279399"/>
                  </a:lnTo>
                  <a:lnTo>
                    <a:pt x="377232" y="317499"/>
                  </a:lnTo>
                  <a:lnTo>
                    <a:pt x="344684" y="342899"/>
                  </a:lnTo>
                  <a:lnTo>
                    <a:pt x="313355" y="380999"/>
                  </a:lnTo>
                  <a:lnTo>
                    <a:pt x="283283" y="419099"/>
                  </a:lnTo>
                  <a:lnTo>
                    <a:pt x="254505" y="444499"/>
                  </a:lnTo>
                  <a:lnTo>
                    <a:pt x="227059" y="482599"/>
                  </a:lnTo>
                  <a:lnTo>
                    <a:pt x="200983" y="520699"/>
                  </a:lnTo>
                  <a:lnTo>
                    <a:pt x="176315" y="558799"/>
                  </a:lnTo>
                  <a:lnTo>
                    <a:pt x="153093" y="596899"/>
                  </a:lnTo>
                  <a:lnTo>
                    <a:pt x="131355" y="634999"/>
                  </a:lnTo>
                  <a:lnTo>
                    <a:pt x="111138" y="673099"/>
                  </a:lnTo>
                  <a:lnTo>
                    <a:pt x="92480" y="723899"/>
                  </a:lnTo>
                  <a:lnTo>
                    <a:pt x="75420" y="761999"/>
                  </a:lnTo>
                  <a:lnTo>
                    <a:pt x="59995" y="812799"/>
                  </a:lnTo>
                  <a:lnTo>
                    <a:pt x="46243" y="850899"/>
                  </a:lnTo>
                  <a:lnTo>
                    <a:pt x="34201" y="901699"/>
                  </a:lnTo>
                  <a:lnTo>
                    <a:pt x="23908" y="939799"/>
                  </a:lnTo>
                  <a:lnTo>
                    <a:pt x="15402" y="990599"/>
                  </a:lnTo>
                  <a:lnTo>
                    <a:pt x="8720" y="1028699"/>
                  </a:lnTo>
                  <a:lnTo>
                    <a:pt x="3901" y="1079499"/>
                  </a:lnTo>
                  <a:lnTo>
                    <a:pt x="981" y="1130299"/>
                  </a:lnTo>
                  <a:lnTo>
                    <a:pt x="0" y="1181099"/>
                  </a:lnTo>
                  <a:lnTo>
                    <a:pt x="981" y="1231899"/>
                  </a:lnTo>
                  <a:lnTo>
                    <a:pt x="3901" y="1269999"/>
                  </a:lnTo>
                  <a:lnTo>
                    <a:pt x="8720" y="1320799"/>
                  </a:lnTo>
                  <a:lnTo>
                    <a:pt x="15402" y="1371599"/>
                  </a:lnTo>
                  <a:lnTo>
                    <a:pt x="23908" y="1422399"/>
                  </a:lnTo>
                  <a:lnTo>
                    <a:pt x="34201" y="1460499"/>
                  </a:lnTo>
                  <a:lnTo>
                    <a:pt x="46243" y="1511299"/>
                  </a:lnTo>
                  <a:lnTo>
                    <a:pt x="59995" y="1549399"/>
                  </a:lnTo>
                  <a:lnTo>
                    <a:pt x="75420" y="1600199"/>
                  </a:lnTo>
                  <a:lnTo>
                    <a:pt x="92480" y="1638299"/>
                  </a:lnTo>
                  <a:lnTo>
                    <a:pt x="111138" y="1676399"/>
                  </a:lnTo>
                  <a:lnTo>
                    <a:pt x="131355" y="1714499"/>
                  </a:lnTo>
                  <a:lnTo>
                    <a:pt x="153093" y="1765299"/>
                  </a:lnTo>
                  <a:lnTo>
                    <a:pt x="176315" y="1803399"/>
                  </a:lnTo>
                  <a:lnTo>
                    <a:pt x="200983" y="1841499"/>
                  </a:lnTo>
                  <a:lnTo>
                    <a:pt x="227059" y="1879599"/>
                  </a:lnTo>
                  <a:lnTo>
                    <a:pt x="254505" y="1904999"/>
                  </a:lnTo>
                  <a:lnTo>
                    <a:pt x="283283" y="1943099"/>
                  </a:lnTo>
                  <a:lnTo>
                    <a:pt x="313355" y="1981199"/>
                  </a:lnTo>
                  <a:lnTo>
                    <a:pt x="344684" y="2006599"/>
                  </a:lnTo>
                  <a:lnTo>
                    <a:pt x="377232" y="2044699"/>
                  </a:lnTo>
                  <a:lnTo>
                    <a:pt x="410960" y="2070099"/>
                  </a:lnTo>
                  <a:lnTo>
                    <a:pt x="445831" y="2095499"/>
                  </a:lnTo>
                  <a:lnTo>
                    <a:pt x="481808" y="2133599"/>
                  </a:lnTo>
                  <a:lnTo>
                    <a:pt x="518851" y="2158999"/>
                  </a:lnTo>
                  <a:lnTo>
                    <a:pt x="556924" y="2184399"/>
                  </a:lnTo>
                  <a:lnTo>
                    <a:pt x="595989" y="2197099"/>
                  </a:lnTo>
                  <a:lnTo>
                    <a:pt x="636007" y="2222499"/>
                  </a:lnTo>
                  <a:lnTo>
                    <a:pt x="676940" y="2247899"/>
                  </a:lnTo>
                  <a:lnTo>
                    <a:pt x="718752" y="2260599"/>
                  </a:lnTo>
                  <a:lnTo>
                    <a:pt x="761404" y="2285999"/>
                  </a:lnTo>
                  <a:lnTo>
                    <a:pt x="939654" y="2336799"/>
                  </a:lnTo>
                  <a:lnTo>
                    <a:pt x="985938" y="2336799"/>
                  </a:lnTo>
                  <a:lnTo>
                    <a:pt x="1032835" y="2349499"/>
                  </a:lnTo>
                  <a:lnTo>
                    <a:pt x="1176825" y="2349499"/>
                  </a:lnTo>
                  <a:lnTo>
                    <a:pt x="1176825" y="2311399"/>
                  </a:lnTo>
                  <a:lnTo>
                    <a:pt x="1034127" y="2311399"/>
                  </a:lnTo>
                  <a:lnTo>
                    <a:pt x="941867" y="2285999"/>
                  </a:lnTo>
                  <a:lnTo>
                    <a:pt x="896718" y="2285999"/>
                  </a:lnTo>
                  <a:lnTo>
                    <a:pt x="808577" y="2260599"/>
                  </a:lnTo>
                  <a:lnTo>
                    <a:pt x="765665" y="2235199"/>
                  </a:lnTo>
                  <a:lnTo>
                    <a:pt x="682354" y="2209799"/>
                  </a:lnTo>
                  <a:lnTo>
                    <a:pt x="642034" y="2184399"/>
                  </a:lnTo>
                  <a:lnTo>
                    <a:pt x="602657" y="2158999"/>
                  </a:lnTo>
                  <a:lnTo>
                    <a:pt x="564262" y="2133599"/>
                  </a:lnTo>
                  <a:lnTo>
                    <a:pt x="526890" y="2108199"/>
                  </a:lnTo>
                  <a:lnTo>
                    <a:pt x="490579" y="2082799"/>
                  </a:lnTo>
                  <a:lnTo>
                    <a:pt x="455369" y="2057399"/>
                  </a:lnTo>
                  <a:lnTo>
                    <a:pt x="421300" y="2031999"/>
                  </a:lnTo>
                  <a:lnTo>
                    <a:pt x="388411" y="1993899"/>
                  </a:lnTo>
                  <a:lnTo>
                    <a:pt x="356741" y="1968499"/>
                  </a:lnTo>
                  <a:lnTo>
                    <a:pt x="326330" y="1930399"/>
                  </a:lnTo>
                  <a:lnTo>
                    <a:pt x="297218" y="1904999"/>
                  </a:lnTo>
                  <a:lnTo>
                    <a:pt x="269443" y="1866899"/>
                  </a:lnTo>
                  <a:lnTo>
                    <a:pt x="243046" y="1828799"/>
                  </a:lnTo>
                  <a:lnTo>
                    <a:pt x="218066" y="1790699"/>
                  </a:lnTo>
                  <a:lnTo>
                    <a:pt x="194542" y="1752599"/>
                  </a:lnTo>
                  <a:lnTo>
                    <a:pt x="172514" y="1714499"/>
                  </a:lnTo>
                  <a:lnTo>
                    <a:pt x="152022" y="1676399"/>
                  </a:lnTo>
                  <a:lnTo>
                    <a:pt x="133104" y="1638299"/>
                  </a:lnTo>
                  <a:lnTo>
                    <a:pt x="115800" y="1587499"/>
                  </a:lnTo>
                  <a:lnTo>
                    <a:pt x="100150" y="1549399"/>
                  </a:lnTo>
                  <a:lnTo>
                    <a:pt x="86194" y="1498599"/>
                  </a:lnTo>
                  <a:lnTo>
                    <a:pt x="73970" y="1460499"/>
                  </a:lnTo>
                  <a:lnTo>
                    <a:pt x="63519" y="1409699"/>
                  </a:lnTo>
                  <a:lnTo>
                    <a:pt x="54879" y="1371599"/>
                  </a:lnTo>
                  <a:lnTo>
                    <a:pt x="48091" y="1320799"/>
                  </a:lnTo>
                  <a:lnTo>
                    <a:pt x="43193" y="1269999"/>
                  </a:lnTo>
                  <a:lnTo>
                    <a:pt x="40225" y="1231899"/>
                  </a:lnTo>
                  <a:lnTo>
                    <a:pt x="39227" y="1181099"/>
                  </a:lnTo>
                  <a:lnTo>
                    <a:pt x="40225" y="1130299"/>
                  </a:lnTo>
                  <a:lnTo>
                    <a:pt x="43193" y="1079499"/>
                  </a:lnTo>
                  <a:lnTo>
                    <a:pt x="48091" y="1041399"/>
                  </a:lnTo>
                  <a:lnTo>
                    <a:pt x="54879" y="990599"/>
                  </a:lnTo>
                  <a:lnTo>
                    <a:pt x="63519" y="939799"/>
                  </a:lnTo>
                  <a:lnTo>
                    <a:pt x="73970" y="901699"/>
                  </a:lnTo>
                  <a:lnTo>
                    <a:pt x="86194" y="850899"/>
                  </a:lnTo>
                  <a:lnTo>
                    <a:pt x="100150" y="812799"/>
                  </a:lnTo>
                  <a:lnTo>
                    <a:pt x="115800" y="761999"/>
                  </a:lnTo>
                  <a:lnTo>
                    <a:pt x="133104" y="723899"/>
                  </a:lnTo>
                  <a:lnTo>
                    <a:pt x="152022" y="685799"/>
                  </a:lnTo>
                  <a:lnTo>
                    <a:pt x="172514" y="647699"/>
                  </a:lnTo>
                  <a:lnTo>
                    <a:pt x="194542" y="609599"/>
                  </a:lnTo>
                  <a:lnTo>
                    <a:pt x="218066" y="571499"/>
                  </a:lnTo>
                  <a:lnTo>
                    <a:pt x="243046" y="533399"/>
                  </a:lnTo>
                  <a:lnTo>
                    <a:pt x="269443" y="495299"/>
                  </a:lnTo>
                  <a:lnTo>
                    <a:pt x="297218" y="457199"/>
                  </a:lnTo>
                  <a:lnTo>
                    <a:pt x="326330" y="419099"/>
                  </a:lnTo>
                  <a:lnTo>
                    <a:pt x="356741" y="393699"/>
                  </a:lnTo>
                  <a:lnTo>
                    <a:pt x="388411" y="355599"/>
                  </a:lnTo>
                  <a:lnTo>
                    <a:pt x="421300" y="330199"/>
                  </a:lnTo>
                  <a:lnTo>
                    <a:pt x="455369" y="304799"/>
                  </a:lnTo>
                  <a:lnTo>
                    <a:pt x="490579" y="266699"/>
                  </a:lnTo>
                  <a:lnTo>
                    <a:pt x="526890" y="241299"/>
                  </a:lnTo>
                  <a:lnTo>
                    <a:pt x="564262" y="215899"/>
                  </a:lnTo>
                  <a:lnTo>
                    <a:pt x="602657" y="190499"/>
                  </a:lnTo>
                  <a:lnTo>
                    <a:pt x="642034" y="177799"/>
                  </a:lnTo>
                  <a:lnTo>
                    <a:pt x="682354" y="152399"/>
                  </a:lnTo>
                  <a:lnTo>
                    <a:pt x="723577" y="139699"/>
                  </a:lnTo>
                  <a:lnTo>
                    <a:pt x="765665" y="114299"/>
                  </a:lnTo>
                  <a:lnTo>
                    <a:pt x="941867" y="63499"/>
                  </a:lnTo>
                  <a:lnTo>
                    <a:pt x="987683" y="50799"/>
                  </a:lnTo>
                  <a:lnTo>
                    <a:pt x="1081158" y="50799"/>
                  </a:lnTo>
                  <a:lnTo>
                    <a:pt x="1128737" y="38099"/>
                  </a:lnTo>
                  <a:lnTo>
                    <a:pt x="1176825" y="38099"/>
                  </a:lnTo>
                  <a:lnTo>
                    <a:pt x="1176825" y="0"/>
                  </a:lnTo>
                  <a:close/>
                </a:path>
                <a:path w="2353945" h="2349500">
                  <a:moveTo>
                    <a:pt x="1273343" y="0"/>
                  </a:moveTo>
                  <a:lnTo>
                    <a:pt x="1176825" y="0"/>
                  </a:lnTo>
                  <a:lnTo>
                    <a:pt x="1176825" y="38099"/>
                  </a:lnTo>
                  <a:lnTo>
                    <a:pt x="1224913" y="38099"/>
                  </a:lnTo>
                  <a:lnTo>
                    <a:pt x="1272492" y="50799"/>
                  </a:lnTo>
                  <a:lnTo>
                    <a:pt x="1365966" y="50799"/>
                  </a:lnTo>
                  <a:lnTo>
                    <a:pt x="1411782" y="63499"/>
                  </a:lnTo>
                  <a:lnTo>
                    <a:pt x="1587985" y="114299"/>
                  </a:lnTo>
                  <a:lnTo>
                    <a:pt x="1630072" y="139699"/>
                  </a:lnTo>
                  <a:lnTo>
                    <a:pt x="1671296" y="152399"/>
                  </a:lnTo>
                  <a:lnTo>
                    <a:pt x="1711616" y="177799"/>
                  </a:lnTo>
                  <a:lnTo>
                    <a:pt x="1750993" y="190499"/>
                  </a:lnTo>
                  <a:lnTo>
                    <a:pt x="1789387" y="215899"/>
                  </a:lnTo>
                  <a:lnTo>
                    <a:pt x="1826760" y="241299"/>
                  </a:lnTo>
                  <a:lnTo>
                    <a:pt x="1863070" y="266699"/>
                  </a:lnTo>
                  <a:lnTo>
                    <a:pt x="1898280" y="304799"/>
                  </a:lnTo>
                  <a:lnTo>
                    <a:pt x="1932349" y="330199"/>
                  </a:lnTo>
                  <a:lnTo>
                    <a:pt x="1965239" y="355599"/>
                  </a:lnTo>
                  <a:lnTo>
                    <a:pt x="1996909" y="393699"/>
                  </a:lnTo>
                  <a:lnTo>
                    <a:pt x="2027319" y="419099"/>
                  </a:lnTo>
                  <a:lnTo>
                    <a:pt x="2056432" y="457199"/>
                  </a:lnTo>
                  <a:lnTo>
                    <a:pt x="2084206" y="495299"/>
                  </a:lnTo>
                  <a:lnTo>
                    <a:pt x="2110604" y="533399"/>
                  </a:lnTo>
                  <a:lnTo>
                    <a:pt x="2135584" y="571499"/>
                  </a:lnTo>
                  <a:lnTo>
                    <a:pt x="2159108" y="609599"/>
                  </a:lnTo>
                  <a:lnTo>
                    <a:pt x="2181136" y="647699"/>
                  </a:lnTo>
                  <a:lnTo>
                    <a:pt x="2201628" y="685799"/>
                  </a:lnTo>
                  <a:lnTo>
                    <a:pt x="2220546" y="723899"/>
                  </a:lnTo>
                  <a:lnTo>
                    <a:pt x="2237850" y="761999"/>
                  </a:lnTo>
                  <a:lnTo>
                    <a:pt x="2253499" y="812799"/>
                  </a:lnTo>
                  <a:lnTo>
                    <a:pt x="2267456" y="850899"/>
                  </a:lnTo>
                  <a:lnTo>
                    <a:pt x="2279679" y="901699"/>
                  </a:lnTo>
                  <a:lnTo>
                    <a:pt x="2290131" y="939799"/>
                  </a:lnTo>
                  <a:lnTo>
                    <a:pt x="2298771" y="990599"/>
                  </a:lnTo>
                  <a:lnTo>
                    <a:pt x="2305559" y="1041399"/>
                  </a:lnTo>
                  <a:lnTo>
                    <a:pt x="2310457" y="1079499"/>
                  </a:lnTo>
                  <a:lnTo>
                    <a:pt x="2313425" y="1130299"/>
                  </a:lnTo>
                  <a:lnTo>
                    <a:pt x="2314423" y="1181099"/>
                  </a:lnTo>
                  <a:lnTo>
                    <a:pt x="2313425" y="1231899"/>
                  </a:lnTo>
                  <a:lnTo>
                    <a:pt x="2310457" y="1269999"/>
                  </a:lnTo>
                  <a:lnTo>
                    <a:pt x="2305559" y="1320799"/>
                  </a:lnTo>
                  <a:lnTo>
                    <a:pt x="2298771" y="1371599"/>
                  </a:lnTo>
                  <a:lnTo>
                    <a:pt x="2290131" y="1409699"/>
                  </a:lnTo>
                  <a:lnTo>
                    <a:pt x="2279679" y="1460499"/>
                  </a:lnTo>
                  <a:lnTo>
                    <a:pt x="2267456" y="1498599"/>
                  </a:lnTo>
                  <a:lnTo>
                    <a:pt x="2253499" y="1549399"/>
                  </a:lnTo>
                  <a:lnTo>
                    <a:pt x="2237850" y="1587499"/>
                  </a:lnTo>
                  <a:lnTo>
                    <a:pt x="2220546" y="1638299"/>
                  </a:lnTo>
                  <a:lnTo>
                    <a:pt x="2201628" y="1676399"/>
                  </a:lnTo>
                  <a:lnTo>
                    <a:pt x="2181136" y="1714499"/>
                  </a:lnTo>
                  <a:lnTo>
                    <a:pt x="2159108" y="1752599"/>
                  </a:lnTo>
                  <a:lnTo>
                    <a:pt x="2135584" y="1790699"/>
                  </a:lnTo>
                  <a:lnTo>
                    <a:pt x="2110604" y="1828799"/>
                  </a:lnTo>
                  <a:lnTo>
                    <a:pt x="2084206" y="1866899"/>
                  </a:lnTo>
                  <a:lnTo>
                    <a:pt x="2056432" y="1904999"/>
                  </a:lnTo>
                  <a:lnTo>
                    <a:pt x="2027319" y="1930399"/>
                  </a:lnTo>
                  <a:lnTo>
                    <a:pt x="1996909" y="1968499"/>
                  </a:lnTo>
                  <a:lnTo>
                    <a:pt x="1965239" y="1993899"/>
                  </a:lnTo>
                  <a:lnTo>
                    <a:pt x="1932349" y="2031999"/>
                  </a:lnTo>
                  <a:lnTo>
                    <a:pt x="1898280" y="2057399"/>
                  </a:lnTo>
                  <a:lnTo>
                    <a:pt x="1863070" y="2082799"/>
                  </a:lnTo>
                  <a:lnTo>
                    <a:pt x="1826760" y="2108199"/>
                  </a:lnTo>
                  <a:lnTo>
                    <a:pt x="1789387" y="2133599"/>
                  </a:lnTo>
                  <a:lnTo>
                    <a:pt x="1750993" y="2158999"/>
                  </a:lnTo>
                  <a:lnTo>
                    <a:pt x="1711616" y="2184399"/>
                  </a:lnTo>
                  <a:lnTo>
                    <a:pt x="1671296" y="2209799"/>
                  </a:lnTo>
                  <a:lnTo>
                    <a:pt x="1587985" y="2235199"/>
                  </a:lnTo>
                  <a:lnTo>
                    <a:pt x="1545072" y="2260599"/>
                  </a:lnTo>
                  <a:lnTo>
                    <a:pt x="1456932" y="2285999"/>
                  </a:lnTo>
                  <a:lnTo>
                    <a:pt x="1411782" y="2285999"/>
                  </a:lnTo>
                  <a:lnTo>
                    <a:pt x="1319523" y="2311399"/>
                  </a:lnTo>
                  <a:lnTo>
                    <a:pt x="1176825" y="2311399"/>
                  </a:lnTo>
                  <a:lnTo>
                    <a:pt x="1176825" y="2349499"/>
                  </a:lnTo>
                  <a:lnTo>
                    <a:pt x="1320815" y="2349499"/>
                  </a:lnTo>
                  <a:lnTo>
                    <a:pt x="1367712" y="2336799"/>
                  </a:lnTo>
                  <a:lnTo>
                    <a:pt x="1413996" y="2336799"/>
                  </a:lnTo>
                  <a:lnTo>
                    <a:pt x="1592246" y="2285999"/>
                  </a:lnTo>
                  <a:lnTo>
                    <a:pt x="1634898" y="2260599"/>
                  </a:lnTo>
                  <a:lnTo>
                    <a:pt x="1676709" y="2247899"/>
                  </a:lnTo>
                  <a:lnTo>
                    <a:pt x="1717643" y="2222499"/>
                  </a:lnTo>
                  <a:lnTo>
                    <a:pt x="1757661" y="2197099"/>
                  </a:lnTo>
                  <a:lnTo>
                    <a:pt x="1796725" y="2184399"/>
                  </a:lnTo>
                  <a:lnTo>
                    <a:pt x="1834798" y="2158999"/>
                  </a:lnTo>
                  <a:lnTo>
                    <a:pt x="1871842" y="2133599"/>
                  </a:lnTo>
                  <a:lnTo>
                    <a:pt x="1907818" y="2095499"/>
                  </a:lnTo>
                  <a:lnTo>
                    <a:pt x="1942689" y="2070099"/>
                  </a:lnTo>
                  <a:lnTo>
                    <a:pt x="1976418" y="2044699"/>
                  </a:lnTo>
                  <a:lnTo>
                    <a:pt x="2008965" y="2006599"/>
                  </a:lnTo>
                  <a:lnTo>
                    <a:pt x="2040294" y="1981199"/>
                  </a:lnTo>
                  <a:lnTo>
                    <a:pt x="2070367" y="1943099"/>
                  </a:lnTo>
                  <a:lnTo>
                    <a:pt x="2099145" y="1904999"/>
                  </a:lnTo>
                  <a:lnTo>
                    <a:pt x="2126591" y="1879599"/>
                  </a:lnTo>
                  <a:lnTo>
                    <a:pt x="2152666" y="1841499"/>
                  </a:lnTo>
                  <a:lnTo>
                    <a:pt x="2177334" y="1803399"/>
                  </a:lnTo>
                  <a:lnTo>
                    <a:pt x="2200556" y="1765299"/>
                  </a:lnTo>
                  <a:lnTo>
                    <a:pt x="2222295" y="1714499"/>
                  </a:lnTo>
                  <a:lnTo>
                    <a:pt x="2242512" y="1676399"/>
                  </a:lnTo>
                  <a:lnTo>
                    <a:pt x="2261169" y="1638299"/>
                  </a:lnTo>
                  <a:lnTo>
                    <a:pt x="2278229" y="1600199"/>
                  </a:lnTo>
                  <a:lnTo>
                    <a:pt x="2293655" y="1549399"/>
                  </a:lnTo>
                  <a:lnTo>
                    <a:pt x="2307407" y="1511299"/>
                  </a:lnTo>
                  <a:lnTo>
                    <a:pt x="2319448" y="1460499"/>
                  </a:lnTo>
                  <a:lnTo>
                    <a:pt x="2329741" y="1422399"/>
                  </a:lnTo>
                  <a:lnTo>
                    <a:pt x="2338247" y="1371599"/>
                  </a:lnTo>
                  <a:lnTo>
                    <a:pt x="2344929" y="1320799"/>
                  </a:lnTo>
                  <a:lnTo>
                    <a:pt x="2349749" y="1269999"/>
                  </a:lnTo>
                  <a:lnTo>
                    <a:pt x="2352668" y="1231899"/>
                  </a:lnTo>
                  <a:lnTo>
                    <a:pt x="2353650" y="1181099"/>
                  </a:lnTo>
                  <a:lnTo>
                    <a:pt x="2352668" y="1130299"/>
                  </a:lnTo>
                  <a:lnTo>
                    <a:pt x="2349749" y="1079499"/>
                  </a:lnTo>
                  <a:lnTo>
                    <a:pt x="2344929" y="1028699"/>
                  </a:lnTo>
                  <a:lnTo>
                    <a:pt x="2338247" y="990599"/>
                  </a:lnTo>
                  <a:lnTo>
                    <a:pt x="2329741" y="939799"/>
                  </a:lnTo>
                  <a:lnTo>
                    <a:pt x="2319448" y="901699"/>
                  </a:lnTo>
                  <a:lnTo>
                    <a:pt x="2307407" y="850899"/>
                  </a:lnTo>
                  <a:lnTo>
                    <a:pt x="2293655" y="812799"/>
                  </a:lnTo>
                  <a:lnTo>
                    <a:pt x="2278229" y="761999"/>
                  </a:lnTo>
                  <a:lnTo>
                    <a:pt x="2261169" y="723899"/>
                  </a:lnTo>
                  <a:lnTo>
                    <a:pt x="2242512" y="673099"/>
                  </a:lnTo>
                  <a:lnTo>
                    <a:pt x="2222295" y="634999"/>
                  </a:lnTo>
                  <a:lnTo>
                    <a:pt x="2200556" y="596899"/>
                  </a:lnTo>
                  <a:lnTo>
                    <a:pt x="2177334" y="558799"/>
                  </a:lnTo>
                  <a:lnTo>
                    <a:pt x="2152666" y="520699"/>
                  </a:lnTo>
                  <a:lnTo>
                    <a:pt x="2126591" y="482599"/>
                  </a:lnTo>
                  <a:lnTo>
                    <a:pt x="2099145" y="444499"/>
                  </a:lnTo>
                  <a:lnTo>
                    <a:pt x="2070367" y="419099"/>
                  </a:lnTo>
                  <a:lnTo>
                    <a:pt x="2040294" y="380999"/>
                  </a:lnTo>
                  <a:lnTo>
                    <a:pt x="2008965" y="342899"/>
                  </a:lnTo>
                  <a:lnTo>
                    <a:pt x="1976418" y="317499"/>
                  </a:lnTo>
                  <a:lnTo>
                    <a:pt x="1942689" y="279399"/>
                  </a:lnTo>
                  <a:lnTo>
                    <a:pt x="1907818" y="253999"/>
                  </a:lnTo>
                  <a:lnTo>
                    <a:pt x="1871842" y="228599"/>
                  </a:lnTo>
                  <a:lnTo>
                    <a:pt x="1834798" y="203199"/>
                  </a:lnTo>
                  <a:lnTo>
                    <a:pt x="1796725" y="177799"/>
                  </a:lnTo>
                  <a:lnTo>
                    <a:pt x="1757661" y="152399"/>
                  </a:lnTo>
                  <a:lnTo>
                    <a:pt x="1717643" y="139699"/>
                  </a:lnTo>
                  <a:lnTo>
                    <a:pt x="1676709" y="114299"/>
                  </a:lnTo>
                  <a:lnTo>
                    <a:pt x="1634898" y="88899"/>
                  </a:lnTo>
                  <a:lnTo>
                    <a:pt x="1459629" y="38099"/>
                  </a:lnTo>
                  <a:lnTo>
                    <a:pt x="1367712" y="12699"/>
                  </a:lnTo>
                  <a:lnTo>
                    <a:pt x="1320815" y="12699"/>
                  </a:lnTo>
                  <a:lnTo>
                    <a:pt x="1273343" y="0"/>
                  </a:lnTo>
                  <a:close/>
                </a:path>
              </a:pathLst>
            </a:custGeom>
            <a:solidFill>
              <a:srgbClr val="259CD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sp>
        <p:nvSpPr>
          <p:cNvPr id="15" name="object 15"/>
          <p:cNvSpPr/>
          <p:nvPr/>
        </p:nvSpPr>
        <p:spPr>
          <a:xfrm>
            <a:off x="7123716" y="5287867"/>
            <a:ext cx="6045200" cy="7037879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462882" y="5287868"/>
            <a:ext cx="6045200" cy="7037878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3139" y="4737756"/>
            <a:ext cx="4266168" cy="275266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338517" y="5655527"/>
            <a:ext cx="54702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Расширение аудитории и посещаемости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Музеи могут использовать наш проект, чтобы расширить свою аудиторию и привлечь больше посетителей. Путем сотрудничества и размещения информации о музейных событиях, они могут достичь большей </a:t>
            </a:r>
            <a:r>
              <a:rPr lang="ru-RU" sz="2800" dirty="0" smtClean="0">
                <a:latin typeface="Montserrat" panose="00000500000000000000" pitchFamily="2" charset="-52"/>
              </a:rPr>
              <a:t>видимости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3862050" y="5649906"/>
            <a:ext cx="54702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Образовательные и интерактивные возможности</a:t>
            </a:r>
            <a:br>
              <a:rPr lang="ru-RU" sz="2800" b="1" dirty="0">
                <a:latin typeface="Montserrat" panose="00000500000000000000" pitchFamily="2" charset="-52"/>
              </a:rPr>
            </a:br>
            <a:r>
              <a:rPr lang="ru-RU" sz="2800" b="1" dirty="0">
                <a:latin typeface="Montserrat" panose="00000500000000000000" pitchFamily="2" charset="-52"/>
              </a:rPr>
              <a:t/>
            </a:r>
            <a:br>
              <a:rPr lang="ru-RU" sz="2800" b="1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Музеи могут использовать наш проект для создания образовательных и интерактивных программ, которые помогут посетителям лучше понять историю и науку, связанные с экспонатами </a:t>
            </a:r>
            <a:r>
              <a:rPr lang="ru-RU" sz="2800" dirty="0" smtClean="0">
                <a:latin typeface="Montserrat" panose="00000500000000000000" pitchFamily="2" charset="-52"/>
              </a:rPr>
              <a:t>музея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endParaRPr lang="ru-RU" sz="2800" dirty="0">
              <a:latin typeface="Montserrat" panose="00000500000000000000" pitchFamily="2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904879" y="1609560"/>
            <a:ext cx="93281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Montserrat" panose="00000500000000000000" pitchFamily="2" charset="-52"/>
              </a:rPr>
              <a:t>Портрет</a:t>
            </a:r>
            <a:r>
              <a:rPr lang="en-US" sz="2400" b="1" dirty="0" smtClean="0">
                <a:latin typeface="Montserrat" panose="00000500000000000000" pitchFamily="2" charset="-52"/>
              </a:rPr>
              <a:t>:</a:t>
            </a:r>
          </a:p>
          <a:p>
            <a:r>
              <a:rPr lang="ru-RU" sz="2400" dirty="0" smtClean="0">
                <a:latin typeface="Montserrat" panose="00000500000000000000" pitchFamily="2" charset="-52"/>
              </a:rPr>
              <a:t>Научное сообщество которым важно научные открытие,</a:t>
            </a:r>
          </a:p>
          <a:p>
            <a:r>
              <a:rPr lang="ru-RU" sz="2400" dirty="0" smtClean="0">
                <a:latin typeface="Montserrat" panose="00000500000000000000" pitchFamily="2" charset="-52"/>
              </a:rPr>
              <a:t> даты их появления и место рождения</a:t>
            </a:r>
            <a:endParaRPr lang="ru-RU" sz="2400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0277" y="499697"/>
            <a:ext cx="100520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b="1" dirty="0">
                <a:latin typeface="Montserrat" panose="00000500000000000000" pitchFamily="2" charset="-52"/>
              </a:rPr>
              <a:t>Ценность проекта для </a:t>
            </a:r>
            <a:r>
              <a:rPr lang="ru-RU" sz="3200" b="1" dirty="0" smtClean="0">
                <a:latin typeface="Montserrat" panose="00000500000000000000" pitchFamily="2" charset="-52"/>
              </a:rPr>
              <a:t>музеев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468578" y="5649906"/>
            <a:ext cx="54702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" panose="00000500000000000000" pitchFamily="2" charset="-52"/>
              </a:rPr>
              <a:t>Совместные мероприятия и выставки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Мы предоставляем музеям возможность организовывать совместные мероприятия и выставки с научными темами, что обогатит опыт посетителей и привлечет больше </a:t>
            </a:r>
            <a:r>
              <a:rPr lang="ru-RU" sz="2800" dirty="0" smtClean="0">
                <a:latin typeface="Montserrat" panose="00000500000000000000" pitchFamily="2" charset="-52"/>
              </a:rPr>
              <a:t>интереса</a:t>
            </a: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/>
            </a:r>
            <a:br>
              <a:rPr lang="ru-RU" sz="2800" dirty="0">
                <a:latin typeface="Montserrat" panose="00000500000000000000" pitchFamily="2" charset="-52"/>
              </a:rPr>
            </a:br>
            <a:endParaRPr lang="ru-RU" sz="2800" dirty="0">
              <a:latin typeface="Montserrat" panose="00000500000000000000" pitchFamily="2" charset="-52"/>
            </a:endParaRPr>
          </a:p>
        </p:txBody>
      </p:sp>
      <p:pic>
        <p:nvPicPr>
          <p:cNvPr id="26" name="Picture 10" descr="Рязанский государственный историко-архитектурный музей-заповедник —  Википедия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4687" r="27989" b="4872"/>
          <a:stretch/>
        </p:blipFill>
        <p:spPr bwMode="auto">
          <a:xfrm>
            <a:off x="1219201" y="1671387"/>
            <a:ext cx="2266950" cy="229101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16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0" y="0"/>
            <a:ext cx="494665" cy="12717780"/>
            <a:chOff x="0" y="0"/>
            <a:chExt cx="494665" cy="1271778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392430" cy="12717780"/>
            </a:xfrm>
            <a:custGeom>
              <a:avLst/>
              <a:gdLst/>
              <a:ahLst/>
              <a:cxnLst/>
              <a:rect l="l" t="t" r="r" b="b"/>
              <a:pathLst>
                <a:path w="392430" h="12717780">
                  <a:moveTo>
                    <a:pt x="392275" y="0"/>
                  </a:moveTo>
                  <a:lnTo>
                    <a:pt x="0" y="0"/>
                  </a:lnTo>
                  <a:lnTo>
                    <a:pt x="0" y="12717558"/>
                  </a:lnTo>
                  <a:lnTo>
                    <a:pt x="392275" y="12717558"/>
                  </a:lnTo>
                  <a:lnTo>
                    <a:pt x="392275" y="0"/>
                  </a:lnTo>
                  <a:close/>
                </a:path>
              </a:pathLst>
            </a:custGeom>
            <a:solidFill>
              <a:srgbClr val="259CDF">
                <a:alpha val="30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95018" y="12143397"/>
              <a:ext cx="199390" cy="355600"/>
            </a:xfrm>
            <a:custGeom>
              <a:avLst/>
              <a:gdLst/>
              <a:ahLst/>
              <a:cxnLst/>
              <a:rect l="l" t="t" r="r" b="b"/>
              <a:pathLst>
                <a:path w="199390" h="355600">
                  <a:moveTo>
                    <a:pt x="99516" y="0"/>
                  </a:moveTo>
                  <a:lnTo>
                    <a:pt x="61099" y="6412"/>
                  </a:lnTo>
                  <a:lnTo>
                    <a:pt x="20232" y="39708"/>
                  </a:lnTo>
                  <a:lnTo>
                    <a:pt x="5937" y="96666"/>
                  </a:lnTo>
                  <a:lnTo>
                    <a:pt x="6605" y="108898"/>
                  </a:lnTo>
                  <a:lnTo>
                    <a:pt x="22489" y="150566"/>
                  </a:lnTo>
                  <a:lnTo>
                    <a:pt x="46314" y="172432"/>
                  </a:lnTo>
                  <a:lnTo>
                    <a:pt x="36086" y="178963"/>
                  </a:lnTo>
                  <a:lnTo>
                    <a:pt x="6947" y="216832"/>
                  </a:lnTo>
                  <a:lnTo>
                    <a:pt x="0" y="255798"/>
                  </a:lnTo>
                  <a:lnTo>
                    <a:pt x="1692" y="277634"/>
                  </a:lnTo>
                  <a:lnTo>
                    <a:pt x="15230" y="314092"/>
                  </a:lnTo>
                  <a:lnTo>
                    <a:pt x="58843" y="348665"/>
                  </a:lnTo>
                  <a:lnTo>
                    <a:pt x="99991" y="355315"/>
                  </a:lnTo>
                  <a:lnTo>
                    <a:pt x="121709" y="353652"/>
                  </a:lnTo>
                  <a:lnTo>
                    <a:pt x="157929" y="340352"/>
                  </a:lnTo>
                  <a:lnTo>
                    <a:pt x="191194" y="299500"/>
                  </a:lnTo>
                  <a:lnTo>
                    <a:pt x="99991" y="299500"/>
                  </a:lnTo>
                  <a:lnTo>
                    <a:pt x="92688" y="298698"/>
                  </a:lnTo>
                  <a:lnTo>
                    <a:pt x="67749" y="261469"/>
                  </a:lnTo>
                  <a:lnTo>
                    <a:pt x="67215" y="250573"/>
                  </a:lnTo>
                  <a:lnTo>
                    <a:pt x="67749" y="239677"/>
                  </a:lnTo>
                  <a:lnTo>
                    <a:pt x="86097" y="204674"/>
                  </a:lnTo>
                  <a:lnTo>
                    <a:pt x="99516" y="201408"/>
                  </a:lnTo>
                  <a:lnTo>
                    <a:pt x="183674" y="201408"/>
                  </a:lnTo>
                  <a:lnTo>
                    <a:pt x="179943" y="195812"/>
                  </a:lnTo>
                  <a:lnTo>
                    <a:pt x="172076" y="186861"/>
                  </a:lnTo>
                  <a:lnTo>
                    <a:pt x="163080" y="179067"/>
                  </a:lnTo>
                  <a:lnTo>
                    <a:pt x="152956" y="172432"/>
                  </a:lnTo>
                  <a:lnTo>
                    <a:pt x="161833" y="166123"/>
                  </a:lnTo>
                  <a:lnTo>
                    <a:pt x="169701" y="158835"/>
                  </a:lnTo>
                  <a:lnTo>
                    <a:pt x="176559" y="150566"/>
                  </a:lnTo>
                  <a:lnTo>
                    <a:pt x="179704" y="145593"/>
                  </a:lnTo>
                  <a:lnTo>
                    <a:pt x="91124" y="145593"/>
                  </a:lnTo>
                  <a:lnTo>
                    <a:pt x="84474" y="141476"/>
                  </a:lnTo>
                  <a:lnTo>
                    <a:pt x="73390" y="100229"/>
                  </a:lnTo>
                  <a:lnTo>
                    <a:pt x="73806" y="90357"/>
                  </a:lnTo>
                  <a:lnTo>
                    <a:pt x="90966" y="55814"/>
                  </a:lnTo>
                  <a:lnTo>
                    <a:pt x="186462" y="55814"/>
                  </a:lnTo>
                  <a:lnTo>
                    <a:pt x="178934" y="40020"/>
                  </a:lnTo>
                  <a:lnTo>
                    <a:pt x="167919" y="25888"/>
                  </a:lnTo>
                  <a:lnTo>
                    <a:pt x="154203" y="14562"/>
                  </a:lnTo>
                  <a:lnTo>
                    <a:pt x="138230" y="6472"/>
                  </a:lnTo>
                  <a:lnTo>
                    <a:pt x="120002" y="1618"/>
                  </a:lnTo>
                  <a:lnTo>
                    <a:pt x="99516" y="0"/>
                  </a:lnTo>
                  <a:close/>
                </a:path>
                <a:path w="199390" h="355600">
                  <a:moveTo>
                    <a:pt x="183674" y="201408"/>
                  </a:moveTo>
                  <a:lnTo>
                    <a:pt x="99516" y="201408"/>
                  </a:lnTo>
                  <a:lnTo>
                    <a:pt x="106597" y="202225"/>
                  </a:lnTo>
                  <a:lnTo>
                    <a:pt x="112876" y="204674"/>
                  </a:lnTo>
                  <a:lnTo>
                    <a:pt x="131046" y="239677"/>
                  </a:lnTo>
                  <a:lnTo>
                    <a:pt x="131580" y="250573"/>
                  </a:lnTo>
                  <a:lnTo>
                    <a:pt x="131061" y="261469"/>
                  </a:lnTo>
                  <a:lnTo>
                    <a:pt x="113411" y="296294"/>
                  </a:lnTo>
                  <a:lnTo>
                    <a:pt x="99991" y="299500"/>
                  </a:lnTo>
                  <a:lnTo>
                    <a:pt x="191194" y="299500"/>
                  </a:lnTo>
                  <a:lnTo>
                    <a:pt x="192383" y="297065"/>
                  </a:lnTo>
                  <a:lnTo>
                    <a:pt x="197371" y="277634"/>
                  </a:lnTo>
                  <a:lnTo>
                    <a:pt x="199033" y="255798"/>
                  </a:lnTo>
                  <a:lnTo>
                    <a:pt x="198259" y="241889"/>
                  </a:lnTo>
                  <a:lnTo>
                    <a:pt x="195926" y="228900"/>
                  </a:lnTo>
                  <a:lnTo>
                    <a:pt x="192086" y="216965"/>
                  </a:lnTo>
                  <a:lnTo>
                    <a:pt x="186683" y="205921"/>
                  </a:lnTo>
                  <a:lnTo>
                    <a:pt x="183674" y="201408"/>
                  </a:lnTo>
                  <a:close/>
                </a:path>
                <a:path w="199390" h="355600">
                  <a:moveTo>
                    <a:pt x="186462" y="55814"/>
                  </a:moveTo>
                  <a:lnTo>
                    <a:pt x="108542" y="55814"/>
                  </a:lnTo>
                  <a:lnTo>
                    <a:pt x="115192" y="59852"/>
                  </a:lnTo>
                  <a:lnTo>
                    <a:pt x="119467" y="67927"/>
                  </a:lnTo>
                  <a:lnTo>
                    <a:pt x="122377" y="74489"/>
                  </a:lnTo>
                  <a:lnTo>
                    <a:pt x="124455" y="82059"/>
                  </a:lnTo>
                  <a:lnTo>
                    <a:pt x="125702" y="90639"/>
                  </a:lnTo>
                  <a:lnTo>
                    <a:pt x="126117" y="100229"/>
                  </a:lnTo>
                  <a:lnTo>
                    <a:pt x="125717" y="109952"/>
                  </a:lnTo>
                  <a:lnTo>
                    <a:pt x="108858" y="145593"/>
                  </a:lnTo>
                  <a:lnTo>
                    <a:pt x="179704" y="145593"/>
                  </a:lnTo>
                  <a:lnTo>
                    <a:pt x="192427" y="108898"/>
                  </a:lnTo>
                  <a:lnTo>
                    <a:pt x="193095" y="96666"/>
                  </a:lnTo>
                  <a:lnTo>
                    <a:pt x="191522" y="75409"/>
                  </a:lnTo>
                  <a:lnTo>
                    <a:pt x="186801" y="56527"/>
                  </a:lnTo>
                  <a:lnTo>
                    <a:pt x="186462" y="55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sp>
        <p:nvSpPr>
          <p:cNvPr id="15" name="object 15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954" y="4680957"/>
            <a:ext cx="11125906" cy="444246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5354" y="5606493"/>
            <a:ext cx="6120187" cy="311306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9280277" y="499697"/>
            <a:ext cx="100520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b="1" dirty="0" smtClean="0">
                <a:latin typeface="Montserrat" panose="00000500000000000000" pitchFamily="2" charset="-52"/>
              </a:rPr>
              <a:t>Анализ спроса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17650" y="2700550"/>
            <a:ext cx="1706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Montserrat" panose="00000500000000000000" pitchFamily="2" charset="-52"/>
              </a:rPr>
              <a:t>Число запросов поиска в области научных открытый за последние 5 месяцев по данным </a:t>
            </a:r>
            <a:r>
              <a:rPr lang="ru-RU" sz="2800" dirty="0" smtClean="0">
                <a:latin typeface="Montserrat" panose="00000500000000000000" pitchFamily="2" charset="-52"/>
              </a:rPr>
              <a:t>Яндекс</a:t>
            </a:r>
            <a:r>
              <a:rPr lang="en-US" sz="2800" dirty="0" smtClean="0">
                <a:latin typeface="Montserrat" panose="00000500000000000000" pitchFamily="2" charset="-52"/>
              </a:rPr>
              <a:t>:</a:t>
            </a:r>
            <a:endParaRPr lang="ru-RU" sz="2800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84550" y="10728724"/>
            <a:ext cx="16597630" cy="1989455"/>
          </a:xfrm>
          <a:custGeom>
            <a:avLst/>
            <a:gdLst/>
            <a:ahLst/>
            <a:cxnLst/>
            <a:rect l="l" t="t" r="r" b="b"/>
            <a:pathLst>
              <a:path w="16597630" h="1989454">
                <a:moveTo>
                  <a:pt x="164206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1988834"/>
                </a:lnTo>
                <a:lnTo>
                  <a:pt x="16597159" y="1988834"/>
                </a:lnTo>
                <a:lnTo>
                  <a:pt x="16597159" y="176523"/>
                </a:lnTo>
                <a:lnTo>
                  <a:pt x="16590853" y="129596"/>
                </a:lnTo>
                <a:lnTo>
                  <a:pt x="16573056" y="87428"/>
                </a:lnTo>
                <a:lnTo>
                  <a:pt x="16545452" y="51702"/>
                </a:lnTo>
                <a:lnTo>
                  <a:pt x="16509725" y="24100"/>
                </a:lnTo>
                <a:lnTo>
                  <a:pt x="16467559" y="6305"/>
                </a:lnTo>
                <a:lnTo>
                  <a:pt x="16420635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pic>
        <p:nvPicPr>
          <p:cNvPr id="47" name="object 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6850" y="11190447"/>
            <a:ext cx="4709277" cy="1066007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6071" y="11198721"/>
            <a:ext cx="2022298" cy="829169"/>
          </a:xfrm>
          <a:prstGeom prst="rect">
            <a:avLst/>
          </a:prstGeom>
        </p:spPr>
      </p:pic>
      <p:pic>
        <p:nvPicPr>
          <p:cNvPr id="422" name="Рисунок 421"/>
          <p:cNvPicPr>
            <a:picLocks noChangeAspect="1"/>
          </p:cNvPicPr>
          <p:nvPr/>
        </p:nvPicPr>
        <p:blipFill rotWithShape="1">
          <a:blip r:embed="rId5"/>
          <a:srcRect l="12501" t="7777" r="29583" b="35185"/>
          <a:stretch/>
        </p:blipFill>
        <p:spPr>
          <a:xfrm>
            <a:off x="908050" y="1863725"/>
            <a:ext cx="8528462" cy="4724400"/>
          </a:xfrm>
          <a:prstGeom prst="rect">
            <a:avLst/>
          </a:prstGeom>
        </p:spPr>
      </p:pic>
      <p:pic>
        <p:nvPicPr>
          <p:cNvPr id="423" name="Рисунок 422"/>
          <p:cNvPicPr>
            <a:picLocks noChangeAspect="1"/>
          </p:cNvPicPr>
          <p:nvPr/>
        </p:nvPicPr>
        <p:blipFill rotWithShape="1">
          <a:blip r:embed="rId6"/>
          <a:srcRect l="11667" t="7037" r="51381" b="17408"/>
          <a:stretch/>
        </p:blipFill>
        <p:spPr>
          <a:xfrm>
            <a:off x="7763812" y="1849005"/>
            <a:ext cx="4143938" cy="4766024"/>
          </a:xfrm>
          <a:prstGeom prst="rect">
            <a:avLst/>
          </a:prstGeom>
        </p:spPr>
      </p:pic>
      <p:pic>
        <p:nvPicPr>
          <p:cNvPr id="424" name="Рисунок 423"/>
          <p:cNvPicPr>
            <a:picLocks noChangeAspect="1"/>
          </p:cNvPicPr>
          <p:nvPr/>
        </p:nvPicPr>
        <p:blipFill rotWithShape="1">
          <a:blip r:embed="rId7"/>
          <a:srcRect l="16250" t="21110" r="16667" b="13704"/>
          <a:stretch/>
        </p:blipFill>
        <p:spPr>
          <a:xfrm>
            <a:off x="908050" y="6766324"/>
            <a:ext cx="7249391" cy="3962400"/>
          </a:xfrm>
          <a:prstGeom prst="rect">
            <a:avLst/>
          </a:prstGeom>
        </p:spPr>
      </p:pic>
      <p:pic>
        <p:nvPicPr>
          <p:cNvPr id="425" name="Рисунок 424"/>
          <p:cNvPicPr>
            <a:picLocks noChangeAspect="1"/>
          </p:cNvPicPr>
          <p:nvPr/>
        </p:nvPicPr>
        <p:blipFill rotWithShape="1">
          <a:blip r:embed="rId8"/>
          <a:srcRect l="19583" t="12963" r="9584" b="26297"/>
          <a:stretch/>
        </p:blipFill>
        <p:spPr>
          <a:xfrm>
            <a:off x="7918450" y="6615029"/>
            <a:ext cx="8688659" cy="4191000"/>
          </a:xfrm>
          <a:prstGeom prst="rect">
            <a:avLst/>
          </a:prstGeom>
        </p:spPr>
      </p:pic>
      <p:pic>
        <p:nvPicPr>
          <p:cNvPr id="2050" name="Picture 2" descr="Сайт Яндекс Календарь | отзывы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450" y="1817603"/>
            <a:ext cx="5524500" cy="39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9280277" y="499697"/>
            <a:ext cx="100520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b="1" dirty="0" smtClean="0">
                <a:latin typeface="Montserrat" panose="00000500000000000000" pitchFamily="2" charset="-52"/>
              </a:rPr>
              <a:t>Анализ конкурентов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28236" y="3082925"/>
            <a:ext cx="17815083" cy="7037880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051050" y="3768725"/>
            <a:ext cx="14072870" cy="59614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4400" dirty="0">
                <a:solidFill>
                  <a:schemeClr val="tx1"/>
                </a:solidFill>
              </a:rPr>
              <a:t>При создании проекта планируется работа с СУБД,</a:t>
            </a:r>
            <a:r>
              <a:rPr lang="en-US" sz="4400" dirty="0">
                <a:solidFill>
                  <a:schemeClr val="tx1"/>
                </a:solidFill>
              </a:rPr>
              <a:t> HTML, </a:t>
            </a:r>
            <a:r>
              <a:rPr lang="en-US" sz="4400" dirty="0" err="1">
                <a:solidFill>
                  <a:schemeClr val="tx1"/>
                </a:solidFill>
              </a:rPr>
              <a:t>css</a:t>
            </a:r>
            <a:r>
              <a:rPr lang="en-US" sz="4400" dirty="0">
                <a:solidFill>
                  <a:schemeClr val="tx1"/>
                </a:solidFill>
              </a:rPr>
              <a:t>, </a:t>
            </a:r>
            <a:r>
              <a:rPr lang="en-US" sz="4400" dirty="0" err="1">
                <a:solidFill>
                  <a:schemeClr val="tx1"/>
                </a:solidFill>
              </a:rPr>
              <a:t>Figma</a:t>
            </a:r>
            <a:r>
              <a:rPr lang="ru-RU" sz="4400" dirty="0">
                <a:solidFill>
                  <a:schemeClr val="tx1"/>
                </a:solidFill>
              </a:rPr>
              <a:t>. </a:t>
            </a:r>
            <a:endParaRPr lang="en-US" sz="4400" dirty="0" smtClean="0">
              <a:solidFill>
                <a:schemeClr val="tx1"/>
              </a:solidFill>
            </a:endParaRPr>
          </a:p>
          <a:p>
            <a:endParaRPr lang="ru-RU" sz="4400" dirty="0">
              <a:solidFill>
                <a:schemeClr val="tx1"/>
              </a:solidFill>
            </a:endParaRPr>
          </a:p>
          <a:p>
            <a:r>
              <a:rPr lang="ru-RU" sz="4400" dirty="0">
                <a:solidFill>
                  <a:schemeClr val="tx1"/>
                </a:solidFill>
              </a:rPr>
              <a:t>Готовое приложение, включающее в себя интерактивный календарь, планируется предложить для использования в музеи и учебные заведения города для дальнейшей работы сервиса</a:t>
            </a:r>
            <a:r>
              <a:rPr lang="ru-RU" sz="4617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2450" y="1992937"/>
            <a:ext cx="14072870" cy="677108"/>
          </a:xfrm>
        </p:spPr>
        <p:txBody>
          <a:bodyPr/>
          <a:lstStyle/>
          <a:p>
            <a:r>
              <a:rPr lang="ru-RU" sz="4400" b="1" dirty="0" smtClean="0">
                <a:ea typeface="Adobe Song Std L" panose="02020300000000000000" pitchFamily="18" charset="-128"/>
                <a:cs typeface="Arial" panose="020B0604020202020204" pitchFamily="34" charset="0"/>
              </a:rPr>
              <a:t>ТЕХНОЛОГИИ И БИЗНЕС-МОДЕЛЬ</a:t>
            </a:r>
            <a:endParaRPr lang="ru-RU" sz="4400" b="1" dirty="0">
              <a:ea typeface="Adobe Song Std L" panose="020203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70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28236" y="3082925"/>
            <a:ext cx="17815083" cy="8153400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051050" y="3768725"/>
            <a:ext cx="14072870" cy="59614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4400" dirty="0">
                <a:solidFill>
                  <a:schemeClr val="tx1"/>
                </a:solidFill>
              </a:rPr>
              <a:t>Потенциал рынка значителен, с учетом роста интереса к науке и образованию. Мы видим возможности для масштабирования бизнеса и партнерских соглашений. Этот проект имеет долгосрочную устойчивость, так как хранит историческую и научную информацию.</a:t>
            </a:r>
          </a:p>
          <a:p>
            <a:r>
              <a:rPr lang="ru-RU" sz="4400" dirty="0">
                <a:solidFill>
                  <a:schemeClr val="tx1"/>
                </a:solidFill>
              </a:rPr>
              <a:t>В дальнейшем планируется улучшение функциональных возможностей платформы и расширение информации по новым или уже указанным открытиям.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650" y="1923996"/>
            <a:ext cx="14072870" cy="677108"/>
          </a:xfrm>
        </p:spPr>
        <p:txBody>
          <a:bodyPr/>
          <a:lstStyle/>
          <a:p>
            <a:r>
              <a:rPr lang="ru-RU" sz="4400" b="1" dirty="0" smtClean="0"/>
              <a:t>РЫНОК И РЕНТАБЕЛЬНОСТЬ</a:t>
            </a:r>
            <a:endParaRPr lang="ru-RU" sz="4400" b="1" dirty="0">
              <a:latin typeface="Arial" panose="020B0604020202020204" pitchFamily="34" charset="0"/>
              <a:ea typeface="Adobe Song Std L" panose="020203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571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28236" y="3082925"/>
            <a:ext cx="17815083" cy="7037880"/>
          </a:xfrm>
          <a:custGeom>
            <a:avLst/>
            <a:gdLst/>
            <a:ahLst/>
            <a:cxnLst/>
            <a:rect l="l" t="t" r="r" b="b"/>
            <a:pathLst>
              <a:path w="6045200" h="3519170">
                <a:moveTo>
                  <a:pt x="5868435" y="0"/>
                </a:moveTo>
                <a:lnTo>
                  <a:pt x="176523" y="0"/>
                </a:lnTo>
                <a:lnTo>
                  <a:pt x="129596" y="6305"/>
                </a:lnTo>
                <a:lnTo>
                  <a:pt x="87428" y="24100"/>
                </a:lnTo>
                <a:lnTo>
                  <a:pt x="51702" y="51702"/>
                </a:lnTo>
                <a:lnTo>
                  <a:pt x="24100" y="87428"/>
                </a:lnTo>
                <a:lnTo>
                  <a:pt x="6305" y="129596"/>
                </a:lnTo>
                <a:lnTo>
                  <a:pt x="0" y="176523"/>
                </a:lnTo>
                <a:lnTo>
                  <a:pt x="0" y="3518707"/>
                </a:lnTo>
                <a:lnTo>
                  <a:pt x="6044959" y="3518707"/>
                </a:lnTo>
                <a:lnTo>
                  <a:pt x="6044959" y="176523"/>
                </a:lnTo>
                <a:lnTo>
                  <a:pt x="6038652" y="129596"/>
                </a:lnTo>
                <a:lnTo>
                  <a:pt x="6020856" y="87428"/>
                </a:lnTo>
                <a:lnTo>
                  <a:pt x="5993252" y="51702"/>
                </a:lnTo>
                <a:lnTo>
                  <a:pt x="5957525" y="24100"/>
                </a:lnTo>
                <a:lnTo>
                  <a:pt x="5915358" y="6305"/>
                </a:lnTo>
                <a:lnTo>
                  <a:pt x="5868435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051050" y="3768725"/>
            <a:ext cx="14072870" cy="59614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4400" dirty="0">
                <a:solidFill>
                  <a:schemeClr val="tx1"/>
                </a:solidFill>
              </a:rPr>
              <a:t>"Онлайн-календарь научных достижений" - это удобный и доступный способ открывать мир научных открытий каждый день. </a:t>
            </a:r>
          </a:p>
          <a:p>
            <a:r>
              <a:rPr lang="ru-RU" sz="4400" dirty="0">
                <a:solidFill>
                  <a:schemeClr val="tx1"/>
                </a:solidFill>
              </a:rPr>
              <a:t>Мы готовы предложить вам инструмент, который сделает научные события ближе и доступнее для всех. 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4850" y="2001361"/>
            <a:ext cx="14072870" cy="677108"/>
          </a:xfrm>
        </p:spPr>
        <p:txBody>
          <a:bodyPr/>
          <a:lstStyle/>
          <a:p>
            <a:r>
              <a:rPr lang="ru-RU" sz="4400" b="1" dirty="0" smtClean="0"/>
              <a:t>ЗАКЛЮЧЕНИЕ</a:t>
            </a:r>
            <a:endParaRPr lang="ru-RU" sz="4400" b="1" dirty="0">
              <a:latin typeface="Arial" panose="020B0604020202020204" pitchFamily="34" charset="0"/>
              <a:ea typeface="Adobe Song Std L" panose="020203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062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784550" y="1482725"/>
            <a:ext cx="18731230" cy="977265"/>
          </a:xfrm>
          <a:custGeom>
            <a:avLst/>
            <a:gdLst/>
            <a:ahLst/>
            <a:cxnLst/>
            <a:rect l="l" t="t" r="r" b="b"/>
            <a:pathLst>
              <a:path w="18731230" h="977265">
                <a:moveTo>
                  <a:pt x="18731136" y="0"/>
                </a:moveTo>
                <a:lnTo>
                  <a:pt x="0" y="0"/>
                </a:lnTo>
                <a:lnTo>
                  <a:pt x="0" y="800241"/>
                </a:lnTo>
                <a:lnTo>
                  <a:pt x="6305" y="847168"/>
                </a:lnTo>
                <a:lnTo>
                  <a:pt x="24100" y="889336"/>
                </a:lnTo>
                <a:lnTo>
                  <a:pt x="51702" y="925062"/>
                </a:lnTo>
                <a:lnTo>
                  <a:pt x="87428" y="952664"/>
                </a:lnTo>
                <a:lnTo>
                  <a:pt x="129596" y="970459"/>
                </a:lnTo>
                <a:lnTo>
                  <a:pt x="176523" y="976765"/>
                </a:lnTo>
                <a:lnTo>
                  <a:pt x="18554612" y="976765"/>
                </a:lnTo>
                <a:lnTo>
                  <a:pt x="18601535" y="970459"/>
                </a:lnTo>
                <a:lnTo>
                  <a:pt x="18643702" y="952664"/>
                </a:lnTo>
                <a:lnTo>
                  <a:pt x="18679429" y="925062"/>
                </a:lnTo>
                <a:lnTo>
                  <a:pt x="18707033" y="889336"/>
                </a:lnTo>
                <a:lnTo>
                  <a:pt x="18724829" y="847168"/>
                </a:lnTo>
                <a:lnTo>
                  <a:pt x="18731136" y="800241"/>
                </a:lnTo>
                <a:lnTo>
                  <a:pt x="18731136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44745" y="449683"/>
            <a:ext cx="3765958" cy="355315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0" y="0"/>
            <a:ext cx="392430" cy="12717780"/>
          </a:xfrm>
          <a:custGeom>
            <a:avLst/>
            <a:gdLst/>
            <a:ahLst/>
            <a:cxnLst/>
            <a:rect l="l" t="t" r="r" b="b"/>
            <a:pathLst>
              <a:path w="392430" h="12717780">
                <a:moveTo>
                  <a:pt x="392275" y="0"/>
                </a:moveTo>
                <a:lnTo>
                  <a:pt x="0" y="0"/>
                </a:lnTo>
                <a:lnTo>
                  <a:pt x="0" y="12717558"/>
                </a:lnTo>
                <a:lnTo>
                  <a:pt x="392275" y="12717558"/>
                </a:lnTo>
                <a:lnTo>
                  <a:pt x="392275" y="0"/>
                </a:lnTo>
                <a:close/>
              </a:path>
            </a:pathLst>
          </a:custGeom>
          <a:solidFill>
            <a:srgbClr val="259CDF">
              <a:alpha val="30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3578988" y="1573427"/>
            <a:ext cx="784860" cy="784860"/>
            <a:chOff x="8645743" y="5727216"/>
            <a:chExt cx="784860" cy="784860"/>
          </a:xfrm>
        </p:grpSpPr>
        <p:sp>
          <p:nvSpPr>
            <p:cNvPr id="40" name="object 40"/>
            <p:cNvSpPr/>
            <p:nvPr/>
          </p:nvSpPr>
          <p:spPr>
            <a:xfrm>
              <a:off x="8645743" y="5727216"/>
              <a:ext cx="784860" cy="784860"/>
            </a:xfrm>
            <a:custGeom>
              <a:avLst/>
              <a:gdLst/>
              <a:ahLst/>
              <a:cxnLst/>
              <a:rect l="l" t="t" r="r" b="b"/>
              <a:pathLst>
                <a:path w="784859" h="784859">
                  <a:moveTo>
                    <a:pt x="392275" y="0"/>
                  </a:moveTo>
                  <a:lnTo>
                    <a:pt x="343068" y="3056"/>
                  </a:lnTo>
                  <a:lnTo>
                    <a:pt x="295686" y="11980"/>
                  </a:lnTo>
                  <a:lnTo>
                    <a:pt x="250496" y="26404"/>
                  </a:lnTo>
                  <a:lnTo>
                    <a:pt x="207864" y="45961"/>
                  </a:lnTo>
                  <a:lnTo>
                    <a:pt x="168159" y="70283"/>
                  </a:lnTo>
                  <a:lnTo>
                    <a:pt x="131749" y="99001"/>
                  </a:lnTo>
                  <a:lnTo>
                    <a:pt x="99001" y="131750"/>
                  </a:lnTo>
                  <a:lnTo>
                    <a:pt x="70282" y="168160"/>
                  </a:lnTo>
                  <a:lnTo>
                    <a:pt x="45961" y="207865"/>
                  </a:lnTo>
                  <a:lnTo>
                    <a:pt x="26404" y="250496"/>
                  </a:lnTo>
                  <a:lnTo>
                    <a:pt x="11980" y="295687"/>
                  </a:lnTo>
                  <a:lnTo>
                    <a:pt x="3056" y="343069"/>
                  </a:lnTo>
                  <a:lnTo>
                    <a:pt x="0" y="392275"/>
                  </a:lnTo>
                  <a:lnTo>
                    <a:pt x="3056" y="441481"/>
                  </a:lnTo>
                  <a:lnTo>
                    <a:pt x="11980" y="488863"/>
                  </a:lnTo>
                  <a:lnTo>
                    <a:pt x="26404" y="534054"/>
                  </a:lnTo>
                  <a:lnTo>
                    <a:pt x="45961" y="576685"/>
                  </a:lnTo>
                  <a:lnTo>
                    <a:pt x="70282" y="616390"/>
                  </a:lnTo>
                  <a:lnTo>
                    <a:pt x="99001" y="652800"/>
                  </a:lnTo>
                  <a:lnTo>
                    <a:pt x="131749" y="685548"/>
                  </a:lnTo>
                  <a:lnTo>
                    <a:pt x="168159" y="714267"/>
                  </a:lnTo>
                  <a:lnTo>
                    <a:pt x="207864" y="738589"/>
                  </a:lnTo>
                  <a:lnTo>
                    <a:pt x="250496" y="758145"/>
                  </a:lnTo>
                  <a:lnTo>
                    <a:pt x="295686" y="772569"/>
                  </a:lnTo>
                  <a:lnTo>
                    <a:pt x="343068" y="781493"/>
                  </a:lnTo>
                  <a:lnTo>
                    <a:pt x="392275" y="784550"/>
                  </a:lnTo>
                  <a:lnTo>
                    <a:pt x="441480" y="781493"/>
                  </a:lnTo>
                  <a:lnTo>
                    <a:pt x="488862" y="772569"/>
                  </a:lnTo>
                  <a:lnTo>
                    <a:pt x="534053" y="758145"/>
                  </a:lnTo>
                  <a:lnTo>
                    <a:pt x="576684" y="738589"/>
                  </a:lnTo>
                  <a:lnTo>
                    <a:pt x="616389" y="714267"/>
                  </a:lnTo>
                  <a:lnTo>
                    <a:pt x="652799" y="685548"/>
                  </a:lnTo>
                  <a:lnTo>
                    <a:pt x="685548" y="652800"/>
                  </a:lnTo>
                  <a:lnTo>
                    <a:pt x="714267" y="616390"/>
                  </a:lnTo>
                  <a:lnTo>
                    <a:pt x="738588" y="576685"/>
                  </a:lnTo>
                  <a:lnTo>
                    <a:pt x="758145" y="534054"/>
                  </a:lnTo>
                  <a:lnTo>
                    <a:pt x="772569" y="488863"/>
                  </a:lnTo>
                  <a:lnTo>
                    <a:pt x="781493" y="441481"/>
                  </a:lnTo>
                  <a:lnTo>
                    <a:pt x="784550" y="392275"/>
                  </a:lnTo>
                  <a:lnTo>
                    <a:pt x="781493" y="343069"/>
                  </a:lnTo>
                  <a:lnTo>
                    <a:pt x="772569" y="295687"/>
                  </a:lnTo>
                  <a:lnTo>
                    <a:pt x="758145" y="250496"/>
                  </a:lnTo>
                  <a:lnTo>
                    <a:pt x="738588" y="207865"/>
                  </a:lnTo>
                  <a:lnTo>
                    <a:pt x="714267" y="168160"/>
                  </a:lnTo>
                  <a:lnTo>
                    <a:pt x="685548" y="131750"/>
                  </a:lnTo>
                  <a:lnTo>
                    <a:pt x="652799" y="99001"/>
                  </a:lnTo>
                  <a:lnTo>
                    <a:pt x="616389" y="70283"/>
                  </a:lnTo>
                  <a:lnTo>
                    <a:pt x="576684" y="45961"/>
                  </a:lnTo>
                  <a:lnTo>
                    <a:pt x="534053" y="26404"/>
                  </a:lnTo>
                  <a:lnTo>
                    <a:pt x="488862" y="11980"/>
                  </a:lnTo>
                  <a:lnTo>
                    <a:pt x="441480" y="3056"/>
                  </a:lnTo>
                  <a:lnTo>
                    <a:pt x="392275" y="0"/>
                  </a:lnTo>
                  <a:close/>
                </a:path>
              </a:pathLst>
            </a:custGeom>
            <a:solidFill>
              <a:srgbClr val="FB2B38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8830975" y="5909862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199619" y="0"/>
                  </a:moveTo>
                  <a:lnTo>
                    <a:pt x="139090" y="11892"/>
                  </a:lnTo>
                  <a:lnTo>
                    <a:pt x="84907" y="40688"/>
                  </a:lnTo>
                  <a:lnTo>
                    <a:pt x="41186" y="84205"/>
                  </a:lnTo>
                  <a:lnTo>
                    <a:pt x="12135" y="138251"/>
                  </a:lnTo>
                  <a:lnTo>
                    <a:pt x="119" y="197453"/>
                  </a:lnTo>
                  <a:lnTo>
                    <a:pt x="0" y="200519"/>
                  </a:lnTo>
                  <a:lnTo>
                    <a:pt x="649" y="229479"/>
                  </a:lnTo>
                  <a:lnTo>
                    <a:pt x="15460" y="289193"/>
                  </a:lnTo>
                  <a:lnTo>
                    <a:pt x="46967" y="342036"/>
                  </a:lnTo>
                  <a:lnTo>
                    <a:pt x="92458" y="383457"/>
                  </a:lnTo>
                  <a:lnTo>
                    <a:pt x="148014" y="409888"/>
                  </a:lnTo>
                  <a:lnTo>
                    <a:pt x="208851" y="419053"/>
                  </a:lnTo>
                  <a:lnTo>
                    <a:pt x="240180" y="416817"/>
                  </a:lnTo>
                  <a:lnTo>
                    <a:pt x="270646" y="409934"/>
                  </a:lnTo>
                  <a:lnTo>
                    <a:pt x="299734" y="398561"/>
                  </a:lnTo>
                  <a:lnTo>
                    <a:pt x="326935" y="382855"/>
                  </a:lnTo>
                  <a:lnTo>
                    <a:pt x="322086" y="377282"/>
                  </a:lnTo>
                  <a:lnTo>
                    <a:pt x="220973" y="377282"/>
                  </a:lnTo>
                  <a:lnTo>
                    <a:pt x="193059" y="377043"/>
                  </a:lnTo>
                  <a:lnTo>
                    <a:pt x="139420" y="362966"/>
                  </a:lnTo>
                  <a:lnTo>
                    <a:pt x="93251" y="332247"/>
                  </a:lnTo>
                  <a:lnTo>
                    <a:pt x="59547" y="288211"/>
                  </a:lnTo>
                  <a:lnTo>
                    <a:pt x="41954" y="235621"/>
                  </a:lnTo>
                  <a:lnTo>
                    <a:pt x="39958" y="206813"/>
                  </a:lnTo>
                  <a:lnTo>
                    <a:pt x="42376" y="180168"/>
                  </a:lnTo>
                  <a:lnTo>
                    <a:pt x="60768" y="127852"/>
                  </a:lnTo>
                  <a:lnTo>
                    <a:pt x="95139" y="84333"/>
                  </a:lnTo>
                  <a:lnTo>
                    <a:pt x="141770" y="54321"/>
                  </a:lnTo>
                  <a:lnTo>
                    <a:pt x="195616" y="41062"/>
                  </a:lnTo>
                  <a:lnTo>
                    <a:pt x="333361" y="41062"/>
                  </a:lnTo>
                  <a:lnTo>
                    <a:pt x="317604" y="29903"/>
                  </a:lnTo>
                  <a:lnTo>
                    <a:pt x="290014" y="15927"/>
                  </a:lnTo>
                  <a:lnTo>
                    <a:pt x="260669" y="6160"/>
                  </a:lnTo>
                  <a:lnTo>
                    <a:pt x="230371" y="834"/>
                  </a:lnTo>
                  <a:lnTo>
                    <a:pt x="199619" y="0"/>
                  </a:lnTo>
                  <a:close/>
                </a:path>
                <a:path w="419100" h="419100">
                  <a:moveTo>
                    <a:pt x="299347" y="351144"/>
                  </a:moveTo>
                  <a:lnTo>
                    <a:pt x="274672" y="364197"/>
                  </a:lnTo>
                  <a:lnTo>
                    <a:pt x="248362" y="372955"/>
                  </a:lnTo>
                  <a:lnTo>
                    <a:pt x="220973" y="377282"/>
                  </a:lnTo>
                  <a:lnTo>
                    <a:pt x="322086" y="377282"/>
                  </a:lnTo>
                  <a:lnTo>
                    <a:pt x="299347" y="351144"/>
                  </a:lnTo>
                  <a:close/>
                </a:path>
                <a:path w="419100" h="419100">
                  <a:moveTo>
                    <a:pt x="399913" y="283527"/>
                  </a:moveTo>
                  <a:lnTo>
                    <a:pt x="284423" y="283527"/>
                  </a:lnTo>
                  <a:lnTo>
                    <a:pt x="289515" y="290598"/>
                  </a:lnTo>
                  <a:lnTo>
                    <a:pt x="325586" y="313585"/>
                  </a:lnTo>
                  <a:lnTo>
                    <a:pt x="342808" y="315748"/>
                  </a:lnTo>
                  <a:lnTo>
                    <a:pt x="372596" y="309353"/>
                  </a:lnTo>
                  <a:lnTo>
                    <a:pt x="396788" y="289876"/>
                  </a:lnTo>
                  <a:lnTo>
                    <a:pt x="399913" y="283527"/>
                  </a:lnTo>
                  <a:close/>
                </a:path>
                <a:path w="419100" h="419100">
                  <a:moveTo>
                    <a:pt x="211922" y="104530"/>
                  </a:moveTo>
                  <a:lnTo>
                    <a:pt x="159737" y="116999"/>
                  </a:lnTo>
                  <a:lnTo>
                    <a:pt x="120489" y="153581"/>
                  </a:lnTo>
                  <a:lnTo>
                    <a:pt x="104379" y="204893"/>
                  </a:lnTo>
                  <a:lnTo>
                    <a:pt x="105099" y="222897"/>
                  </a:lnTo>
                  <a:lnTo>
                    <a:pt x="125258" y="272757"/>
                  </a:lnTo>
                  <a:lnTo>
                    <a:pt x="167426" y="306139"/>
                  </a:lnTo>
                  <a:lnTo>
                    <a:pt x="202303" y="314662"/>
                  </a:lnTo>
                  <a:lnTo>
                    <a:pt x="220450" y="314332"/>
                  </a:lnTo>
                  <a:lnTo>
                    <a:pt x="238270" y="310888"/>
                  </a:lnTo>
                  <a:lnTo>
                    <a:pt x="255114" y="304490"/>
                  </a:lnTo>
                  <a:lnTo>
                    <a:pt x="270619" y="295311"/>
                  </a:lnTo>
                  <a:lnTo>
                    <a:pt x="284423" y="283527"/>
                  </a:lnTo>
                  <a:lnTo>
                    <a:pt x="399913" y="283527"/>
                  </a:lnTo>
                  <a:lnTo>
                    <a:pt x="404619" y="273966"/>
                  </a:lnTo>
                  <a:lnTo>
                    <a:pt x="342808" y="273966"/>
                  </a:lnTo>
                  <a:lnTo>
                    <a:pt x="342253" y="273857"/>
                  </a:lnTo>
                  <a:lnTo>
                    <a:pt x="209362" y="273857"/>
                  </a:lnTo>
                  <a:lnTo>
                    <a:pt x="196831" y="272617"/>
                  </a:lnTo>
                  <a:lnTo>
                    <a:pt x="156171" y="245394"/>
                  </a:lnTo>
                  <a:lnTo>
                    <a:pt x="145430" y="209925"/>
                  </a:lnTo>
                  <a:lnTo>
                    <a:pt x="146126" y="200519"/>
                  </a:lnTo>
                  <a:lnTo>
                    <a:pt x="168804" y="160505"/>
                  </a:lnTo>
                  <a:lnTo>
                    <a:pt x="212473" y="146069"/>
                  </a:lnTo>
                  <a:lnTo>
                    <a:pt x="292928" y="146069"/>
                  </a:lnTo>
                  <a:lnTo>
                    <a:pt x="290854" y="143037"/>
                  </a:lnTo>
                  <a:lnTo>
                    <a:pt x="278184" y="130041"/>
                  </a:lnTo>
                  <a:lnTo>
                    <a:pt x="263582" y="119484"/>
                  </a:lnTo>
                  <a:lnTo>
                    <a:pt x="247393" y="111574"/>
                  </a:lnTo>
                  <a:lnTo>
                    <a:pt x="229963" y="106516"/>
                  </a:lnTo>
                  <a:lnTo>
                    <a:pt x="211922" y="104530"/>
                  </a:lnTo>
                  <a:close/>
                </a:path>
                <a:path w="419100" h="419100">
                  <a:moveTo>
                    <a:pt x="333361" y="41062"/>
                  </a:moveTo>
                  <a:lnTo>
                    <a:pt x="195616" y="41062"/>
                  </a:lnTo>
                  <a:lnTo>
                    <a:pt x="223344" y="41232"/>
                  </a:lnTo>
                  <a:lnTo>
                    <a:pt x="250851" y="45992"/>
                  </a:lnTo>
                  <a:lnTo>
                    <a:pt x="301499" y="68576"/>
                  </a:lnTo>
                  <a:lnTo>
                    <a:pt x="342078" y="106371"/>
                  </a:lnTo>
                  <a:lnTo>
                    <a:pt x="368200" y="155289"/>
                  </a:lnTo>
                  <a:lnTo>
                    <a:pt x="377036" y="210034"/>
                  </a:lnTo>
                  <a:lnTo>
                    <a:pt x="374346" y="240298"/>
                  </a:lnTo>
                  <a:lnTo>
                    <a:pt x="367011" y="260022"/>
                  </a:lnTo>
                  <a:lnTo>
                    <a:pt x="356131" y="270735"/>
                  </a:lnTo>
                  <a:lnTo>
                    <a:pt x="342808" y="273966"/>
                  </a:lnTo>
                  <a:lnTo>
                    <a:pt x="404619" y="273966"/>
                  </a:lnTo>
                  <a:lnTo>
                    <a:pt x="413029" y="256879"/>
                  </a:lnTo>
                  <a:lnTo>
                    <a:pt x="418966" y="209925"/>
                  </a:lnTo>
                  <a:lnTo>
                    <a:pt x="416758" y="179076"/>
                  </a:lnTo>
                  <a:lnTo>
                    <a:pt x="399089" y="120316"/>
                  </a:lnTo>
                  <a:lnTo>
                    <a:pt x="364941" y="68943"/>
                  </a:lnTo>
                  <a:lnTo>
                    <a:pt x="342708" y="47682"/>
                  </a:lnTo>
                  <a:lnTo>
                    <a:pt x="333361" y="41062"/>
                  </a:lnTo>
                  <a:close/>
                </a:path>
                <a:path w="419100" h="419100">
                  <a:moveTo>
                    <a:pt x="292928" y="146069"/>
                  </a:moveTo>
                  <a:lnTo>
                    <a:pt x="212473" y="146069"/>
                  </a:lnTo>
                  <a:lnTo>
                    <a:pt x="221834" y="147222"/>
                  </a:lnTo>
                  <a:lnTo>
                    <a:pt x="230923" y="149739"/>
                  </a:lnTo>
                  <a:lnTo>
                    <a:pt x="265744" y="179788"/>
                  </a:lnTo>
                  <a:lnTo>
                    <a:pt x="273218" y="206813"/>
                  </a:lnTo>
                  <a:lnTo>
                    <a:pt x="272985" y="216192"/>
                  </a:lnTo>
                  <a:lnTo>
                    <a:pt x="252314" y="257278"/>
                  </a:lnTo>
                  <a:lnTo>
                    <a:pt x="209362" y="273857"/>
                  </a:lnTo>
                  <a:lnTo>
                    <a:pt x="342253" y="273857"/>
                  </a:lnTo>
                  <a:lnTo>
                    <a:pt x="331716" y="271779"/>
                  </a:lnTo>
                  <a:lnTo>
                    <a:pt x="322788" y="265660"/>
                  </a:lnTo>
                  <a:lnTo>
                    <a:pt x="316837" y="256278"/>
                  </a:lnTo>
                  <a:lnTo>
                    <a:pt x="314674" y="244299"/>
                  </a:lnTo>
                  <a:lnTo>
                    <a:pt x="314674" y="209925"/>
                  </a:lnTo>
                  <a:lnTo>
                    <a:pt x="313146" y="191840"/>
                  </a:lnTo>
                  <a:lnTo>
                    <a:pt x="308575" y="174406"/>
                  </a:lnTo>
                  <a:lnTo>
                    <a:pt x="301102" y="158017"/>
                  </a:lnTo>
                  <a:lnTo>
                    <a:pt x="292928" y="146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sp>
        <p:nvSpPr>
          <p:cNvPr id="62" name="object 62"/>
          <p:cNvSpPr/>
          <p:nvPr/>
        </p:nvSpPr>
        <p:spPr>
          <a:xfrm>
            <a:off x="0" y="7"/>
            <a:ext cx="20104100" cy="12717780"/>
          </a:xfrm>
          <a:custGeom>
            <a:avLst/>
            <a:gdLst/>
            <a:ahLst/>
            <a:cxnLst/>
            <a:rect l="l" t="t" r="r" b="b"/>
            <a:pathLst>
              <a:path w="20104100" h="12717780">
                <a:moveTo>
                  <a:pt x="20104088" y="0"/>
                </a:moveTo>
                <a:lnTo>
                  <a:pt x="20100176" y="0"/>
                </a:lnTo>
                <a:lnTo>
                  <a:pt x="20100176" y="3924"/>
                </a:lnTo>
                <a:lnTo>
                  <a:pt x="20100176" y="12713640"/>
                </a:lnTo>
                <a:lnTo>
                  <a:pt x="3911" y="12713640"/>
                </a:lnTo>
                <a:lnTo>
                  <a:pt x="3911" y="3924"/>
                </a:lnTo>
                <a:lnTo>
                  <a:pt x="20100176" y="3924"/>
                </a:lnTo>
                <a:lnTo>
                  <a:pt x="20100176" y="0"/>
                </a:lnTo>
                <a:lnTo>
                  <a:pt x="3911" y="0"/>
                </a:lnTo>
                <a:lnTo>
                  <a:pt x="0" y="0"/>
                </a:lnTo>
                <a:lnTo>
                  <a:pt x="0" y="12717552"/>
                </a:lnTo>
                <a:lnTo>
                  <a:pt x="3911" y="12717552"/>
                </a:lnTo>
                <a:lnTo>
                  <a:pt x="20100176" y="12717552"/>
                </a:lnTo>
                <a:lnTo>
                  <a:pt x="20104088" y="12717552"/>
                </a:lnTo>
                <a:lnTo>
                  <a:pt x="20104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002" y="1645949"/>
            <a:ext cx="701992" cy="7019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913226" y="1796890"/>
            <a:ext cx="1343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L3251508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489192" y="1796890"/>
            <a:ext cx="3196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shatrovma@gmail.com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89050" y="1796890"/>
            <a:ext cx="40783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Montserrat" panose="00000500000000000000" pitchFamily="2" charset="-52"/>
                <a:ea typeface="Times New Roman" panose="02020603050405020304" pitchFamily="18" charset="0"/>
              </a:rPr>
              <a:t>Шатров Михаил Андреевич</a:t>
            </a:r>
            <a:endParaRPr lang="ru-RU" sz="2000" b="1" dirty="0">
              <a:latin typeface="Montserrat" panose="00000500000000000000" pitchFamily="2" charset="-52"/>
            </a:endParaRPr>
          </a:p>
        </p:txBody>
      </p:sp>
      <p:sp>
        <p:nvSpPr>
          <p:cNvPr id="31" name="object 8"/>
          <p:cNvSpPr/>
          <p:nvPr/>
        </p:nvSpPr>
        <p:spPr>
          <a:xfrm>
            <a:off x="779473" y="2662106"/>
            <a:ext cx="18731230" cy="977265"/>
          </a:xfrm>
          <a:custGeom>
            <a:avLst/>
            <a:gdLst/>
            <a:ahLst/>
            <a:cxnLst/>
            <a:rect l="l" t="t" r="r" b="b"/>
            <a:pathLst>
              <a:path w="18731230" h="977265">
                <a:moveTo>
                  <a:pt x="18731136" y="0"/>
                </a:moveTo>
                <a:lnTo>
                  <a:pt x="0" y="0"/>
                </a:lnTo>
                <a:lnTo>
                  <a:pt x="0" y="800241"/>
                </a:lnTo>
                <a:lnTo>
                  <a:pt x="6305" y="847168"/>
                </a:lnTo>
                <a:lnTo>
                  <a:pt x="24100" y="889336"/>
                </a:lnTo>
                <a:lnTo>
                  <a:pt x="51702" y="925062"/>
                </a:lnTo>
                <a:lnTo>
                  <a:pt x="87428" y="952664"/>
                </a:lnTo>
                <a:lnTo>
                  <a:pt x="129596" y="970459"/>
                </a:lnTo>
                <a:lnTo>
                  <a:pt x="176523" y="976765"/>
                </a:lnTo>
                <a:lnTo>
                  <a:pt x="18554612" y="976765"/>
                </a:lnTo>
                <a:lnTo>
                  <a:pt x="18601535" y="970459"/>
                </a:lnTo>
                <a:lnTo>
                  <a:pt x="18643702" y="952664"/>
                </a:lnTo>
                <a:lnTo>
                  <a:pt x="18679429" y="925062"/>
                </a:lnTo>
                <a:lnTo>
                  <a:pt x="18707033" y="889336"/>
                </a:lnTo>
                <a:lnTo>
                  <a:pt x="18724829" y="847168"/>
                </a:lnTo>
                <a:lnTo>
                  <a:pt x="18731136" y="800241"/>
                </a:lnTo>
                <a:lnTo>
                  <a:pt x="18731136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32" name="object 39"/>
          <p:cNvGrpSpPr/>
          <p:nvPr/>
        </p:nvGrpSpPr>
        <p:grpSpPr>
          <a:xfrm>
            <a:off x="13573911" y="2752808"/>
            <a:ext cx="784860" cy="784860"/>
            <a:chOff x="8645743" y="5727216"/>
            <a:chExt cx="784860" cy="784860"/>
          </a:xfrm>
        </p:grpSpPr>
        <p:sp>
          <p:nvSpPr>
            <p:cNvPr id="33" name="object 40"/>
            <p:cNvSpPr/>
            <p:nvPr/>
          </p:nvSpPr>
          <p:spPr>
            <a:xfrm>
              <a:off x="8645743" y="5727216"/>
              <a:ext cx="784860" cy="784860"/>
            </a:xfrm>
            <a:custGeom>
              <a:avLst/>
              <a:gdLst/>
              <a:ahLst/>
              <a:cxnLst/>
              <a:rect l="l" t="t" r="r" b="b"/>
              <a:pathLst>
                <a:path w="784859" h="784859">
                  <a:moveTo>
                    <a:pt x="392275" y="0"/>
                  </a:moveTo>
                  <a:lnTo>
                    <a:pt x="343068" y="3056"/>
                  </a:lnTo>
                  <a:lnTo>
                    <a:pt x="295686" y="11980"/>
                  </a:lnTo>
                  <a:lnTo>
                    <a:pt x="250496" y="26404"/>
                  </a:lnTo>
                  <a:lnTo>
                    <a:pt x="207864" y="45961"/>
                  </a:lnTo>
                  <a:lnTo>
                    <a:pt x="168159" y="70283"/>
                  </a:lnTo>
                  <a:lnTo>
                    <a:pt x="131749" y="99001"/>
                  </a:lnTo>
                  <a:lnTo>
                    <a:pt x="99001" y="131750"/>
                  </a:lnTo>
                  <a:lnTo>
                    <a:pt x="70282" y="168160"/>
                  </a:lnTo>
                  <a:lnTo>
                    <a:pt x="45961" y="207865"/>
                  </a:lnTo>
                  <a:lnTo>
                    <a:pt x="26404" y="250496"/>
                  </a:lnTo>
                  <a:lnTo>
                    <a:pt x="11980" y="295687"/>
                  </a:lnTo>
                  <a:lnTo>
                    <a:pt x="3056" y="343069"/>
                  </a:lnTo>
                  <a:lnTo>
                    <a:pt x="0" y="392275"/>
                  </a:lnTo>
                  <a:lnTo>
                    <a:pt x="3056" y="441481"/>
                  </a:lnTo>
                  <a:lnTo>
                    <a:pt x="11980" y="488863"/>
                  </a:lnTo>
                  <a:lnTo>
                    <a:pt x="26404" y="534054"/>
                  </a:lnTo>
                  <a:lnTo>
                    <a:pt x="45961" y="576685"/>
                  </a:lnTo>
                  <a:lnTo>
                    <a:pt x="70282" y="616390"/>
                  </a:lnTo>
                  <a:lnTo>
                    <a:pt x="99001" y="652800"/>
                  </a:lnTo>
                  <a:lnTo>
                    <a:pt x="131749" y="685548"/>
                  </a:lnTo>
                  <a:lnTo>
                    <a:pt x="168159" y="714267"/>
                  </a:lnTo>
                  <a:lnTo>
                    <a:pt x="207864" y="738589"/>
                  </a:lnTo>
                  <a:lnTo>
                    <a:pt x="250496" y="758145"/>
                  </a:lnTo>
                  <a:lnTo>
                    <a:pt x="295686" y="772569"/>
                  </a:lnTo>
                  <a:lnTo>
                    <a:pt x="343068" y="781493"/>
                  </a:lnTo>
                  <a:lnTo>
                    <a:pt x="392275" y="784550"/>
                  </a:lnTo>
                  <a:lnTo>
                    <a:pt x="441480" y="781493"/>
                  </a:lnTo>
                  <a:lnTo>
                    <a:pt x="488862" y="772569"/>
                  </a:lnTo>
                  <a:lnTo>
                    <a:pt x="534053" y="758145"/>
                  </a:lnTo>
                  <a:lnTo>
                    <a:pt x="576684" y="738589"/>
                  </a:lnTo>
                  <a:lnTo>
                    <a:pt x="616389" y="714267"/>
                  </a:lnTo>
                  <a:lnTo>
                    <a:pt x="652799" y="685548"/>
                  </a:lnTo>
                  <a:lnTo>
                    <a:pt x="685548" y="652800"/>
                  </a:lnTo>
                  <a:lnTo>
                    <a:pt x="714267" y="616390"/>
                  </a:lnTo>
                  <a:lnTo>
                    <a:pt x="738588" y="576685"/>
                  </a:lnTo>
                  <a:lnTo>
                    <a:pt x="758145" y="534054"/>
                  </a:lnTo>
                  <a:lnTo>
                    <a:pt x="772569" y="488863"/>
                  </a:lnTo>
                  <a:lnTo>
                    <a:pt x="781493" y="441481"/>
                  </a:lnTo>
                  <a:lnTo>
                    <a:pt x="784550" y="392275"/>
                  </a:lnTo>
                  <a:lnTo>
                    <a:pt x="781493" y="343069"/>
                  </a:lnTo>
                  <a:lnTo>
                    <a:pt x="772569" y="295687"/>
                  </a:lnTo>
                  <a:lnTo>
                    <a:pt x="758145" y="250496"/>
                  </a:lnTo>
                  <a:lnTo>
                    <a:pt x="738588" y="207865"/>
                  </a:lnTo>
                  <a:lnTo>
                    <a:pt x="714267" y="168160"/>
                  </a:lnTo>
                  <a:lnTo>
                    <a:pt x="685548" y="131750"/>
                  </a:lnTo>
                  <a:lnTo>
                    <a:pt x="652799" y="99001"/>
                  </a:lnTo>
                  <a:lnTo>
                    <a:pt x="616389" y="70283"/>
                  </a:lnTo>
                  <a:lnTo>
                    <a:pt x="576684" y="45961"/>
                  </a:lnTo>
                  <a:lnTo>
                    <a:pt x="534053" y="26404"/>
                  </a:lnTo>
                  <a:lnTo>
                    <a:pt x="488862" y="11980"/>
                  </a:lnTo>
                  <a:lnTo>
                    <a:pt x="441480" y="3056"/>
                  </a:lnTo>
                  <a:lnTo>
                    <a:pt x="392275" y="0"/>
                  </a:lnTo>
                  <a:close/>
                </a:path>
              </a:pathLst>
            </a:custGeom>
            <a:solidFill>
              <a:srgbClr val="FB2B38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  <p:sp>
          <p:nvSpPr>
            <p:cNvPr id="34" name="object 41"/>
            <p:cNvSpPr/>
            <p:nvPr/>
          </p:nvSpPr>
          <p:spPr>
            <a:xfrm>
              <a:off x="8830975" y="5909862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199619" y="0"/>
                  </a:moveTo>
                  <a:lnTo>
                    <a:pt x="139090" y="11892"/>
                  </a:lnTo>
                  <a:lnTo>
                    <a:pt x="84907" y="40688"/>
                  </a:lnTo>
                  <a:lnTo>
                    <a:pt x="41186" y="84205"/>
                  </a:lnTo>
                  <a:lnTo>
                    <a:pt x="12135" y="138251"/>
                  </a:lnTo>
                  <a:lnTo>
                    <a:pt x="119" y="197453"/>
                  </a:lnTo>
                  <a:lnTo>
                    <a:pt x="0" y="200519"/>
                  </a:lnTo>
                  <a:lnTo>
                    <a:pt x="649" y="229479"/>
                  </a:lnTo>
                  <a:lnTo>
                    <a:pt x="15460" y="289193"/>
                  </a:lnTo>
                  <a:lnTo>
                    <a:pt x="46967" y="342036"/>
                  </a:lnTo>
                  <a:lnTo>
                    <a:pt x="92458" y="383457"/>
                  </a:lnTo>
                  <a:lnTo>
                    <a:pt x="148014" y="409888"/>
                  </a:lnTo>
                  <a:lnTo>
                    <a:pt x="208851" y="419053"/>
                  </a:lnTo>
                  <a:lnTo>
                    <a:pt x="240180" y="416817"/>
                  </a:lnTo>
                  <a:lnTo>
                    <a:pt x="270646" y="409934"/>
                  </a:lnTo>
                  <a:lnTo>
                    <a:pt x="299734" y="398561"/>
                  </a:lnTo>
                  <a:lnTo>
                    <a:pt x="326935" y="382855"/>
                  </a:lnTo>
                  <a:lnTo>
                    <a:pt x="322086" y="377282"/>
                  </a:lnTo>
                  <a:lnTo>
                    <a:pt x="220973" y="377282"/>
                  </a:lnTo>
                  <a:lnTo>
                    <a:pt x="193059" y="377043"/>
                  </a:lnTo>
                  <a:lnTo>
                    <a:pt x="139420" y="362966"/>
                  </a:lnTo>
                  <a:lnTo>
                    <a:pt x="93251" y="332247"/>
                  </a:lnTo>
                  <a:lnTo>
                    <a:pt x="59547" y="288211"/>
                  </a:lnTo>
                  <a:lnTo>
                    <a:pt x="41954" y="235621"/>
                  </a:lnTo>
                  <a:lnTo>
                    <a:pt x="39958" y="206813"/>
                  </a:lnTo>
                  <a:lnTo>
                    <a:pt x="42376" y="180168"/>
                  </a:lnTo>
                  <a:lnTo>
                    <a:pt x="60768" y="127852"/>
                  </a:lnTo>
                  <a:lnTo>
                    <a:pt x="95139" y="84333"/>
                  </a:lnTo>
                  <a:lnTo>
                    <a:pt x="141770" y="54321"/>
                  </a:lnTo>
                  <a:lnTo>
                    <a:pt x="195616" y="41062"/>
                  </a:lnTo>
                  <a:lnTo>
                    <a:pt x="333361" y="41062"/>
                  </a:lnTo>
                  <a:lnTo>
                    <a:pt x="317604" y="29903"/>
                  </a:lnTo>
                  <a:lnTo>
                    <a:pt x="290014" y="15927"/>
                  </a:lnTo>
                  <a:lnTo>
                    <a:pt x="260669" y="6160"/>
                  </a:lnTo>
                  <a:lnTo>
                    <a:pt x="230371" y="834"/>
                  </a:lnTo>
                  <a:lnTo>
                    <a:pt x="199619" y="0"/>
                  </a:lnTo>
                  <a:close/>
                </a:path>
                <a:path w="419100" h="419100">
                  <a:moveTo>
                    <a:pt x="299347" y="351144"/>
                  </a:moveTo>
                  <a:lnTo>
                    <a:pt x="274672" y="364197"/>
                  </a:lnTo>
                  <a:lnTo>
                    <a:pt x="248362" y="372955"/>
                  </a:lnTo>
                  <a:lnTo>
                    <a:pt x="220973" y="377282"/>
                  </a:lnTo>
                  <a:lnTo>
                    <a:pt x="322086" y="377282"/>
                  </a:lnTo>
                  <a:lnTo>
                    <a:pt x="299347" y="351144"/>
                  </a:lnTo>
                  <a:close/>
                </a:path>
                <a:path w="419100" h="419100">
                  <a:moveTo>
                    <a:pt x="399913" y="283527"/>
                  </a:moveTo>
                  <a:lnTo>
                    <a:pt x="284423" y="283527"/>
                  </a:lnTo>
                  <a:lnTo>
                    <a:pt x="289515" y="290598"/>
                  </a:lnTo>
                  <a:lnTo>
                    <a:pt x="325586" y="313585"/>
                  </a:lnTo>
                  <a:lnTo>
                    <a:pt x="342808" y="315748"/>
                  </a:lnTo>
                  <a:lnTo>
                    <a:pt x="372596" y="309353"/>
                  </a:lnTo>
                  <a:lnTo>
                    <a:pt x="396788" y="289876"/>
                  </a:lnTo>
                  <a:lnTo>
                    <a:pt x="399913" y="283527"/>
                  </a:lnTo>
                  <a:close/>
                </a:path>
                <a:path w="419100" h="419100">
                  <a:moveTo>
                    <a:pt x="211922" y="104530"/>
                  </a:moveTo>
                  <a:lnTo>
                    <a:pt x="159737" y="116999"/>
                  </a:lnTo>
                  <a:lnTo>
                    <a:pt x="120489" y="153581"/>
                  </a:lnTo>
                  <a:lnTo>
                    <a:pt x="104379" y="204893"/>
                  </a:lnTo>
                  <a:lnTo>
                    <a:pt x="105099" y="222897"/>
                  </a:lnTo>
                  <a:lnTo>
                    <a:pt x="125258" y="272757"/>
                  </a:lnTo>
                  <a:lnTo>
                    <a:pt x="167426" y="306139"/>
                  </a:lnTo>
                  <a:lnTo>
                    <a:pt x="202303" y="314662"/>
                  </a:lnTo>
                  <a:lnTo>
                    <a:pt x="220450" y="314332"/>
                  </a:lnTo>
                  <a:lnTo>
                    <a:pt x="238270" y="310888"/>
                  </a:lnTo>
                  <a:lnTo>
                    <a:pt x="255114" y="304490"/>
                  </a:lnTo>
                  <a:lnTo>
                    <a:pt x="270619" y="295311"/>
                  </a:lnTo>
                  <a:lnTo>
                    <a:pt x="284423" y="283527"/>
                  </a:lnTo>
                  <a:lnTo>
                    <a:pt x="399913" y="283527"/>
                  </a:lnTo>
                  <a:lnTo>
                    <a:pt x="404619" y="273966"/>
                  </a:lnTo>
                  <a:lnTo>
                    <a:pt x="342808" y="273966"/>
                  </a:lnTo>
                  <a:lnTo>
                    <a:pt x="342253" y="273857"/>
                  </a:lnTo>
                  <a:lnTo>
                    <a:pt x="209362" y="273857"/>
                  </a:lnTo>
                  <a:lnTo>
                    <a:pt x="196831" y="272617"/>
                  </a:lnTo>
                  <a:lnTo>
                    <a:pt x="156171" y="245394"/>
                  </a:lnTo>
                  <a:lnTo>
                    <a:pt x="145430" y="209925"/>
                  </a:lnTo>
                  <a:lnTo>
                    <a:pt x="146126" y="200519"/>
                  </a:lnTo>
                  <a:lnTo>
                    <a:pt x="168804" y="160505"/>
                  </a:lnTo>
                  <a:lnTo>
                    <a:pt x="212473" y="146069"/>
                  </a:lnTo>
                  <a:lnTo>
                    <a:pt x="292928" y="146069"/>
                  </a:lnTo>
                  <a:lnTo>
                    <a:pt x="290854" y="143037"/>
                  </a:lnTo>
                  <a:lnTo>
                    <a:pt x="278184" y="130041"/>
                  </a:lnTo>
                  <a:lnTo>
                    <a:pt x="263582" y="119484"/>
                  </a:lnTo>
                  <a:lnTo>
                    <a:pt x="247393" y="111574"/>
                  </a:lnTo>
                  <a:lnTo>
                    <a:pt x="229963" y="106516"/>
                  </a:lnTo>
                  <a:lnTo>
                    <a:pt x="211922" y="104530"/>
                  </a:lnTo>
                  <a:close/>
                </a:path>
                <a:path w="419100" h="419100">
                  <a:moveTo>
                    <a:pt x="333361" y="41062"/>
                  </a:moveTo>
                  <a:lnTo>
                    <a:pt x="195616" y="41062"/>
                  </a:lnTo>
                  <a:lnTo>
                    <a:pt x="223344" y="41232"/>
                  </a:lnTo>
                  <a:lnTo>
                    <a:pt x="250851" y="45992"/>
                  </a:lnTo>
                  <a:lnTo>
                    <a:pt x="301499" y="68576"/>
                  </a:lnTo>
                  <a:lnTo>
                    <a:pt x="342078" y="106371"/>
                  </a:lnTo>
                  <a:lnTo>
                    <a:pt x="368200" y="155289"/>
                  </a:lnTo>
                  <a:lnTo>
                    <a:pt x="377036" y="210034"/>
                  </a:lnTo>
                  <a:lnTo>
                    <a:pt x="374346" y="240298"/>
                  </a:lnTo>
                  <a:lnTo>
                    <a:pt x="367011" y="260022"/>
                  </a:lnTo>
                  <a:lnTo>
                    <a:pt x="356131" y="270735"/>
                  </a:lnTo>
                  <a:lnTo>
                    <a:pt x="342808" y="273966"/>
                  </a:lnTo>
                  <a:lnTo>
                    <a:pt x="404619" y="273966"/>
                  </a:lnTo>
                  <a:lnTo>
                    <a:pt x="413029" y="256879"/>
                  </a:lnTo>
                  <a:lnTo>
                    <a:pt x="418966" y="209925"/>
                  </a:lnTo>
                  <a:lnTo>
                    <a:pt x="416758" y="179076"/>
                  </a:lnTo>
                  <a:lnTo>
                    <a:pt x="399089" y="120316"/>
                  </a:lnTo>
                  <a:lnTo>
                    <a:pt x="364941" y="68943"/>
                  </a:lnTo>
                  <a:lnTo>
                    <a:pt x="342708" y="47682"/>
                  </a:lnTo>
                  <a:lnTo>
                    <a:pt x="333361" y="41062"/>
                  </a:lnTo>
                  <a:close/>
                </a:path>
                <a:path w="419100" h="419100">
                  <a:moveTo>
                    <a:pt x="292928" y="146069"/>
                  </a:moveTo>
                  <a:lnTo>
                    <a:pt x="212473" y="146069"/>
                  </a:lnTo>
                  <a:lnTo>
                    <a:pt x="221834" y="147222"/>
                  </a:lnTo>
                  <a:lnTo>
                    <a:pt x="230923" y="149739"/>
                  </a:lnTo>
                  <a:lnTo>
                    <a:pt x="265744" y="179788"/>
                  </a:lnTo>
                  <a:lnTo>
                    <a:pt x="273218" y="206813"/>
                  </a:lnTo>
                  <a:lnTo>
                    <a:pt x="272985" y="216192"/>
                  </a:lnTo>
                  <a:lnTo>
                    <a:pt x="252314" y="257278"/>
                  </a:lnTo>
                  <a:lnTo>
                    <a:pt x="209362" y="273857"/>
                  </a:lnTo>
                  <a:lnTo>
                    <a:pt x="342253" y="273857"/>
                  </a:lnTo>
                  <a:lnTo>
                    <a:pt x="331716" y="271779"/>
                  </a:lnTo>
                  <a:lnTo>
                    <a:pt x="322788" y="265660"/>
                  </a:lnTo>
                  <a:lnTo>
                    <a:pt x="316837" y="256278"/>
                  </a:lnTo>
                  <a:lnTo>
                    <a:pt x="314674" y="244299"/>
                  </a:lnTo>
                  <a:lnTo>
                    <a:pt x="314674" y="209925"/>
                  </a:lnTo>
                  <a:lnTo>
                    <a:pt x="313146" y="191840"/>
                  </a:lnTo>
                  <a:lnTo>
                    <a:pt x="308575" y="174406"/>
                  </a:lnTo>
                  <a:lnTo>
                    <a:pt x="301102" y="158017"/>
                  </a:lnTo>
                  <a:lnTo>
                    <a:pt x="292928" y="146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0925" y="2825330"/>
            <a:ext cx="701992" cy="701992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>
            <a:off x="11908149" y="2976271"/>
            <a:ext cx="13773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L3255350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484115" y="2976271"/>
            <a:ext cx="3196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ogtushkan@gmail.com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283973" y="2976271"/>
            <a:ext cx="47532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Montserrat" panose="00000500000000000000" pitchFamily="2" charset="-52"/>
                <a:ea typeface="Times New Roman" panose="02020603050405020304" pitchFamily="18" charset="0"/>
              </a:rPr>
              <a:t>Молендеев</a:t>
            </a:r>
            <a:r>
              <a:rPr lang="ru-RU" sz="2000" b="1" dirty="0">
                <a:latin typeface="Montserrat" panose="00000500000000000000" pitchFamily="2" charset="-52"/>
                <a:ea typeface="Times New Roman" panose="02020603050405020304" pitchFamily="18" charset="0"/>
              </a:rPr>
              <a:t> Аркадий Андреевич</a:t>
            </a:r>
            <a:endParaRPr lang="ru-RU" sz="2000" b="1" dirty="0">
              <a:latin typeface="Montserrat" panose="00000500000000000000" pitchFamily="2" charset="-52"/>
            </a:endParaRPr>
          </a:p>
        </p:txBody>
      </p:sp>
      <p:sp>
        <p:nvSpPr>
          <p:cNvPr id="45" name="object 8"/>
          <p:cNvSpPr/>
          <p:nvPr/>
        </p:nvSpPr>
        <p:spPr>
          <a:xfrm>
            <a:off x="774396" y="3841487"/>
            <a:ext cx="18731230" cy="977265"/>
          </a:xfrm>
          <a:custGeom>
            <a:avLst/>
            <a:gdLst/>
            <a:ahLst/>
            <a:cxnLst/>
            <a:rect l="l" t="t" r="r" b="b"/>
            <a:pathLst>
              <a:path w="18731230" h="977265">
                <a:moveTo>
                  <a:pt x="18731136" y="0"/>
                </a:moveTo>
                <a:lnTo>
                  <a:pt x="0" y="0"/>
                </a:lnTo>
                <a:lnTo>
                  <a:pt x="0" y="800241"/>
                </a:lnTo>
                <a:lnTo>
                  <a:pt x="6305" y="847168"/>
                </a:lnTo>
                <a:lnTo>
                  <a:pt x="24100" y="889336"/>
                </a:lnTo>
                <a:lnTo>
                  <a:pt x="51702" y="925062"/>
                </a:lnTo>
                <a:lnTo>
                  <a:pt x="87428" y="952664"/>
                </a:lnTo>
                <a:lnTo>
                  <a:pt x="129596" y="970459"/>
                </a:lnTo>
                <a:lnTo>
                  <a:pt x="176523" y="976765"/>
                </a:lnTo>
                <a:lnTo>
                  <a:pt x="18554612" y="976765"/>
                </a:lnTo>
                <a:lnTo>
                  <a:pt x="18601535" y="970459"/>
                </a:lnTo>
                <a:lnTo>
                  <a:pt x="18643702" y="952664"/>
                </a:lnTo>
                <a:lnTo>
                  <a:pt x="18679429" y="925062"/>
                </a:lnTo>
                <a:lnTo>
                  <a:pt x="18707033" y="889336"/>
                </a:lnTo>
                <a:lnTo>
                  <a:pt x="18724829" y="847168"/>
                </a:lnTo>
                <a:lnTo>
                  <a:pt x="18731136" y="800241"/>
                </a:lnTo>
                <a:lnTo>
                  <a:pt x="18731136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46" name="object 39"/>
          <p:cNvGrpSpPr/>
          <p:nvPr/>
        </p:nvGrpSpPr>
        <p:grpSpPr>
          <a:xfrm>
            <a:off x="13568834" y="3932189"/>
            <a:ext cx="784860" cy="784860"/>
            <a:chOff x="8645743" y="5727216"/>
            <a:chExt cx="784860" cy="784860"/>
          </a:xfrm>
        </p:grpSpPr>
        <p:sp>
          <p:nvSpPr>
            <p:cNvPr id="47" name="object 40"/>
            <p:cNvSpPr/>
            <p:nvPr/>
          </p:nvSpPr>
          <p:spPr>
            <a:xfrm>
              <a:off x="8645743" y="5727216"/>
              <a:ext cx="784860" cy="784860"/>
            </a:xfrm>
            <a:custGeom>
              <a:avLst/>
              <a:gdLst/>
              <a:ahLst/>
              <a:cxnLst/>
              <a:rect l="l" t="t" r="r" b="b"/>
              <a:pathLst>
                <a:path w="784859" h="784859">
                  <a:moveTo>
                    <a:pt x="392275" y="0"/>
                  </a:moveTo>
                  <a:lnTo>
                    <a:pt x="343068" y="3056"/>
                  </a:lnTo>
                  <a:lnTo>
                    <a:pt x="295686" y="11980"/>
                  </a:lnTo>
                  <a:lnTo>
                    <a:pt x="250496" y="26404"/>
                  </a:lnTo>
                  <a:lnTo>
                    <a:pt x="207864" y="45961"/>
                  </a:lnTo>
                  <a:lnTo>
                    <a:pt x="168159" y="70283"/>
                  </a:lnTo>
                  <a:lnTo>
                    <a:pt x="131749" y="99001"/>
                  </a:lnTo>
                  <a:lnTo>
                    <a:pt x="99001" y="131750"/>
                  </a:lnTo>
                  <a:lnTo>
                    <a:pt x="70282" y="168160"/>
                  </a:lnTo>
                  <a:lnTo>
                    <a:pt x="45961" y="207865"/>
                  </a:lnTo>
                  <a:lnTo>
                    <a:pt x="26404" y="250496"/>
                  </a:lnTo>
                  <a:lnTo>
                    <a:pt x="11980" y="295687"/>
                  </a:lnTo>
                  <a:lnTo>
                    <a:pt x="3056" y="343069"/>
                  </a:lnTo>
                  <a:lnTo>
                    <a:pt x="0" y="392275"/>
                  </a:lnTo>
                  <a:lnTo>
                    <a:pt x="3056" y="441481"/>
                  </a:lnTo>
                  <a:lnTo>
                    <a:pt x="11980" y="488863"/>
                  </a:lnTo>
                  <a:lnTo>
                    <a:pt x="26404" y="534054"/>
                  </a:lnTo>
                  <a:lnTo>
                    <a:pt x="45961" y="576685"/>
                  </a:lnTo>
                  <a:lnTo>
                    <a:pt x="70282" y="616390"/>
                  </a:lnTo>
                  <a:lnTo>
                    <a:pt x="99001" y="652800"/>
                  </a:lnTo>
                  <a:lnTo>
                    <a:pt x="131749" y="685548"/>
                  </a:lnTo>
                  <a:lnTo>
                    <a:pt x="168159" y="714267"/>
                  </a:lnTo>
                  <a:lnTo>
                    <a:pt x="207864" y="738589"/>
                  </a:lnTo>
                  <a:lnTo>
                    <a:pt x="250496" y="758145"/>
                  </a:lnTo>
                  <a:lnTo>
                    <a:pt x="295686" y="772569"/>
                  </a:lnTo>
                  <a:lnTo>
                    <a:pt x="343068" y="781493"/>
                  </a:lnTo>
                  <a:lnTo>
                    <a:pt x="392275" y="784550"/>
                  </a:lnTo>
                  <a:lnTo>
                    <a:pt x="441480" y="781493"/>
                  </a:lnTo>
                  <a:lnTo>
                    <a:pt x="488862" y="772569"/>
                  </a:lnTo>
                  <a:lnTo>
                    <a:pt x="534053" y="758145"/>
                  </a:lnTo>
                  <a:lnTo>
                    <a:pt x="576684" y="738589"/>
                  </a:lnTo>
                  <a:lnTo>
                    <a:pt x="616389" y="714267"/>
                  </a:lnTo>
                  <a:lnTo>
                    <a:pt x="652799" y="685548"/>
                  </a:lnTo>
                  <a:lnTo>
                    <a:pt x="685548" y="652800"/>
                  </a:lnTo>
                  <a:lnTo>
                    <a:pt x="714267" y="616390"/>
                  </a:lnTo>
                  <a:lnTo>
                    <a:pt x="738588" y="576685"/>
                  </a:lnTo>
                  <a:lnTo>
                    <a:pt x="758145" y="534054"/>
                  </a:lnTo>
                  <a:lnTo>
                    <a:pt x="772569" y="488863"/>
                  </a:lnTo>
                  <a:lnTo>
                    <a:pt x="781493" y="441481"/>
                  </a:lnTo>
                  <a:lnTo>
                    <a:pt x="784550" y="392275"/>
                  </a:lnTo>
                  <a:lnTo>
                    <a:pt x="781493" y="343069"/>
                  </a:lnTo>
                  <a:lnTo>
                    <a:pt x="772569" y="295687"/>
                  </a:lnTo>
                  <a:lnTo>
                    <a:pt x="758145" y="250496"/>
                  </a:lnTo>
                  <a:lnTo>
                    <a:pt x="738588" y="207865"/>
                  </a:lnTo>
                  <a:lnTo>
                    <a:pt x="714267" y="168160"/>
                  </a:lnTo>
                  <a:lnTo>
                    <a:pt x="685548" y="131750"/>
                  </a:lnTo>
                  <a:lnTo>
                    <a:pt x="652799" y="99001"/>
                  </a:lnTo>
                  <a:lnTo>
                    <a:pt x="616389" y="70283"/>
                  </a:lnTo>
                  <a:lnTo>
                    <a:pt x="576684" y="45961"/>
                  </a:lnTo>
                  <a:lnTo>
                    <a:pt x="534053" y="26404"/>
                  </a:lnTo>
                  <a:lnTo>
                    <a:pt x="488862" y="11980"/>
                  </a:lnTo>
                  <a:lnTo>
                    <a:pt x="441480" y="3056"/>
                  </a:lnTo>
                  <a:lnTo>
                    <a:pt x="392275" y="0"/>
                  </a:lnTo>
                  <a:close/>
                </a:path>
              </a:pathLst>
            </a:custGeom>
            <a:solidFill>
              <a:srgbClr val="FB2B38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  <p:sp>
          <p:nvSpPr>
            <p:cNvPr id="56" name="object 41"/>
            <p:cNvSpPr/>
            <p:nvPr/>
          </p:nvSpPr>
          <p:spPr>
            <a:xfrm>
              <a:off x="8830975" y="5909862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199619" y="0"/>
                  </a:moveTo>
                  <a:lnTo>
                    <a:pt x="139090" y="11892"/>
                  </a:lnTo>
                  <a:lnTo>
                    <a:pt x="84907" y="40688"/>
                  </a:lnTo>
                  <a:lnTo>
                    <a:pt x="41186" y="84205"/>
                  </a:lnTo>
                  <a:lnTo>
                    <a:pt x="12135" y="138251"/>
                  </a:lnTo>
                  <a:lnTo>
                    <a:pt x="119" y="197453"/>
                  </a:lnTo>
                  <a:lnTo>
                    <a:pt x="0" y="200519"/>
                  </a:lnTo>
                  <a:lnTo>
                    <a:pt x="649" y="229479"/>
                  </a:lnTo>
                  <a:lnTo>
                    <a:pt x="15460" y="289193"/>
                  </a:lnTo>
                  <a:lnTo>
                    <a:pt x="46967" y="342036"/>
                  </a:lnTo>
                  <a:lnTo>
                    <a:pt x="92458" y="383457"/>
                  </a:lnTo>
                  <a:lnTo>
                    <a:pt x="148014" y="409888"/>
                  </a:lnTo>
                  <a:lnTo>
                    <a:pt x="208851" y="419053"/>
                  </a:lnTo>
                  <a:lnTo>
                    <a:pt x="240180" y="416817"/>
                  </a:lnTo>
                  <a:lnTo>
                    <a:pt x="270646" y="409934"/>
                  </a:lnTo>
                  <a:lnTo>
                    <a:pt x="299734" y="398561"/>
                  </a:lnTo>
                  <a:lnTo>
                    <a:pt x="326935" y="382855"/>
                  </a:lnTo>
                  <a:lnTo>
                    <a:pt x="322086" y="377282"/>
                  </a:lnTo>
                  <a:lnTo>
                    <a:pt x="220973" y="377282"/>
                  </a:lnTo>
                  <a:lnTo>
                    <a:pt x="193059" y="377043"/>
                  </a:lnTo>
                  <a:lnTo>
                    <a:pt x="139420" y="362966"/>
                  </a:lnTo>
                  <a:lnTo>
                    <a:pt x="93251" y="332247"/>
                  </a:lnTo>
                  <a:lnTo>
                    <a:pt x="59547" y="288211"/>
                  </a:lnTo>
                  <a:lnTo>
                    <a:pt x="41954" y="235621"/>
                  </a:lnTo>
                  <a:lnTo>
                    <a:pt x="39958" y="206813"/>
                  </a:lnTo>
                  <a:lnTo>
                    <a:pt x="42376" y="180168"/>
                  </a:lnTo>
                  <a:lnTo>
                    <a:pt x="60768" y="127852"/>
                  </a:lnTo>
                  <a:lnTo>
                    <a:pt x="95139" y="84333"/>
                  </a:lnTo>
                  <a:lnTo>
                    <a:pt x="141770" y="54321"/>
                  </a:lnTo>
                  <a:lnTo>
                    <a:pt x="195616" y="41062"/>
                  </a:lnTo>
                  <a:lnTo>
                    <a:pt x="333361" y="41062"/>
                  </a:lnTo>
                  <a:lnTo>
                    <a:pt x="317604" y="29903"/>
                  </a:lnTo>
                  <a:lnTo>
                    <a:pt x="290014" y="15927"/>
                  </a:lnTo>
                  <a:lnTo>
                    <a:pt x="260669" y="6160"/>
                  </a:lnTo>
                  <a:lnTo>
                    <a:pt x="230371" y="834"/>
                  </a:lnTo>
                  <a:lnTo>
                    <a:pt x="199619" y="0"/>
                  </a:lnTo>
                  <a:close/>
                </a:path>
                <a:path w="419100" h="419100">
                  <a:moveTo>
                    <a:pt x="299347" y="351144"/>
                  </a:moveTo>
                  <a:lnTo>
                    <a:pt x="274672" y="364197"/>
                  </a:lnTo>
                  <a:lnTo>
                    <a:pt x="248362" y="372955"/>
                  </a:lnTo>
                  <a:lnTo>
                    <a:pt x="220973" y="377282"/>
                  </a:lnTo>
                  <a:lnTo>
                    <a:pt x="322086" y="377282"/>
                  </a:lnTo>
                  <a:lnTo>
                    <a:pt x="299347" y="351144"/>
                  </a:lnTo>
                  <a:close/>
                </a:path>
                <a:path w="419100" h="419100">
                  <a:moveTo>
                    <a:pt x="399913" y="283527"/>
                  </a:moveTo>
                  <a:lnTo>
                    <a:pt x="284423" y="283527"/>
                  </a:lnTo>
                  <a:lnTo>
                    <a:pt x="289515" y="290598"/>
                  </a:lnTo>
                  <a:lnTo>
                    <a:pt x="325586" y="313585"/>
                  </a:lnTo>
                  <a:lnTo>
                    <a:pt x="342808" y="315748"/>
                  </a:lnTo>
                  <a:lnTo>
                    <a:pt x="372596" y="309353"/>
                  </a:lnTo>
                  <a:lnTo>
                    <a:pt x="396788" y="289876"/>
                  </a:lnTo>
                  <a:lnTo>
                    <a:pt x="399913" y="283527"/>
                  </a:lnTo>
                  <a:close/>
                </a:path>
                <a:path w="419100" h="419100">
                  <a:moveTo>
                    <a:pt x="211922" y="104530"/>
                  </a:moveTo>
                  <a:lnTo>
                    <a:pt x="159737" y="116999"/>
                  </a:lnTo>
                  <a:lnTo>
                    <a:pt x="120489" y="153581"/>
                  </a:lnTo>
                  <a:lnTo>
                    <a:pt x="104379" y="204893"/>
                  </a:lnTo>
                  <a:lnTo>
                    <a:pt x="105099" y="222897"/>
                  </a:lnTo>
                  <a:lnTo>
                    <a:pt x="125258" y="272757"/>
                  </a:lnTo>
                  <a:lnTo>
                    <a:pt x="167426" y="306139"/>
                  </a:lnTo>
                  <a:lnTo>
                    <a:pt x="202303" y="314662"/>
                  </a:lnTo>
                  <a:lnTo>
                    <a:pt x="220450" y="314332"/>
                  </a:lnTo>
                  <a:lnTo>
                    <a:pt x="238270" y="310888"/>
                  </a:lnTo>
                  <a:lnTo>
                    <a:pt x="255114" y="304490"/>
                  </a:lnTo>
                  <a:lnTo>
                    <a:pt x="270619" y="295311"/>
                  </a:lnTo>
                  <a:lnTo>
                    <a:pt x="284423" y="283527"/>
                  </a:lnTo>
                  <a:lnTo>
                    <a:pt x="399913" y="283527"/>
                  </a:lnTo>
                  <a:lnTo>
                    <a:pt x="404619" y="273966"/>
                  </a:lnTo>
                  <a:lnTo>
                    <a:pt x="342808" y="273966"/>
                  </a:lnTo>
                  <a:lnTo>
                    <a:pt x="342253" y="273857"/>
                  </a:lnTo>
                  <a:lnTo>
                    <a:pt x="209362" y="273857"/>
                  </a:lnTo>
                  <a:lnTo>
                    <a:pt x="196831" y="272617"/>
                  </a:lnTo>
                  <a:lnTo>
                    <a:pt x="156171" y="245394"/>
                  </a:lnTo>
                  <a:lnTo>
                    <a:pt x="145430" y="209925"/>
                  </a:lnTo>
                  <a:lnTo>
                    <a:pt x="146126" y="200519"/>
                  </a:lnTo>
                  <a:lnTo>
                    <a:pt x="168804" y="160505"/>
                  </a:lnTo>
                  <a:lnTo>
                    <a:pt x="212473" y="146069"/>
                  </a:lnTo>
                  <a:lnTo>
                    <a:pt x="292928" y="146069"/>
                  </a:lnTo>
                  <a:lnTo>
                    <a:pt x="290854" y="143037"/>
                  </a:lnTo>
                  <a:lnTo>
                    <a:pt x="278184" y="130041"/>
                  </a:lnTo>
                  <a:lnTo>
                    <a:pt x="263582" y="119484"/>
                  </a:lnTo>
                  <a:lnTo>
                    <a:pt x="247393" y="111574"/>
                  </a:lnTo>
                  <a:lnTo>
                    <a:pt x="229963" y="106516"/>
                  </a:lnTo>
                  <a:lnTo>
                    <a:pt x="211922" y="104530"/>
                  </a:lnTo>
                  <a:close/>
                </a:path>
                <a:path w="419100" h="419100">
                  <a:moveTo>
                    <a:pt x="333361" y="41062"/>
                  </a:moveTo>
                  <a:lnTo>
                    <a:pt x="195616" y="41062"/>
                  </a:lnTo>
                  <a:lnTo>
                    <a:pt x="223344" y="41232"/>
                  </a:lnTo>
                  <a:lnTo>
                    <a:pt x="250851" y="45992"/>
                  </a:lnTo>
                  <a:lnTo>
                    <a:pt x="301499" y="68576"/>
                  </a:lnTo>
                  <a:lnTo>
                    <a:pt x="342078" y="106371"/>
                  </a:lnTo>
                  <a:lnTo>
                    <a:pt x="368200" y="155289"/>
                  </a:lnTo>
                  <a:lnTo>
                    <a:pt x="377036" y="210034"/>
                  </a:lnTo>
                  <a:lnTo>
                    <a:pt x="374346" y="240298"/>
                  </a:lnTo>
                  <a:lnTo>
                    <a:pt x="367011" y="260022"/>
                  </a:lnTo>
                  <a:lnTo>
                    <a:pt x="356131" y="270735"/>
                  </a:lnTo>
                  <a:lnTo>
                    <a:pt x="342808" y="273966"/>
                  </a:lnTo>
                  <a:lnTo>
                    <a:pt x="404619" y="273966"/>
                  </a:lnTo>
                  <a:lnTo>
                    <a:pt x="413029" y="256879"/>
                  </a:lnTo>
                  <a:lnTo>
                    <a:pt x="418966" y="209925"/>
                  </a:lnTo>
                  <a:lnTo>
                    <a:pt x="416758" y="179076"/>
                  </a:lnTo>
                  <a:lnTo>
                    <a:pt x="399089" y="120316"/>
                  </a:lnTo>
                  <a:lnTo>
                    <a:pt x="364941" y="68943"/>
                  </a:lnTo>
                  <a:lnTo>
                    <a:pt x="342708" y="47682"/>
                  </a:lnTo>
                  <a:lnTo>
                    <a:pt x="333361" y="41062"/>
                  </a:lnTo>
                  <a:close/>
                </a:path>
                <a:path w="419100" h="419100">
                  <a:moveTo>
                    <a:pt x="292928" y="146069"/>
                  </a:moveTo>
                  <a:lnTo>
                    <a:pt x="212473" y="146069"/>
                  </a:lnTo>
                  <a:lnTo>
                    <a:pt x="221834" y="147222"/>
                  </a:lnTo>
                  <a:lnTo>
                    <a:pt x="230923" y="149739"/>
                  </a:lnTo>
                  <a:lnTo>
                    <a:pt x="265744" y="179788"/>
                  </a:lnTo>
                  <a:lnTo>
                    <a:pt x="273218" y="206813"/>
                  </a:lnTo>
                  <a:lnTo>
                    <a:pt x="272985" y="216192"/>
                  </a:lnTo>
                  <a:lnTo>
                    <a:pt x="252314" y="257278"/>
                  </a:lnTo>
                  <a:lnTo>
                    <a:pt x="209362" y="273857"/>
                  </a:lnTo>
                  <a:lnTo>
                    <a:pt x="342253" y="273857"/>
                  </a:lnTo>
                  <a:lnTo>
                    <a:pt x="331716" y="271779"/>
                  </a:lnTo>
                  <a:lnTo>
                    <a:pt x="322788" y="265660"/>
                  </a:lnTo>
                  <a:lnTo>
                    <a:pt x="316837" y="256278"/>
                  </a:lnTo>
                  <a:lnTo>
                    <a:pt x="314674" y="244299"/>
                  </a:lnTo>
                  <a:lnTo>
                    <a:pt x="314674" y="209925"/>
                  </a:lnTo>
                  <a:lnTo>
                    <a:pt x="313146" y="191840"/>
                  </a:lnTo>
                  <a:lnTo>
                    <a:pt x="308575" y="174406"/>
                  </a:lnTo>
                  <a:lnTo>
                    <a:pt x="301102" y="158017"/>
                  </a:lnTo>
                  <a:lnTo>
                    <a:pt x="292928" y="146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pic>
        <p:nvPicPr>
          <p:cNvPr id="57" name="Рисунок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5848" y="4004711"/>
            <a:ext cx="701992" cy="701992"/>
          </a:xfrm>
          <a:prstGeom prst="rect">
            <a:avLst/>
          </a:prstGeom>
        </p:spPr>
      </p:pic>
      <p:sp>
        <p:nvSpPr>
          <p:cNvPr id="58" name="Прямоугольник 57"/>
          <p:cNvSpPr/>
          <p:nvPr/>
        </p:nvSpPr>
        <p:spPr>
          <a:xfrm>
            <a:off x="11903072" y="4155652"/>
            <a:ext cx="1343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L3252816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4479038" y="4155652"/>
            <a:ext cx="3658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sasha.tyapugin.06@mail.ru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278896" y="4155652"/>
            <a:ext cx="4604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Montserrat" panose="00000500000000000000" pitchFamily="2" charset="-52"/>
                <a:ea typeface="Times New Roman" panose="02020603050405020304" pitchFamily="18" charset="0"/>
              </a:rPr>
              <a:t>Тяпугин</a:t>
            </a:r>
            <a:r>
              <a:rPr lang="ru-RU" sz="2000" b="1" dirty="0">
                <a:latin typeface="Montserrat" panose="00000500000000000000" pitchFamily="2" charset="-52"/>
                <a:ea typeface="Times New Roman" panose="02020603050405020304" pitchFamily="18" charset="0"/>
              </a:rPr>
              <a:t> Александр Андреевич</a:t>
            </a:r>
            <a:endParaRPr lang="ru-RU" sz="2000" b="1" dirty="0">
              <a:latin typeface="Montserrat" panose="00000500000000000000" pitchFamily="2" charset="-52"/>
            </a:endParaRPr>
          </a:p>
        </p:txBody>
      </p:sp>
      <p:sp>
        <p:nvSpPr>
          <p:cNvPr id="65" name="object 8"/>
          <p:cNvSpPr/>
          <p:nvPr/>
        </p:nvSpPr>
        <p:spPr>
          <a:xfrm>
            <a:off x="769319" y="5020868"/>
            <a:ext cx="18731230" cy="977265"/>
          </a:xfrm>
          <a:custGeom>
            <a:avLst/>
            <a:gdLst/>
            <a:ahLst/>
            <a:cxnLst/>
            <a:rect l="l" t="t" r="r" b="b"/>
            <a:pathLst>
              <a:path w="18731230" h="977265">
                <a:moveTo>
                  <a:pt x="18731136" y="0"/>
                </a:moveTo>
                <a:lnTo>
                  <a:pt x="0" y="0"/>
                </a:lnTo>
                <a:lnTo>
                  <a:pt x="0" y="800241"/>
                </a:lnTo>
                <a:lnTo>
                  <a:pt x="6305" y="847168"/>
                </a:lnTo>
                <a:lnTo>
                  <a:pt x="24100" y="889336"/>
                </a:lnTo>
                <a:lnTo>
                  <a:pt x="51702" y="925062"/>
                </a:lnTo>
                <a:lnTo>
                  <a:pt x="87428" y="952664"/>
                </a:lnTo>
                <a:lnTo>
                  <a:pt x="129596" y="970459"/>
                </a:lnTo>
                <a:lnTo>
                  <a:pt x="176523" y="976765"/>
                </a:lnTo>
                <a:lnTo>
                  <a:pt x="18554612" y="976765"/>
                </a:lnTo>
                <a:lnTo>
                  <a:pt x="18601535" y="970459"/>
                </a:lnTo>
                <a:lnTo>
                  <a:pt x="18643702" y="952664"/>
                </a:lnTo>
                <a:lnTo>
                  <a:pt x="18679429" y="925062"/>
                </a:lnTo>
                <a:lnTo>
                  <a:pt x="18707033" y="889336"/>
                </a:lnTo>
                <a:lnTo>
                  <a:pt x="18724829" y="847168"/>
                </a:lnTo>
                <a:lnTo>
                  <a:pt x="18731136" y="800241"/>
                </a:lnTo>
                <a:lnTo>
                  <a:pt x="18731136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66" name="object 39"/>
          <p:cNvGrpSpPr/>
          <p:nvPr/>
        </p:nvGrpSpPr>
        <p:grpSpPr>
          <a:xfrm>
            <a:off x="13563757" y="5111570"/>
            <a:ext cx="784860" cy="784860"/>
            <a:chOff x="8645743" y="5727216"/>
            <a:chExt cx="784860" cy="784860"/>
          </a:xfrm>
        </p:grpSpPr>
        <p:sp>
          <p:nvSpPr>
            <p:cNvPr id="67" name="object 40"/>
            <p:cNvSpPr/>
            <p:nvPr/>
          </p:nvSpPr>
          <p:spPr>
            <a:xfrm>
              <a:off x="8645743" y="5727216"/>
              <a:ext cx="784860" cy="784860"/>
            </a:xfrm>
            <a:custGeom>
              <a:avLst/>
              <a:gdLst/>
              <a:ahLst/>
              <a:cxnLst/>
              <a:rect l="l" t="t" r="r" b="b"/>
              <a:pathLst>
                <a:path w="784859" h="784859">
                  <a:moveTo>
                    <a:pt x="392275" y="0"/>
                  </a:moveTo>
                  <a:lnTo>
                    <a:pt x="343068" y="3056"/>
                  </a:lnTo>
                  <a:lnTo>
                    <a:pt x="295686" y="11980"/>
                  </a:lnTo>
                  <a:lnTo>
                    <a:pt x="250496" y="26404"/>
                  </a:lnTo>
                  <a:lnTo>
                    <a:pt x="207864" y="45961"/>
                  </a:lnTo>
                  <a:lnTo>
                    <a:pt x="168159" y="70283"/>
                  </a:lnTo>
                  <a:lnTo>
                    <a:pt x="131749" y="99001"/>
                  </a:lnTo>
                  <a:lnTo>
                    <a:pt x="99001" y="131750"/>
                  </a:lnTo>
                  <a:lnTo>
                    <a:pt x="70282" y="168160"/>
                  </a:lnTo>
                  <a:lnTo>
                    <a:pt x="45961" y="207865"/>
                  </a:lnTo>
                  <a:lnTo>
                    <a:pt x="26404" y="250496"/>
                  </a:lnTo>
                  <a:lnTo>
                    <a:pt x="11980" y="295687"/>
                  </a:lnTo>
                  <a:lnTo>
                    <a:pt x="3056" y="343069"/>
                  </a:lnTo>
                  <a:lnTo>
                    <a:pt x="0" y="392275"/>
                  </a:lnTo>
                  <a:lnTo>
                    <a:pt x="3056" y="441481"/>
                  </a:lnTo>
                  <a:lnTo>
                    <a:pt x="11980" y="488863"/>
                  </a:lnTo>
                  <a:lnTo>
                    <a:pt x="26404" y="534054"/>
                  </a:lnTo>
                  <a:lnTo>
                    <a:pt x="45961" y="576685"/>
                  </a:lnTo>
                  <a:lnTo>
                    <a:pt x="70282" y="616390"/>
                  </a:lnTo>
                  <a:lnTo>
                    <a:pt x="99001" y="652800"/>
                  </a:lnTo>
                  <a:lnTo>
                    <a:pt x="131749" y="685548"/>
                  </a:lnTo>
                  <a:lnTo>
                    <a:pt x="168159" y="714267"/>
                  </a:lnTo>
                  <a:lnTo>
                    <a:pt x="207864" y="738589"/>
                  </a:lnTo>
                  <a:lnTo>
                    <a:pt x="250496" y="758145"/>
                  </a:lnTo>
                  <a:lnTo>
                    <a:pt x="295686" y="772569"/>
                  </a:lnTo>
                  <a:lnTo>
                    <a:pt x="343068" y="781493"/>
                  </a:lnTo>
                  <a:lnTo>
                    <a:pt x="392275" y="784550"/>
                  </a:lnTo>
                  <a:lnTo>
                    <a:pt x="441480" y="781493"/>
                  </a:lnTo>
                  <a:lnTo>
                    <a:pt x="488862" y="772569"/>
                  </a:lnTo>
                  <a:lnTo>
                    <a:pt x="534053" y="758145"/>
                  </a:lnTo>
                  <a:lnTo>
                    <a:pt x="576684" y="738589"/>
                  </a:lnTo>
                  <a:lnTo>
                    <a:pt x="616389" y="714267"/>
                  </a:lnTo>
                  <a:lnTo>
                    <a:pt x="652799" y="685548"/>
                  </a:lnTo>
                  <a:lnTo>
                    <a:pt x="685548" y="652800"/>
                  </a:lnTo>
                  <a:lnTo>
                    <a:pt x="714267" y="616390"/>
                  </a:lnTo>
                  <a:lnTo>
                    <a:pt x="738588" y="576685"/>
                  </a:lnTo>
                  <a:lnTo>
                    <a:pt x="758145" y="534054"/>
                  </a:lnTo>
                  <a:lnTo>
                    <a:pt x="772569" y="488863"/>
                  </a:lnTo>
                  <a:lnTo>
                    <a:pt x="781493" y="441481"/>
                  </a:lnTo>
                  <a:lnTo>
                    <a:pt x="784550" y="392275"/>
                  </a:lnTo>
                  <a:lnTo>
                    <a:pt x="781493" y="343069"/>
                  </a:lnTo>
                  <a:lnTo>
                    <a:pt x="772569" y="295687"/>
                  </a:lnTo>
                  <a:lnTo>
                    <a:pt x="758145" y="250496"/>
                  </a:lnTo>
                  <a:lnTo>
                    <a:pt x="738588" y="207865"/>
                  </a:lnTo>
                  <a:lnTo>
                    <a:pt x="714267" y="168160"/>
                  </a:lnTo>
                  <a:lnTo>
                    <a:pt x="685548" y="131750"/>
                  </a:lnTo>
                  <a:lnTo>
                    <a:pt x="652799" y="99001"/>
                  </a:lnTo>
                  <a:lnTo>
                    <a:pt x="616389" y="70283"/>
                  </a:lnTo>
                  <a:lnTo>
                    <a:pt x="576684" y="45961"/>
                  </a:lnTo>
                  <a:lnTo>
                    <a:pt x="534053" y="26404"/>
                  </a:lnTo>
                  <a:lnTo>
                    <a:pt x="488862" y="11980"/>
                  </a:lnTo>
                  <a:lnTo>
                    <a:pt x="441480" y="3056"/>
                  </a:lnTo>
                  <a:lnTo>
                    <a:pt x="392275" y="0"/>
                  </a:lnTo>
                  <a:close/>
                </a:path>
              </a:pathLst>
            </a:custGeom>
            <a:solidFill>
              <a:srgbClr val="FB2B38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  <p:sp>
          <p:nvSpPr>
            <p:cNvPr id="68" name="object 41"/>
            <p:cNvSpPr/>
            <p:nvPr/>
          </p:nvSpPr>
          <p:spPr>
            <a:xfrm>
              <a:off x="8830975" y="5909862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199619" y="0"/>
                  </a:moveTo>
                  <a:lnTo>
                    <a:pt x="139090" y="11892"/>
                  </a:lnTo>
                  <a:lnTo>
                    <a:pt x="84907" y="40688"/>
                  </a:lnTo>
                  <a:lnTo>
                    <a:pt x="41186" y="84205"/>
                  </a:lnTo>
                  <a:lnTo>
                    <a:pt x="12135" y="138251"/>
                  </a:lnTo>
                  <a:lnTo>
                    <a:pt x="119" y="197453"/>
                  </a:lnTo>
                  <a:lnTo>
                    <a:pt x="0" y="200519"/>
                  </a:lnTo>
                  <a:lnTo>
                    <a:pt x="649" y="229479"/>
                  </a:lnTo>
                  <a:lnTo>
                    <a:pt x="15460" y="289193"/>
                  </a:lnTo>
                  <a:lnTo>
                    <a:pt x="46967" y="342036"/>
                  </a:lnTo>
                  <a:lnTo>
                    <a:pt x="92458" y="383457"/>
                  </a:lnTo>
                  <a:lnTo>
                    <a:pt x="148014" y="409888"/>
                  </a:lnTo>
                  <a:lnTo>
                    <a:pt x="208851" y="419053"/>
                  </a:lnTo>
                  <a:lnTo>
                    <a:pt x="240180" y="416817"/>
                  </a:lnTo>
                  <a:lnTo>
                    <a:pt x="270646" y="409934"/>
                  </a:lnTo>
                  <a:lnTo>
                    <a:pt x="299734" y="398561"/>
                  </a:lnTo>
                  <a:lnTo>
                    <a:pt x="326935" y="382855"/>
                  </a:lnTo>
                  <a:lnTo>
                    <a:pt x="322086" y="377282"/>
                  </a:lnTo>
                  <a:lnTo>
                    <a:pt x="220973" y="377282"/>
                  </a:lnTo>
                  <a:lnTo>
                    <a:pt x="193059" y="377043"/>
                  </a:lnTo>
                  <a:lnTo>
                    <a:pt x="139420" y="362966"/>
                  </a:lnTo>
                  <a:lnTo>
                    <a:pt x="93251" y="332247"/>
                  </a:lnTo>
                  <a:lnTo>
                    <a:pt x="59547" y="288211"/>
                  </a:lnTo>
                  <a:lnTo>
                    <a:pt x="41954" y="235621"/>
                  </a:lnTo>
                  <a:lnTo>
                    <a:pt x="39958" y="206813"/>
                  </a:lnTo>
                  <a:lnTo>
                    <a:pt x="42376" y="180168"/>
                  </a:lnTo>
                  <a:lnTo>
                    <a:pt x="60768" y="127852"/>
                  </a:lnTo>
                  <a:lnTo>
                    <a:pt x="95139" y="84333"/>
                  </a:lnTo>
                  <a:lnTo>
                    <a:pt x="141770" y="54321"/>
                  </a:lnTo>
                  <a:lnTo>
                    <a:pt x="195616" y="41062"/>
                  </a:lnTo>
                  <a:lnTo>
                    <a:pt x="333361" y="41062"/>
                  </a:lnTo>
                  <a:lnTo>
                    <a:pt x="317604" y="29903"/>
                  </a:lnTo>
                  <a:lnTo>
                    <a:pt x="290014" y="15927"/>
                  </a:lnTo>
                  <a:lnTo>
                    <a:pt x="260669" y="6160"/>
                  </a:lnTo>
                  <a:lnTo>
                    <a:pt x="230371" y="834"/>
                  </a:lnTo>
                  <a:lnTo>
                    <a:pt x="199619" y="0"/>
                  </a:lnTo>
                  <a:close/>
                </a:path>
                <a:path w="419100" h="419100">
                  <a:moveTo>
                    <a:pt x="299347" y="351144"/>
                  </a:moveTo>
                  <a:lnTo>
                    <a:pt x="274672" y="364197"/>
                  </a:lnTo>
                  <a:lnTo>
                    <a:pt x="248362" y="372955"/>
                  </a:lnTo>
                  <a:lnTo>
                    <a:pt x="220973" y="377282"/>
                  </a:lnTo>
                  <a:lnTo>
                    <a:pt x="322086" y="377282"/>
                  </a:lnTo>
                  <a:lnTo>
                    <a:pt x="299347" y="351144"/>
                  </a:lnTo>
                  <a:close/>
                </a:path>
                <a:path w="419100" h="419100">
                  <a:moveTo>
                    <a:pt x="399913" y="283527"/>
                  </a:moveTo>
                  <a:lnTo>
                    <a:pt x="284423" y="283527"/>
                  </a:lnTo>
                  <a:lnTo>
                    <a:pt x="289515" y="290598"/>
                  </a:lnTo>
                  <a:lnTo>
                    <a:pt x="325586" y="313585"/>
                  </a:lnTo>
                  <a:lnTo>
                    <a:pt x="342808" y="315748"/>
                  </a:lnTo>
                  <a:lnTo>
                    <a:pt x="372596" y="309353"/>
                  </a:lnTo>
                  <a:lnTo>
                    <a:pt x="396788" y="289876"/>
                  </a:lnTo>
                  <a:lnTo>
                    <a:pt x="399913" y="283527"/>
                  </a:lnTo>
                  <a:close/>
                </a:path>
                <a:path w="419100" h="419100">
                  <a:moveTo>
                    <a:pt x="211922" y="104530"/>
                  </a:moveTo>
                  <a:lnTo>
                    <a:pt x="159737" y="116999"/>
                  </a:lnTo>
                  <a:lnTo>
                    <a:pt x="120489" y="153581"/>
                  </a:lnTo>
                  <a:lnTo>
                    <a:pt x="104379" y="204893"/>
                  </a:lnTo>
                  <a:lnTo>
                    <a:pt x="105099" y="222897"/>
                  </a:lnTo>
                  <a:lnTo>
                    <a:pt x="125258" y="272757"/>
                  </a:lnTo>
                  <a:lnTo>
                    <a:pt x="167426" y="306139"/>
                  </a:lnTo>
                  <a:lnTo>
                    <a:pt x="202303" y="314662"/>
                  </a:lnTo>
                  <a:lnTo>
                    <a:pt x="220450" y="314332"/>
                  </a:lnTo>
                  <a:lnTo>
                    <a:pt x="238270" y="310888"/>
                  </a:lnTo>
                  <a:lnTo>
                    <a:pt x="255114" y="304490"/>
                  </a:lnTo>
                  <a:lnTo>
                    <a:pt x="270619" y="295311"/>
                  </a:lnTo>
                  <a:lnTo>
                    <a:pt x="284423" y="283527"/>
                  </a:lnTo>
                  <a:lnTo>
                    <a:pt x="399913" y="283527"/>
                  </a:lnTo>
                  <a:lnTo>
                    <a:pt x="404619" y="273966"/>
                  </a:lnTo>
                  <a:lnTo>
                    <a:pt x="342808" y="273966"/>
                  </a:lnTo>
                  <a:lnTo>
                    <a:pt x="342253" y="273857"/>
                  </a:lnTo>
                  <a:lnTo>
                    <a:pt x="209362" y="273857"/>
                  </a:lnTo>
                  <a:lnTo>
                    <a:pt x="196831" y="272617"/>
                  </a:lnTo>
                  <a:lnTo>
                    <a:pt x="156171" y="245394"/>
                  </a:lnTo>
                  <a:lnTo>
                    <a:pt x="145430" y="209925"/>
                  </a:lnTo>
                  <a:lnTo>
                    <a:pt x="146126" y="200519"/>
                  </a:lnTo>
                  <a:lnTo>
                    <a:pt x="168804" y="160505"/>
                  </a:lnTo>
                  <a:lnTo>
                    <a:pt x="212473" y="146069"/>
                  </a:lnTo>
                  <a:lnTo>
                    <a:pt x="292928" y="146069"/>
                  </a:lnTo>
                  <a:lnTo>
                    <a:pt x="290854" y="143037"/>
                  </a:lnTo>
                  <a:lnTo>
                    <a:pt x="278184" y="130041"/>
                  </a:lnTo>
                  <a:lnTo>
                    <a:pt x="263582" y="119484"/>
                  </a:lnTo>
                  <a:lnTo>
                    <a:pt x="247393" y="111574"/>
                  </a:lnTo>
                  <a:lnTo>
                    <a:pt x="229963" y="106516"/>
                  </a:lnTo>
                  <a:lnTo>
                    <a:pt x="211922" y="104530"/>
                  </a:lnTo>
                  <a:close/>
                </a:path>
                <a:path w="419100" h="419100">
                  <a:moveTo>
                    <a:pt x="333361" y="41062"/>
                  </a:moveTo>
                  <a:lnTo>
                    <a:pt x="195616" y="41062"/>
                  </a:lnTo>
                  <a:lnTo>
                    <a:pt x="223344" y="41232"/>
                  </a:lnTo>
                  <a:lnTo>
                    <a:pt x="250851" y="45992"/>
                  </a:lnTo>
                  <a:lnTo>
                    <a:pt x="301499" y="68576"/>
                  </a:lnTo>
                  <a:lnTo>
                    <a:pt x="342078" y="106371"/>
                  </a:lnTo>
                  <a:lnTo>
                    <a:pt x="368200" y="155289"/>
                  </a:lnTo>
                  <a:lnTo>
                    <a:pt x="377036" y="210034"/>
                  </a:lnTo>
                  <a:lnTo>
                    <a:pt x="374346" y="240298"/>
                  </a:lnTo>
                  <a:lnTo>
                    <a:pt x="367011" y="260022"/>
                  </a:lnTo>
                  <a:lnTo>
                    <a:pt x="356131" y="270735"/>
                  </a:lnTo>
                  <a:lnTo>
                    <a:pt x="342808" y="273966"/>
                  </a:lnTo>
                  <a:lnTo>
                    <a:pt x="404619" y="273966"/>
                  </a:lnTo>
                  <a:lnTo>
                    <a:pt x="413029" y="256879"/>
                  </a:lnTo>
                  <a:lnTo>
                    <a:pt x="418966" y="209925"/>
                  </a:lnTo>
                  <a:lnTo>
                    <a:pt x="416758" y="179076"/>
                  </a:lnTo>
                  <a:lnTo>
                    <a:pt x="399089" y="120316"/>
                  </a:lnTo>
                  <a:lnTo>
                    <a:pt x="364941" y="68943"/>
                  </a:lnTo>
                  <a:lnTo>
                    <a:pt x="342708" y="47682"/>
                  </a:lnTo>
                  <a:lnTo>
                    <a:pt x="333361" y="41062"/>
                  </a:lnTo>
                  <a:close/>
                </a:path>
                <a:path w="419100" h="419100">
                  <a:moveTo>
                    <a:pt x="292928" y="146069"/>
                  </a:moveTo>
                  <a:lnTo>
                    <a:pt x="212473" y="146069"/>
                  </a:lnTo>
                  <a:lnTo>
                    <a:pt x="221834" y="147222"/>
                  </a:lnTo>
                  <a:lnTo>
                    <a:pt x="230923" y="149739"/>
                  </a:lnTo>
                  <a:lnTo>
                    <a:pt x="265744" y="179788"/>
                  </a:lnTo>
                  <a:lnTo>
                    <a:pt x="273218" y="206813"/>
                  </a:lnTo>
                  <a:lnTo>
                    <a:pt x="272985" y="216192"/>
                  </a:lnTo>
                  <a:lnTo>
                    <a:pt x="252314" y="257278"/>
                  </a:lnTo>
                  <a:lnTo>
                    <a:pt x="209362" y="273857"/>
                  </a:lnTo>
                  <a:lnTo>
                    <a:pt x="342253" y="273857"/>
                  </a:lnTo>
                  <a:lnTo>
                    <a:pt x="331716" y="271779"/>
                  </a:lnTo>
                  <a:lnTo>
                    <a:pt x="322788" y="265660"/>
                  </a:lnTo>
                  <a:lnTo>
                    <a:pt x="316837" y="256278"/>
                  </a:lnTo>
                  <a:lnTo>
                    <a:pt x="314674" y="244299"/>
                  </a:lnTo>
                  <a:lnTo>
                    <a:pt x="314674" y="209925"/>
                  </a:lnTo>
                  <a:lnTo>
                    <a:pt x="313146" y="191840"/>
                  </a:lnTo>
                  <a:lnTo>
                    <a:pt x="308575" y="174406"/>
                  </a:lnTo>
                  <a:lnTo>
                    <a:pt x="301102" y="158017"/>
                  </a:lnTo>
                  <a:lnTo>
                    <a:pt x="292928" y="146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pic>
        <p:nvPicPr>
          <p:cNvPr id="69" name="Рисунок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771" y="5184092"/>
            <a:ext cx="701992" cy="701992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11897995" y="5335033"/>
            <a:ext cx="13628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L3255293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4473961" y="5335033"/>
            <a:ext cx="29931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Sanjes583@yandex.ru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273819" y="5335033"/>
            <a:ext cx="47949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Montserrat" panose="00000500000000000000" pitchFamily="2" charset="-52"/>
                <a:ea typeface="Times New Roman" panose="02020603050405020304" pitchFamily="18" charset="0"/>
              </a:rPr>
              <a:t>Михайлов Александр Сергеевич</a:t>
            </a:r>
            <a:endParaRPr lang="ru-RU" sz="2000" b="1" dirty="0">
              <a:latin typeface="Montserrat" panose="00000500000000000000" pitchFamily="2" charset="-52"/>
            </a:endParaRPr>
          </a:p>
        </p:txBody>
      </p:sp>
      <p:sp>
        <p:nvSpPr>
          <p:cNvPr id="73" name="object 8"/>
          <p:cNvSpPr/>
          <p:nvPr/>
        </p:nvSpPr>
        <p:spPr>
          <a:xfrm>
            <a:off x="764242" y="6200249"/>
            <a:ext cx="18731230" cy="977265"/>
          </a:xfrm>
          <a:custGeom>
            <a:avLst/>
            <a:gdLst/>
            <a:ahLst/>
            <a:cxnLst/>
            <a:rect l="l" t="t" r="r" b="b"/>
            <a:pathLst>
              <a:path w="18731230" h="977265">
                <a:moveTo>
                  <a:pt x="18731136" y="0"/>
                </a:moveTo>
                <a:lnTo>
                  <a:pt x="0" y="0"/>
                </a:lnTo>
                <a:lnTo>
                  <a:pt x="0" y="800241"/>
                </a:lnTo>
                <a:lnTo>
                  <a:pt x="6305" y="847168"/>
                </a:lnTo>
                <a:lnTo>
                  <a:pt x="24100" y="889336"/>
                </a:lnTo>
                <a:lnTo>
                  <a:pt x="51702" y="925062"/>
                </a:lnTo>
                <a:lnTo>
                  <a:pt x="87428" y="952664"/>
                </a:lnTo>
                <a:lnTo>
                  <a:pt x="129596" y="970459"/>
                </a:lnTo>
                <a:lnTo>
                  <a:pt x="176523" y="976765"/>
                </a:lnTo>
                <a:lnTo>
                  <a:pt x="18554612" y="976765"/>
                </a:lnTo>
                <a:lnTo>
                  <a:pt x="18601535" y="970459"/>
                </a:lnTo>
                <a:lnTo>
                  <a:pt x="18643702" y="952664"/>
                </a:lnTo>
                <a:lnTo>
                  <a:pt x="18679429" y="925062"/>
                </a:lnTo>
                <a:lnTo>
                  <a:pt x="18707033" y="889336"/>
                </a:lnTo>
                <a:lnTo>
                  <a:pt x="18724829" y="847168"/>
                </a:lnTo>
                <a:lnTo>
                  <a:pt x="18731136" y="800241"/>
                </a:lnTo>
                <a:lnTo>
                  <a:pt x="18731136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74" name="object 39"/>
          <p:cNvGrpSpPr/>
          <p:nvPr/>
        </p:nvGrpSpPr>
        <p:grpSpPr>
          <a:xfrm>
            <a:off x="13558680" y="6290951"/>
            <a:ext cx="784860" cy="784860"/>
            <a:chOff x="8645743" y="5727216"/>
            <a:chExt cx="784860" cy="784860"/>
          </a:xfrm>
        </p:grpSpPr>
        <p:sp>
          <p:nvSpPr>
            <p:cNvPr id="75" name="object 40"/>
            <p:cNvSpPr/>
            <p:nvPr/>
          </p:nvSpPr>
          <p:spPr>
            <a:xfrm>
              <a:off x="8645743" y="5727216"/>
              <a:ext cx="784860" cy="784860"/>
            </a:xfrm>
            <a:custGeom>
              <a:avLst/>
              <a:gdLst/>
              <a:ahLst/>
              <a:cxnLst/>
              <a:rect l="l" t="t" r="r" b="b"/>
              <a:pathLst>
                <a:path w="784859" h="784859">
                  <a:moveTo>
                    <a:pt x="392275" y="0"/>
                  </a:moveTo>
                  <a:lnTo>
                    <a:pt x="343068" y="3056"/>
                  </a:lnTo>
                  <a:lnTo>
                    <a:pt x="295686" y="11980"/>
                  </a:lnTo>
                  <a:lnTo>
                    <a:pt x="250496" y="26404"/>
                  </a:lnTo>
                  <a:lnTo>
                    <a:pt x="207864" y="45961"/>
                  </a:lnTo>
                  <a:lnTo>
                    <a:pt x="168159" y="70283"/>
                  </a:lnTo>
                  <a:lnTo>
                    <a:pt x="131749" y="99001"/>
                  </a:lnTo>
                  <a:lnTo>
                    <a:pt x="99001" y="131750"/>
                  </a:lnTo>
                  <a:lnTo>
                    <a:pt x="70282" y="168160"/>
                  </a:lnTo>
                  <a:lnTo>
                    <a:pt x="45961" y="207865"/>
                  </a:lnTo>
                  <a:lnTo>
                    <a:pt x="26404" y="250496"/>
                  </a:lnTo>
                  <a:lnTo>
                    <a:pt x="11980" y="295687"/>
                  </a:lnTo>
                  <a:lnTo>
                    <a:pt x="3056" y="343069"/>
                  </a:lnTo>
                  <a:lnTo>
                    <a:pt x="0" y="392275"/>
                  </a:lnTo>
                  <a:lnTo>
                    <a:pt x="3056" y="441481"/>
                  </a:lnTo>
                  <a:lnTo>
                    <a:pt x="11980" y="488863"/>
                  </a:lnTo>
                  <a:lnTo>
                    <a:pt x="26404" y="534054"/>
                  </a:lnTo>
                  <a:lnTo>
                    <a:pt x="45961" y="576685"/>
                  </a:lnTo>
                  <a:lnTo>
                    <a:pt x="70282" y="616390"/>
                  </a:lnTo>
                  <a:lnTo>
                    <a:pt x="99001" y="652800"/>
                  </a:lnTo>
                  <a:lnTo>
                    <a:pt x="131749" y="685548"/>
                  </a:lnTo>
                  <a:lnTo>
                    <a:pt x="168159" y="714267"/>
                  </a:lnTo>
                  <a:lnTo>
                    <a:pt x="207864" y="738589"/>
                  </a:lnTo>
                  <a:lnTo>
                    <a:pt x="250496" y="758145"/>
                  </a:lnTo>
                  <a:lnTo>
                    <a:pt x="295686" y="772569"/>
                  </a:lnTo>
                  <a:lnTo>
                    <a:pt x="343068" y="781493"/>
                  </a:lnTo>
                  <a:lnTo>
                    <a:pt x="392275" y="784550"/>
                  </a:lnTo>
                  <a:lnTo>
                    <a:pt x="441480" y="781493"/>
                  </a:lnTo>
                  <a:lnTo>
                    <a:pt x="488862" y="772569"/>
                  </a:lnTo>
                  <a:lnTo>
                    <a:pt x="534053" y="758145"/>
                  </a:lnTo>
                  <a:lnTo>
                    <a:pt x="576684" y="738589"/>
                  </a:lnTo>
                  <a:lnTo>
                    <a:pt x="616389" y="714267"/>
                  </a:lnTo>
                  <a:lnTo>
                    <a:pt x="652799" y="685548"/>
                  </a:lnTo>
                  <a:lnTo>
                    <a:pt x="685548" y="652800"/>
                  </a:lnTo>
                  <a:lnTo>
                    <a:pt x="714267" y="616390"/>
                  </a:lnTo>
                  <a:lnTo>
                    <a:pt x="738588" y="576685"/>
                  </a:lnTo>
                  <a:lnTo>
                    <a:pt x="758145" y="534054"/>
                  </a:lnTo>
                  <a:lnTo>
                    <a:pt x="772569" y="488863"/>
                  </a:lnTo>
                  <a:lnTo>
                    <a:pt x="781493" y="441481"/>
                  </a:lnTo>
                  <a:lnTo>
                    <a:pt x="784550" y="392275"/>
                  </a:lnTo>
                  <a:lnTo>
                    <a:pt x="781493" y="343069"/>
                  </a:lnTo>
                  <a:lnTo>
                    <a:pt x="772569" y="295687"/>
                  </a:lnTo>
                  <a:lnTo>
                    <a:pt x="758145" y="250496"/>
                  </a:lnTo>
                  <a:lnTo>
                    <a:pt x="738588" y="207865"/>
                  </a:lnTo>
                  <a:lnTo>
                    <a:pt x="714267" y="168160"/>
                  </a:lnTo>
                  <a:lnTo>
                    <a:pt x="685548" y="131750"/>
                  </a:lnTo>
                  <a:lnTo>
                    <a:pt x="652799" y="99001"/>
                  </a:lnTo>
                  <a:lnTo>
                    <a:pt x="616389" y="70283"/>
                  </a:lnTo>
                  <a:lnTo>
                    <a:pt x="576684" y="45961"/>
                  </a:lnTo>
                  <a:lnTo>
                    <a:pt x="534053" y="26404"/>
                  </a:lnTo>
                  <a:lnTo>
                    <a:pt x="488862" y="11980"/>
                  </a:lnTo>
                  <a:lnTo>
                    <a:pt x="441480" y="3056"/>
                  </a:lnTo>
                  <a:lnTo>
                    <a:pt x="392275" y="0"/>
                  </a:lnTo>
                  <a:close/>
                </a:path>
              </a:pathLst>
            </a:custGeom>
            <a:solidFill>
              <a:srgbClr val="FB2B38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  <p:sp>
          <p:nvSpPr>
            <p:cNvPr id="76" name="object 41"/>
            <p:cNvSpPr/>
            <p:nvPr/>
          </p:nvSpPr>
          <p:spPr>
            <a:xfrm>
              <a:off x="8830975" y="5909862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199619" y="0"/>
                  </a:moveTo>
                  <a:lnTo>
                    <a:pt x="139090" y="11892"/>
                  </a:lnTo>
                  <a:lnTo>
                    <a:pt x="84907" y="40688"/>
                  </a:lnTo>
                  <a:lnTo>
                    <a:pt x="41186" y="84205"/>
                  </a:lnTo>
                  <a:lnTo>
                    <a:pt x="12135" y="138251"/>
                  </a:lnTo>
                  <a:lnTo>
                    <a:pt x="119" y="197453"/>
                  </a:lnTo>
                  <a:lnTo>
                    <a:pt x="0" y="200519"/>
                  </a:lnTo>
                  <a:lnTo>
                    <a:pt x="649" y="229479"/>
                  </a:lnTo>
                  <a:lnTo>
                    <a:pt x="15460" y="289193"/>
                  </a:lnTo>
                  <a:lnTo>
                    <a:pt x="46967" y="342036"/>
                  </a:lnTo>
                  <a:lnTo>
                    <a:pt x="92458" y="383457"/>
                  </a:lnTo>
                  <a:lnTo>
                    <a:pt x="148014" y="409888"/>
                  </a:lnTo>
                  <a:lnTo>
                    <a:pt x="208851" y="419053"/>
                  </a:lnTo>
                  <a:lnTo>
                    <a:pt x="240180" y="416817"/>
                  </a:lnTo>
                  <a:lnTo>
                    <a:pt x="270646" y="409934"/>
                  </a:lnTo>
                  <a:lnTo>
                    <a:pt x="299734" y="398561"/>
                  </a:lnTo>
                  <a:lnTo>
                    <a:pt x="326935" y="382855"/>
                  </a:lnTo>
                  <a:lnTo>
                    <a:pt x="322086" y="377282"/>
                  </a:lnTo>
                  <a:lnTo>
                    <a:pt x="220973" y="377282"/>
                  </a:lnTo>
                  <a:lnTo>
                    <a:pt x="193059" y="377043"/>
                  </a:lnTo>
                  <a:lnTo>
                    <a:pt x="139420" y="362966"/>
                  </a:lnTo>
                  <a:lnTo>
                    <a:pt x="93251" y="332247"/>
                  </a:lnTo>
                  <a:lnTo>
                    <a:pt x="59547" y="288211"/>
                  </a:lnTo>
                  <a:lnTo>
                    <a:pt x="41954" y="235621"/>
                  </a:lnTo>
                  <a:lnTo>
                    <a:pt x="39958" y="206813"/>
                  </a:lnTo>
                  <a:lnTo>
                    <a:pt x="42376" y="180168"/>
                  </a:lnTo>
                  <a:lnTo>
                    <a:pt x="60768" y="127852"/>
                  </a:lnTo>
                  <a:lnTo>
                    <a:pt x="95139" y="84333"/>
                  </a:lnTo>
                  <a:lnTo>
                    <a:pt x="141770" y="54321"/>
                  </a:lnTo>
                  <a:lnTo>
                    <a:pt x="195616" y="41062"/>
                  </a:lnTo>
                  <a:lnTo>
                    <a:pt x="333361" y="41062"/>
                  </a:lnTo>
                  <a:lnTo>
                    <a:pt x="317604" y="29903"/>
                  </a:lnTo>
                  <a:lnTo>
                    <a:pt x="290014" y="15927"/>
                  </a:lnTo>
                  <a:lnTo>
                    <a:pt x="260669" y="6160"/>
                  </a:lnTo>
                  <a:lnTo>
                    <a:pt x="230371" y="834"/>
                  </a:lnTo>
                  <a:lnTo>
                    <a:pt x="199619" y="0"/>
                  </a:lnTo>
                  <a:close/>
                </a:path>
                <a:path w="419100" h="419100">
                  <a:moveTo>
                    <a:pt x="299347" y="351144"/>
                  </a:moveTo>
                  <a:lnTo>
                    <a:pt x="274672" y="364197"/>
                  </a:lnTo>
                  <a:lnTo>
                    <a:pt x="248362" y="372955"/>
                  </a:lnTo>
                  <a:lnTo>
                    <a:pt x="220973" y="377282"/>
                  </a:lnTo>
                  <a:lnTo>
                    <a:pt x="322086" y="377282"/>
                  </a:lnTo>
                  <a:lnTo>
                    <a:pt x="299347" y="351144"/>
                  </a:lnTo>
                  <a:close/>
                </a:path>
                <a:path w="419100" h="419100">
                  <a:moveTo>
                    <a:pt x="399913" y="283527"/>
                  </a:moveTo>
                  <a:lnTo>
                    <a:pt x="284423" y="283527"/>
                  </a:lnTo>
                  <a:lnTo>
                    <a:pt x="289515" y="290598"/>
                  </a:lnTo>
                  <a:lnTo>
                    <a:pt x="325586" y="313585"/>
                  </a:lnTo>
                  <a:lnTo>
                    <a:pt x="342808" y="315748"/>
                  </a:lnTo>
                  <a:lnTo>
                    <a:pt x="372596" y="309353"/>
                  </a:lnTo>
                  <a:lnTo>
                    <a:pt x="396788" y="289876"/>
                  </a:lnTo>
                  <a:lnTo>
                    <a:pt x="399913" y="283527"/>
                  </a:lnTo>
                  <a:close/>
                </a:path>
                <a:path w="419100" h="419100">
                  <a:moveTo>
                    <a:pt x="211922" y="104530"/>
                  </a:moveTo>
                  <a:lnTo>
                    <a:pt x="159737" y="116999"/>
                  </a:lnTo>
                  <a:lnTo>
                    <a:pt x="120489" y="153581"/>
                  </a:lnTo>
                  <a:lnTo>
                    <a:pt x="104379" y="204893"/>
                  </a:lnTo>
                  <a:lnTo>
                    <a:pt x="105099" y="222897"/>
                  </a:lnTo>
                  <a:lnTo>
                    <a:pt x="125258" y="272757"/>
                  </a:lnTo>
                  <a:lnTo>
                    <a:pt x="167426" y="306139"/>
                  </a:lnTo>
                  <a:lnTo>
                    <a:pt x="202303" y="314662"/>
                  </a:lnTo>
                  <a:lnTo>
                    <a:pt x="220450" y="314332"/>
                  </a:lnTo>
                  <a:lnTo>
                    <a:pt x="238270" y="310888"/>
                  </a:lnTo>
                  <a:lnTo>
                    <a:pt x="255114" y="304490"/>
                  </a:lnTo>
                  <a:lnTo>
                    <a:pt x="270619" y="295311"/>
                  </a:lnTo>
                  <a:lnTo>
                    <a:pt x="284423" y="283527"/>
                  </a:lnTo>
                  <a:lnTo>
                    <a:pt x="399913" y="283527"/>
                  </a:lnTo>
                  <a:lnTo>
                    <a:pt x="404619" y="273966"/>
                  </a:lnTo>
                  <a:lnTo>
                    <a:pt x="342808" y="273966"/>
                  </a:lnTo>
                  <a:lnTo>
                    <a:pt x="342253" y="273857"/>
                  </a:lnTo>
                  <a:lnTo>
                    <a:pt x="209362" y="273857"/>
                  </a:lnTo>
                  <a:lnTo>
                    <a:pt x="196831" y="272617"/>
                  </a:lnTo>
                  <a:lnTo>
                    <a:pt x="156171" y="245394"/>
                  </a:lnTo>
                  <a:lnTo>
                    <a:pt x="145430" y="209925"/>
                  </a:lnTo>
                  <a:lnTo>
                    <a:pt x="146126" y="200519"/>
                  </a:lnTo>
                  <a:lnTo>
                    <a:pt x="168804" y="160505"/>
                  </a:lnTo>
                  <a:lnTo>
                    <a:pt x="212473" y="146069"/>
                  </a:lnTo>
                  <a:lnTo>
                    <a:pt x="292928" y="146069"/>
                  </a:lnTo>
                  <a:lnTo>
                    <a:pt x="290854" y="143037"/>
                  </a:lnTo>
                  <a:lnTo>
                    <a:pt x="278184" y="130041"/>
                  </a:lnTo>
                  <a:lnTo>
                    <a:pt x="263582" y="119484"/>
                  </a:lnTo>
                  <a:lnTo>
                    <a:pt x="247393" y="111574"/>
                  </a:lnTo>
                  <a:lnTo>
                    <a:pt x="229963" y="106516"/>
                  </a:lnTo>
                  <a:lnTo>
                    <a:pt x="211922" y="104530"/>
                  </a:lnTo>
                  <a:close/>
                </a:path>
                <a:path w="419100" h="419100">
                  <a:moveTo>
                    <a:pt x="333361" y="41062"/>
                  </a:moveTo>
                  <a:lnTo>
                    <a:pt x="195616" y="41062"/>
                  </a:lnTo>
                  <a:lnTo>
                    <a:pt x="223344" y="41232"/>
                  </a:lnTo>
                  <a:lnTo>
                    <a:pt x="250851" y="45992"/>
                  </a:lnTo>
                  <a:lnTo>
                    <a:pt x="301499" y="68576"/>
                  </a:lnTo>
                  <a:lnTo>
                    <a:pt x="342078" y="106371"/>
                  </a:lnTo>
                  <a:lnTo>
                    <a:pt x="368200" y="155289"/>
                  </a:lnTo>
                  <a:lnTo>
                    <a:pt x="377036" y="210034"/>
                  </a:lnTo>
                  <a:lnTo>
                    <a:pt x="374346" y="240298"/>
                  </a:lnTo>
                  <a:lnTo>
                    <a:pt x="367011" y="260022"/>
                  </a:lnTo>
                  <a:lnTo>
                    <a:pt x="356131" y="270735"/>
                  </a:lnTo>
                  <a:lnTo>
                    <a:pt x="342808" y="273966"/>
                  </a:lnTo>
                  <a:lnTo>
                    <a:pt x="404619" y="273966"/>
                  </a:lnTo>
                  <a:lnTo>
                    <a:pt x="413029" y="256879"/>
                  </a:lnTo>
                  <a:lnTo>
                    <a:pt x="418966" y="209925"/>
                  </a:lnTo>
                  <a:lnTo>
                    <a:pt x="416758" y="179076"/>
                  </a:lnTo>
                  <a:lnTo>
                    <a:pt x="399089" y="120316"/>
                  </a:lnTo>
                  <a:lnTo>
                    <a:pt x="364941" y="68943"/>
                  </a:lnTo>
                  <a:lnTo>
                    <a:pt x="342708" y="47682"/>
                  </a:lnTo>
                  <a:lnTo>
                    <a:pt x="333361" y="41062"/>
                  </a:lnTo>
                  <a:close/>
                </a:path>
                <a:path w="419100" h="419100">
                  <a:moveTo>
                    <a:pt x="292928" y="146069"/>
                  </a:moveTo>
                  <a:lnTo>
                    <a:pt x="212473" y="146069"/>
                  </a:lnTo>
                  <a:lnTo>
                    <a:pt x="221834" y="147222"/>
                  </a:lnTo>
                  <a:lnTo>
                    <a:pt x="230923" y="149739"/>
                  </a:lnTo>
                  <a:lnTo>
                    <a:pt x="265744" y="179788"/>
                  </a:lnTo>
                  <a:lnTo>
                    <a:pt x="273218" y="206813"/>
                  </a:lnTo>
                  <a:lnTo>
                    <a:pt x="272985" y="216192"/>
                  </a:lnTo>
                  <a:lnTo>
                    <a:pt x="252314" y="257278"/>
                  </a:lnTo>
                  <a:lnTo>
                    <a:pt x="209362" y="273857"/>
                  </a:lnTo>
                  <a:lnTo>
                    <a:pt x="342253" y="273857"/>
                  </a:lnTo>
                  <a:lnTo>
                    <a:pt x="331716" y="271779"/>
                  </a:lnTo>
                  <a:lnTo>
                    <a:pt x="322788" y="265660"/>
                  </a:lnTo>
                  <a:lnTo>
                    <a:pt x="316837" y="256278"/>
                  </a:lnTo>
                  <a:lnTo>
                    <a:pt x="314674" y="244299"/>
                  </a:lnTo>
                  <a:lnTo>
                    <a:pt x="314674" y="209925"/>
                  </a:lnTo>
                  <a:lnTo>
                    <a:pt x="313146" y="191840"/>
                  </a:lnTo>
                  <a:lnTo>
                    <a:pt x="308575" y="174406"/>
                  </a:lnTo>
                  <a:lnTo>
                    <a:pt x="301102" y="158017"/>
                  </a:lnTo>
                  <a:lnTo>
                    <a:pt x="292928" y="146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pic>
        <p:nvPicPr>
          <p:cNvPr id="77" name="Рисунок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5694" y="6363473"/>
            <a:ext cx="701992" cy="701992"/>
          </a:xfrm>
          <a:prstGeom prst="rect">
            <a:avLst/>
          </a:prstGeom>
        </p:spPr>
      </p:pic>
      <p:sp>
        <p:nvSpPr>
          <p:cNvPr id="78" name="Прямоугольник 77"/>
          <p:cNvSpPr/>
          <p:nvPr/>
        </p:nvSpPr>
        <p:spPr>
          <a:xfrm>
            <a:off x="11892918" y="6514414"/>
            <a:ext cx="1367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L3253297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14468884" y="6514414"/>
            <a:ext cx="26773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300704fas@mail.ru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268742" y="6514414"/>
            <a:ext cx="44326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Montserrat" panose="00000500000000000000" pitchFamily="2" charset="-52"/>
                <a:ea typeface="Times New Roman" panose="02020603050405020304" pitchFamily="18" charset="0"/>
              </a:rPr>
              <a:t>Фролова Анна Станиславовна</a:t>
            </a:r>
            <a:endParaRPr lang="ru-RU" sz="2000" b="1" dirty="0">
              <a:latin typeface="Montserrat" panose="00000500000000000000" pitchFamily="2" charset="-52"/>
            </a:endParaRPr>
          </a:p>
        </p:txBody>
      </p:sp>
      <p:sp>
        <p:nvSpPr>
          <p:cNvPr id="81" name="object 8"/>
          <p:cNvSpPr/>
          <p:nvPr/>
        </p:nvSpPr>
        <p:spPr>
          <a:xfrm>
            <a:off x="759165" y="7379630"/>
            <a:ext cx="18731230" cy="977265"/>
          </a:xfrm>
          <a:custGeom>
            <a:avLst/>
            <a:gdLst/>
            <a:ahLst/>
            <a:cxnLst/>
            <a:rect l="l" t="t" r="r" b="b"/>
            <a:pathLst>
              <a:path w="18731230" h="977265">
                <a:moveTo>
                  <a:pt x="18731136" y="0"/>
                </a:moveTo>
                <a:lnTo>
                  <a:pt x="0" y="0"/>
                </a:lnTo>
                <a:lnTo>
                  <a:pt x="0" y="800241"/>
                </a:lnTo>
                <a:lnTo>
                  <a:pt x="6305" y="847168"/>
                </a:lnTo>
                <a:lnTo>
                  <a:pt x="24100" y="889336"/>
                </a:lnTo>
                <a:lnTo>
                  <a:pt x="51702" y="925062"/>
                </a:lnTo>
                <a:lnTo>
                  <a:pt x="87428" y="952664"/>
                </a:lnTo>
                <a:lnTo>
                  <a:pt x="129596" y="970459"/>
                </a:lnTo>
                <a:lnTo>
                  <a:pt x="176523" y="976765"/>
                </a:lnTo>
                <a:lnTo>
                  <a:pt x="18554612" y="976765"/>
                </a:lnTo>
                <a:lnTo>
                  <a:pt x="18601535" y="970459"/>
                </a:lnTo>
                <a:lnTo>
                  <a:pt x="18643702" y="952664"/>
                </a:lnTo>
                <a:lnTo>
                  <a:pt x="18679429" y="925062"/>
                </a:lnTo>
                <a:lnTo>
                  <a:pt x="18707033" y="889336"/>
                </a:lnTo>
                <a:lnTo>
                  <a:pt x="18724829" y="847168"/>
                </a:lnTo>
                <a:lnTo>
                  <a:pt x="18731136" y="800241"/>
                </a:lnTo>
                <a:lnTo>
                  <a:pt x="18731136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grpSp>
        <p:nvGrpSpPr>
          <p:cNvPr id="82" name="object 39"/>
          <p:cNvGrpSpPr/>
          <p:nvPr/>
        </p:nvGrpSpPr>
        <p:grpSpPr>
          <a:xfrm>
            <a:off x="13553603" y="7470332"/>
            <a:ext cx="784860" cy="784860"/>
            <a:chOff x="8645743" y="5727216"/>
            <a:chExt cx="784860" cy="784860"/>
          </a:xfrm>
        </p:grpSpPr>
        <p:sp>
          <p:nvSpPr>
            <p:cNvPr id="83" name="object 40"/>
            <p:cNvSpPr/>
            <p:nvPr/>
          </p:nvSpPr>
          <p:spPr>
            <a:xfrm>
              <a:off x="8645743" y="5727216"/>
              <a:ext cx="784860" cy="784860"/>
            </a:xfrm>
            <a:custGeom>
              <a:avLst/>
              <a:gdLst/>
              <a:ahLst/>
              <a:cxnLst/>
              <a:rect l="l" t="t" r="r" b="b"/>
              <a:pathLst>
                <a:path w="784859" h="784859">
                  <a:moveTo>
                    <a:pt x="392275" y="0"/>
                  </a:moveTo>
                  <a:lnTo>
                    <a:pt x="343068" y="3056"/>
                  </a:lnTo>
                  <a:lnTo>
                    <a:pt x="295686" y="11980"/>
                  </a:lnTo>
                  <a:lnTo>
                    <a:pt x="250496" y="26404"/>
                  </a:lnTo>
                  <a:lnTo>
                    <a:pt x="207864" y="45961"/>
                  </a:lnTo>
                  <a:lnTo>
                    <a:pt x="168159" y="70283"/>
                  </a:lnTo>
                  <a:lnTo>
                    <a:pt x="131749" y="99001"/>
                  </a:lnTo>
                  <a:lnTo>
                    <a:pt x="99001" y="131750"/>
                  </a:lnTo>
                  <a:lnTo>
                    <a:pt x="70282" y="168160"/>
                  </a:lnTo>
                  <a:lnTo>
                    <a:pt x="45961" y="207865"/>
                  </a:lnTo>
                  <a:lnTo>
                    <a:pt x="26404" y="250496"/>
                  </a:lnTo>
                  <a:lnTo>
                    <a:pt x="11980" y="295687"/>
                  </a:lnTo>
                  <a:lnTo>
                    <a:pt x="3056" y="343069"/>
                  </a:lnTo>
                  <a:lnTo>
                    <a:pt x="0" y="392275"/>
                  </a:lnTo>
                  <a:lnTo>
                    <a:pt x="3056" y="441481"/>
                  </a:lnTo>
                  <a:lnTo>
                    <a:pt x="11980" y="488863"/>
                  </a:lnTo>
                  <a:lnTo>
                    <a:pt x="26404" y="534054"/>
                  </a:lnTo>
                  <a:lnTo>
                    <a:pt x="45961" y="576685"/>
                  </a:lnTo>
                  <a:lnTo>
                    <a:pt x="70282" y="616390"/>
                  </a:lnTo>
                  <a:lnTo>
                    <a:pt x="99001" y="652800"/>
                  </a:lnTo>
                  <a:lnTo>
                    <a:pt x="131749" y="685548"/>
                  </a:lnTo>
                  <a:lnTo>
                    <a:pt x="168159" y="714267"/>
                  </a:lnTo>
                  <a:lnTo>
                    <a:pt x="207864" y="738589"/>
                  </a:lnTo>
                  <a:lnTo>
                    <a:pt x="250496" y="758145"/>
                  </a:lnTo>
                  <a:lnTo>
                    <a:pt x="295686" y="772569"/>
                  </a:lnTo>
                  <a:lnTo>
                    <a:pt x="343068" y="781493"/>
                  </a:lnTo>
                  <a:lnTo>
                    <a:pt x="392275" y="784550"/>
                  </a:lnTo>
                  <a:lnTo>
                    <a:pt x="441480" y="781493"/>
                  </a:lnTo>
                  <a:lnTo>
                    <a:pt x="488862" y="772569"/>
                  </a:lnTo>
                  <a:lnTo>
                    <a:pt x="534053" y="758145"/>
                  </a:lnTo>
                  <a:lnTo>
                    <a:pt x="576684" y="738589"/>
                  </a:lnTo>
                  <a:lnTo>
                    <a:pt x="616389" y="714267"/>
                  </a:lnTo>
                  <a:lnTo>
                    <a:pt x="652799" y="685548"/>
                  </a:lnTo>
                  <a:lnTo>
                    <a:pt x="685548" y="652800"/>
                  </a:lnTo>
                  <a:lnTo>
                    <a:pt x="714267" y="616390"/>
                  </a:lnTo>
                  <a:lnTo>
                    <a:pt x="738588" y="576685"/>
                  </a:lnTo>
                  <a:lnTo>
                    <a:pt x="758145" y="534054"/>
                  </a:lnTo>
                  <a:lnTo>
                    <a:pt x="772569" y="488863"/>
                  </a:lnTo>
                  <a:lnTo>
                    <a:pt x="781493" y="441481"/>
                  </a:lnTo>
                  <a:lnTo>
                    <a:pt x="784550" y="392275"/>
                  </a:lnTo>
                  <a:lnTo>
                    <a:pt x="781493" y="343069"/>
                  </a:lnTo>
                  <a:lnTo>
                    <a:pt x="772569" y="295687"/>
                  </a:lnTo>
                  <a:lnTo>
                    <a:pt x="758145" y="250496"/>
                  </a:lnTo>
                  <a:lnTo>
                    <a:pt x="738588" y="207865"/>
                  </a:lnTo>
                  <a:lnTo>
                    <a:pt x="714267" y="168160"/>
                  </a:lnTo>
                  <a:lnTo>
                    <a:pt x="685548" y="131750"/>
                  </a:lnTo>
                  <a:lnTo>
                    <a:pt x="652799" y="99001"/>
                  </a:lnTo>
                  <a:lnTo>
                    <a:pt x="616389" y="70283"/>
                  </a:lnTo>
                  <a:lnTo>
                    <a:pt x="576684" y="45961"/>
                  </a:lnTo>
                  <a:lnTo>
                    <a:pt x="534053" y="26404"/>
                  </a:lnTo>
                  <a:lnTo>
                    <a:pt x="488862" y="11980"/>
                  </a:lnTo>
                  <a:lnTo>
                    <a:pt x="441480" y="3056"/>
                  </a:lnTo>
                  <a:lnTo>
                    <a:pt x="392275" y="0"/>
                  </a:lnTo>
                  <a:close/>
                </a:path>
              </a:pathLst>
            </a:custGeom>
            <a:solidFill>
              <a:srgbClr val="FB2B38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  <p:sp>
          <p:nvSpPr>
            <p:cNvPr id="84" name="object 41"/>
            <p:cNvSpPr/>
            <p:nvPr/>
          </p:nvSpPr>
          <p:spPr>
            <a:xfrm>
              <a:off x="8830975" y="5909862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199619" y="0"/>
                  </a:moveTo>
                  <a:lnTo>
                    <a:pt x="139090" y="11892"/>
                  </a:lnTo>
                  <a:lnTo>
                    <a:pt x="84907" y="40688"/>
                  </a:lnTo>
                  <a:lnTo>
                    <a:pt x="41186" y="84205"/>
                  </a:lnTo>
                  <a:lnTo>
                    <a:pt x="12135" y="138251"/>
                  </a:lnTo>
                  <a:lnTo>
                    <a:pt x="119" y="197453"/>
                  </a:lnTo>
                  <a:lnTo>
                    <a:pt x="0" y="200519"/>
                  </a:lnTo>
                  <a:lnTo>
                    <a:pt x="649" y="229479"/>
                  </a:lnTo>
                  <a:lnTo>
                    <a:pt x="15460" y="289193"/>
                  </a:lnTo>
                  <a:lnTo>
                    <a:pt x="46967" y="342036"/>
                  </a:lnTo>
                  <a:lnTo>
                    <a:pt x="92458" y="383457"/>
                  </a:lnTo>
                  <a:lnTo>
                    <a:pt x="148014" y="409888"/>
                  </a:lnTo>
                  <a:lnTo>
                    <a:pt x="208851" y="419053"/>
                  </a:lnTo>
                  <a:lnTo>
                    <a:pt x="240180" y="416817"/>
                  </a:lnTo>
                  <a:lnTo>
                    <a:pt x="270646" y="409934"/>
                  </a:lnTo>
                  <a:lnTo>
                    <a:pt x="299734" y="398561"/>
                  </a:lnTo>
                  <a:lnTo>
                    <a:pt x="326935" y="382855"/>
                  </a:lnTo>
                  <a:lnTo>
                    <a:pt x="322086" y="377282"/>
                  </a:lnTo>
                  <a:lnTo>
                    <a:pt x="220973" y="377282"/>
                  </a:lnTo>
                  <a:lnTo>
                    <a:pt x="193059" y="377043"/>
                  </a:lnTo>
                  <a:lnTo>
                    <a:pt x="139420" y="362966"/>
                  </a:lnTo>
                  <a:lnTo>
                    <a:pt x="93251" y="332247"/>
                  </a:lnTo>
                  <a:lnTo>
                    <a:pt x="59547" y="288211"/>
                  </a:lnTo>
                  <a:lnTo>
                    <a:pt x="41954" y="235621"/>
                  </a:lnTo>
                  <a:lnTo>
                    <a:pt x="39958" y="206813"/>
                  </a:lnTo>
                  <a:lnTo>
                    <a:pt x="42376" y="180168"/>
                  </a:lnTo>
                  <a:lnTo>
                    <a:pt x="60768" y="127852"/>
                  </a:lnTo>
                  <a:lnTo>
                    <a:pt x="95139" y="84333"/>
                  </a:lnTo>
                  <a:lnTo>
                    <a:pt x="141770" y="54321"/>
                  </a:lnTo>
                  <a:lnTo>
                    <a:pt x="195616" y="41062"/>
                  </a:lnTo>
                  <a:lnTo>
                    <a:pt x="333361" y="41062"/>
                  </a:lnTo>
                  <a:lnTo>
                    <a:pt x="317604" y="29903"/>
                  </a:lnTo>
                  <a:lnTo>
                    <a:pt x="290014" y="15927"/>
                  </a:lnTo>
                  <a:lnTo>
                    <a:pt x="260669" y="6160"/>
                  </a:lnTo>
                  <a:lnTo>
                    <a:pt x="230371" y="834"/>
                  </a:lnTo>
                  <a:lnTo>
                    <a:pt x="199619" y="0"/>
                  </a:lnTo>
                  <a:close/>
                </a:path>
                <a:path w="419100" h="419100">
                  <a:moveTo>
                    <a:pt x="299347" y="351144"/>
                  </a:moveTo>
                  <a:lnTo>
                    <a:pt x="274672" y="364197"/>
                  </a:lnTo>
                  <a:lnTo>
                    <a:pt x="248362" y="372955"/>
                  </a:lnTo>
                  <a:lnTo>
                    <a:pt x="220973" y="377282"/>
                  </a:lnTo>
                  <a:lnTo>
                    <a:pt x="322086" y="377282"/>
                  </a:lnTo>
                  <a:lnTo>
                    <a:pt x="299347" y="351144"/>
                  </a:lnTo>
                  <a:close/>
                </a:path>
                <a:path w="419100" h="419100">
                  <a:moveTo>
                    <a:pt x="399913" y="283527"/>
                  </a:moveTo>
                  <a:lnTo>
                    <a:pt x="284423" y="283527"/>
                  </a:lnTo>
                  <a:lnTo>
                    <a:pt x="289515" y="290598"/>
                  </a:lnTo>
                  <a:lnTo>
                    <a:pt x="325586" y="313585"/>
                  </a:lnTo>
                  <a:lnTo>
                    <a:pt x="342808" y="315748"/>
                  </a:lnTo>
                  <a:lnTo>
                    <a:pt x="372596" y="309353"/>
                  </a:lnTo>
                  <a:lnTo>
                    <a:pt x="396788" y="289876"/>
                  </a:lnTo>
                  <a:lnTo>
                    <a:pt x="399913" y="283527"/>
                  </a:lnTo>
                  <a:close/>
                </a:path>
                <a:path w="419100" h="419100">
                  <a:moveTo>
                    <a:pt x="211922" y="104530"/>
                  </a:moveTo>
                  <a:lnTo>
                    <a:pt x="159737" y="116999"/>
                  </a:lnTo>
                  <a:lnTo>
                    <a:pt x="120489" y="153581"/>
                  </a:lnTo>
                  <a:lnTo>
                    <a:pt x="104379" y="204893"/>
                  </a:lnTo>
                  <a:lnTo>
                    <a:pt x="105099" y="222897"/>
                  </a:lnTo>
                  <a:lnTo>
                    <a:pt x="125258" y="272757"/>
                  </a:lnTo>
                  <a:lnTo>
                    <a:pt x="167426" y="306139"/>
                  </a:lnTo>
                  <a:lnTo>
                    <a:pt x="202303" y="314662"/>
                  </a:lnTo>
                  <a:lnTo>
                    <a:pt x="220450" y="314332"/>
                  </a:lnTo>
                  <a:lnTo>
                    <a:pt x="238270" y="310888"/>
                  </a:lnTo>
                  <a:lnTo>
                    <a:pt x="255114" y="304490"/>
                  </a:lnTo>
                  <a:lnTo>
                    <a:pt x="270619" y="295311"/>
                  </a:lnTo>
                  <a:lnTo>
                    <a:pt x="284423" y="283527"/>
                  </a:lnTo>
                  <a:lnTo>
                    <a:pt x="399913" y="283527"/>
                  </a:lnTo>
                  <a:lnTo>
                    <a:pt x="404619" y="273966"/>
                  </a:lnTo>
                  <a:lnTo>
                    <a:pt x="342808" y="273966"/>
                  </a:lnTo>
                  <a:lnTo>
                    <a:pt x="342253" y="273857"/>
                  </a:lnTo>
                  <a:lnTo>
                    <a:pt x="209362" y="273857"/>
                  </a:lnTo>
                  <a:lnTo>
                    <a:pt x="196831" y="272617"/>
                  </a:lnTo>
                  <a:lnTo>
                    <a:pt x="156171" y="245394"/>
                  </a:lnTo>
                  <a:lnTo>
                    <a:pt x="145430" y="209925"/>
                  </a:lnTo>
                  <a:lnTo>
                    <a:pt x="146126" y="200519"/>
                  </a:lnTo>
                  <a:lnTo>
                    <a:pt x="168804" y="160505"/>
                  </a:lnTo>
                  <a:lnTo>
                    <a:pt x="212473" y="146069"/>
                  </a:lnTo>
                  <a:lnTo>
                    <a:pt x="292928" y="146069"/>
                  </a:lnTo>
                  <a:lnTo>
                    <a:pt x="290854" y="143037"/>
                  </a:lnTo>
                  <a:lnTo>
                    <a:pt x="278184" y="130041"/>
                  </a:lnTo>
                  <a:lnTo>
                    <a:pt x="263582" y="119484"/>
                  </a:lnTo>
                  <a:lnTo>
                    <a:pt x="247393" y="111574"/>
                  </a:lnTo>
                  <a:lnTo>
                    <a:pt x="229963" y="106516"/>
                  </a:lnTo>
                  <a:lnTo>
                    <a:pt x="211922" y="104530"/>
                  </a:lnTo>
                  <a:close/>
                </a:path>
                <a:path w="419100" h="419100">
                  <a:moveTo>
                    <a:pt x="333361" y="41062"/>
                  </a:moveTo>
                  <a:lnTo>
                    <a:pt x="195616" y="41062"/>
                  </a:lnTo>
                  <a:lnTo>
                    <a:pt x="223344" y="41232"/>
                  </a:lnTo>
                  <a:lnTo>
                    <a:pt x="250851" y="45992"/>
                  </a:lnTo>
                  <a:lnTo>
                    <a:pt x="301499" y="68576"/>
                  </a:lnTo>
                  <a:lnTo>
                    <a:pt x="342078" y="106371"/>
                  </a:lnTo>
                  <a:lnTo>
                    <a:pt x="368200" y="155289"/>
                  </a:lnTo>
                  <a:lnTo>
                    <a:pt x="377036" y="210034"/>
                  </a:lnTo>
                  <a:lnTo>
                    <a:pt x="374346" y="240298"/>
                  </a:lnTo>
                  <a:lnTo>
                    <a:pt x="367011" y="260022"/>
                  </a:lnTo>
                  <a:lnTo>
                    <a:pt x="356131" y="270735"/>
                  </a:lnTo>
                  <a:lnTo>
                    <a:pt x="342808" y="273966"/>
                  </a:lnTo>
                  <a:lnTo>
                    <a:pt x="404619" y="273966"/>
                  </a:lnTo>
                  <a:lnTo>
                    <a:pt x="413029" y="256879"/>
                  </a:lnTo>
                  <a:lnTo>
                    <a:pt x="418966" y="209925"/>
                  </a:lnTo>
                  <a:lnTo>
                    <a:pt x="416758" y="179076"/>
                  </a:lnTo>
                  <a:lnTo>
                    <a:pt x="399089" y="120316"/>
                  </a:lnTo>
                  <a:lnTo>
                    <a:pt x="364941" y="68943"/>
                  </a:lnTo>
                  <a:lnTo>
                    <a:pt x="342708" y="47682"/>
                  </a:lnTo>
                  <a:lnTo>
                    <a:pt x="333361" y="41062"/>
                  </a:lnTo>
                  <a:close/>
                </a:path>
                <a:path w="419100" h="419100">
                  <a:moveTo>
                    <a:pt x="292928" y="146069"/>
                  </a:moveTo>
                  <a:lnTo>
                    <a:pt x="212473" y="146069"/>
                  </a:lnTo>
                  <a:lnTo>
                    <a:pt x="221834" y="147222"/>
                  </a:lnTo>
                  <a:lnTo>
                    <a:pt x="230923" y="149739"/>
                  </a:lnTo>
                  <a:lnTo>
                    <a:pt x="265744" y="179788"/>
                  </a:lnTo>
                  <a:lnTo>
                    <a:pt x="273218" y="206813"/>
                  </a:lnTo>
                  <a:lnTo>
                    <a:pt x="272985" y="216192"/>
                  </a:lnTo>
                  <a:lnTo>
                    <a:pt x="252314" y="257278"/>
                  </a:lnTo>
                  <a:lnTo>
                    <a:pt x="209362" y="273857"/>
                  </a:lnTo>
                  <a:lnTo>
                    <a:pt x="342253" y="273857"/>
                  </a:lnTo>
                  <a:lnTo>
                    <a:pt x="331716" y="271779"/>
                  </a:lnTo>
                  <a:lnTo>
                    <a:pt x="322788" y="265660"/>
                  </a:lnTo>
                  <a:lnTo>
                    <a:pt x="316837" y="256278"/>
                  </a:lnTo>
                  <a:lnTo>
                    <a:pt x="314674" y="244299"/>
                  </a:lnTo>
                  <a:lnTo>
                    <a:pt x="314674" y="209925"/>
                  </a:lnTo>
                  <a:lnTo>
                    <a:pt x="313146" y="191840"/>
                  </a:lnTo>
                  <a:lnTo>
                    <a:pt x="308575" y="174406"/>
                  </a:lnTo>
                  <a:lnTo>
                    <a:pt x="301102" y="158017"/>
                  </a:lnTo>
                  <a:lnTo>
                    <a:pt x="292928" y="146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-52"/>
              </a:endParaRPr>
            </a:p>
          </p:txBody>
        </p:sp>
      </p:grpSp>
      <p:pic>
        <p:nvPicPr>
          <p:cNvPr id="85" name="Рисунок 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0617" y="7542854"/>
            <a:ext cx="701992" cy="701992"/>
          </a:xfrm>
          <a:prstGeom prst="rect">
            <a:avLst/>
          </a:prstGeom>
        </p:spPr>
      </p:pic>
      <p:sp>
        <p:nvSpPr>
          <p:cNvPr id="86" name="Прямоугольник 85"/>
          <p:cNvSpPr/>
          <p:nvPr/>
        </p:nvSpPr>
        <p:spPr>
          <a:xfrm>
            <a:off x="11887841" y="7693795"/>
            <a:ext cx="1343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ontserrat" panose="00000500000000000000" pitchFamily="2" charset="-52"/>
                <a:ea typeface="Times New Roman" panose="02020603050405020304" pitchFamily="18" charset="0"/>
              </a:rPr>
              <a:t>L3545165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4463807" y="7693795"/>
            <a:ext cx="2053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Montserrat" panose="00000500000000000000" pitchFamily="2" charset="-52"/>
                <a:ea typeface="Times New Roman" panose="02020603050405020304" pitchFamily="18" charset="0"/>
              </a:rPr>
              <a:t>i_s_ts@vk.com</a:t>
            </a:r>
            <a:endParaRPr lang="en-US" sz="2000" dirty="0">
              <a:latin typeface="Montserrat" panose="00000500000000000000" pitchFamily="2" charset="-52"/>
              <a:ea typeface="Times New Roman" panose="02020603050405020304" pitchFamily="18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263665" y="7693795"/>
            <a:ext cx="47852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Montserrat" panose="00000500000000000000" pitchFamily="2" charset="-52"/>
                <a:ea typeface="Times New Roman" panose="02020603050405020304" pitchFamily="18" charset="0"/>
              </a:rPr>
              <a:t>Цуканова</a:t>
            </a:r>
            <a:r>
              <a:rPr lang="ru-RU" sz="2000" b="1" dirty="0">
                <a:latin typeface="Montserrat" panose="00000500000000000000" pitchFamily="2" charset="-52"/>
                <a:ea typeface="Times New Roman" panose="02020603050405020304" pitchFamily="18" charset="0"/>
              </a:rPr>
              <a:t> Софья Александровна</a:t>
            </a:r>
            <a:endParaRPr lang="ru-RU" sz="2000" b="1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741</Words>
  <Application>Microsoft Office PowerPoint</Application>
  <PresentationFormat>Произвольный</PresentationFormat>
  <Paragraphs>85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Adobe Song Std L</vt:lpstr>
      <vt:lpstr>Arial</vt:lpstr>
      <vt:lpstr>Montserrat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ТЕХНОЛОГИИ И БИЗНЕС-МОДЕЛЬ</vt:lpstr>
      <vt:lpstr>РЫНОК И РЕНТАБЕЛЬНОСТЬ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Михаил Шатров</cp:lastModifiedBy>
  <cp:revision>24</cp:revision>
  <dcterms:created xsi:type="dcterms:W3CDTF">2023-10-12T04:22:55Z</dcterms:created>
  <dcterms:modified xsi:type="dcterms:W3CDTF">2023-11-23T15:06:20Z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2023-10-12T00:00:00Z</vt:filetime>
  </property>
</Properties>
</file>