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jR5m18T9rMxTZQbpb+qKa156ny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9f1d76af8_2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9f1d76af8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27.png"/><Relationship Id="rId3" Type="http://schemas.openxmlformats.org/officeDocument/2006/relationships/image" Target="../media/image25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1375" y="-95725"/>
            <a:ext cx="12064998" cy="714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0235875" y="6606925"/>
            <a:ext cx="1493175" cy="27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608860" cy="655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2975" y="6553200"/>
            <a:ext cx="1501275" cy="3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3150" y="-406150"/>
            <a:ext cx="12236652" cy="70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0450" y="6578300"/>
            <a:ext cx="1494750" cy="3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8150" y="-63500"/>
            <a:ext cx="11833523" cy="678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7650" y="6626575"/>
            <a:ext cx="1478275" cy="2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600" y="-12975"/>
            <a:ext cx="11824451" cy="658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2575" y="6567850"/>
            <a:ext cx="1494200" cy="3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Покажите ваш прототип</a:t>
            </a:r>
            <a:endParaRPr/>
          </a:p>
        </p:txBody>
      </p:sp>
      <p:pic>
        <p:nvPicPr>
          <p:cNvPr id="159" name="Google Shape;15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00" y="-604325"/>
            <a:ext cx="11588448" cy="715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1400" y="6554450"/>
            <a:ext cx="1486275" cy="32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6050" y="-67075"/>
            <a:ext cx="11968123" cy="670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9850" y="6555275"/>
            <a:ext cx="1490675" cy="32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225" y="6557225"/>
            <a:ext cx="1492550" cy="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47200" y="-25400"/>
            <a:ext cx="14854175" cy="66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5200" y="6647300"/>
            <a:ext cx="1420875" cy="2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8950" y="-126600"/>
            <a:ext cx="12096348" cy="680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299f1d76af8_2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28200" y="6616725"/>
            <a:ext cx="1501675" cy="26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99f1d76af8_2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92200" y="0"/>
            <a:ext cx="12154327" cy="665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3075" y="6564000"/>
            <a:ext cx="1500950" cy="31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2400" y="-15025"/>
            <a:ext cx="11847823" cy="670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