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8" r:id="rId3"/>
    <p:sldId id="258" r:id="rId4"/>
    <p:sldId id="269" r:id="rId5"/>
    <p:sldId id="259" r:id="rId6"/>
    <p:sldId id="270" r:id="rId7"/>
    <p:sldId id="275" r:id="rId8"/>
    <p:sldId id="260" r:id="rId9"/>
    <p:sldId id="271" r:id="rId10"/>
    <p:sldId id="265" r:id="rId11"/>
    <p:sldId id="273" r:id="rId12"/>
    <p:sldId id="261" r:id="rId13"/>
    <p:sldId id="272" r:id="rId14"/>
    <p:sldId id="263" r:id="rId15"/>
    <p:sldId id="264" r:id="rId16"/>
    <p:sldId id="274" r:id="rId17"/>
    <p:sldId id="26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242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orient="horz" pos="2931" userDrawn="1">
          <p15:clr>
            <a:srgbClr val="A4A3A4"/>
          </p15:clr>
        </p15:guide>
        <p15:guide id="8" orient="horz" pos="3045" userDrawn="1">
          <p15:clr>
            <a:srgbClr val="A4A3A4"/>
          </p15:clr>
        </p15:guide>
        <p15:guide id="9" orient="horz" pos="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B59"/>
    <a:srgbClr val="0C2825"/>
    <a:srgbClr val="EFE9DA"/>
    <a:srgbClr val="F7E2B8"/>
    <a:srgbClr val="082723"/>
    <a:srgbClr val="E6E6E6"/>
    <a:srgbClr val="FFFFFF"/>
    <a:srgbClr val="D7E3E5"/>
    <a:srgbClr val="B7CCD2"/>
    <a:srgbClr val="C3D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08571-5455-4291-83F0-FB0BFA770369}" v="1" dt="2022-05-25T17:50:19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788" y="28"/>
      </p:cViewPr>
      <p:guideLst>
        <p:guide pos="7242"/>
        <p:guide orient="horz" pos="2160"/>
        <p:guide pos="211"/>
        <p:guide orient="horz" pos="2931"/>
        <p:guide orient="horz" pos="3045"/>
        <p:guide orient="horz" pos="6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отов Алексей" userId="5e8c532dc64994f6" providerId="LiveId" clId="{AE45AC02-2D4B-444C-8D10-52BD0FE26394}"/>
    <pc:docChg chg="undo custSel addSld delSld modSld sldOrd modMainMaster">
      <pc:chgData name="Котов Алексей" userId="5e8c532dc64994f6" providerId="LiveId" clId="{AE45AC02-2D4B-444C-8D10-52BD0FE26394}" dt="2022-05-25T18:01:30.218" v="5600" actId="12788"/>
      <pc:docMkLst>
        <pc:docMk/>
      </pc:docMkLst>
      <pc:sldChg chg="addSp delSp modSp mod setBg">
        <pc:chgData name="Котов Алексей" userId="5e8c532dc64994f6" providerId="LiveId" clId="{AE45AC02-2D4B-444C-8D10-52BD0FE26394}" dt="2022-04-18T17:14:05.869" v="5427" actId="1076"/>
        <pc:sldMkLst>
          <pc:docMk/>
          <pc:sldMk cId="2704898599" sldId="257"/>
        </pc:sldMkLst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2" creationId="{8D485563-5D7E-4EF1-9055-B45BD41254D8}"/>
          </ac:spMkLst>
        </pc:spChg>
        <pc:spChg chg="add del mod">
          <ac:chgData name="Котов Алексей" userId="5e8c532dc64994f6" providerId="LiveId" clId="{AE45AC02-2D4B-444C-8D10-52BD0FE26394}" dt="2022-04-08T09:17:43.482" v="1107" actId="478"/>
          <ac:spMkLst>
            <pc:docMk/>
            <pc:sldMk cId="2704898599" sldId="257"/>
            <ac:spMk id="3" creationId="{33986E74-9567-458E-BB4F-556E191DEFE5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4" creationId="{0EB65369-0EAC-4DB2-AD13-F2528CB242A7}"/>
          </ac:spMkLst>
        </pc:spChg>
        <pc:spChg chg="add mod">
          <ac:chgData name="Котов Алексей" userId="5e8c532dc64994f6" providerId="LiveId" clId="{AE45AC02-2D4B-444C-8D10-52BD0FE26394}" dt="2022-04-15T13:06:32.244" v="4758" actId="1076"/>
          <ac:spMkLst>
            <pc:docMk/>
            <pc:sldMk cId="2704898599" sldId="257"/>
            <ac:spMk id="11" creationId="{2BAC530A-7454-4B46-B608-7411249C2EED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13" creationId="{17D6466F-4ABE-4206-A560-01614FDF6185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14" creationId="{3D4ECE05-1BCE-4707-AFB6-45538120D6F1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15" creationId="{81B0705F-E411-4A73-AEFD-01291F5511CD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16" creationId="{913F04CF-9296-485E-BD96-BCFF06D930EF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17" creationId="{794FC4DE-B576-478F-86F6-3E27B1C53760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18" creationId="{CE2C58DB-83F5-4115-BCA4-3753352DA9E4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20" creationId="{151672E8-0C54-4C8F-8138-7E4038829527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21" creationId="{863DC95D-26D2-4886-8DC4-4FD06FEAAE69}"/>
          </ac:spMkLst>
        </pc:spChg>
        <pc:spChg chg="add del mod">
          <ac:chgData name="Котов Алексей" userId="5e8c532dc64994f6" providerId="LiveId" clId="{AE45AC02-2D4B-444C-8D10-52BD0FE26394}" dt="2022-04-08T09:20:12.797" v="1138" actId="478"/>
          <ac:spMkLst>
            <pc:docMk/>
            <pc:sldMk cId="2704898599" sldId="257"/>
            <ac:spMk id="22" creationId="{65C33A3A-3759-4B86-8B28-52D521579393}"/>
          </ac:spMkLst>
        </pc:spChg>
        <pc:spChg chg="add del mod">
          <ac:chgData name="Котов Алексей" userId="5e8c532dc64994f6" providerId="LiveId" clId="{AE45AC02-2D4B-444C-8D10-52BD0FE26394}" dt="2022-04-08T09:19:31.210" v="1127" actId="478"/>
          <ac:spMkLst>
            <pc:docMk/>
            <pc:sldMk cId="2704898599" sldId="257"/>
            <ac:spMk id="24" creationId="{1D9A9FF5-BC21-4719-902E-6F654D137D20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25" creationId="{5C6523F6-DCAD-409B-B10F-C856B199D0F0}"/>
          </ac:spMkLst>
        </pc:spChg>
        <pc:spChg chg="add del mod">
          <ac:chgData name="Котов Алексей" userId="5e8c532dc64994f6" providerId="LiveId" clId="{AE45AC02-2D4B-444C-8D10-52BD0FE26394}" dt="2022-04-08T09:12:47.847" v="951" actId="478"/>
          <ac:spMkLst>
            <pc:docMk/>
            <pc:sldMk cId="2704898599" sldId="257"/>
            <ac:spMk id="28" creationId="{CE305B0B-DCDD-4713-AF0E-4AFF40FDFF7A}"/>
          </ac:spMkLst>
        </pc:spChg>
        <pc:spChg chg="add del mod">
          <ac:chgData name="Котов Алексей" userId="5e8c532dc64994f6" providerId="LiveId" clId="{AE45AC02-2D4B-444C-8D10-52BD0FE26394}" dt="2022-04-05T05:56:29.340" v="106" actId="478"/>
          <ac:spMkLst>
            <pc:docMk/>
            <pc:sldMk cId="2704898599" sldId="257"/>
            <ac:spMk id="29" creationId="{B3E2C342-4AC9-4F74-9AA6-3CF36CF9979B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29" creationId="{E3447DD7-AE7B-405F-BE9C-2DCDEF1419F3}"/>
          </ac:spMkLst>
        </pc:spChg>
        <pc:spChg chg="add del mod">
          <ac:chgData name="Котов Алексей" userId="5e8c532dc64994f6" providerId="LiveId" clId="{AE45AC02-2D4B-444C-8D10-52BD0FE26394}" dt="2022-04-05T06:03:10.605" v="109" actId="478"/>
          <ac:spMkLst>
            <pc:docMk/>
            <pc:sldMk cId="2704898599" sldId="257"/>
            <ac:spMk id="30" creationId="{174F94C9-29AB-44D2-A5E1-2493748E5B39}"/>
          </ac:spMkLst>
        </pc:spChg>
        <pc:spChg chg="add del mod">
          <ac:chgData name="Котов Алексей" userId="5e8c532dc64994f6" providerId="LiveId" clId="{AE45AC02-2D4B-444C-8D10-52BD0FE26394}" dt="2022-04-13T10:20:15.604" v="1447" actId="478"/>
          <ac:spMkLst>
            <pc:docMk/>
            <pc:sldMk cId="2704898599" sldId="257"/>
            <ac:spMk id="30" creationId="{9E94A2F8-CB57-48F3-94AC-72687A572C1A}"/>
          </ac:spMkLst>
        </pc:spChg>
        <pc:spChg chg="add mod">
          <ac:chgData name="Котов Алексей" userId="5e8c532dc64994f6" providerId="LiveId" clId="{AE45AC02-2D4B-444C-8D10-52BD0FE26394}" dt="2022-04-05T16:39:29.510" v="141" actId="207"/>
          <ac:spMkLst>
            <pc:docMk/>
            <pc:sldMk cId="2704898599" sldId="257"/>
            <ac:spMk id="31" creationId="{6D310C31-B188-49BB-859A-83F97EAAABB7}"/>
          </ac:spMkLst>
        </pc:spChg>
        <pc:spChg chg="add mod">
          <ac:chgData name="Котов Алексей" userId="5e8c532dc64994f6" providerId="LiveId" clId="{AE45AC02-2D4B-444C-8D10-52BD0FE26394}" dt="2022-04-05T06:09:45.224" v="125" actId="164"/>
          <ac:spMkLst>
            <pc:docMk/>
            <pc:sldMk cId="2704898599" sldId="257"/>
            <ac:spMk id="32" creationId="{E3362D89-A9EA-4CB9-A8F6-B42BA097FA0C}"/>
          </ac:spMkLst>
        </pc:spChg>
        <pc:spChg chg="add mod">
          <ac:chgData name="Котов Алексей" userId="5e8c532dc64994f6" providerId="LiveId" clId="{AE45AC02-2D4B-444C-8D10-52BD0FE26394}" dt="2022-04-05T06:09:45.224" v="125" actId="164"/>
          <ac:spMkLst>
            <pc:docMk/>
            <pc:sldMk cId="2704898599" sldId="257"/>
            <ac:spMk id="33" creationId="{AE702DAF-B464-4D35-AB90-F6C796D4DB22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35" creationId="{3EB04E7B-A641-4A22-83CA-ECF758E8DFD8}"/>
          </ac:spMkLst>
        </pc:spChg>
        <pc:spChg chg="add del">
          <ac:chgData name="Котов Алексей" userId="5e8c532dc64994f6" providerId="LiveId" clId="{AE45AC02-2D4B-444C-8D10-52BD0FE26394}" dt="2022-04-05T16:40:53.038" v="144" actId="478"/>
          <ac:spMkLst>
            <pc:docMk/>
            <pc:sldMk cId="2704898599" sldId="257"/>
            <ac:spMk id="35" creationId="{CE19A575-42B9-42E1-899F-6E94D168FDEF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36" creationId="{484144D2-F9E7-4F55-88C4-95A86C17CB05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37" creationId="{4D3D1934-D460-4DA2-9ECC-34C1E93AF8F4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38" creationId="{A144BCED-0FBF-4D5D-8B0C-7ACFC9BBAF5F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39" creationId="{1447A335-543F-408B-BD56-189D8CE62590}"/>
          </ac:spMkLst>
        </pc:spChg>
        <pc:spChg chg="add del mod">
          <ac:chgData name="Котов Алексей" userId="5e8c532dc64994f6" providerId="LiveId" clId="{AE45AC02-2D4B-444C-8D10-52BD0FE26394}" dt="2022-04-13T10:20:12.677" v="1446" actId="478"/>
          <ac:spMkLst>
            <pc:docMk/>
            <pc:sldMk cId="2704898599" sldId="257"/>
            <ac:spMk id="40" creationId="{4FADC639-FD45-42B5-9F5A-AFD7AE30AD65}"/>
          </ac:spMkLst>
        </pc:spChg>
        <pc:grpChg chg="add mod">
          <ac:chgData name="Котов Алексей" userId="5e8c532dc64994f6" providerId="LiveId" clId="{AE45AC02-2D4B-444C-8D10-52BD0FE26394}" dt="2022-04-05T06:09:55.105" v="127" actId="1076"/>
          <ac:grpSpMkLst>
            <pc:docMk/>
            <pc:sldMk cId="2704898599" sldId="257"/>
            <ac:grpSpMk id="34" creationId="{D86EB0B5-AE9F-4C8F-887E-0C065086860C}"/>
          </ac:grpSpMkLst>
        </pc:grpChg>
        <pc:picChg chg="add del mod">
          <ac:chgData name="Котов Алексей" userId="5e8c532dc64994f6" providerId="LiveId" clId="{AE45AC02-2D4B-444C-8D10-52BD0FE26394}" dt="2022-04-18T17:07:44.758" v="5412" actId="478"/>
          <ac:picMkLst>
            <pc:docMk/>
            <pc:sldMk cId="2704898599" sldId="257"/>
            <ac:picMk id="3" creationId="{1967CB51-BF42-4AEF-A048-40A238B84124}"/>
          </ac:picMkLst>
        </pc:picChg>
        <pc:picChg chg="add mod">
          <ac:chgData name="Котов Алексей" userId="5e8c532dc64994f6" providerId="LiveId" clId="{AE45AC02-2D4B-444C-8D10-52BD0FE26394}" dt="2022-04-18T17:14:05.869" v="5427" actId="1076"/>
          <ac:picMkLst>
            <pc:docMk/>
            <pc:sldMk cId="2704898599" sldId="257"/>
            <ac:picMk id="5" creationId="{2E740E01-460A-45C0-B687-AA261A554D51}"/>
          </ac:picMkLst>
        </pc:picChg>
        <pc:picChg chg="mod">
          <ac:chgData name="Котов Алексей" userId="5e8c532dc64994f6" providerId="LiveId" clId="{AE45AC02-2D4B-444C-8D10-52BD0FE26394}" dt="2022-04-11T12:17:54.572" v="1264" actId="1076"/>
          <ac:picMkLst>
            <pc:docMk/>
            <pc:sldMk cId="2704898599" sldId="257"/>
            <ac:picMk id="27" creationId="{FFA6C446-489D-474B-93E8-D9BF6F8CA266}"/>
          </ac:picMkLst>
        </pc:picChg>
        <pc:cxnChg chg="mod">
          <ac:chgData name="Котов Алексей" userId="5e8c532dc64994f6" providerId="LiveId" clId="{AE45AC02-2D4B-444C-8D10-52BD0FE26394}" dt="2022-04-05T16:43:13.892" v="151" actId="692"/>
          <ac:cxnSpMkLst>
            <pc:docMk/>
            <pc:sldMk cId="2704898599" sldId="257"/>
            <ac:cxnSpMk id="9" creationId="{418B0626-FCB2-4908-9BFC-C0FAB3C62647}"/>
          </ac:cxnSpMkLst>
        </pc:cxnChg>
        <pc:cxnChg chg="mod">
          <ac:chgData name="Котов Алексей" userId="5e8c532dc64994f6" providerId="LiveId" clId="{AE45AC02-2D4B-444C-8D10-52BD0FE26394}" dt="2022-04-05T16:43:13.892" v="151" actId="692"/>
          <ac:cxnSpMkLst>
            <pc:docMk/>
            <pc:sldMk cId="2704898599" sldId="257"/>
            <ac:cxnSpMk id="12" creationId="{B083D417-E542-4103-874C-EEB30DC74853}"/>
          </ac:cxnSpMkLst>
        </pc:cxnChg>
      </pc:sldChg>
      <pc:sldChg chg="addSp delSp modSp new del mod modClrScheme chgLayout">
        <pc:chgData name="Котов Алексей" userId="5e8c532dc64994f6" providerId="LiveId" clId="{AE45AC02-2D4B-444C-8D10-52BD0FE26394}" dt="2022-04-06T16:06:25.051" v="689" actId="2696"/>
        <pc:sldMkLst>
          <pc:docMk/>
          <pc:sldMk cId="2496115193" sldId="258"/>
        </pc:sldMkLst>
        <pc:spChg chg="del">
          <ac:chgData name="Котов Алексей" userId="5e8c532dc64994f6" providerId="LiveId" clId="{AE45AC02-2D4B-444C-8D10-52BD0FE26394}" dt="2022-04-05T19:43:55.483" v="157" actId="478"/>
          <ac:spMkLst>
            <pc:docMk/>
            <pc:sldMk cId="2496115193" sldId="258"/>
            <ac:spMk id="2" creationId="{670BE3A1-FDEA-4023-BA52-8E31044A583D}"/>
          </ac:spMkLst>
        </pc:spChg>
        <pc:spChg chg="del">
          <ac:chgData name="Котов Алексей" userId="5e8c532dc64994f6" providerId="LiveId" clId="{AE45AC02-2D4B-444C-8D10-52BD0FE26394}" dt="2022-04-05T19:43:55.483" v="157" actId="478"/>
          <ac:spMkLst>
            <pc:docMk/>
            <pc:sldMk cId="2496115193" sldId="258"/>
            <ac:spMk id="3" creationId="{A24EDC57-FC7D-42EF-9C69-82392A3D7508}"/>
          </ac:spMkLst>
        </pc:spChg>
        <pc:spChg chg="add del mod">
          <ac:chgData name="Котов Алексей" userId="5e8c532dc64994f6" providerId="LiveId" clId="{AE45AC02-2D4B-444C-8D10-52BD0FE26394}" dt="2022-04-05T20:27:38.219" v="548" actId="931"/>
          <ac:spMkLst>
            <pc:docMk/>
            <pc:sldMk cId="2496115193" sldId="258"/>
            <ac:spMk id="4" creationId="{D03882B5-1672-46C1-83A5-161E651575F3}"/>
          </ac:spMkLst>
        </pc:spChg>
        <pc:spChg chg="add del mod">
          <ac:chgData name="Котов Алексей" userId="5e8c532dc64994f6" providerId="LiveId" clId="{AE45AC02-2D4B-444C-8D10-52BD0FE26394}" dt="2022-04-05T20:30:18.227" v="558" actId="478"/>
          <ac:spMkLst>
            <pc:docMk/>
            <pc:sldMk cId="2496115193" sldId="258"/>
            <ac:spMk id="5" creationId="{170B3121-8820-4268-8012-BB5C2CD9A8D8}"/>
          </ac:spMkLst>
        </pc:spChg>
        <pc:spChg chg="add del mod">
          <ac:chgData name="Котов Алексей" userId="5e8c532dc64994f6" providerId="LiveId" clId="{AE45AC02-2D4B-444C-8D10-52BD0FE26394}" dt="2022-04-05T20:30:20.822" v="559" actId="478"/>
          <ac:spMkLst>
            <pc:docMk/>
            <pc:sldMk cId="2496115193" sldId="258"/>
            <ac:spMk id="6" creationId="{D69D5129-78A0-435E-B31F-4EF0CCDEE8A0}"/>
          </ac:spMkLst>
        </pc:spChg>
        <pc:spChg chg="add del mod">
          <ac:chgData name="Котов Алексей" userId="5e8c532dc64994f6" providerId="LiveId" clId="{AE45AC02-2D4B-444C-8D10-52BD0FE26394}" dt="2022-04-05T20:30:22.566" v="560" actId="478"/>
          <ac:spMkLst>
            <pc:docMk/>
            <pc:sldMk cId="2496115193" sldId="258"/>
            <ac:spMk id="7" creationId="{653A3217-3749-4CC9-A88E-47B67A814786}"/>
          </ac:spMkLst>
        </pc:spChg>
        <pc:spChg chg="add mod">
          <ac:chgData name="Котов Алексей" userId="5e8c532dc64994f6" providerId="LiveId" clId="{AE45AC02-2D4B-444C-8D10-52BD0FE26394}" dt="2022-04-05T20:32:36.541" v="589" actId="139"/>
          <ac:spMkLst>
            <pc:docMk/>
            <pc:sldMk cId="2496115193" sldId="258"/>
            <ac:spMk id="8" creationId="{D5816DEE-9690-42A4-9CDB-A1CBB9183FDB}"/>
          </ac:spMkLst>
        </pc:spChg>
        <pc:spChg chg="add mod">
          <ac:chgData name="Котов Алексей" userId="5e8c532dc64994f6" providerId="LiveId" clId="{AE45AC02-2D4B-444C-8D10-52BD0FE26394}" dt="2022-04-05T20:32:23.449" v="586" actId="139"/>
          <ac:spMkLst>
            <pc:docMk/>
            <pc:sldMk cId="2496115193" sldId="258"/>
            <ac:spMk id="9" creationId="{6757F706-545A-4434-9260-E63B6CB0EADE}"/>
          </ac:spMkLst>
        </pc:spChg>
        <pc:spChg chg="add mod">
          <ac:chgData name="Котов Алексей" userId="5e8c532dc64994f6" providerId="LiveId" clId="{AE45AC02-2D4B-444C-8D10-52BD0FE26394}" dt="2022-04-05T20:32:33.581" v="588" actId="139"/>
          <ac:spMkLst>
            <pc:docMk/>
            <pc:sldMk cId="2496115193" sldId="258"/>
            <ac:spMk id="10" creationId="{00C4F8AC-9829-4D19-A1EF-6921EC2B2995}"/>
          </ac:spMkLst>
        </pc:spChg>
        <pc:spChg chg="add mod">
          <ac:chgData name="Котов Алексей" userId="5e8c532dc64994f6" providerId="LiveId" clId="{AE45AC02-2D4B-444C-8D10-52BD0FE26394}" dt="2022-04-05T20:32:27.637" v="587" actId="139"/>
          <ac:spMkLst>
            <pc:docMk/>
            <pc:sldMk cId="2496115193" sldId="258"/>
            <ac:spMk id="11" creationId="{9EE36B38-687F-4F00-A47E-EEBE1649A346}"/>
          </ac:spMkLst>
        </pc:spChg>
        <pc:spChg chg="add mod">
          <ac:chgData name="Котов Алексей" userId="5e8c532dc64994f6" providerId="LiveId" clId="{AE45AC02-2D4B-444C-8D10-52BD0FE26394}" dt="2022-04-05T20:32:47.244" v="629" actId="20577"/>
          <ac:spMkLst>
            <pc:docMk/>
            <pc:sldMk cId="2496115193" sldId="258"/>
            <ac:spMk id="12" creationId="{CC8D5EB9-7556-49FC-A415-D987A889052D}"/>
          </ac:spMkLst>
        </pc:spChg>
        <pc:spChg chg="add mod">
          <ac:chgData name="Котов Алексей" userId="5e8c532dc64994f6" providerId="LiveId" clId="{AE45AC02-2D4B-444C-8D10-52BD0FE26394}" dt="2022-04-05T20:20:59.101" v="523" actId="700"/>
          <ac:spMkLst>
            <pc:docMk/>
            <pc:sldMk cId="2496115193" sldId="258"/>
            <ac:spMk id="13" creationId="{0EE0C78E-D78E-4A0D-8E27-54E2F40C33EE}"/>
          </ac:spMkLst>
        </pc:spChg>
        <pc:spChg chg="add mod">
          <ac:chgData name="Котов Алексей" userId="5e8c532dc64994f6" providerId="LiveId" clId="{AE45AC02-2D4B-444C-8D10-52BD0FE26394}" dt="2022-04-05T20:20:59.101" v="523" actId="700"/>
          <ac:spMkLst>
            <pc:docMk/>
            <pc:sldMk cId="2496115193" sldId="258"/>
            <ac:spMk id="14" creationId="{A8F2918B-7020-40D3-A866-45B3CBCD7F94}"/>
          </ac:spMkLst>
        </pc:spChg>
        <pc:spChg chg="add mod">
          <ac:chgData name="Котов Алексей" userId="5e8c532dc64994f6" providerId="LiveId" clId="{AE45AC02-2D4B-444C-8D10-52BD0FE26394}" dt="2022-04-05T20:20:59.101" v="523" actId="700"/>
          <ac:spMkLst>
            <pc:docMk/>
            <pc:sldMk cId="2496115193" sldId="258"/>
            <ac:spMk id="15" creationId="{13FA1EE1-933A-46CF-BCA1-3E0D6525480B}"/>
          </ac:spMkLst>
        </pc:spChg>
        <pc:spChg chg="add del mod">
          <ac:chgData name="Котов Алексей" userId="5e8c532dc64994f6" providerId="LiveId" clId="{AE45AC02-2D4B-444C-8D10-52BD0FE26394}" dt="2022-04-05T20:26:10.950" v="541" actId="478"/>
          <ac:spMkLst>
            <pc:docMk/>
            <pc:sldMk cId="2496115193" sldId="258"/>
            <ac:spMk id="21" creationId="{1589C426-0047-4279-9F69-AF95BF06EAA3}"/>
          </ac:spMkLst>
        </pc:spChg>
        <pc:spChg chg="add del mod">
          <ac:chgData name="Котов Алексей" userId="5e8c532dc64994f6" providerId="LiveId" clId="{AE45AC02-2D4B-444C-8D10-52BD0FE26394}" dt="2022-04-05T20:31:34.497" v="570" actId="21"/>
          <ac:spMkLst>
            <pc:docMk/>
            <pc:sldMk cId="2496115193" sldId="258"/>
            <ac:spMk id="30" creationId="{AE8DA630-0609-42C1-A9E6-7299829B3C54}"/>
          </ac:spMkLst>
        </pc:spChg>
        <pc:spChg chg="add mod">
          <ac:chgData name="Котов Алексей" userId="5e8c532dc64994f6" providerId="LiveId" clId="{AE45AC02-2D4B-444C-8D10-52BD0FE26394}" dt="2022-04-05T20:34:30.624" v="646" actId="1076"/>
          <ac:spMkLst>
            <pc:docMk/>
            <pc:sldMk cId="2496115193" sldId="258"/>
            <ac:spMk id="33" creationId="{C8625FBF-9E00-41A7-91A1-55A2436E1C5D}"/>
          </ac:spMkLst>
        </pc:spChg>
        <pc:spChg chg="add mod">
          <ac:chgData name="Котов Алексей" userId="5e8c532dc64994f6" providerId="LiveId" clId="{AE45AC02-2D4B-444C-8D10-52BD0FE26394}" dt="2022-04-06T15:50:15.960" v="657" actId="1076"/>
          <ac:spMkLst>
            <pc:docMk/>
            <pc:sldMk cId="2496115193" sldId="258"/>
            <ac:spMk id="35" creationId="{1B066E09-0783-4627-872B-5C25890F7DEA}"/>
          </ac:spMkLst>
        </pc:spChg>
        <pc:spChg chg="add del mod">
          <ac:chgData name="Котов Алексей" userId="5e8c532dc64994f6" providerId="LiveId" clId="{AE45AC02-2D4B-444C-8D10-52BD0FE26394}" dt="2022-04-06T15:53:15.452" v="672" actId="571"/>
          <ac:spMkLst>
            <pc:docMk/>
            <pc:sldMk cId="2496115193" sldId="258"/>
            <ac:spMk id="37" creationId="{5FA8F2DB-53D4-4110-A150-E3DDF3414E55}"/>
          </ac:spMkLst>
        </pc:spChg>
        <pc:spChg chg="add mod">
          <ac:chgData name="Котов Алексей" userId="5e8c532dc64994f6" providerId="LiveId" clId="{AE45AC02-2D4B-444C-8D10-52BD0FE26394}" dt="2022-04-06T15:53:14.170" v="669" actId="571"/>
          <ac:spMkLst>
            <pc:docMk/>
            <pc:sldMk cId="2496115193" sldId="258"/>
            <ac:spMk id="38" creationId="{9E2197CD-A02E-4650-B6B4-16984ABC610E}"/>
          </ac:spMkLst>
        </pc:spChg>
        <pc:spChg chg="add del mod">
          <ac:chgData name="Котов Алексей" userId="5e8c532dc64994f6" providerId="LiveId" clId="{AE45AC02-2D4B-444C-8D10-52BD0FE26394}" dt="2022-04-06T15:53:43.320" v="677" actId="478"/>
          <ac:spMkLst>
            <pc:docMk/>
            <pc:sldMk cId="2496115193" sldId="258"/>
            <ac:spMk id="39" creationId="{4C0BECC9-D341-43C8-8B1B-04F35C96C12D}"/>
          </ac:spMkLst>
        </pc:spChg>
        <pc:picChg chg="add del mod modCrop">
          <ac:chgData name="Котов Алексей" userId="5e8c532dc64994f6" providerId="LiveId" clId="{AE45AC02-2D4B-444C-8D10-52BD0FE26394}" dt="2022-04-05T20:24:07.561" v="537" actId="931"/>
          <ac:picMkLst>
            <pc:docMk/>
            <pc:sldMk cId="2496115193" sldId="258"/>
            <ac:picMk id="17" creationId="{208D884B-C092-4BF5-B665-D5FA800A096C}"/>
          </ac:picMkLst>
        </pc:picChg>
        <pc:picChg chg="add del mod">
          <ac:chgData name="Котов Алексей" userId="5e8c532dc64994f6" providerId="LiveId" clId="{AE45AC02-2D4B-444C-8D10-52BD0FE26394}" dt="2022-04-05T20:26:12.444" v="542" actId="931"/>
          <ac:picMkLst>
            <pc:docMk/>
            <pc:sldMk cId="2496115193" sldId="258"/>
            <ac:picMk id="19" creationId="{4742DACD-6C4D-4EE2-A8B3-C11BB40A505B}"/>
          </ac:picMkLst>
        </pc:picChg>
        <pc:picChg chg="add del mod">
          <ac:chgData name="Котов Алексей" userId="5e8c532dc64994f6" providerId="LiveId" clId="{AE45AC02-2D4B-444C-8D10-52BD0FE26394}" dt="2022-04-05T20:26:37.725" v="545" actId="931"/>
          <ac:picMkLst>
            <pc:docMk/>
            <pc:sldMk cId="2496115193" sldId="258"/>
            <ac:picMk id="23" creationId="{5C2FD31B-A1CD-4820-AD71-E4422379B1CB}"/>
          </ac:picMkLst>
        </pc:picChg>
        <pc:picChg chg="add del mod modCrop">
          <ac:chgData name="Котов Алексей" userId="5e8c532dc64994f6" providerId="LiveId" clId="{AE45AC02-2D4B-444C-8D10-52BD0FE26394}" dt="2022-04-06T15:48:58.248" v="649" actId="478"/>
          <ac:picMkLst>
            <pc:docMk/>
            <pc:sldMk cId="2496115193" sldId="258"/>
            <ac:picMk id="25" creationId="{D8646E95-0B76-402F-BE49-1F68A897734A}"/>
          </ac:picMkLst>
        </pc:picChg>
        <pc:picChg chg="add del mod">
          <ac:chgData name="Котов Алексей" userId="5e8c532dc64994f6" providerId="LiveId" clId="{AE45AC02-2D4B-444C-8D10-52BD0FE26394}" dt="2022-04-06T15:50:02.227" v="655" actId="478"/>
          <ac:picMkLst>
            <pc:docMk/>
            <pc:sldMk cId="2496115193" sldId="258"/>
            <ac:picMk id="26" creationId="{510BC0EF-E111-48E4-BB9E-C24FB67E9DFB}"/>
          </ac:picMkLst>
        </pc:picChg>
        <pc:picChg chg="add del mod">
          <ac:chgData name="Котов Алексей" userId="5e8c532dc64994f6" providerId="LiveId" clId="{AE45AC02-2D4B-444C-8D10-52BD0FE26394}" dt="2022-04-06T15:54:02.590" v="679"/>
          <ac:picMkLst>
            <pc:docMk/>
            <pc:sldMk cId="2496115193" sldId="258"/>
            <ac:picMk id="27" creationId="{701E4DE7-9027-41E8-B41F-5F64696CEB7E}"/>
          </ac:picMkLst>
        </pc:picChg>
        <pc:picChg chg="add del mod">
          <ac:chgData name="Котов Алексей" userId="5e8c532dc64994f6" providerId="LiveId" clId="{AE45AC02-2D4B-444C-8D10-52BD0FE26394}" dt="2022-04-06T15:53:13.709" v="667" actId="478"/>
          <ac:picMkLst>
            <pc:docMk/>
            <pc:sldMk cId="2496115193" sldId="258"/>
            <ac:picMk id="28" creationId="{9A1ED4E6-F80B-45B1-A2FC-C503235B4B83}"/>
          </ac:picMkLst>
        </pc:picChg>
        <pc:picChg chg="add del mod">
          <ac:chgData name="Котов Алексей" userId="5e8c532dc64994f6" providerId="LiveId" clId="{AE45AC02-2D4B-444C-8D10-52BD0FE26394}" dt="2022-04-05T20:31:33.958" v="569" actId="931"/>
          <ac:picMkLst>
            <pc:docMk/>
            <pc:sldMk cId="2496115193" sldId="258"/>
            <ac:picMk id="32" creationId="{9BDC9E92-C3A6-4305-B86A-3C18395BAD54}"/>
          </ac:picMkLst>
        </pc:picChg>
        <pc:picChg chg="add del mod">
          <ac:chgData name="Котов Алексей" userId="5e8c532dc64994f6" providerId="LiveId" clId="{AE45AC02-2D4B-444C-8D10-52BD0FE26394}" dt="2022-04-06T15:53:17.277" v="675"/>
          <ac:picMkLst>
            <pc:docMk/>
            <pc:sldMk cId="2496115193" sldId="258"/>
            <ac:picMk id="36" creationId="{18382005-4B20-46E7-A9C3-7E8F769A13E6}"/>
          </ac:picMkLst>
        </pc:picChg>
      </pc:sldChg>
      <pc:sldChg chg="addSp delSp modSp new mod setBg">
        <pc:chgData name="Котов Алексей" userId="5e8c532dc64994f6" providerId="LiveId" clId="{AE45AC02-2D4B-444C-8D10-52BD0FE26394}" dt="2022-05-25T17:55:11.684" v="5555" actId="255"/>
        <pc:sldMkLst>
          <pc:docMk/>
          <pc:sldMk cId="4135328063" sldId="258"/>
        </pc:sldMkLst>
        <pc:spChg chg="add mod">
          <ac:chgData name="Котов Алексей" userId="5e8c532dc64994f6" providerId="LiveId" clId="{AE45AC02-2D4B-444C-8D10-52BD0FE26394}" dt="2022-04-15T13:41:10.418" v="4798" actId="20577"/>
          <ac:spMkLst>
            <pc:docMk/>
            <pc:sldMk cId="4135328063" sldId="258"/>
            <ac:spMk id="2" creationId="{7434E98D-4E83-46B9-AFC5-5C98792C2F36}"/>
          </ac:spMkLst>
        </pc:spChg>
        <pc:spChg chg="del">
          <ac:chgData name="Котов Алексей" userId="5e8c532dc64994f6" providerId="LiveId" clId="{AE45AC02-2D4B-444C-8D10-52BD0FE26394}" dt="2022-04-13T09:35:36.987" v="1267" actId="478"/>
          <ac:spMkLst>
            <pc:docMk/>
            <pc:sldMk cId="4135328063" sldId="258"/>
            <ac:spMk id="2" creationId="{DD299E57-13DA-4B85-81D2-900EAF6037B8}"/>
          </ac:spMkLst>
        </pc:spChg>
        <pc:spChg chg="add del mod">
          <ac:chgData name="Котов Алексей" userId="5e8c532dc64994f6" providerId="LiveId" clId="{AE45AC02-2D4B-444C-8D10-52BD0FE26394}" dt="2022-04-14T17:16:05.449" v="2553" actId="478"/>
          <ac:spMkLst>
            <pc:docMk/>
            <pc:sldMk cId="4135328063" sldId="258"/>
            <ac:spMk id="3" creationId="{AC43ACF8-BEB8-48E4-A520-22E6F1270F94}"/>
          </ac:spMkLst>
        </pc:spChg>
        <pc:spChg chg="add del mod">
          <ac:chgData name="Котов Алексей" userId="5e8c532dc64994f6" providerId="LiveId" clId="{AE45AC02-2D4B-444C-8D10-52BD0FE26394}" dt="2022-04-14T17:57:29.320" v="3855" actId="478"/>
          <ac:spMkLst>
            <pc:docMk/>
            <pc:sldMk cId="4135328063" sldId="258"/>
            <ac:spMk id="4" creationId="{768CDCEC-1348-4DE3-92A5-13C9AC000330}"/>
          </ac:spMkLst>
        </pc:spChg>
        <pc:spChg chg="add del mod">
          <ac:chgData name="Котов Алексей" userId="5e8c532dc64994f6" providerId="LiveId" clId="{AE45AC02-2D4B-444C-8D10-52BD0FE26394}" dt="2022-04-14T18:08:00.927" v="3889" actId="478"/>
          <ac:spMkLst>
            <pc:docMk/>
            <pc:sldMk cId="4135328063" sldId="258"/>
            <ac:spMk id="5" creationId="{2684F4FB-CA24-4BE8-85EA-57FE66C4CA4D}"/>
          </ac:spMkLst>
        </pc:spChg>
        <pc:spChg chg="add mod">
          <ac:chgData name="Котов Алексей" userId="5e8c532dc64994f6" providerId="LiveId" clId="{AE45AC02-2D4B-444C-8D10-52BD0FE26394}" dt="2022-05-25T17:55:11.684" v="5555" actId="255"/>
          <ac:spMkLst>
            <pc:docMk/>
            <pc:sldMk cId="4135328063" sldId="258"/>
            <ac:spMk id="6" creationId="{A1C65729-6B13-4750-9269-EBC587992125}"/>
          </ac:spMkLst>
        </pc:spChg>
        <pc:spChg chg="add del mod ord">
          <ac:chgData name="Котов Алексей" userId="5e8c532dc64994f6" providerId="LiveId" clId="{AE45AC02-2D4B-444C-8D10-52BD0FE26394}" dt="2022-04-14T12:46:36.174" v="2181" actId="478"/>
          <ac:spMkLst>
            <pc:docMk/>
            <pc:sldMk cId="4135328063" sldId="258"/>
            <ac:spMk id="9" creationId="{32F4FD65-6569-47F5-BC3D-1EA5A0A437BE}"/>
          </ac:spMkLst>
        </pc:spChg>
        <pc:spChg chg="mod">
          <ac:chgData name="Котов Алексей" userId="5e8c532dc64994f6" providerId="LiveId" clId="{AE45AC02-2D4B-444C-8D10-52BD0FE26394}" dt="2022-04-14T12:34:08.742" v="2091"/>
          <ac:spMkLst>
            <pc:docMk/>
            <pc:sldMk cId="4135328063" sldId="258"/>
            <ac:spMk id="10" creationId="{E2094C85-0288-498D-B1DD-C1D3862B64AF}"/>
          </ac:spMkLst>
        </pc:spChg>
        <pc:spChg chg="mod">
          <ac:chgData name="Котов Алексей" userId="5e8c532dc64994f6" providerId="LiveId" clId="{AE45AC02-2D4B-444C-8D10-52BD0FE26394}" dt="2022-04-14T12:39:01.535" v="2108"/>
          <ac:spMkLst>
            <pc:docMk/>
            <pc:sldMk cId="4135328063" sldId="258"/>
            <ac:spMk id="13" creationId="{5F2C2CA7-8C81-421C-AA20-106ECC02A201}"/>
          </ac:spMkLst>
        </pc:spChg>
        <pc:spChg chg="add del mod">
          <ac:chgData name="Котов Алексей" userId="5e8c532dc64994f6" providerId="LiveId" clId="{AE45AC02-2D4B-444C-8D10-52BD0FE26394}" dt="2022-04-14T12:49:48.422" v="2220" actId="478"/>
          <ac:spMkLst>
            <pc:docMk/>
            <pc:sldMk cId="4135328063" sldId="258"/>
            <ac:spMk id="19" creationId="{FF1D5B31-DCA2-4DDD-B4A0-6F8BF7F3090F}"/>
          </ac:spMkLst>
        </pc:spChg>
        <pc:spChg chg="add del mod">
          <ac:chgData name="Котов Алексей" userId="5e8c532dc64994f6" providerId="LiveId" clId="{AE45AC02-2D4B-444C-8D10-52BD0FE26394}" dt="2022-04-14T12:49:48.422" v="2220" actId="478"/>
          <ac:spMkLst>
            <pc:docMk/>
            <pc:sldMk cId="4135328063" sldId="258"/>
            <ac:spMk id="20" creationId="{C586AB0C-0F48-4A3A-AE7C-ACFC2E61905C}"/>
          </ac:spMkLst>
        </pc:spChg>
        <pc:spChg chg="add del mod">
          <ac:chgData name="Котов Алексей" userId="5e8c532dc64994f6" providerId="LiveId" clId="{AE45AC02-2D4B-444C-8D10-52BD0FE26394}" dt="2022-04-14T12:49:48.422" v="2220" actId="478"/>
          <ac:spMkLst>
            <pc:docMk/>
            <pc:sldMk cId="4135328063" sldId="258"/>
            <ac:spMk id="21" creationId="{2A734C72-2DC7-4176-9D40-01005719C6CC}"/>
          </ac:spMkLst>
        </pc:spChg>
        <pc:spChg chg="add del mod">
          <ac:chgData name="Котов Алексей" userId="5e8c532dc64994f6" providerId="LiveId" clId="{AE45AC02-2D4B-444C-8D10-52BD0FE26394}" dt="2022-04-14T12:59:47.370" v="2313" actId="478"/>
          <ac:spMkLst>
            <pc:docMk/>
            <pc:sldMk cId="4135328063" sldId="258"/>
            <ac:spMk id="22" creationId="{15FFA231-4C4A-463D-B67D-857D60C56D6D}"/>
          </ac:spMkLst>
        </pc:spChg>
        <pc:spChg chg="add del mod">
          <ac:chgData name="Котов Алексей" userId="5e8c532dc64994f6" providerId="LiveId" clId="{AE45AC02-2D4B-444C-8D10-52BD0FE26394}" dt="2022-04-14T12:52:23.604" v="2251"/>
          <ac:spMkLst>
            <pc:docMk/>
            <pc:sldMk cId="4135328063" sldId="258"/>
            <ac:spMk id="23" creationId="{16FE884D-84DC-40A0-9E70-F45A24FFF882}"/>
          </ac:spMkLst>
        </pc:spChg>
        <pc:spChg chg="add del mod topLvl">
          <ac:chgData name="Котов Алексей" userId="5e8c532dc64994f6" providerId="LiveId" clId="{AE45AC02-2D4B-444C-8D10-52BD0FE26394}" dt="2022-04-14T13:11:15.154" v="2420"/>
          <ac:spMkLst>
            <pc:docMk/>
            <pc:sldMk cId="4135328063" sldId="258"/>
            <ac:spMk id="25" creationId="{4357A858-95A3-48E5-8CC4-F1B7AEC9420A}"/>
          </ac:spMkLst>
        </pc:spChg>
        <pc:spChg chg="add del mod topLvl">
          <ac:chgData name="Котов Алексей" userId="5e8c532dc64994f6" providerId="LiveId" clId="{AE45AC02-2D4B-444C-8D10-52BD0FE26394}" dt="2022-04-14T13:11:15.154" v="2420"/>
          <ac:spMkLst>
            <pc:docMk/>
            <pc:sldMk cId="4135328063" sldId="258"/>
            <ac:spMk id="26" creationId="{3ABF7366-B9C4-4DA7-B13B-9BA25027B40B}"/>
          </ac:spMkLst>
        </pc:spChg>
        <pc:spChg chg="add del mod topLvl">
          <ac:chgData name="Котов Алексей" userId="5e8c532dc64994f6" providerId="LiveId" clId="{AE45AC02-2D4B-444C-8D10-52BD0FE26394}" dt="2022-04-14T13:11:15.154" v="2420"/>
          <ac:spMkLst>
            <pc:docMk/>
            <pc:sldMk cId="4135328063" sldId="258"/>
            <ac:spMk id="27" creationId="{AD9E884B-39AC-4940-B88C-A7E0FBF8B551}"/>
          </ac:spMkLst>
        </pc:spChg>
        <pc:spChg chg="add del mod">
          <ac:chgData name="Котов Алексей" userId="5e8c532dc64994f6" providerId="LiveId" clId="{AE45AC02-2D4B-444C-8D10-52BD0FE26394}" dt="2022-04-14T12:58:09.415" v="2298"/>
          <ac:spMkLst>
            <pc:docMk/>
            <pc:sldMk cId="4135328063" sldId="258"/>
            <ac:spMk id="28" creationId="{8DC6FCB1-0ACD-4880-828C-51369C79B804}"/>
          </ac:spMkLst>
        </pc:spChg>
        <pc:spChg chg="add del mod">
          <ac:chgData name="Котов Алексей" userId="5e8c532dc64994f6" providerId="LiveId" clId="{AE45AC02-2D4B-444C-8D10-52BD0FE26394}" dt="2022-04-14T12:58:14.628" v="2300"/>
          <ac:spMkLst>
            <pc:docMk/>
            <pc:sldMk cId="4135328063" sldId="258"/>
            <ac:spMk id="30" creationId="{F6420031-A180-41B5-B2C2-3857FD9563FD}"/>
          </ac:spMkLst>
        </pc:spChg>
        <pc:spChg chg="add del mod topLvl">
          <ac:chgData name="Котов Алексей" userId="5e8c532dc64994f6" providerId="LiveId" clId="{AE45AC02-2D4B-444C-8D10-52BD0FE26394}" dt="2022-04-14T13:11:15.154" v="2420"/>
          <ac:spMkLst>
            <pc:docMk/>
            <pc:sldMk cId="4135328063" sldId="258"/>
            <ac:spMk id="31" creationId="{B69517FB-3B5F-4F76-BBC5-FCD58CF66FDA}"/>
          </ac:spMkLst>
        </pc:spChg>
        <pc:spChg chg="add del mod topLvl">
          <ac:chgData name="Котов Алексей" userId="5e8c532dc64994f6" providerId="LiveId" clId="{AE45AC02-2D4B-444C-8D10-52BD0FE26394}" dt="2022-04-14T13:09:20.646" v="2388" actId="478"/>
          <ac:spMkLst>
            <pc:docMk/>
            <pc:sldMk cId="4135328063" sldId="258"/>
            <ac:spMk id="32" creationId="{BA84B3B4-8256-45E8-8C15-DCCEEA9ECB6B}"/>
          </ac:spMkLst>
        </pc:spChg>
        <pc:spChg chg="add del mod topLvl">
          <ac:chgData name="Котов Алексей" userId="5e8c532dc64994f6" providerId="LiveId" clId="{AE45AC02-2D4B-444C-8D10-52BD0FE26394}" dt="2022-04-14T13:11:15.154" v="2420"/>
          <ac:spMkLst>
            <pc:docMk/>
            <pc:sldMk cId="4135328063" sldId="258"/>
            <ac:spMk id="33" creationId="{CCC668A2-AFA4-478F-9D47-8449085D9C2D}"/>
          </ac:spMkLst>
        </pc:spChg>
        <pc:spChg chg="mod">
          <ac:chgData name="Котов Алексей" userId="5e8c532dc64994f6" providerId="LiveId" clId="{AE45AC02-2D4B-444C-8D10-52BD0FE26394}" dt="2022-04-14T13:05:53.308" v="2346"/>
          <ac:spMkLst>
            <pc:docMk/>
            <pc:sldMk cId="4135328063" sldId="258"/>
            <ac:spMk id="36" creationId="{6C512149-4C5D-4BCC-A0CD-75ECE82E250F}"/>
          </ac:spMkLst>
        </pc:spChg>
        <pc:spChg chg="mod">
          <ac:chgData name="Котов Алексей" userId="5e8c532dc64994f6" providerId="LiveId" clId="{AE45AC02-2D4B-444C-8D10-52BD0FE26394}" dt="2022-04-14T13:06:31.188" v="2352"/>
          <ac:spMkLst>
            <pc:docMk/>
            <pc:sldMk cId="4135328063" sldId="258"/>
            <ac:spMk id="37" creationId="{CB4785C4-83F7-47E7-9438-BE61ECBF24AC}"/>
          </ac:spMkLst>
        </pc:spChg>
        <pc:spChg chg="mod">
          <ac:chgData name="Котов Алексей" userId="5e8c532dc64994f6" providerId="LiveId" clId="{AE45AC02-2D4B-444C-8D10-52BD0FE26394}" dt="2022-04-14T13:06:54.852" v="2356"/>
          <ac:spMkLst>
            <pc:docMk/>
            <pc:sldMk cId="4135328063" sldId="258"/>
            <ac:spMk id="38" creationId="{49179C85-3E5B-46C9-97E7-9CA75D14B25A}"/>
          </ac:spMkLst>
        </pc:spChg>
        <pc:spChg chg="add del mod">
          <ac:chgData name="Котов Алексей" userId="5e8c532dc64994f6" providerId="LiveId" clId="{AE45AC02-2D4B-444C-8D10-52BD0FE26394}" dt="2022-04-14T13:09:14.022" v="2387"/>
          <ac:spMkLst>
            <pc:docMk/>
            <pc:sldMk cId="4135328063" sldId="258"/>
            <ac:spMk id="39" creationId="{9638A2DE-6068-4D3B-9C21-BA81ACEF4AC6}"/>
          </ac:spMkLst>
        </pc:spChg>
        <pc:spChg chg="add del mod">
          <ac:chgData name="Котов Алексей" userId="5e8c532dc64994f6" providerId="LiveId" clId="{AE45AC02-2D4B-444C-8D10-52BD0FE26394}" dt="2022-04-14T13:09:11.384" v="2381"/>
          <ac:spMkLst>
            <pc:docMk/>
            <pc:sldMk cId="4135328063" sldId="258"/>
            <ac:spMk id="40" creationId="{93A15878-6825-4EC2-9F84-13F253E28E9A}"/>
          </ac:spMkLst>
        </pc:spChg>
        <pc:spChg chg="add del mod">
          <ac:chgData name="Котов Алексей" userId="5e8c532dc64994f6" providerId="LiveId" clId="{AE45AC02-2D4B-444C-8D10-52BD0FE26394}" dt="2022-04-14T13:11:15.154" v="2420"/>
          <ac:spMkLst>
            <pc:docMk/>
            <pc:sldMk cId="4135328063" sldId="258"/>
            <ac:spMk id="41" creationId="{DBAA08B9-FE04-4E05-A777-68C05FE96E8F}"/>
          </ac:spMkLst>
        </pc:spChg>
        <pc:spChg chg="add del mod">
          <ac:chgData name="Котов Алексей" userId="5e8c532dc64994f6" providerId="LiveId" clId="{AE45AC02-2D4B-444C-8D10-52BD0FE26394}" dt="2022-04-14T13:11:15.154" v="2420"/>
          <ac:spMkLst>
            <pc:docMk/>
            <pc:sldMk cId="4135328063" sldId="258"/>
            <ac:spMk id="42" creationId="{8A4A52D9-7907-4014-ADD2-EDC09F2C4B92}"/>
          </ac:spMkLst>
        </pc:spChg>
        <pc:spChg chg="mod">
          <ac:chgData name="Котов Алексей" userId="5e8c532dc64994f6" providerId="LiveId" clId="{AE45AC02-2D4B-444C-8D10-52BD0FE26394}" dt="2022-04-14T13:10:56.622" v="2419"/>
          <ac:spMkLst>
            <pc:docMk/>
            <pc:sldMk cId="4135328063" sldId="258"/>
            <ac:spMk id="43" creationId="{1A29583F-A016-4B82-8FCB-2F1D30893092}"/>
          </ac:spMkLst>
        </pc:spChg>
        <pc:spChg chg="del mod">
          <ac:chgData name="Котов Алексей" userId="5e8c532dc64994f6" providerId="LiveId" clId="{AE45AC02-2D4B-444C-8D10-52BD0FE26394}" dt="2022-04-14T13:13:46.639" v="2455" actId="478"/>
          <ac:spMkLst>
            <pc:docMk/>
            <pc:sldMk cId="4135328063" sldId="258"/>
            <ac:spMk id="44" creationId="{9AECA20E-E247-469C-B3E6-8C4F9383EB4A}"/>
          </ac:spMkLst>
        </pc:spChg>
        <pc:spChg chg="add del">
          <ac:chgData name="Котов Алексей" userId="5e8c532dc64994f6" providerId="LiveId" clId="{AE45AC02-2D4B-444C-8D10-52BD0FE26394}" dt="2022-04-14T13:14:02.794" v="2457" actId="11529"/>
          <ac:spMkLst>
            <pc:docMk/>
            <pc:sldMk cId="4135328063" sldId="258"/>
            <ac:spMk id="45" creationId="{501A4A20-8E09-406A-A709-97F1FE153E0B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46" creationId="{B4147A21-69C4-44E0-90F0-30A3BA0EC06F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47" creationId="{B8CD5B7E-BCEE-49B5-BC0E-B01F78DD19EE}"/>
          </ac:spMkLst>
        </pc:spChg>
        <pc:spChg chg="add del mod">
          <ac:chgData name="Котов Алексей" userId="5e8c532dc64994f6" providerId="LiveId" clId="{AE45AC02-2D4B-444C-8D10-52BD0FE26394}" dt="2022-04-14T13:16:05.223" v="2474"/>
          <ac:spMkLst>
            <pc:docMk/>
            <pc:sldMk cId="4135328063" sldId="258"/>
            <ac:spMk id="48" creationId="{B7D01AFF-99AD-4201-882B-D242E73EC9BA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49" creationId="{E21537D8-8B26-4975-ACD1-F493AAC631DD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0" creationId="{5E24BC93-A61F-4667-AEAF-ED4B3952B7D1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1" creationId="{9A4AD8C3-D819-4B47-9A67-45F2C35D3219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2" creationId="{DD7FD910-559B-46D8-8D7C-2ECB8A3E9E9D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3" creationId="{04DF6064-23B6-49F8-82F9-3036D675E1D6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4" creationId="{7B8F5A47-243C-4082-9A48-B7FDE5F1DC19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5" creationId="{165080A2-05FC-4C08-8CD9-C78A63C4297B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6" creationId="{EA1E77FF-E2A5-4651-BEA3-AA1CCA57686B}"/>
          </ac:spMkLst>
        </pc:spChg>
        <pc:spChg chg="add del mod">
          <ac:chgData name="Котов Алексей" userId="5e8c532dc64994f6" providerId="LiveId" clId="{AE45AC02-2D4B-444C-8D10-52BD0FE26394}" dt="2022-04-14T16:21:58.902" v="2511"/>
          <ac:spMkLst>
            <pc:docMk/>
            <pc:sldMk cId="4135328063" sldId="258"/>
            <ac:spMk id="57" creationId="{C31F7EEF-6A43-4C18-B14D-3F356C1FE2B4}"/>
          </ac:spMkLst>
        </pc:spChg>
        <pc:spChg chg="del mod">
          <ac:chgData name="Котов Алексей" userId="5e8c532dc64994f6" providerId="LiveId" clId="{AE45AC02-2D4B-444C-8D10-52BD0FE26394}" dt="2022-04-14T16:22:13.981" v="2512"/>
          <ac:spMkLst>
            <pc:docMk/>
            <pc:sldMk cId="4135328063" sldId="258"/>
            <ac:spMk id="58" creationId="{6D54DDD1-781A-4746-A0EB-1F25EC6DD8B8}"/>
          </ac:spMkLst>
        </pc:spChg>
        <pc:spChg chg="add del mod">
          <ac:chgData name="Котов Алексей" userId="5e8c532dc64994f6" providerId="LiveId" clId="{AE45AC02-2D4B-444C-8D10-52BD0FE26394}" dt="2022-04-14T17:57:19.596" v="3832" actId="478"/>
          <ac:spMkLst>
            <pc:docMk/>
            <pc:sldMk cId="4135328063" sldId="258"/>
            <ac:spMk id="60" creationId="{4C8DA4CC-072A-44F3-BEAF-71700282302B}"/>
          </ac:spMkLst>
        </pc:spChg>
        <pc:grpChg chg="add mod">
          <ac:chgData name="Котов Алексей" userId="5e8c532dc64994f6" providerId="LiveId" clId="{AE45AC02-2D4B-444C-8D10-52BD0FE26394}" dt="2022-04-14T12:58:06.236" v="2292" actId="164"/>
          <ac:grpSpMkLst>
            <pc:docMk/>
            <pc:sldMk cId="4135328063" sldId="258"/>
            <ac:grpSpMk id="29" creationId="{FD1D9618-C833-4579-BE4E-11E3CAF0696D}"/>
          </ac:grpSpMkLst>
        </pc:grpChg>
        <pc:grpChg chg="add mod">
          <ac:chgData name="Котов Алексей" userId="5e8c532dc64994f6" providerId="LiveId" clId="{AE45AC02-2D4B-444C-8D10-52BD0FE26394}" dt="2022-04-14T13:00:15.771" v="2317" actId="164"/>
          <ac:grpSpMkLst>
            <pc:docMk/>
            <pc:sldMk cId="4135328063" sldId="258"/>
            <ac:grpSpMk id="34" creationId="{3755F87C-A673-4AC8-AB74-A2AC33718BD9}"/>
          </ac:grpSpMkLst>
        </pc:grpChg>
        <pc:grpChg chg="add del mod">
          <ac:chgData name="Котов Алексей" userId="5e8c532dc64994f6" providerId="LiveId" clId="{AE45AC02-2D4B-444C-8D10-52BD0FE26394}" dt="2022-04-14T13:04:22.461" v="2322" actId="165"/>
          <ac:grpSpMkLst>
            <pc:docMk/>
            <pc:sldMk cId="4135328063" sldId="258"/>
            <ac:grpSpMk id="35" creationId="{D4B7A7B2-0460-4D93-AD20-58B35AD2609A}"/>
          </ac:grpSpMkLst>
        </pc:grpChg>
        <pc:picChg chg="add del mod">
          <ac:chgData name="Котов Алексей" userId="5e8c532dc64994f6" providerId="LiveId" clId="{AE45AC02-2D4B-444C-8D10-52BD0FE26394}" dt="2022-04-14T16:22:13.981" v="2512"/>
          <ac:picMkLst>
            <pc:docMk/>
            <pc:sldMk cId="4135328063" sldId="258"/>
            <ac:picMk id="6" creationId="{281F0387-2C75-4C12-8AE6-75BD11700C87}"/>
          </ac:picMkLst>
        </pc:picChg>
        <pc:picChg chg="add del mod">
          <ac:chgData name="Котов Алексей" userId="5e8c532dc64994f6" providerId="LiveId" clId="{AE45AC02-2D4B-444C-8D10-52BD0FE26394}" dt="2022-04-14T12:37:35.020" v="2095" actId="478"/>
          <ac:picMkLst>
            <pc:docMk/>
            <pc:sldMk cId="4135328063" sldId="258"/>
            <ac:picMk id="8" creationId="{3F8091AA-7660-45FD-80CA-9707D3E245CD}"/>
          </ac:picMkLst>
        </pc:picChg>
        <pc:picChg chg="add del mod">
          <ac:chgData name="Котов Алексей" userId="5e8c532dc64994f6" providerId="LiveId" clId="{AE45AC02-2D4B-444C-8D10-52BD0FE26394}" dt="2022-04-14T12:46:35.582" v="2180" actId="478"/>
          <ac:picMkLst>
            <pc:docMk/>
            <pc:sldMk cId="4135328063" sldId="258"/>
            <ac:picMk id="12" creationId="{CB5A7BD9-CD70-4397-94FA-DCE769BC52E4}"/>
          </ac:picMkLst>
        </pc:picChg>
        <pc:picChg chg="add del mod">
          <ac:chgData name="Котов Алексей" userId="5e8c532dc64994f6" providerId="LiveId" clId="{AE45AC02-2D4B-444C-8D10-52BD0FE26394}" dt="2022-04-14T12:43:57.354" v="2165" actId="478"/>
          <ac:picMkLst>
            <pc:docMk/>
            <pc:sldMk cId="4135328063" sldId="258"/>
            <ac:picMk id="15" creationId="{B9C6BA1B-106C-4FB5-912E-713B7E996704}"/>
          </ac:picMkLst>
        </pc:picChg>
        <pc:picChg chg="mod">
          <ac:chgData name="Котов Алексей" userId="5e8c532dc64994f6" providerId="LiveId" clId="{AE45AC02-2D4B-444C-8D10-52BD0FE26394}" dt="2022-04-14T12:44:28.145" v="2174"/>
          <ac:picMkLst>
            <pc:docMk/>
            <pc:sldMk cId="4135328063" sldId="258"/>
            <ac:picMk id="16" creationId="{5F74BC76-0F6F-47F2-A6D8-979E129E3D7A}"/>
          </ac:picMkLst>
        </pc:picChg>
        <pc:picChg chg="add del mod">
          <ac:chgData name="Котов Алексей" userId="5e8c532dc64994f6" providerId="LiveId" clId="{AE45AC02-2D4B-444C-8D10-52BD0FE26394}" dt="2022-04-14T12:46:34.936" v="2179" actId="478"/>
          <ac:picMkLst>
            <pc:docMk/>
            <pc:sldMk cId="4135328063" sldId="258"/>
            <ac:picMk id="18" creationId="{E84819D0-5D28-4B86-8E15-58FA8F33B17B}"/>
          </ac:picMkLst>
        </pc:picChg>
        <pc:picChg chg="mod">
          <ac:chgData name="Котов Алексей" userId="5e8c532dc64994f6" providerId="LiveId" clId="{AE45AC02-2D4B-444C-8D10-52BD0FE26394}" dt="2022-04-14T12:52:43.583" v="2253"/>
          <ac:picMkLst>
            <pc:docMk/>
            <pc:sldMk cId="4135328063" sldId="258"/>
            <ac:picMk id="24" creationId="{C5150EC0-40BE-4D22-8477-EC6CF26889F1}"/>
          </ac:picMkLst>
        </pc:picChg>
        <pc:picChg chg="mod">
          <ac:chgData name="Котов Алексей" userId="5e8c532dc64994f6" providerId="LiveId" clId="{AE45AC02-2D4B-444C-8D10-52BD0FE26394}" dt="2022-04-14T17:57:25.954" v="3854" actId="1036"/>
          <ac:picMkLst>
            <pc:docMk/>
            <pc:sldMk cId="4135328063" sldId="258"/>
            <ac:picMk id="59" creationId="{108DE4E0-EA08-4370-86DC-E8D42F5C294B}"/>
          </ac:picMkLst>
        </pc:picChg>
      </pc:sldChg>
      <pc:sldChg chg="addSp delSp modSp add mod setBg">
        <pc:chgData name="Котов Алексей" userId="5e8c532dc64994f6" providerId="LiveId" clId="{AE45AC02-2D4B-444C-8D10-52BD0FE26394}" dt="2022-05-25T17:56:03.529" v="5563" actId="255"/>
        <pc:sldMkLst>
          <pc:docMk/>
          <pc:sldMk cId="1578930949" sldId="259"/>
        </pc:sldMkLst>
        <pc:spChg chg="del">
          <ac:chgData name="Котов Алексей" userId="5e8c532dc64994f6" providerId="LiveId" clId="{AE45AC02-2D4B-444C-8D10-52BD0FE26394}" dt="2022-04-13T09:35:52.322" v="1269" actId="478"/>
          <ac:spMkLst>
            <pc:docMk/>
            <pc:sldMk cId="1578930949" sldId="259"/>
            <ac:spMk id="3" creationId="{AC43ACF8-BEB8-48E4-A520-22E6F1270F94}"/>
          </ac:spMkLst>
        </pc:spChg>
        <pc:spChg chg="add del mod">
          <ac:chgData name="Котов Алексей" userId="5e8c532dc64994f6" providerId="LiveId" clId="{AE45AC02-2D4B-444C-8D10-52BD0FE26394}" dt="2022-04-15T11:03:26.545" v="3985" actId="478"/>
          <ac:spMkLst>
            <pc:docMk/>
            <pc:sldMk cId="1578930949" sldId="259"/>
            <ac:spMk id="4" creationId="{5DB105C2-25EC-4AF7-B701-68B8F2DCA4B8}"/>
          </ac:spMkLst>
        </pc:spChg>
        <pc:spChg chg="add del mod">
          <ac:chgData name="Котов Алексей" userId="5e8c532dc64994f6" providerId="LiveId" clId="{AE45AC02-2D4B-444C-8D10-52BD0FE26394}" dt="2022-04-15T11:03:26.545" v="3985" actId="478"/>
          <ac:spMkLst>
            <pc:docMk/>
            <pc:sldMk cId="1578930949" sldId="259"/>
            <ac:spMk id="5" creationId="{490E064A-411D-4D31-B510-4E40F45B7979}"/>
          </ac:spMkLst>
        </pc:spChg>
        <pc:spChg chg="add del mod">
          <ac:chgData name="Котов Алексей" userId="5e8c532dc64994f6" providerId="LiveId" clId="{AE45AC02-2D4B-444C-8D10-52BD0FE26394}" dt="2022-04-15T11:03:23.497" v="3984" actId="478"/>
          <ac:spMkLst>
            <pc:docMk/>
            <pc:sldMk cId="1578930949" sldId="259"/>
            <ac:spMk id="6" creationId="{ACCF472B-AF66-4271-A39C-32B913F3175F}"/>
          </ac:spMkLst>
        </pc:spChg>
        <pc:spChg chg="add mod">
          <ac:chgData name="Котов Алексей" userId="5e8c532dc64994f6" providerId="LiveId" clId="{AE45AC02-2D4B-444C-8D10-52BD0FE26394}" dt="2022-05-25T17:56:03.529" v="5563" actId="255"/>
          <ac:spMkLst>
            <pc:docMk/>
            <pc:sldMk cId="1578930949" sldId="259"/>
            <ac:spMk id="7" creationId="{57FC9986-1548-42AA-B12A-780E1D7C07D6}"/>
          </ac:spMkLst>
        </pc:spChg>
        <pc:spChg chg="add mod">
          <ac:chgData name="Котов Алексей" userId="5e8c532dc64994f6" providerId="LiveId" clId="{AE45AC02-2D4B-444C-8D10-52BD0FE26394}" dt="2022-04-15T11:08:12.852" v="4053" actId="313"/>
          <ac:spMkLst>
            <pc:docMk/>
            <pc:sldMk cId="1578930949" sldId="259"/>
            <ac:spMk id="8" creationId="{F2F17808-D235-4D49-B434-98A1A4176839}"/>
          </ac:spMkLst>
        </pc:spChg>
        <pc:spChg chg="add mod">
          <ac:chgData name="Котов Алексей" userId="5e8c532dc64994f6" providerId="LiveId" clId="{AE45AC02-2D4B-444C-8D10-52BD0FE26394}" dt="2022-04-15T12:52:13.253" v="4442" actId="20577"/>
          <ac:spMkLst>
            <pc:docMk/>
            <pc:sldMk cId="1578930949" sldId="259"/>
            <ac:spMk id="9" creationId="{8E069A45-DD2F-4B54-8A48-77FDACB1A987}"/>
          </ac:spMkLst>
        </pc:spChg>
        <pc:spChg chg="add mod">
          <ac:chgData name="Котов Алексей" userId="5e8c532dc64994f6" providerId="LiveId" clId="{AE45AC02-2D4B-444C-8D10-52BD0FE26394}" dt="2022-04-15T12:52:33.872" v="4443" actId="20577"/>
          <ac:spMkLst>
            <pc:docMk/>
            <pc:sldMk cId="1578930949" sldId="259"/>
            <ac:spMk id="10" creationId="{05C79FEC-D184-4096-AFBF-FC220BFB61DF}"/>
          </ac:spMkLst>
        </pc:spChg>
        <pc:spChg chg="add mod">
          <ac:chgData name="Котов Алексей" userId="5e8c532dc64994f6" providerId="LiveId" clId="{AE45AC02-2D4B-444C-8D10-52BD0FE26394}" dt="2022-04-15T12:53:13.212" v="4456" actId="20577"/>
          <ac:spMkLst>
            <pc:docMk/>
            <pc:sldMk cId="1578930949" sldId="259"/>
            <ac:spMk id="11" creationId="{87932EA5-3445-4544-8081-973298FA54E8}"/>
          </ac:spMkLst>
        </pc:spChg>
        <pc:spChg chg="add mod">
          <ac:chgData name="Котов Алексей" userId="5e8c532dc64994f6" providerId="LiveId" clId="{AE45AC02-2D4B-444C-8D10-52BD0FE26394}" dt="2022-04-15T12:53:16.980" v="4457" actId="20577"/>
          <ac:spMkLst>
            <pc:docMk/>
            <pc:sldMk cId="1578930949" sldId="259"/>
            <ac:spMk id="12" creationId="{C4ED4A98-0368-4509-A94B-4BA7B9803B1B}"/>
          </ac:spMkLst>
        </pc:spChg>
        <pc:spChg chg="add mod">
          <ac:chgData name="Котов Алексей" userId="5e8c532dc64994f6" providerId="LiveId" clId="{AE45AC02-2D4B-444C-8D10-52BD0FE26394}" dt="2022-04-15T12:53:23.995" v="4458" actId="20577"/>
          <ac:spMkLst>
            <pc:docMk/>
            <pc:sldMk cId="1578930949" sldId="259"/>
            <ac:spMk id="13" creationId="{5A0DEF38-2913-431B-B661-22D3DC9B6CA7}"/>
          </ac:spMkLst>
        </pc:spChg>
      </pc:sldChg>
      <pc:sldChg chg="delSp new del mod">
        <pc:chgData name="Котов Алексей" userId="5e8c532dc64994f6" providerId="LiveId" clId="{AE45AC02-2D4B-444C-8D10-52BD0FE26394}" dt="2022-04-06T16:05:00.368" v="682" actId="47"/>
        <pc:sldMkLst>
          <pc:docMk/>
          <pc:sldMk cId="4287170642" sldId="259"/>
        </pc:sldMkLst>
        <pc:spChg chg="del">
          <ac:chgData name="Котов Алексей" userId="5e8c532dc64994f6" providerId="LiveId" clId="{AE45AC02-2D4B-444C-8D10-52BD0FE26394}" dt="2022-04-06T15:54:51.813" v="681" actId="478"/>
          <ac:spMkLst>
            <pc:docMk/>
            <pc:sldMk cId="4287170642" sldId="259"/>
            <ac:spMk id="2" creationId="{7C63FEF3-4FDB-4167-B345-65AE59C648D2}"/>
          </ac:spMkLst>
        </pc:spChg>
        <pc:spChg chg="del">
          <ac:chgData name="Котов Алексей" userId="5e8c532dc64994f6" providerId="LiveId" clId="{AE45AC02-2D4B-444C-8D10-52BD0FE26394}" dt="2022-04-06T15:54:48.792" v="680" actId="478"/>
          <ac:spMkLst>
            <pc:docMk/>
            <pc:sldMk cId="4287170642" sldId="259"/>
            <ac:spMk id="3" creationId="{C0F31AF6-53CC-4D04-B9D9-E606C328B7D0}"/>
          </ac:spMkLst>
        </pc:spChg>
      </pc:sldChg>
      <pc:sldChg chg="addSp delSp modSp add mod setBg">
        <pc:chgData name="Котов Алексей" userId="5e8c532dc64994f6" providerId="LiveId" clId="{AE45AC02-2D4B-444C-8D10-52BD0FE26394}" dt="2022-05-25T17:57:49.238" v="5571" actId="255"/>
        <pc:sldMkLst>
          <pc:docMk/>
          <pc:sldMk cId="1300570265" sldId="260"/>
        </pc:sldMkLst>
        <pc:spChg chg="add mod">
          <ac:chgData name="Котов Алексей" userId="5e8c532dc64994f6" providerId="LiveId" clId="{AE45AC02-2D4B-444C-8D10-52BD0FE26394}" dt="2022-04-15T14:12:09.060" v="4998" actId="20577"/>
          <ac:spMkLst>
            <pc:docMk/>
            <pc:sldMk cId="1300570265" sldId="260"/>
            <ac:spMk id="2" creationId="{C5772AEC-7E06-485B-BF60-DECE7B700BFB}"/>
          </ac:spMkLst>
        </pc:spChg>
        <pc:spChg chg="add del mod">
          <ac:chgData name="Котов Алексей" userId="5e8c532dc64994f6" providerId="LiveId" clId="{AE45AC02-2D4B-444C-8D10-52BD0FE26394}" dt="2022-04-15T11:14:25.036" v="4123" actId="478"/>
          <ac:spMkLst>
            <pc:docMk/>
            <pc:sldMk cId="1300570265" sldId="260"/>
            <ac:spMk id="3" creationId="{10B358AD-0ACB-4C58-BD3B-31F6874F59AC}"/>
          </ac:spMkLst>
        </pc:spChg>
        <pc:spChg chg="del">
          <ac:chgData name="Котов Алексей" userId="5e8c532dc64994f6" providerId="LiveId" clId="{AE45AC02-2D4B-444C-8D10-52BD0FE26394}" dt="2022-04-13T09:36:11.159" v="1273" actId="478"/>
          <ac:spMkLst>
            <pc:docMk/>
            <pc:sldMk cId="1300570265" sldId="260"/>
            <ac:spMk id="4" creationId="{5DB105C2-25EC-4AF7-B701-68B8F2DCA4B8}"/>
          </ac:spMkLst>
        </pc:spChg>
        <pc:spChg chg="add mod">
          <ac:chgData name="Котов Алексей" userId="5e8c532dc64994f6" providerId="LiveId" clId="{AE45AC02-2D4B-444C-8D10-52BD0FE26394}" dt="2022-05-25T17:57:49.238" v="5571" actId="255"/>
          <ac:spMkLst>
            <pc:docMk/>
            <pc:sldMk cId="1300570265" sldId="260"/>
            <ac:spMk id="4" creationId="{8E3459E9-B849-44D6-AAC9-B8C2BA261853}"/>
          </ac:spMkLst>
        </pc:spChg>
        <pc:spChg chg="add del mod">
          <ac:chgData name="Котов Алексей" userId="5e8c532dc64994f6" providerId="LiveId" clId="{AE45AC02-2D4B-444C-8D10-52BD0FE26394}" dt="2022-04-15T11:14:25.036" v="4123" actId="478"/>
          <ac:spMkLst>
            <pc:docMk/>
            <pc:sldMk cId="1300570265" sldId="260"/>
            <ac:spMk id="5" creationId="{F75B0C94-66AE-4099-A2C6-06EF3DF3DA05}"/>
          </ac:spMkLst>
        </pc:spChg>
        <pc:spChg chg="add mod">
          <ac:chgData name="Котов Алексей" userId="5e8c532dc64994f6" providerId="LiveId" clId="{AE45AC02-2D4B-444C-8D10-52BD0FE26394}" dt="2022-04-15T14:13:12.866" v="5053" actId="20577"/>
          <ac:spMkLst>
            <pc:docMk/>
            <pc:sldMk cId="1300570265" sldId="260"/>
            <ac:spMk id="6" creationId="{105BF39F-8E74-400B-83DD-8567DCA439A3}"/>
          </ac:spMkLst>
        </pc:spChg>
        <pc:spChg chg="mod">
          <ac:chgData name="Котов Алексей" userId="5e8c532dc64994f6" providerId="LiveId" clId="{AE45AC02-2D4B-444C-8D10-52BD0FE26394}" dt="2022-04-20T10:13:28.198" v="5485" actId="255"/>
          <ac:spMkLst>
            <pc:docMk/>
            <pc:sldMk cId="1300570265" sldId="260"/>
            <ac:spMk id="8" creationId="{D5B39E70-2AAB-4E0B-83E3-7C962DA7E6B9}"/>
          </ac:spMkLst>
        </pc:spChg>
      </pc:sldChg>
      <pc:sldChg chg="addSp delSp modSp add mod setBg">
        <pc:chgData name="Котов Алексей" userId="5e8c532dc64994f6" providerId="LiveId" clId="{AE45AC02-2D4B-444C-8D10-52BD0FE26394}" dt="2022-05-25T17:59:16.150" v="5581" actId="14100"/>
        <pc:sldMkLst>
          <pc:docMk/>
          <pc:sldMk cId="1661158829" sldId="261"/>
        </pc:sldMkLst>
        <pc:spChg chg="del">
          <ac:chgData name="Котов Алексей" userId="5e8c532dc64994f6" providerId="LiveId" clId="{AE45AC02-2D4B-444C-8D10-52BD0FE26394}" dt="2022-04-13T09:36:57.839" v="1275" actId="478"/>
          <ac:spMkLst>
            <pc:docMk/>
            <pc:sldMk cId="1661158829" sldId="261"/>
            <ac:spMk id="3" creationId="{10B358AD-0ACB-4C58-BD3B-31F6874F59AC}"/>
          </ac:spMkLst>
        </pc:spChg>
        <pc:spChg chg="add del mod">
          <ac:chgData name="Котов Алексей" userId="5e8c532dc64994f6" providerId="LiveId" clId="{AE45AC02-2D4B-444C-8D10-52BD0FE26394}" dt="2022-04-15T11:19:52.679" v="4211" actId="478"/>
          <ac:spMkLst>
            <pc:docMk/>
            <pc:sldMk cId="1661158829" sldId="261"/>
            <ac:spMk id="4" creationId="{8C071B83-8EDD-402A-963A-56E49BABAB0B}"/>
          </ac:spMkLst>
        </pc:spChg>
        <pc:spChg chg="add del mod">
          <ac:chgData name="Котов Алексей" userId="5e8c532dc64994f6" providerId="LiveId" clId="{AE45AC02-2D4B-444C-8D10-52BD0FE26394}" dt="2022-04-15T11:19:52.679" v="4211" actId="478"/>
          <ac:spMkLst>
            <pc:docMk/>
            <pc:sldMk cId="1661158829" sldId="261"/>
            <ac:spMk id="5" creationId="{64A3722E-CF84-4D73-967D-012DFF8F04A4}"/>
          </ac:spMkLst>
        </pc:spChg>
        <pc:spChg chg="add mod">
          <ac:chgData name="Котов Алексей" userId="5e8c532dc64994f6" providerId="LiveId" clId="{AE45AC02-2D4B-444C-8D10-52BD0FE26394}" dt="2022-05-25T17:59:16.150" v="5581" actId="14100"/>
          <ac:spMkLst>
            <pc:docMk/>
            <pc:sldMk cId="1661158829" sldId="261"/>
            <ac:spMk id="6" creationId="{D10E1B6D-14BE-4EA8-8796-98DBE18DCDC8}"/>
          </ac:spMkLst>
        </pc:spChg>
        <pc:spChg chg="add mod">
          <ac:chgData name="Котов Алексей" userId="5e8c532dc64994f6" providerId="LiveId" clId="{AE45AC02-2D4B-444C-8D10-52BD0FE26394}" dt="2022-04-15T13:52:29.397" v="4846" actId="164"/>
          <ac:spMkLst>
            <pc:docMk/>
            <pc:sldMk cId="1661158829" sldId="261"/>
            <ac:spMk id="7" creationId="{5B95AAA9-B965-4538-915A-AB01216ECBAA}"/>
          </ac:spMkLst>
        </pc:spChg>
        <pc:spChg chg="add mod">
          <ac:chgData name="Котов Алексей" userId="5e8c532dc64994f6" providerId="LiveId" clId="{AE45AC02-2D4B-444C-8D10-52BD0FE26394}" dt="2022-04-15T13:52:29.397" v="4846" actId="164"/>
          <ac:spMkLst>
            <pc:docMk/>
            <pc:sldMk cId="1661158829" sldId="261"/>
            <ac:spMk id="10" creationId="{7B88B4B9-471C-456D-8F64-ED5277EC2719}"/>
          </ac:spMkLst>
        </pc:spChg>
        <pc:spChg chg="mod">
          <ac:chgData name="Котов Алексей" userId="5e8c532dc64994f6" providerId="LiveId" clId="{AE45AC02-2D4B-444C-8D10-52BD0FE26394}" dt="2022-04-15T13:53:39.205" v="4857"/>
          <ac:spMkLst>
            <pc:docMk/>
            <pc:sldMk cId="1661158829" sldId="261"/>
            <ac:spMk id="13" creationId="{C1B0CAB1-98DF-4AA5-9CB9-89F33FC8E903}"/>
          </ac:spMkLst>
        </pc:spChg>
        <pc:spChg chg="mod">
          <ac:chgData name="Котов Алексей" userId="5e8c532dc64994f6" providerId="LiveId" clId="{AE45AC02-2D4B-444C-8D10-52BD0FE26394}" dt="2022-04-15T13:54:02.205" v="4860"/>
          <ac:spMkLst>
            <pc:docMk/>
            <pc:sldMk cId="1661158829" sldId="261"/>
            <ac:spMk id="16" creationId="{15799790-F046-48D7-944F-C0BD7AF46C15}"/>
          </ac:spMkLst>
        </pc:spChg>
        <pc:spChg chg="mod">
          <ac:chgData name="Котов Алексей" userId="5e8c532dc64994f6" providerId="LiveId" clId="{AE45AC02-2D4B-444C-8D10-52BD0FE26394}" dt="2022-04-15T13:58:29.008" v="4875"/>
          <ac:spMkLst>
            <pc:docMk/>
            <pc:sldMk cId="1661158829" sldId="261"/>
            <ac:spMk id="18" creationId="{1A62BA38-7BFC-4C00-B7DE-F133085D9EC7}"/>
          </ac:spMkLst>
        </pc:spChg>
        <pc:spChg chg="mod">
          <ac:chgData name="Котов Алексей" userId="5e8c532dc64994f6" providerId="LiveId" clId="{AE45AC02-2D4B-444C-8D10-52BD0FE26394}" dt="2022-04-15T13:58:39.176" v="4876"/>
          <ac:spMkLst>
            <pc:docMk/>
            <pc:sldMk cId="1661158829" sldId="261"/>
            <ac:spMk id="21" creationId="{A14E84C2-79C2-4EEE-BB1E-40D390A467F2}"/>
          </ac:spMkLst>
        </pc:spChg>
        <pc:spChg chg="mod">
          <ac:chgData name="Котов Алексей" userId="5e8c532dc64994f6" providerId="LiveId" clId="{AE45AC02-2D4B-444C-8D10-52BD0FE26394}" dt="2022-04-15T13:57:42.502" v="4873" actId="20577"/>
          <ac:spMkLst>
            <pc:docMk/>
            <pc:sldMk cId="1661158829" sldId="261"/>
            <ac:spMk id="23" creationId="{F4296754-97D0-4D35-A5C7-DF51379A9419}"/>
          </ac:spMkLst>
        </pc:spChg>
        <pc:spChg chg="mod">
          <ac:chgData name="Котов Алексей" userId="5e8c532dc64994f6" providerId="LiveId" clId="{AE45AC02-2D4B-444C-8D10-52BD0FE26394}" dt="2022-04-15T13:58:17.914" v="4874"/>
          <ac:spMkLst>
            <pc:docMk/>
            <pc:sldMk cId="1661158829" sldId="261"/>
            <ac:spMk id="26" creationId="{4D7B53B9-3B69-42A3-A162-B1EBD5690AB8}"/>
          </ac:spMkLst>
        </pc:spChg>
        <pc:grpChg chg="add mod">
          <ac:chgData name="Котов Алексей" userId="5e8c532dc64994f6" providerId="LiveId" clId="{AE45AC02-2D4B-444C-8D10-52BD0FE26394}" dt="2022-04-15T14:03:40.266" v="4892" actId="1076"/>
          <ac:grpSpMkLst>
            <pc:docMk/>
            <pc:sldMk cId="1661158829" sldId="261"/>
            <ac:grpSpMk id="11" creationId="{F0EFA474-BCB4-4212-983B-E37EDB2B1754}"/>
          </ac:grpSpMkLst>
        </pc:grpChg>
        <pc:grpChg chg="add mod">
          <ac:chgData name="Котов Алексей" userId="5e8c532dc64994f6" providerId="LiveId" clId="{AE45AC02-2D4B-444C-8D10-52BD0FE26394}" dt="2022-04-15T14:03:49.884" v="4893" actId="1076"/>
          <ac:grpSpMkLst>
            <pc:docMk/>
            <pc:sldMk cId="1661158829" sldId="261"/>
            <ac:grpSpMk id="12" creationId="{3A828203-0A34-4598-AD74-C8D8EB800EBE}"/>
          </ac:grpSpMkLst>
        </pc:grpChg>
        <pc:grpChg chg="add mod">
          <ac:chgData name="Котов Алексей" userId="5e8c532dc64994f6" providerId="LiveId" clId="{AE45AC02-2D4B-444C-8D10-52BD0FE26394}" dt="2022-04-15T14:04:11.646" v="4896" actId="1076"/>
          <ac:grpSpMkLst>
            <pc:docMk/>
            <pc:sldMk cId="1661158829" sldId="261"/>
            <ac:grpSpMk id="17" creationId="{E5396CE1-383D-4006-AC45-D254C11B9F88}"/>
          </ac:grpSpMkLst>
        </pc:grpChg>
        <pc:grpChg chg="add mod">
          <ac:chgData name="Котов Алексей" userId="5e8c532dc64994f6" providerId="LiveId" clId="{AE45AC02-2D4B-444C-8D10-52BD0FE26394}" dt="2022-04-15T14:04:01.309" v="4895" actId="1076"/>
          <ac:grpSpMkLst>
            <pc:docMk/>
            <pc:sldMk cId="1661158829" sldId="261"/>
            <ac:grpSpMk id="22" creationId="{A5CA0AD8-F199-4755-A13A-43297DF9309C}"/>
          </ac:grpSpMkLst>
        </pc:grpChg>
        <pc:picChg chg="add mod">
          <ac:chgData name="Котов Алексей" userId="5e8c532dc64994f6" providerId="LiveId" clId="{AE45AC02-2D4B-444C-8D10-52BD0FE26394}" dt="2022-04-15T13:52:29.397" v="4846" actId="164"/>
          <ac:picMkLst>
            <pc:docMk/>
            <pc:sldMk cId="1661158829" sldId="261"/>
            <ac:picMk id="9" creationId="{7A8CB1EF-675B-4B17-AF7B-4E9BFAC86647}"/>
          </ac:picMkLst>
        </pc:picChg>
        <pc:picChg chg="mod">
          <ac:chgData name="Котов Алексей" userId="5e8c532dc64994f6" providerId="LiveId" clId="{AE45AC02-2D4B-444C-8D10-52BD0FE26394}" dt="2022-04-15T13:52:52.934" v="4849"/>
          <ac:picMkLst>
            <pc:docMk/>
            <pc:sldMk cId="1661158829" sldId="261"/>
            <ac:picMk id="15" creationId="{4799E89A-E04D-4158-95E6-D05B4C033CDE}"/>
          </ac:picMkLst>
        </pc:picChg>
        <pc:picChg chg="mod">
          <ac:chgData name="Котов Алексей" userId="5e8c532dc64994f6" providerId="LiveId" clId="{AE45AC02-2D4B-444C-8D10-52BD0FE26394}" dt="2022-04-15T13:53:10.929" v="4851"/>
          <ac:picMkLst>
            <pc:docMk/>
            <pc:sldMk cId="1661158829" sldId="261"/>
            <ac:picMk id="20" creationId="{119D6EDD-A209-4208-90DE-56449FDBF3BC}"/>
          </ac:picMkLst>
        </pc:picChg>
        <pc:picChg chg="mod">
          <ac:chgData name="Котов Алексей" userId="5e8c532dc64994f6" providerId="LiveId" clId="{AE45AC02-2D4B-444C-8D10-52BD0FE26394}" dt="2022-04-15T13:53:11.481" v="4852"/>
          <ac:picMkLst>
            <pc:docMk/>
            <pc:sldMk cId="1661158829" sldId="261"/>
            <ac:picMk id="25" creationId="{3BABC1AF-29CA-4864-90C0-6BC439B539D2}"/>
          </ac:picMkLst>
        </pc:picChg>
        <pc:picChg chg="add del mod">
          <ac:chgData name="Котов Алексей" userId="5e8c532dc64994f6" providerId="LiveId" clId="{AE45AC02-2D4B-444C-8D10-52BD0FE26394}" dt="2022-04-19T20:31:06.625" v="5430" actId="478"/>
          <ac:picMkLst>
            <pc:docMk/>
            <pc:sldMk cId="1661158829" sldId="261"/>
            <ac:picMk id="27" creationId="{2FF13929-2B53-4CE5-9659-158A704CAC5E}"/>
          </ac:picMkLst>
        </pc:picChg>
        <pc:cxnChg chg="add mod">
          <ac:chgData name="Котов Алексей" userId="5e8c532dc64994f6" providerId="LiveId" clId="{AE45AC02-2D4B-444C-8D10-52BD0FE26394}" dt="2022-04-15T13:52:29.397" v="4846" actId="164"/>
          <ac:cxnSpMkLst>
            <pc:docMk/>
            <pc:sldMk cId="1661158829" sldId="261"/>
            <ac:cxnSpMk id="3" creationId="{186380E1-AA3B-4682-86EE-13FC85E05CEB}"/>
          </ac:cxnSpMkLst>
        </pc:cxnChg>
        <pc:cxnChg chg="mod">
          <ac:chgData name="Котов Алексей" userId="5e8c532dc64994f6" providerId="LiveId" clId="{AE45AC02-2D4B-444C-8D10-52BD0FE26394}" dt="2022-04-15T13:52:52.934" v="4849"/>
          <ac:cxnSpMkLst>
            <pc:docMk/>
            <pc:sldMk cId="1661158829" sldId="261"/>
            <ac:cxnSpMk id="14" creationId="{A1F3DD13-0838-42EF-8D2A-29F3BFC8E64F}"/>
          </ac:cxnSpMkLst>
        </pc:cxnChg>
        <pc:cxnChg chg="mod">
          <ac:chgData name="Котов Алексей" userId="5e8c532dc64994f6" providerId="LiveId" clId="{AE45AC02-2D4B-444C-8D10-52BD0FE26394}" dt="2022-04-15T13:53:10.929" v="4851"/>
          <ac:cxnSpMkLst>
            <pc:docMk/>
            <pc:sldMk cId="1661158829" sldId="261"/>
            <ac:cxnSpMk id="19" creationId="{417FEF06-9578-42C6-9D41-7A165CE24D9D}"/>
          </ac:cxnSpMkLst>
        </pc:cxnChg>
        <pc:cxnChg chg="mod">
          <ac:chgData name="Котов Алексей" userId="5e8c532dc64994f6" providerId="LiveId" clId="{AE45AC02-2D4B-444C-8D10-52BD0FE26394}" dt="2022-04-15T13:53:11.481" v="4852"/>
          <ac:cxnSpMkLst>
            <pc:docMk/>
            <pc:sldMk cId="1661158829" sldId="261"/>
            <ac:cxnSpMk id="24" creationId="{68A0D3AA-E9BB-408A-A00E-4182FFE82A6C}"/>
          </ac:cxnSpMkLst>
        </pc:cxnChg>
      </pc:sldChg>
      <pc:sldChg chg="addSp delSp modSp add del mod setBg">
        <pc:chgData name="Котов Алексей" userId="5e8c532dc64994f6" providerId="LiveId" clId="{AE45AC02-2D4B-444C-8D10-52BD0FE26394}" dt="2022-04-15T12:34:38.342" v="4318" actId="2696"/>
        <pc:sldMkLst>
          <pc:docMk/>
          <pc:sldMk cId="3441471728" sldId="262"/>
        </pc:sldMkLst>
        <pc:spChg chg="add mod">
          <ac:chgData name="Котов Алексей" userId="5e8c532dc64994f6" providerId="LiveId" clId="{AE45AC02-2D4B-444C-8D10-52BD0FE26394}" dt="2022-04-13T10:08:53.133" v="1335" actId="1035"/>
          <ac:spMkLst>
            <pc:docMk/>
            <pc:sldMk cId="3441471728" sldId="262"/>
            <ac:spMk id="3" creationId="{05072444-28ED-4EB6-ACEF-60B493A20934}"/>
          </ac:spMkLst>
        </pc:spChg>
        <pc:spChg chg="del">
          <ac:chgData name="Котов Алексей" userId="5e8c532dc64994f6" providerId="LiveId" clId="{AE45AC02-2D4B-444C-8D10-52BD0FE26394}" dt="2022-04-13T10:02:14.048" v="1279" actId="478"/>
          <ac:spMkLst>
            <pc:docMk/>
            <pc:sldMk cId="3441471728" sldId="262"/>
            <ac:spMk id="4" creationId="{8C071B83-8EDD-402A-963A-56E49BABAB0B}"/>
          </ac:spMkLst>
        </pc:spChg>
        <pc:spChg chg="add mod">
          <ac:chgData name="Котов Алексей" userId="5e8c532dc64994f6" providerId="LiveId" clId="{AE45AC02-2D4B-444C-8D10-52BD0FE26394}" dt="2022-04-13T10:15:43.217" v="1406" actId="1038"/>
          <ac:spMkLst>
            <pc:docMk/>
            <pc:sldMk cId="3441471728" sldId="262"/>
            <ac:spMk id="5" creationId="{EBF3E055-05F5-4982-812F-D4AEED6ECEA0}"/>
          </ac:spMkLst>
        </pc:spChg>
      </pc:sldChg>
      <pc:sldChg chg="addSp delSp modSp add mod setBg">
        <pc:chgData name="Котов Алексей" userId="5e8c532dc64994f6" providerId="LiveId" clId="{AE45AC02-2D4B-444C-8D10-52BD0FE26394}" dt="2022-05-25T17:59:50.555" v="5586" actId="255"/>
        <pc:sldMkLst>
          <pc:docMk/>
          <pc:sldMk cId="3638941471" sldId="263"/>
        </pc:sldMkLst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2" creationId="{A30D28EC-A7F0-41AF-9AF4-608888111CD7}"/>
          </ac:spMkLst>
        </pc:spChg>
        <pc:spChg chg="del">
          <ac:chgData name="Котов Алексей" userId="5e8c532dc64994f6" providerId="LiveId" clId="{AE45AC02-2D4B-444C-8D10-52BD0FE26394}" dt="2022-04-13T10:02:26.317" v="1281" actId="478"/>
          <ac:spMkLst>
            <pc:docMk/>
            <pc:sldMk cId="3638941471" sldId="263"/>
            <ac:spMk id="3" creationId="{05072444-28ED-4EB6-ACEF-60B493A20934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3" creationId="{CF84E826-967E-49E8-AB13-B029B2B98E9A}"/>
          </ac:spMkLst>
        </pc:spChg>
        <pc:spChg chg="add del mod">
          <ac:chgData name="Котов Алексей" userId="5e8c532dc64994f6" providerId="LiveId" clId="{AE45AC02-2D4B-444C-8D10-52BD0FE26394}" dt="2022-04-15T12:45:55.381" v="4386" actId="478"/>
          <ac:spMkLst>
            <pc:docMk/>
            <pc:sldMk cId="3638941471" sldId="263"/>
            <ac:spMk id="4" creationId="{AF9F3E61-2CE5-4281-9915-266A80AC08F8}"/>
          </ac:spMkLst>
        </pc:spChg>
        <pc:spChg chg="add del mod">
          <ac:chgData name="Котов Алексей" userId="5e8c532dc64994f6" providerId="LiveId" clId="{AE45AC02-2D4B-444C-8D10-52BD0FE26394}" dt="2022-04-15T12:35:09.570" v="4321" actId="478"/>
          <ac:spMkLst>
            <pc:docMk/>
            <pc:sldMk cId="3638941471" sldId="263"/>
            <ac:spMk id="5" creationId="{DCAAC4A5-9107-4470-9076-929BED400DB2}"/>
          </ac:spMkLst>
        </pc:spChg>
        <pc:spChg chg="add mod">
          <ac:chgData name="Котов Алексей" userId="5e8c532dc64994f6" providerId="LiveId" clId="{AE45AC02-2D4B-444C-8D10-52BD0FE26394}" dt="2022-05-25T17:59:50.555" v="5586" actId="255"/>
          <ac:spMkLst>
            <pc:docMk/>
            <pc:sldMk cId="3638941471" sldId="263"/>
            <ac:spMk id="6" creationId="{D8480EA9-8528-4E68-A0D0-3FF10F98ED6B}"/>
          </ac:spMkLst>
        </pc:spChg>
        <pc:spChg chg="add mod">
          <ac:chgData name="Котов Алексей" userId="5e8c532dc64994f6" providerId="LiveId" clId="{AE45AC02-2D4B-444C-8D10-52BD0FE26394}" dt="2022-04-16T17:53:56.301" v="5396" actId="1076"/>
          <ac:spMkLst>
            <pc:docMk/>
            <pc:sldMk cId="3638941471" sldId="263"/>
            <ac:spMk id="7" creationId="{8931CACE-13EB-4B5C-B017-C2BA93178984}"/>
          </ac:spMkLst>
        </pc:spChg>
        <pc:spChg chg="add mod">
          <ac:chgData name="Котов Алексей" userId="5e8c532dc64994f6" providerId="LiveId" clId="{AE45AC02-2D4B-444C-8D10-52BD0FE26394}" dt="2022-04-16T17:53:42.555" v="5395" actId="1076"/>
          <ac:spMkLst>
            <pc:docMk/>
            <pc:sldMk cId="3638941471" sldId="263"/>
            <ac:spMk id="8" creationId="{CD642F98-197E-48E9-B601-E03F78D6111A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9" creationId="{434C9BEA-2609-40CC-A51F-3245611F5205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12" creationId="{8268C6A1-3685-4673-9E5A-DDED8AE2DD98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14" creationId="{B8FC2309-9E5E-473B-95F3-14563571F56F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15" creationId="{3F9A2B8D-1AA9-4660-BAEA-354682355B19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16" creationId="{D88560EF-75FD-4F2D-94E6-44E9881DA308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17" creationId="{742F434C-7DB4-47D5-B959-5F3068481197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18" creationId="{56450871-092F-4A6C-9C00-CDB62EC7F222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19" creationId="{0FE18014-5D22-4CBB-B5A4-83DEA8339816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20" creationId="{9077F29E-98D0-4051-B14C-438415043E4F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21" creationId="{6ABCE2C2-21C7-4C7E-87B7-93150733573F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22" creationId="{8A406998-530D-4FE3-ACF4-F9BB201BFAF7}"/>
          </ac:spMkLst>
        </pc:spChg>
        <pc:spChg chg="add mod">
          <ac:chgData name="Котов Алексей" userId="5e8c532dc64994f6" providerId="LiveId" clId="{AE45AC02-2D4B-444C-8D10-52BD0FE26394}" dt="2022-04-15T15:12:06.522" v="5170" actId="164"/>
          <ac:spMkLst>
            <pc:docMk/>
            <pc:sldMk cId="3638941471" sldId="263"/>
            <ac:spMk id="23" creationId="{15BA48F3-DDF1-468A-930B-63973E7CC003}"/>
          </ac:spMkLst>
        </pc:spChg>
        <pc:grpChg chg="add mod">
          <ac:chgData name="Котов Алексей" userId="5e8c532dc64994f6" providerId="LiveId" clId="{AE45AC02-2D4B-444C-8D10-52BD0FE26394}" dt="2022-04-15T15:12:17.429" v="5175" actId="1076"/>
          <ac:grpSpMkLst>
            <pc:docMk/>
            <pc:sldMk cId="3638941471" sldId="263"/>
            <ac:grpSpMk id="26" creationId="{41199051-BC92-48AF-9A7A-76BCCECBFC10}"/>
          </ac:grpSpMkLst>
        </pc:grpChg>
        <pc:cxnChg chg="add mod">
          <ac:chgData name="Котов Алексей" userId="5e8c532dc64994f6" providerId="LiveId" clId="{AE45AC02-2D4B-444C-8D10-52BD0FE26394}" dt="2022-04-16T17:52:17.270" v="5387" actId="692"/>
          <ac:cxnSpMkLst>
            <pc:docMk/>
            <pc:sldMk cId="3638941471" sldId="263"/>
            <ac:cxnSpMk id="5" creationId="{D70C4189-E02E-4068-AB26-C2A0657E52C6}"/>
          </ac:cxnSpMkLst>
        </pc:cxnChg>
        <pc:cxnChg chg="add mod">
          <ac:chgData name="Котов Алексей" userId="5e8c532dc64994f6" providerId="LiveId" clId="{AE45AC02-2D4B-444C-8D10-52BD0FE26394}" dt="2022-04-15T15:12:06.522" v="5170" actId="164"/>
          <ac:cxnSpMkLst>
            <pc:docMk/>
            <pc:sldMk cId="3638941471" sldId="263"/>
            <ac:cxnSpMk id="11" creationId="{38DFDCE6-E21C-4687-9E80-192F1328D1CA}"/>
          </ac:cxnSpMkLst>
        </pc:cxnChg>
        <pc:cxnChg chg="add mod">
          <ac:chgData name="Котов Алексей" userId="5e8c532dc64994f6" providerId="LiveId" clId="{AE45AC02-2D4B-444C-8D10-52BD0FE26394}" dt="2022-04-15T15:12:06.522" v="5170" actId="164"/>
          <ac:cxnSpMkLst>
            <pc:docMk/>
            <pc:sldMk cId="3638941471" sldId="263"/>
            <ac:cxnSpMk id="13" creationId="{2A8A31D7-F25C-4588-990F-55B7045C1743}"/>
          </ac:cxnSpMkLst>
        </pc:cxnChg>
        <pc:cxnChg chg="add mod">
          <ac:chgData name="Котов Алексей" userId="5e8c532dc64994f6" providerId="LiveId" clId="{AE45AC02-2D4B-444C-8D10-52BD0FE26394}" dt="2022-04-16T17:52:37.387" v="5388" actId="571"/>
          <ac:cxnSpMkLst>
            <pc:docMk/>
            <pc:sldMk cId="3638941471" sldId="263"/>
            <ac:cxnSpMk id="24" creationId="{3E5E0119-30EC-4662-BAE1-32564B037BE3}"/>
          </ac:cxnSpMkLst>
        </pc:cxnChg>
        <pc:cxnChg chg="add mod">
          <ac:chgData name="Котов Алексей" userId="5e8c532dc64994f6" providerId="LiveId" clId="{AE45AC02-2D4B-444C-8D10-52BD0FE26394}" dt="2022-04-16T17:52:54.445" v="5389" actId="571"/>
          <ac:cxnSpMkLst>
            <pc:docMk/>
            <pc:sldMk cId="3638941471" sldId="263"/>
            <ac:cxnSpMk id="25" creationId="{8415DDA7-C207-4EA3-9D0F-BA87D4F84A78}"/>
          </ac:cxnSpMkLst>
        </pc:cxnChg>
        <pc:cxnChg chg="add mod">
          <ac:chgData name="Котов Алексей" userId="5e8c532dc64994f6" providerId="LiveId" clId="{AE45AC02-2D4B-444C-8D10-52BD0FE26394}" dt="2022-04-16T17:53:04.318" v="5390" actId="571"/>
          <ac:cxnSpMkLst>
            <pc:docMk/>
            <pc:sldMk cId="3638941471" sldId="263"/>
            <ac:cxnSpMk id="27" creationId="{AEA84191-7666-4EEC-8F7D-59415C1B51AC}"/>
          </ac:cxnSpMkLst>
        </pc:cxnChg>
      </pc:sldChg>
      <pc:sldChg chg="addSp delSp modSp add mod setBg">
        <pc:chgData name="Котов Алексей" userId="5e8c532dc64994f6" providerId="LiveId" clId="{AE45AC02-2D4B-444C-8D10-52BD0FE26394}" dt="2022-05-25T18:00:05.423" v="5589" actId="14100"/>
        <pc:sldMkLst>
          <pc:docMk/>
          <pc:sldMk cId="2370071078" sldId="264"/>
        </pc:sldMkLst>
        <pc:spChg chg="add del mod">
          <ac:chgData name="Котов Алексей" userId="5e8c532dc64994f6" providerId="LiveId" clId="{AE45AC02-2D4B-444C-8D10-52BD0FE26394}" dt="2022-04-15T15:14:54.718" v="5212" actId="478"/>
          <ac:spMkLst>
            <pc:docMk/>
            <pc:sldMk cId="2370071078" sldId="264"/>
            <ac:spMk id="2" creationId="{6C97EAA4-C27E-4E34-A447-658C95CFC552}"/>
          </ac:spMkLst>
        </pc:spChg>
        <pc:spChg chg="add del mod">
          <ac:chgData name="Котов Алексей" userId="5e8c532dc64994f6" providerId="LiveId" clId="{AE45AC02-2D4B-444C-8D10-52BD0FE26394}" dt="2022-04-15T12:46:10.469" v="4394" actId="478"/>
          <ac:spMkLst>
            <pc:docMk/>
            <pc:sldMk cId="2370071078" sldId="264"/>
            <ac:spMk id="3" creationId="{EC4FDD4A-003E-4D41-90F2-DF331FC756BD}"/>
          </ac:spMkLst>
        </pc:spChg>
        <pc:spChg chg="add mod">
          <ac:chgData name="Котов Алексей" userId="5e8c532dc64994f6" providerId="LiveId" clId="{AE45AC02-2D4B-444C-8D10-52BD0FE26394}" dt="2022-05-25T18:00:05.423" v="5589" actId="14100"/>
          <ac:spMkLst>
            <pc:docMk/>
            <pc:sldMk cId="2370071078" sldId="264"/>
            <ac:spMk id="4" creationId="{78106BB1-64DD-403E-8747-76A83CF6B53A}"/>
          </ac:spMkLst>
        </pc:spChg>
        <pc:spChg chg="del">
          <ac:chgData name="Котов Алексей" userId="5e8c532dc64994f6" providerId="LiveId" clId="{AE45AC02-2D4B-444C-8D10-52BD0FE26394}" dt="2022-04-13T10:02:39.935" v="1284" actId="478"/>
          <ac:spMkLst>
            <pc:docMk/>
            <pc:sldMk cId="2370071078" sldId="264"/>
            <ac:spMk id="4" creationId="{AF9F3E61-2CE5-4281-9915-266A80AC08F8}"/>
          </ac:spMkLst>
        </pc:spChg>
        <pc:spChg chg="add del mod">
          <ac:chgData name="Котов Алексей" userId="5e8c532dc64994f6" providerId="LiveId" clId="{AE45AC02-2D4B-444C-8D10-52BD0FE26394}" dt="2022-04-15T12:35:01.132" v="4319" actId="478"/>
          <ac:spMkLst>
            <pc:docMk/>
            <pc:sldMk cId="2370071078" sldId="264"/>
            <ac:spMk id="5" creationId="{80934691-B7F0-47D2-970F-C978E407D135}"/>
          </ac:spMkLst>
        </pc:spChg>
        <pc:spChg chg="add mod">
          <ac:chgData name="Котов Алексей" userId="5e8c532dc64994f6" providerId="LiveId" clId="{AE45AC02-2D4B-444C-8D10-52BD0FE26394}" dt="2022-04-15T15:20:13.142" v="5236" actId="164"/>
          <ac:spMkLst>
            <pc:docMk/>
            <pc:sldMk cId="2370071078" sldId="264"/>
            <ac:spMk id="6" creationId="{E01C5385-8FCA-4CD9-80A0-A0DC6B7E0A98}"/>
          </ac:spMkLst>
        </pc:spChg>
        <pc:spChg chg="add del">
          <ac:chgData name="Котов Алексей" userId="5e8c532dc64994f6" providerId="LiveId" clId="{AE45AC02-2D4B-444C-8D10-52BD0FE26394}" dt="2022-04-16T17:17:36.695" v="5248" actId="22"/>
          <ac:spMkLst>
            <pc:docMk/>
            <pc:sldMk cId="2370071078" sldId="264"/>
            <ac:spMk id="10" creationId="{10B7F62C-4807-4513-9095-1DF6EE9A6A7F}"/>
          </ac:spMkLst>
        </pc:spChg>
        <pc:spChg chg="mod topLvl">
          <ac:chgData name="Котов Алексей" userId="5e8c532dc64994f6" providerId="LiveId" clId="{AE45AC02-2D4B-444C-8D10-52BD0FE26394}" dt="2022-04-15T15:21:15.684" v="5244" actId="14100"/>
          <ac:spMkLst>
            <pc:docMk/>
            <pc:sldMk cId="2370071078" sldId="264"/>
            <ac:spMk id="11" creationId="{E2A92F0C-E085-40B6-AFF8-72B0173413D4}"/>
          </ac:spMkLst>
        </pc:spChg>
        <pc:spChg chg="add del mod">
          <ac:chgData name="Котов Алексей" userId="5e8c532dc64994f6" providerId="LiveId" clId="{AE45AC02-2D4B-444C-8D10-52BD0FE26394}" dt="2022-04-16T17:36:48.930" v="5280" actId="478"/>
          <ac:spMkLst>
            <pc:docMk/>
            <pc:sldMk cId="2370071078" sldId="264"/>
            <ac:spMk id="14" creationId="{6BA9B422-0310-49EE-9D8F-B319355A8065}"/>
          </ac:spMkLst>
        </pc:spChg>
        <pc:spChg chg="add del mod">
          <ac:chgData name="Котов Алексей" userId="5e8c532dc64994f6" providerId="LiveId" clId="{AE45AC02-2D4B-444C-8D10-52BD0FE26394}" dt="2022-04-16T17:37:56.098" v="5288"/>
          <ac:spMkLst>
            <pc:docMk/>
            <pc:sldMk cId="2370071078" sldId="264"/>
            <ac:spMk id="15" creationId="{E1F78732-CB6F-415B-809E-DD75936D909A}"/>
          </ac:spMkLst>
        </pc:spChg>
        <pc:spChg chg="add del mod">
          <ac:chgData name="Котов Алексей" userId="5e8c532dc64994f6" providerId="LiveId" clId="{AE45AC02-2D4B-444C-8D10-52BD0FE26394}" dt="2022-04-16T17:37:56.098" v="5288"/>
          <ac:spMkLst>
            <pc:docMk/>
            <pc:sldMk cId="2370071078" sldId="264"/>
            <ac:spMk id="16" creationId="{9B2DBAA0-01FB-47C7-B14C-E1D2B032C52E}"/>
          </ac:spMkLst>
        </pc:spChg>
        <pc:spChg chg="del mod">
          <ac:chgData name="Котов Алексей" userId="5e8c532dc64994f6" providerId="LiveId" clId="{AE45AC02-2D4B-444C-8D10-52BD0FE26394}" dt="2022-04-16T17:38:14.495" v="5289" actId="478"/>
          <ac:spMkLst>
            <pc:docMk/>
            <pc:sldMk cId="2370071078" sldId="264"/>
            <ac:spMk id="17" creationId="{B2364C93-8B31-4118-89C9-C6CCF2E7D294}"/>
          </ac:spMkLst>
        </pc:spChg>
        <pc:spChg chg="add del mod">
          <ac:chgData name="Котов Алексей" userId="5e8c532dc64994f6" providerId="LiveId" clId="{AE45AC02-2D4B-444C-8D10-52BD0FE26394}" dt="2022-04-16T17:44:06.999" v="5335"/>
          <ac:spMkLst>
            <pc:docMk/>
            <pc:sldMk cId="2370071078" sldId="264"/>
            <ac:spMk id="18" creationId="{53BFA8F2-CD23-41D7-9D43-0A736102A078}"/>
          </ac:spMkLst>
        </pc:spChg>
        <pc:spChg chg="add del mod">
          <ac:chgData name="Котов Алексей" userId="5e8c532dc64994f6" providerId="LiveId" clId="{AE45AC02-2D4B-444C-8D10-52BD0FE26394}" dt="2022-04-16T17:44:06.999" v="5335"/>
          <ac:spMkLst>
            <pc:docMk/>
            <pc:sldMk cId="2370071078" sldId="264"/>
            <ac:spMk id="19" creationId="{00C596CB-DC5A-4975-B1F1-F77164678F50}"/>
          </ac:spMkLst>
        </pc:spChg>
        <pc:spChg chg="add del mod">
          <ac:chgData name="Котов Алексей" userId="5e8c532dc64994f6" providerId="LiveId" clId="{AE45AC02-2D4B-444C-8D10-52BD0FE26394}" dt="2022-04-16T17:44:06.999" v="5335"/>
          <ac:spMkLst>
            <pc:docMk/>
            <pc:sldMk cId="2370071078" sldId="264"/>
            <ac:spMk id="20" creationId="{6B1DBEF7-89B0-4EE8-861E-9E0D11B0F678}"/>
          </ac:spMkLst>
        </pc:spChg>
        <pc:spChg chg="add del mod">
          <ac:chgData name="Котов Алексей" userId="5e8c532dc64994f6" providerId="LiveId" clId="{AE45AC02-2D4B-444C-8D10-52BD0FE26394}" dt="2022-04-16T17:40:23.421" v="5303"/>
          <ac:spMkLst>
            <pc:docMk/>
            <pc:sldMk cId="2370071078" sldId="264"/>
            <ac:spMk id="21" creationId="{4CF6D984-0801-4D88-A976-E32E4026BA38}"/>
          </ac:spMkLst>
        </pc:spChg>
        <pc:spChg chg="add del mod">
          <ac:chgData name="Котов Алексей" userId="5e8c532dc64994f6" providerId="LiveId" clId="{AE45AC02-2D4B-444C-8D10-52BD0FE26394}" dt="2022-04-16T17:44:33.334" v="5340"/>
          <ac:spMkLst>
            <pc:docMk/>
            <pc:sldMk cId="2370071078" sldId="264"/>
            <ac:spMk id="22" creationId="{1BCB65B2-6962-4362-ABCD-EC5C46D957CD}"/>
          </ac:spMkLst>
        </pc:spChg>
        <pc:spChg chg="add del mod">
          <ac:chgData name="Котов Алексей" userId="5e8c532dc64994f6" providerId="LiveId" clId="{AE45AC02-2D4B-444C-8D10-52BD0FE26394}" dt="2022-04-16T17:44:33.334" v="5340"/>
          <ac:spMkLst>
            <pc:docMk/>
            <pc:sldMk cId="2370071078" sldId="264"/>
            <ac:spMk id="23" creationId="{F6CE58FB-6097-4A07-BF42-3355678CB0E0}"/>
          </ac:spMkLst>
        </pc:spChg>
        <pc:spChg chg="add del mod">
          <ac:chgData name="Котов Алексей" userId="5e8c532dc64994f6" providerId="LiveId" clId="{AE45AC02-2D4B-444C-8D10-52BD0FE26394}" dt="2022-04-16T17:42:13.963" v="5317"/>
          <ac:spMkLst>
            <pc:docMk/>
            <pc:sldMk cId="2370071078" sldId="264"/>
            <ac:spMk id="24" creationId="{F037CCA5-A2E0-4B6E-AA67-CB1DE6364BFB}"/>
          </ac:spMkLst>
        </pc:spChg>
        <pc:spChg chg="add del mod">
          <ac:chgData name="Котов Алексей" userId="5e8c532dc64994f6" providerId="LiveId" clId="{AE45AC02-2D4B-444C-8D10-52BD0FE26394}" dt="2022-04-16T17:44:33.334" v="5340"/>
          <ac:spMkLst>
            <pc:docMk/>
            <pc:sldMk cId="2370071078" sldId="264"/>
            <ac:spMk id="25" creationId="{769B267D-AFC6-4B7A-9C64-1020BC33CA00}"/>
          </ac:spMkLst>
        </pc:spChg>
        <pc:spChg chg="add del mod">
          <ac:chgData name="Котов Алексей" userId="5e8c532dc64994f6" providerId="LiveId" clId="{AE45AC02-2D4B-444C-8D10-52BD0FE26394}" dt="2022-04-16T17:44:33.334" v="5340"/>
          <ac:spMkLst>
            <pc:docMk/>
            <pc:sldMk cId="2370071078" sldId="264"/>
            <ac:spMk id="26" creationId="{336199B3-7B39-45EA-9BD5-7A92F4B49068}"/>
          </ac:spMkLst>
        </pc:spChg>
        <pc:spChg chg="add del mod">
          <ac:chgData name="Котов Алексей" userId="5e8c532dc64994f6" providerId="LiveId" clId="{AE45AC02-2D4B-444C-8D10-52BD0FE26394}" dt="2022-04-16T17:44:06.999" v="5335"/>
          <ac:spMkLst>
            <pc:docMk/>
            <pc:sldMk cId="2370071078" sldId="264"/>
            <ac:spMk id="27" creationId="{4D2EE303-D5FA-4BB3-8D09-A3DDFF703A38}"/>
          </ac:spMkLst>
        </pc:spChg>
        <pc:spChg chg="add del mod">
          <ac:chgData name="Котов Алексей" userId="5e8c532dc64994f6" providerId="LiveId" clId="{AE45AC02-2D4B-444C-8D10-52BD0FE26394}" dt="2022-04-16T17:44:06.999" v="5335"/>
          <ac:spMkLst>
            <pc:docMk/>
            <pc:sldMk cId="2370071078" sldId="264"/>
            <ac:spMk id="28" creationId="{3D947532-49D3-43BF-A8F2-63B1A72B0BEB}"/>
          </ac:spMkLst>
        </pc:spChg>
        <pc:spChg chg="del mod">
          <ac:chgData name="Котов Алексей" userId="5e8c532dc64994f6" providerId="LiveId" clId="{AE45AC02-2D4B-444C-8D10-52BD0FE26394}" dt="2022-04-16T17:44:33.334" v="5340"/>
          <ac:spMkLst>
            <pc:docMk/>
            <pc:sldMk cId="2370071078" sldId="264"/>
            <ac:spMk id="29" creationId="{6DCEC613-C7B4-4958-B325-706908853FB7}"/>
          </ac:spMkLst>
        </pc:spChg>
        <pc:spChg chg="del mod">
          <ac:chgData name="Котов Алексей" userId="5e8c532dc64994f6" providerId="LiveId" clId="{AE45AC02-2D4B-444C-8D10-52BD0FE26394}" dt="2022-04-16T17:45:10.265" v="5342"/>
          <ac:spMkLst>
            <pc:docMk/>
            <pc:sldMk cId="2370071078" sldId="264"/>
            <ac:spMk id="30" creationId="{719FC17A-1AE9-4AE1-B302-601A4EF4039E}"/>
          </ac:spMkLst>
        </pc:spChg>
        <pc:spChg chg="add del mod">
          <ac:chgData name="Котов Алексей" userId="5e8c532dc64994f6" providerId="LiveId" clId="{AE45AC02-2D4B-444C-8D10-52BD0FE26394}" dt="2022-04-16T17:51:03.732" v="5380"/>
          <ac:spMkLst>
            <pc:docMk/>
            <pc:sldMk cId="2370071078" sldId="264"/>
            <ac:spMk id="32" creationId="{1F2EDE85-38DD-4C39-919E-EDA8B0704A93}"/>
          </ac:spMkLst>
        </pc:spChg>
        <pc:spChg chg="add del mod">
          <ac:chgData name="Котов Алексей" userId="5e8c532dc64994f6" providerId="LiveId" clId="{AE45AC02-2D4B-444C-8D10-52BD0FE26394}" dt="2022-04-16T17:50:10.543" v="5377"/>
          <ac:spMkLst>
            <pc:docMk/>
            <pc:sldMk cId="2370071078" sldId="264"/>
            <ac:spMk id="33" creationId="{12205485-647A-47DA-B662-7A8A1D09695C}"/>
          </ac:spMkLst>
        </pc:spChg>
        <pc:spChg chg="add del mod">
          <ac:chgData name="Котов Алексей" userId="5e8c532dc64994f6" providerId="LiveId" clId="{AE45AC02-2D4B-444C-8D10-52BD0FE26394}" dt="2022-04-16T17:50:10.543" v="5377"/>
          <ac:spMkLst>
            <pc:docMk/>
            <pc:sldMk cId="2370071078" sldId="264"/>
            <ac:spMk id="34" creationId="{F5F7FF1C-1341-43D9-8201-E0B265758CBC}"/>
          </ac:spMkLst>
        </pc:spChg>
        <pc:spChg chg="add del mod">
          <ac:chgData name="Котов Алексей" userId="5e8c532dc64994f6" providerId="LiveId" clId="{AE45AC02-2D4B-444C-8D10-52BD0FE26394}" dt="2022-04-16T17:50:10.543" v="5377"/>
          <ac:spMkLst>
            <pc:docMk/>
            <pc:sldMk cId="2370071078" sldId="264"/>
            <ac:spMk id="35" creationId="{3300E636-FDDB-4571-B3CE-7B72D01EE1E7}"/>
          </ac:spMkLst>
        </pc:spChg>
        <pc:spChg chg="add del mod">
          <ac:chgData name="Котов Алексей" userId="5e8c532dc64994f6" providerId="LiveId" clId="{AE45AC02-2D4B-444C-8D10-52BD0FE26394}" dt="2022-04-16T17:50:10.543" v="5377"/>
          <ac:spMkLst>
            <pc:docMk/>
            <pc:sldMk cId="2370071078" sldId="264"/>
            <ac:spMk id="36" creationId="{77BB8993-EA79-4143-8F1F-024F501C6FA0}"/>
          </ac:spMkLst>
        </pc:spChg>
        <pc:spChg chg="add del mod">
          <ac:chgData name="Котов Алексей" userId="5e8c532dc64994f6" providerId="LiveId" clId="{AE45AC02-2D4B-444C-8D10-52BD0FE26394}" dt="2022-04-16T17:50:10.543" v="5377"/>
          <ac:spMkLst>
            <pc:docMk/>
            <pc:sldMk cId="2370071078" sldId="264"/>
            <ac:spMk id="37" creationId="{287C2979-ED60-4780-8EF6-C69C24D4F1B5}"/>
          </ac:spMkLst>
        </pc:spChg>
        <pc:spChg chg="add del mod">
          <ac:chgData name="Котов Алексей" userId="5e8c532dc64994f6" providerId="LiveId" clId="{AE45AC02-2D4B-444C-8D10-52BD0FE26394}" dt="2022-04-16T17:50:10.543" v="5377"/>
          <ac:spMkLst>
            <pc:docMk/>
            <pc:sldMk cId="2370071078" sldId="264"/>
            <ac:spMk id="38" creationId="{ABBB85AC-B4C1-4205-A22D-3F807468F5AD}"/>
          </ac:spMkLst>
        </pc:spChg>
        <pc:spChg chg="add del mod">
          <ac:chgData name="Котов Алексей" userId="5e8c532dc64994f6" providerId="LiveId" clId="{AE45AC02-2D4B-444C-8D10-52BD0FE26394}" dt="2022-04-16T17:50:10.543" v="5377"/>
          <ac:spMkLst>
            <pc:docMk/>
            <pc:sldMk cId="2370071078" sldId="264"/>
            <ac:spMk id="39" creationId="{D70C850B-7FD9-4CA2-98F5-EF46E68E8F32}"/>
          </ac:spMkLst>
        </pc:spChg>
        <pc:spChg chg="add del mod">
          <ac:chgData name="Котов Алексей" userId="5e8c532dc64994f6" providerId="LiveId" clId="{AE45AC02-2D4B-444C-8D10-52BD0FE26394}" dt="2022-04-16T17:51:03.732" v="5380"/>
          <ac:spMkLst>
            <pc:docMk/>
            <pc:sldMk cId="2370071078" sldId="264"/>
            <ac:spMk id="40" creationId="{6B2439AE-159F-4941-9FD1-7CD263FD3A4B}"/>
          </ac:spMkLst>
        </pc:spChg>
        <pc:spChg chg="del mod">
          <ac:chgData name="Котов Алексей" userId="5e8c532dc64994f6" providerId="LiveId" clId="{AE45AC02-2D4B-444C-8D10-52BD0FE26394}" dt="2022-04-16T17:51:03.732" v="5380"/>
          <ac:spMkLst>
            <pc:docMk/>
            <pc:sldMk cId="2370071078" sldId="264"/>
            <ac:spMk id="41" creationId="{EB4A6286-E68B-4104-B7E5-6FC41AACF6EB}"/>
          </ac:spMkLst>
        </pc:spChg>
        <pc:spChg chg="del mod">
          <ac:chgData name="Котов Алексей" userId="5e8c532dc64994f6" providerId="LiveId" clId="{AE45AC02-2D4B-444C-8D10-52BD0FE26394}" dt="2022-04-16T17:51:14.687" v="5381"/>
          <ac:spMkLst>
            <pc:docMk/>
            <pc:sldMk cId="2370071078" sldId="264"/>
            <ac:spMk id="42" creationId="{30F036E0-733A-4374-B583-42E79DF6D071}"/>
          </ac:spMkLst>
        </pc:spChg>
        <pc:grpChg chg="add mod">
          <ac:chgData name="Котов Алексей" userId="5e8c532dc64994f6" providerId="LiveId" clId="{AE45AC02-2D4B-444C-8D10-52BD0FE26394}" dt="2022-04-15T15:20:13.142" v="5236" actId="164"/>
          <ac:grpSpMkLst>
            <pc:docMk/>
            <pc:sldMk cId="2370071078" sldId="264"/>
            <ac:grpSpMk id="9" creationId="{FD780935-11A7-414E-A6A8-DA8AC70D0E48}"/>
          </ac:grpSpMkLst>
        </pc:grpChg>
        <pc:grpChg chg="add del mod">
          <ac:chgData name="Котов Алексей" userId="5e8c532dc64994f6" providerId="LiveId" clId="{AE45AC02-2D4B-444C-8D10-52BD0FE26394}" dt="2022-04-15T15:21:00.646" v="5240" actId="165"/>
          <ac:grpSpMkLst>
            <pc:docMk/>
            <pc:sldMk cId="2370071078" sldId="264"/>
            <ac:grpSpMk id="10" creationId="{E9101577-A2DF-4F60-9AF4-7437CE0627F3}"/>
          </ac:grpSpMkLst>
        </pc:grpChg>
        <pc:picChg chg="add del mod">
          <ac:chgData name="Котов Алексей" userId="5e8c532dc64994f6" providerId="LiveId" clId="{AE45AC02-2D4B-444C-8D10-52BD0FE26394}" dt="2022-04-16T17:45:10.265" v="5342"/>
          <ac:picMkLst>
            <pc:docMk/>
            <pc:sldMk cId="2370071078" sldId="264"/>
            <ac:picMk id="5" creationId="{17EDC938-E1F1-4F93-91D1-0294B57F9C69}"/>
          </ac:picMkLst>
        </pc:picChg>
        <pc:picChg chg="add del mod">
          <ac:chgData name="Котов Алексей" userId="5e8c532dc64994f6" providerId="LiveId" clId="{AE45AC02-2D4B-444C-8D10-52BD0FE26394}" dt="2022-04-16T17:51:14.687" v="5381"/>
          <ac:picMkLst>
            <pc:docMk/>
            <pc:sldMk cId="2370071078" sldId="264"/>
            <ac:picMk id="13" creationId="{2F616FA3-92EE-4C71-BE3F-D9FB4D93D338}"/>
          </ac:picMkLst>
        </pc:picChg>
        <pc:picChg chg="mod">
          <ac:chgData name="Котов Алексей" userId="5e8c532dc64994f6" providerId="LiveId" clId="{AE45AC02-2D4B-444C-8D10-52BD0FE26394}" dt="2022-04-16T17:45:10.265" v="5342"/>
          <ac:picMkLst>
            <pc:docMk/>
            <pc:sldMk cId="2370071078" sldId="264"/>
            <ac:picMk id="31" creationId="{8F2CA4F8-8BB7-48F9-8095-F1416CBCA6C3}"/>
          </ac:picMkLst>
        </pc:picChg>
        <pc:picChg chg="mod">
          <ac:chgData name="Котов Алексей" userId="5e8c532dc64994f6" providerId="LiveId" clId="{AE45AC02-2D4B-444C-8D10-52BD0FE26394}" dt="2022-04-16T17:51:14.687" v="5381"/>
          <ac:picMkLst>
            <pc:docMk/>
            <pc:sldMk cId="2370071078" sldId="264"/>
            <ac:picMk id="43" creationId="{1124B945-9394-4ACA-8F32-79AB8D566E8F}"/>
          </ac:picMkLst>
        </pc:picChg>
        <pc:cxnChg chg="add mod">
          <ac:chgData name="Котов Алексей" userId="5e8c532dc64994f6" providerId="LiveId" clId="{AE45AC02-2D4B-444C-8D10-52BD0FE26394}" dt="2022-04-15T15:20:13.142" v="5236" actId="164"/>
          <ac:cxnSpMkLst>
            <pc:docMk/>
            <pc:sldMk cId="2370071078" sldId="264"/>
            <ac:cxnSpMk id="8" creationId="{35D1061D-1054-4C58-8E9F-20AAE1A12100}"/>
          </ac:cxnSpMkLst>
        </pc:cxnChg>
        <pc:cxnChg chg="mod topLvl">
          <ac:chgData name="Котов Алексей" userId="5e8c532dc64994f6" providerId="LiveId" clId="{AE45AC02-2D4B-444C-8D10-52BD0FE26394}" dt="2022-04-16T17:45:22.876" v="5343" actId="1076"/>
          <ac:cxnSpMkLst>
            <pc:docMk/>
            <pc:sldMk cId="2370071078" sldId="264"/>
            <ac:cxnSpMk id="12" creationId="{8356C493-EBAB-405C-B6E4-834403730213}"/>
          </ac:cxnSpMkLst>
        </pc:cxnChg>
      </pc:sldChg>
      <pc:sldChg chg="addSp delSp modSp new mod ord setBg">
        <pc:chgData name="Котов Алексей" userId="5e8c532dc64994f6" providerId="LiveId" clId="{AE45AC02-2D4B-444C-8D10-52BD0FE26394}" dt="2022-05-25T17:58:24.090" v="5576" actId="255"/>
        <pc:sldMkLst>
          <pc:docMk/>
          <pc:sldMk cId="2677406727" sldId="265"/>
        </pc:sldMkLst>
        <pc:spChg chg="mod">
          <ac:chgData name="Котов Алексей" userId="5e8c532dc64994f6" providerId="LiveId" clId="{AE45AC02-2D4B-444C-8D10-52BD0FE26394}" dt="2022-04-13T10:10:29.319" v="1354" actId="1076"/>
          <ac:spMkLst>
            <pc:docMk/>
            <pc:sldMk cId="2677406727" sldId="265"/>
            <ac:spMk id="2" creationId="{D8B378BB-72FD-4E08-8E0A-7270B25A93EC}"/>
          </ac:spMkLst>
        </pc:spChg>
        <pc:spChg chg="mod">
          <ac:chgData name="Котов Алексей" userId="5e8c532dc64994f6" providerId="LiveId" clId="{AE45AC02-2D4B-444C-8D10-52BD0FE26394}" dt="2022-04-13T10:04:58.224" v="1294" actId="27636"/>
          <ac:spMkLst>
            <pc:docMk/>
            <pc:sldMk cId="2677406727" sldId="265"/>
            <ac:spMk id="6" creationId="{F53F4A62-5551-497E-BC61-6C13B307D75E}"/>
          </ac:spMkLst>
        </pc:spChg>
        <pc:spChg chg="mod">
          <ac:chgData name="Котов Алексей" userId="5e8c532dc64994f6" providerId="LiveId" clId="{AE45AC02-2D4B-444C-8D10-52BD0FE26394}" dt="2022-04-13T10:04:58.226" v="1295" actId="27636"/>
          <ac:spMkLst>
            <pc:docMk/>
            <pc:sldMk cId="2677406727" sldId="265"/>
            <ac:spMk id="7" creationId="{2AE6BBA8-CAE1-4DE7-9DAF-4A7CD1F8170D}"/>
          </ac:spMkLst>
        </pc:spChg>
        <pc:spChg chg="mod">
          <ac:chgData name="Котов Алексей" userId="5e8c532dc64994f6" providerId="LiveId" clId="{AE45AC02-2D4B-444C-8D10-52BD0FE26394}" dt="2022-04-13T10:04:58.229" v="1297" actId="27636"/>
          <ac:spMkLst>
            <pc:docMk/>
            <pc:sldMk cId="2677406727" sldId="265"/>
            <ac:spMk id="8" creationId="{CF7B80A4-9CAF-48CB-BCB7-B07E02F9A0C0}"/>
          </ac:spMkLst>
        </pc:spChg>
        <pc:spChg chg="mod">
          <ac:chgData name="Котов Алексей" userId="5e8c532dc64994f6" providerId="LiveId" clId="{AE45AC02-2D4B-444C-8D10-52BD0FE26394}" dt="2022-04-13T10:04:58.227" v="1296" actId="27636"/>
          <ac:spMkLst>
            <pc:docMk/>
            <pc:sldMk cId="2677406727" sldId="265"/>
            <ac:spMk id="9" creationId="{CCB12FB7-49B7-4AC1-8F63-D1ED0C8E9F8E}"/>
          </ac:spMkLst>
        </pc:spChg>
        <pc:spChg chg="add del mod">
          <ac:chgData name="Котов Алексей" userId="5e8c532dc64994f6" providerId="LiveId" clId="{AE45AC02-2D4B-444C-8D10-52BD0FE26394}" dt="2022-04-15T12:45:25.209" v="4377" actId="478"/>
          <ac:spMkLst>
            <pc:docMk/>
            <pc:sldMk cId="2677406727" sldId="265"/>
            <ac:spMk id="14" creationId="{F41B8855-49AF-4A10-9FD5-56044FBD0138}"/>
          </ac:spMkLst>
        </pc:spChg>
        <pc:spChg chg="add del mod">
          <ac:chgData name="Котов Алексей" userId="5e8c532dc64994f6" providerId="LiveId" clId="{AE45AC02-2D4B-444C-8D10-52BD0FE26394}" dt="2022-04-15T12:36:32.957" v="4356" actId="478"/>
          <ac:spMkLst>
            <pc:docMk/>
            <pc:sldMk cId="2677406727" sldId="265"/>
            <ac:spMk id="15" creationId="{E8FC99E7-5C01-4D7C-BEF6-71988D402D5F}"/>
          </ac:spMkLst>
        </pc:spChg>
        <pc:spChg chg="add mod">
          <ac:chgData name="Котов Алексей" userId="5e8c532dc64994f6" providerId="LiveId" clId="{AE45AC02-2D4B-444C-8D10-52BD0FE26394}" dt="2022-05-25T17:58:24.090" v="5576" actId="255"/>
          <ac:spMkLst>
            <pc:docMk/>
            <pc:sldMk cId="2677406727" sldId="265"/>
            <ac:spMk id="16" creationId="{8AE83462-8728-4321-91E4-A67349D94F1B}"/>
          </ac:spMkLst>
        </pc:spChg>
        <pc:spChg chg="mod">
          <ac:chgData name="Котов Алексей" userId="5e8c532dc64994f6" providerId="LiveId" clId="{AE45AC02-2D4B-444C-8D10-52BD0FE26394}" dt="2022-04-20T10:14:43.330" v="5506" actId="20577"/>
          <ac:spMkLst>
            <pc:docMk/>
            <pc:sldMk cId="2677406727" sldId="265"/>
            <ac:spMk id="63" creationId="{435A049A-CCE3-4DE2-A76B-6796ED47986C}"/>
          </ac:spMkLst>
        </pc:spChg>
      </pc:sldChg>
      <pc:sldChg chg="add del">
        <pc:chgData name="Котов Алексей" userId="5e8c532dc64994f6" providerId="LiveId" clId="{AE45AC02-2D4B-444C-8D10-52BD0FE26394}" dt="2022-04-13T10:03:57.512" v="1287" actId="47"/>
        <pc:sldMkLst>
          <pc:docMk/>
          <pc:sldMk cId="3821749455" sldId="265"/>
        </pc:sldMkLst>
      </pc:sldChg>
      <pc:sldChg chg="addSp delSp modSp add mod ord setBg">
        <pc:chgData name="Котов Алексей" userId="5e8c532dc64994f6" providerId="LiveId" clId="{AE45AC02-2D4B-444C-8D10-52BD0FE26394}" dt="2022-04-15T12:46:33.929" v="4413" actId="20577"/>
        <pc:sldMkLst>
          <pc:docMk/>
          <pc:sldMk cId="1121479778" sldId="266"/>
        </pc:sldMkLst>
        <pc:spChg chg="del">
          <ac:chgData name="Котов Алексей" userId="5e8c532dc64994f6" providerId="LiveId" clId="{AE45AC02-2D4B-444C-8D10-52BD0FE26394}" dt="2022-04-13T10:04:57.225" v="1292" actId="478"/>
          <ac:spMkLst>
            <pc:docMk/>
            <pc:sldMk cId="1121479778" sldId="266"/>
            <ac:spMk id="3" creationId="{EC4FDD4A-003E-4D41-90F2-DF331FC756BD}"/>
          </ac:spMkLst>
        </pc:spChg>
        <pc:spChg chg="add del mod">
          <ac:chgData name="Котов Алексей" userId="5e8c532dc64994f6" providerId="LiveId" clId="{AE45AC02-2D4B-444C-8D10-52BD0FE26394}" dt="2022-04-15T12:46:26.185" v="4405" actId="478"/>
          <ac:spMkLst>
            <pc:docMk/>
            <pc:sldMk cId="1121479778" sldId="266"/>
            <ac:spMk id="4" creationId="{B0874BDE-FCE6-4263-B88B-5D430C2BC326}"/>
          </ac:spMkLst>
        </pc:spChg>
        <pc:spChg chg="add del mod">
          <ac:chgData name="Котов Алексей" userId="5e8c532dc64994f6" providerId="LiveId" clId="{AE45AC02-2D4B-444C-8D10-52BD0FE26394}" dt="2022-04-15T12:35:04.819" v="4320" actId="478"/>
          <ac:spMkLst>
            <pc:docMk/>
            <pc:sldMk cId="1121479778" sldId="266"/>
            <ac:spMk id="5" creationId="{10AD2504-4A8C-4E1E-8FB1-6E9160C6924C}"/>
          </ac:spMkLst>
        </pc:spChg>
        <pc:spChg chg="add mod">
          <ac:chgData name="Котов Алексей" userId="5e8c532dc64994f6" providerId="LiveId" clId="{AE45AC02-2D4B-444C-8D10-52BD0FE26394}" dt="2022-04-15T12:46:33.929" v="4413" actId="20577"/>
          <ac:spMkLst>
            <pc:docMk/>
            <pc:sldMk cId="1121479778" sldId="266"/>
            <ac:spMk id="6" creationId="{353B7046-FE29-4BB1-8DFD-93F5C92C1762}"/>
          </ac:spMkLst>
        </pc:spChg>
      </pc:sldChg>
      <pc:sldChg chg="addSp delSp modSp add mod setBg">
        <pc:chgData name="Котов Алексей" userId="5e8c532dc64994f6" providerId="LiveId" clId="{AE45AC02-2D4B-444C-8D10-52BD0FE26394}" dt="2022-05-25T18:01:30.218" v="5600" actId="12788"/>
        <pc:sldMkLst>
          <pc:docMk/>
          <pc:sldMk cId="818932095" sldId="267"/>
        </pc:sldMkLst>
        <pc:spChg chg="add mod">
          <ac:chgData name="Котов Алексей" userId="5e8c532dc64994f6" providerId="LiveId" clId="{AE45AC02-2D4B-444C-8D10-52BD0FE26394}" dt="2022-04-13T10:11:20.644" v="1373" actId="1037"/>
          <ac:spMkLst>
            <pc:docMk/>
            <pc:sldMk cId="818932095" sldId="267"/>
            <ac:spMk id="3" creationId="{435188A6-E5EF-437C-800E-A4AE8D575345}"/>
          </ac:spMkLst>
        </pc:spChg>
        <pc:spChg chg="del">
          <ac:chgData name="Котов Алексей" userId="5e8c532dc64994f6" providerId="LiveId" clId="{AE45AC02-2D4B-444C-8D10-52BD0FE26394}" dt="2022-04-13T10:05:38.139" v="1299" actId="478"/>
          <ac:spMkLst>
            <pc:docMk/>
            <pc:sldMk cId="818932095" sldId="267"/>
            <ac:spMk id="4" creationId="{B0874BDE-FCE6-4263-B88B-5D430C2BC326}"/>
          </ac:spMkLst>
        </pc:spChg>
        <pc:spChg chg="mod">
          <ac:chgData name="Котов Алексей" userId="5e8c532dc64994f6" providerId="LiveId" clId="{AE45AC02-2D4B-444C-8D10-52BD0FE26394}" dt="2022-05-25T18:01:30.218" v="5600" actId="12788"/>
          <ac:spMkLst>
            <pc:docMk/>
            <pc:sldMk cId="818932095" sldId="267"/>
            <ac:spMk id="5" creationId="{BD5A9324-5693-4890-AB98-BCCC2A492638}"/>
          </ac:spMkLst>
        </pc:spChg>
      </pc:sldChg>
      <pc:sldChg chg="addSp delSp modSp new mod ord setBg">
        <pc:chgData name="Котов Алексей" userId="5e8c532dc64994f6" providerId="LiveId" clId="{AE45AC02-2D4B-444C-8D10-52BD0FE26394}" dt="2022-05-25T17:54:26.546" v="5550" actId="255"/>
        <pc:sldMkLst>
          <pc:docMk/>
          <pc:sldMk cId="3353790527" sldId="268"/>
        </pc:sldMkLst>
        <pc:spChg chg="add mod">
          <ac:chgData name="Котов Алексей" userId="5e8c532dc64994f6" providerId="LiveId" clId="{AE45AC02-2D4B-444C-8D10-52BD0FE26394}" dt="2022-04-14T17:53:15.122" v="3787" actId="1076"/>
          <ac:spMkLst>
            <pc:docMk/>
            <pc:sldMk cId="3353790527" sldId="268"/>
            <ac:spMk id="2" creationId="{7CB18680-C0D6-49AD-9203-6428959D025A}"/>
          </ac:spMkLst>
        </pc:spChg>
        <pc:spChg chg="add mod">
          <ac:chgData name="Котов Алексей" userId="5e8c532dc64994f6" providerId="LiveId" clId="{AE45AC02-2D4B-444C-8D10-52BD0FE26394}" dt="2022-04-14T17:44:32.593" v="3782" actId="20577"/>
          <ac:spMkLst>
            <pc:docMk/>
            <pc:sldMk cId="3353790527" sldId="268"/>
            <ac:spMk id="3" creationId="{5735219F-61EE-4D50-8230-FB090AEF6AA1}"/>
          </ac:spMkLst>
        </pc:spChg>
        <pc:spChg chg="add del mod">
          <ac:chgData name="Котов Алексей" userId="5e8c532dc64994f6" providerId="LiveId" clId="{AE45AC02-2D4B-444C-8D10-52BD0FE26394}" dt="2022-04-14T17:43:16.722" v="3745" actId="478"/>
          <ac:spMkLst>
            <pc:docMk/>
            <pc:sldMk cId="3353790527" sldId="268"/>
            <ac:spMk id="4" creationId="{27054D08-30ED-481D-82B3-249F4CAA2009}"/>
          </ac:spMkLst>
        </pc:spChg>
        <pc:spChg chg="add mod">
          <ac:chgData name="Котов Алексей" userId="5e8c532dc64994f6" providerId="LiveId" clId="{AE45AC02-2D4B-444C-8D10-52BD0FE26394}" dt="2022-05-25T17:54:26.546" v="5550" actId="255"/>
          <ac:spMkLst>
            <pc:docMk/>
            <pc:sldMk cId="3353790527" sldId="268"/>
            <ac:spMk id="5" creationId="{A0F7108D-1EE7-4418-81C8-D9AEA95B7F4B}"/>
          </ac:spMkLst>
        </pc:spChg>
      </pc:sldChg>
      <pc:sldChg chg="modSp add mod ord">
        <pc:chgData name="Котов Алексей" userId="5e8c532dc64994f6" providerId="LiveId" clId="{AE45AC02-2D4B-444C-8D10-52BD0FE26394}" dt="2022-05-25T17:55:46.508" v="5561" actId="1076"/>
        <pc:sldMkLst>
          <pc:docMk/>
          <pc:sldMk cId="504438751" sldId="269"/>
        </pc:sldMkLst>
        <pc:spChg chg="mod">
          <ac:chgData name="Котов Алексей" userId="5e8c532dc64994f6" providerId="LiveId" clId="{AE45AC02-2D4B-444C-8D10-52BD0FE26394}" dt="2022-05-25T17:55:24.050" v="5557" actId="1076"/>
          <ac:spMkLst>
            <pc:docMk/>
            <pc:sldMk cId="504438751" sldId="269"/>
            <ac:spMk id="2" creationId="{7CB18680-C0D6-49AD-9203-6428959D025A}"/>
          </ac:spMkLst>
        </pc:spChg>
        <pc:spChg chg="mod">
          <ac:chgData name="Котов Алексей" userId="5e8c532dc64994f6" providerId="LiveId" clId="{AE45AC02-2D4B-444C-8D10-52BD0FE26394}" dt="2022-04-15T11:00:19.585" v="3928" actId="14100"/>
          <ac:spMkLst>
            <pc:docMk/>
            <pc:sldMk cId="504438751" sldId="269"/>
            <ac:spMk id="3" creationId="{5735219F-61EE-4D50-8230-FB090AEF6AA1}"/>
          </ac:spMkLst>
        </pc:spChg>
        <pc:spChg chg="mod">
          <ac:chgData name="Котов Алексей" userId="5e8c532dc64994f6" providerId="LiveId" clId="{AE45AC02-2D4B-444C-8D10-52BD0FE26394}" dt="2022-05-25T17:55:46.508" v="5561" actId="1076"/>
          <ac:spMkLst>
            <pc:docMk/>
            <pc:sldMk cId="504438751" sldId="269"/>
            <ac:spMk id="5" creationId="{A0F7108D-1EE7-4418-81C8-D9AEA95B7F4B}"/>
          </ac:spMkLst>
        </pc:spChg>
      </pc:sldChg>
      <pc:sldChg chg="modSp add mod">
        <pc:chgData name="Котов Алексей" userId="5e8c532dc64994f6" providerId="LiveId" clId="{AE45AC02-2D4B-444C-8D10-52BD0FE26394}" dt="2022-05-25T17:56:42.572" v="5566" actId="14100"/>
        <pc:sldMkLst>
          <pc:docMk/>
          <pc:sldMk cId="4115043875" sldId="270"/>
        </pc:sldMkLst>
        <pc:spChg chg="mod">
          <ac:chgData name="Котов Алексей" userId="5e8c532dc64994f6" providerId="LiveId" clId="{AE45AC02-2D4B-444C-8D10-52BD0FE26394}" dt="2022-05-25T17:56:42.572" v="5566" actId="14100"/>
          <ac:spMkLst>
            <pc:docMk/>
            <pc:sldMk cId="4115043875" sldId="270"/>
            <ac:spMk id="7" creationId="{57FC9986-1548-42AA-B12A-780E1D7C07D6}"/>
          </ac:spMkLst>
        </pc:spChg>
        <pc:spChg chg="mod">
          <ac:chgData name="Котов Алексей" userId="5e8c532dc64994f6" providerId="LiveId" clId="{AE45AC02-2D4B-444C-8D10-52BD0FE26394}" dt="2022-04-15T12:55:37.980" v="4509" actId="20577"/>
          <ac:spMkLst>
            <pc:docMk/>
            <pc:sldMk cId="4115043875" sldId="270"/>
            <ac:spMk id="8" creationId="{F2F17808-D235-4D49-B434-98A1A4176839}"/>
          </ac:spMkLst>
        </pc:spChg>
      </pc:sldChg>
      <pc:sldChg chg="modSp add mod ord">
        <pc:chgData name="Котов Алексей" userId="5e8c532dc64994f6" providerId="LiveId" clId="{AE45AC02-2D4B-444C-8D10-52BD0FE26394}" dt="2022-05-25T17:58:11.810" v="5574" actId="14100"/>
        <pc:sldMkLst>
          <pc:docMk/>
          <pc:sldMk cId="1604137180" sldId="271"/>
        </pc:sldMkLst>
        <pc:spChg chg="mod">
          <ac:chgData name="Котов Алексей" userId="5e8c532dc64994f6" providerId="LiveId" clId="{AE45AC02-2D4B-444C-8D10-52BD0FE26394}" dt="2022-04-15T14:16:49.589" v="5085" actId="20577"/>
          <ac:spMkLst>
            <pc:docMk/>
            <pc:sldMk cId="1604137180" sldId="271"/>
            <ac:spMk id="3" creationId="{5735219F-61EE-4D50-8230-FB090AEF6AA1}"/>
          </ac:spMkLst>
        </pc:spChg>
        <pc:spChg chg="mod">
          <ac:chgData name="Котов Алексей" userId="5e8c532dc64994f6" providerId="LiveId" clId="{AE45AC02-2D4B-444C-8D10-52BD0FE26394}" dt="2022-05-25T17:58:11.810" v="5574" actId="14100"/>
          <ac:spMkLst>
            <pc:docMk/>
            <pc:sldMk cId="1604137180" sldId="271"/>
            <ac:spMk id="5" creationId="{A0F7108D-1EE7-4418-81C8-D9AEA95B7F4B}"/>
          </ac:spMkLst>
        </pc:spChg>
      </pc:sldChg>
      <pc:sldChg chg="modSp add mod ord">
        <pc:chgData name="Котов Алексей" userId="5e8c532dc64994f6" providerId="LiveId" clId="{AE45AC02-2D4B-444C-8D10-52BD0FE26394}" dt="2022-05-25T17:59:36.201" v="5584" actId="14100"/>
        <pc:sldMkLst>
          <pc:docMk/>
          <pc:sldMk cId="2457451152" sldId="272"/>
        </pc:sldMkLst>
        <pc:spChg chg="mod">
          <ac:chgData name="Котов Алексей" userId="5e8c532dc64994f6" providerId="LiveId" clId="{AE45AC02-2D4B-444C-8D10-52BD0FE26394}" dt="2022-04-15T14:17:00.351" v="5089" actId="20577"/>
          <ac:spMkLst>
            <pc:docMk/>
            <pc:sldMk cId="2457451152" sldId="272"/>
            <ac:spMk id="3" creationId="{5735219F-61EE-4D50-8230-FB090AEF6AA1}"/>
          </ac:spMkLst>
        </pc:spChg>
        <pc:spChg chg="mod">
          <ac:chgData name="Котов Алексей" userId="5e8c532dc64994f6" providerId="LiveId" clId="{AE45AC02-2D4B-444C-8D10-52BD0FE26394}" dt="2022-05-25T17:59:36.201" v="5584" actId="14100"/>
          <ac:spMkLst>
            <pc:docMk/>
            <pc:sldMk cId="2457451152" sldId="272"/>
            <ac:spMk id="5" creationId="{A0F7108D-1EE7-4418-81C8-D9AEA95B7F4B}"/>
          </ac:spMkLst>
        </pc:spChg>
      </pc:sldChg>
      <pc:sldChg chg="modSp add mod">
        <pc:chgData name="Котов Алексей" userId="5e8c532dc64994f6" providerId="LiveId" clId="{AE45AC02-2D4B-444C-8D10-52BD0FE26394}" dt="2022-05-25T17:58:38.212" v="5578" actId="255"/>
        <pc:sldMkLst>
          <pc:docMk/>
          <pc:sldMk cId="3920305701" sldId="273"/>
        </pc:sldMkLst>
        <pc:spChg chg="mod">
          <ac:chgData name="Котов Алексей" userId="5e8c532dc64994f6" providerId="LiveId" clId="{AE45AC02-2D4B-444C-8D10-52BD0FE26394}" dt="2022-04-15T14:16:54.430" v="5087" actId="20577"/>
          <ac:spMkLst>
            <pc:docMk/>
            <pc:sldMk cId="3920305701" sldId="273"/>
            <ac:spMk id="3" creationId="{5735219F-61EE-4D50-8230-FB090AEF6AA1}"/>
          </ac:spMkLst>
        </pc:spChg>
        <pc:spChg chg="mod">
          <ac:chgData name="Котов Алексей" userId="5e8c532dc64994f6" providerId="LiveId" clId="{AE45AC02-2D4B-444C-8D10-52BD0FE26394}" dt="2022-05-25T17:58:38.212" v="5578" actId="255"/>
          <ac:spMkLst>
            <pc:docMk/>
            <pc:sldMk cId="3920305701" sldId="273"/>
            <ac:spMk id="5" creationId="{A0F7108D-1EE7-4418-81C8-D9AEA95B7F4B}"/>
          </ac:spMkLst>
        </pc:spChg>
      </pc:sldChg>
      <pc:sldChg chg="modSp add mod ord">
        <pc:chgData name="Котов Алексей" userId="5e8c532dc64994f6" providerId="LiveId" clId="{AE45AC02-2D4B-444C-8D10-52BD0FE26394}" dt="2022-05-25T18:00:23.874" v="5592" actId="14100"/>
        <pc:sldMkLst>
          <pc:docMk/>
          <pc:sldMk cId="1366714373" sldId="274"/>
        </pc:sldMkLst>
        <pc:spChg chg="mod">
          <ac:chgData name="Котов Алексей" userId="5e8c532dc64994f6" providerId="LiveId" clId="{AE45AC02-2D4B-444C-8D10-52BD0FE26394}" dt="2022-04-15T14:17:12.699" v="5091" actId="20577"/>
          <ac:spMkLst>
            <pc:docMk/>
            <pc:sldMk cId="1366714373" sldId="274"/>
            <ac:spMk id="3" creationId="{5735219F-61EE-4D50-8230-FB090AEF6AA1}"/>
          </ac:spMkLst>
        </pc:spChg>
        <pc:spChg chg="mod">
          <ac:chgData name="Котов Алексей" userId="5e8c532dc64994f6" providerId="LiveId" clId="{AE45AC02-2D4B-444C-8D10-52BD0FE26394}" dt="2022-05-25T18:00:23.874" v="5592" actId="14100"/>
          <ac:spMkLst>
            <pc:docMk/>
            <pc:sldMk cId="1366714373" sldId="274"/>
            <ac:spMk id="5" creationId="{A0F7108D-1EE7-4418-81C8-D9AEA95B7F4B}"/>
          </ac:spMkLst>
        </pc:spChg>
      </pc:sldChg>
      <pc:sldChg chg="modSp add mod ord">
        <pc:chgData name="Котов Алексей" userId="5e8c532dc64994f6" providerId="LiveId" clId="{AE45AC02-2D4B-444C-8D10-52BD0FE26394}" dt="2022-05-25T17:56:59.173" v="5568" actId="2711"/>
        <pc:sldMkLst>
          <pc:docMk/>
          <pc:sldMk cId="2803980057" sldId="275"/>
        </pc:sldMkLst>
        <pc:spChg chg="mod">
          <ac:chgData name="Котов Алексей" userId="5e8c532dc64994f6" providerId="LiveId" clId="{AE45AC02-2D4B-444C-8D10-52BD0FE26394}" dt="2022-04-15T14:16:45.165" v="5083" actId="20577"/>
          <ac:spMkLst>
            <pc:docMk/>
            <pc:sldMk cId="2803980057" sldId="275"/>
            <ac:spMk id="3" creationId="{5735219F-61EE-4D50-8230-FB090AEF6AA1}"/>
          </ac:spMkLst>
        </pc:spChg>
        <pc:spChg chg="mod">
          <ac:chgData name="Котов Алексей" userId="5e8c532dc64994f6" providerId="LiveId" clId="{AE45AC02-2D4B-444C-8D10-52BD0FE26394}" dt="2022-05-25T17:56:59.173" v="5568" actId="2711"/>
          <ac:spMkLst>
            <pc:docMk/>
            <pc:sldMk cId="2803980057" sldId="275"/>
            <ac:spMk id="5" creationId="{A0F7108D-1EE7-4418-81C8-D9AEA95B7F4B}"/>
          </ac:spMkLst>
        </pc:spChg>
      </pc:sldChg>
      <pc:sldMasterChg chg="addSp delSp modSp mod modSldLayout">
        <pc:chgData name="Котов Алексей" userId="5e8c532dc64994f6" providerId="LiveId" clId="{AE45AC02-2D4B-444C-8D10-52BD0FE26394}" dt="2022-04-06T16:06:12.325" v="688" actId="1076"/>
        <pc:sldMasterMkLst>
          <pc:docMk/>
          <pc:sldMasterMk cId="1699271978" sldId="2147483648"/>
        </pc:sldMasterMkLst>
        <pc:spChg chg="mod">
          <ac:chgData name="Котов Алексей" userId="5e8c532dc64994f6" providerId="LiveId" clId="{AE45AC02-2D4B-444C-8D10-52BD0FE26394}" dt="2022-04-05T06:12:38.752" v="128"/>
          <ac:spMkLst>
            <pc:docMk/>
            <pc:sldMasterMk cId="1699271978" sldId="2147483648"/>
            <ac:spMk id="8" creationId="{4E1E1AAC-2839-45C9-B227-9569B7753FF7}"/>
          </ac:spMkLst>
        </pc:spChg>
        <pc:spChg chg="mod">
          <ac:chgData name="Котов Алексей" userId="5e8c532dc64994f6" providerId="LiveId" clId="{AE45AC02-2D4B-444C-8D10-52BD0FE26394}" dt="2022-04-05T06:17:02.205" v="130" actId="16037"/>
          <ac:spMkLst>
            <pc:docMk/>
            <pc:sldMasterMk cId="1699271978" sldId="2147483648"/>
            <ac:spMk id="9" creationId="{54D43114-B846-4F0C-B1C3-AA8962B67C5E}"/>
          </ac:spMkLst>
        </pc:spChg>
        <pc:spChg chg="mod">
          <ac:chgData name="Котов Алексей" userId="5e8c532dc64994f6" providerId="LiveId" clId="{AE45AC02-2D4B-444C-8D10-52BD0FE26394}" dt="2022-04-05T06:18:22.825" v="131" actId="16037"/>
          <ac:spMkLst>
            <pc:docMk/>
            <pc:sldMasterMk cId="1699271978" sldId="2147483648"/>
            <ac:spMk id="10" creationId="{5C0CE38A-4AB1-45AF-BFB5-7BAA5DFB227F}"/>
          </ac:spMkLst>
        </pc:spChg>
        <pc:spChg chg="add del mod">
          <ac:chgData name="Котов Алексей" userId="5e8c532dc64994f6" providerId="LiveId" clId="{AE45AC02-2D4B-444C-8D10-52BD0FE26394}" dt="2022-04-05T06:20:14.542" v="134" actId="478"/>
          <ac:spMkLst>
            <pc:docMk/>
            <pc:sldMasterMk cId="1699271978" sldId="2147483648"/>
            <ac:spMk id="11" creationId="{973388D3-730A-49CA-84D9-C6D4925AD42D}"/>
          </ac:spMkLst>
        </pc:spChg>
        <pc:spChg chg="add del mod">
          <ac:chgData name="Котов Алексей" userId="5e8c532dc64994f6" providerId="LiveId" clId="{AE45AC02-2D4B-444C-8D10-52BD0FE26394}" dt="2022-04-05T06:21:14.462" v="137" actId="478"/>
          <ac:spMkLst>
            <pc:docMk/>
            <pc:sldMasterMk cId="1699271978" sldId="2147483648"/>
            <ac:spMk id="12" creationId="{B5AEEFEF-EA06-4E62-BC0D-76A9D4B5F37E}"/>
          </ac:spMkLst>
        </pc:spChg>
        <pc:grpChg chg="add del mod">
          <ac:chgData name="Котов Алексей" userId="5e8c532dc64994f6" providerId="LiveId" clId="{AE45AC02-2D4B-444C-8D10-52BD0FE26394}" dt="2022-04-05T06:22:31.015" v="138" actId="478"/>
          <ac:grpSpMkLst>
            <pc:docMk/>
            <pc:sldMasterMk cId="1699271978" sldId="2147483648"/>
            <ac:grpSpMk id="7" creationId="{518D2374-70A9-43CC-9719-D33665609F8A}"/>
          </ac:grpSpMkLst>
        </pc:grpChg>
        <pc:sldLayoutChg chg="addSp modSp">
          <pc:chgData name="Котов Алексей" userId="5e8c532dc64994f6" providerId="LiveId" clId="{AE45AC02-2D4B-444C-8D10-52BD0FE26394}" dt="2022-04-05T16:40:44.337" v="143" actId="16037"/>
          <pc:sldLayoutMkLst>
            <pc:docMk/>
            <pc:sldMasterMk cId="1699271978" sldId="2147483648"/>
            <pc:sldLayoutMk cId="343296501" sldId="2147483649"/>
          </pc:sldLayoutMkLst>
          <pc:spChg chg="mod">
            <ac:chgData name="Котов Алексей" userId="5e8c532dc64994f6" providerId="LiveId" clId="{AE45AC02-2D4B-444C-8D10-52BD0FE26394}" dt="2022-04-05T16:40:44.337" v="143" actId="16037"/>
            <ac:spMkLst>
              <pc:docMk/>
              <pc:sldMasterMk cId="1699271978" sldId="2147483648"/>
              <pc:sldLayoutMk cId="343296501" sldId="2147483649"/>
              <ac:spMk id="11" creationId="{79CEB45B-1182-426B-AA6A-4EDDB4267B45}"/>
            </ac:spMkLst>
          </pc:spChg>
          <pc:spChg chg="mod">
            <ac:chgData name="Котов Алексей" userId="5e8c532dc64994f6" providerId="LiveId" clId="{AE45AC02-2D4B-444C-8D10-52BD0FE26394}" dt="2022-04-05T16:39:48.667" v="142"/>
            <ac:spMkLst>
              <pc:docMk/>
              <pc:sldMasterMk cId="1699271978" sldId="2147483648"/>
              <pc:sldLayoutMk cId="343296501" sldId="2147483649"/>
              <ac:spMk id="12" creationId="{B48F618A-A538-4CE8-803C-64B1477BCCCE}"/>
            </ac:spMkLst>
          </pc:spChg>
          <pc:spChg chg="mod">
            <ac:chgData name="Котов Алексей" userId="5e8c532dc64994f6" providerId="LiveId" clId="{AE45AC02-2D4B-444C-8D10-52BD0FE26394}" dt="2022-04-05T16:39:48.667" v="142"/>
            <ac:spMkLst>
              <pc:docMk/>
              <pc:sldMasterMk cId="1699271978" sldId="2147483648"/>
              <pc:sldLayoutMk cId="343296501" sldId="2147483649"/>
              <ac:spMk id="13" creationId="{4AB94A49-9BC7-4EED-B5B7-120852C0F1DA}"/>
            </ac:spMkLst>
          </pc:spChg>
          <pc:grpChg chg="add mod">
            <ac:chgData name="Котов Алексей" userId="5e8c532dc64994f6" providerId="LiveId" clId="{AE45AC02-2D4B-444C-8D10-52BD0FE26394}" dt="2022-04-05T16:39:48.667" v="142"/>
            <ac:grpSpMkLst>
              <pc:docMk/>
              <pc:sldMasterMk cId="1699271978" sldId="2147483648"/>
              <pc:sldLayoutMk cId="343296501" sldId="2147483649"/>
              <ac:grpSpMk id="10" creationId="{5CC606D2-528C-47D1-8A0C-A1341CA718C2}"/>
            </ac:grpSpMkLst>
          </pc:grpChg>
        </pc:sldLayoutChg>
        <pc:sldLayoutChg chg="addSp delSp modSp mod">
          <pc:chgData name="Котов Алексей" userId="5e8c532dc64994f6" providerId="LiveId" clId="{AE45AC02-2D4B-444C-8D10-52BD0FE26394}" dt="2022-04-06T16:06:12.325" v="688" actId="1076"/>
          <pc:sldLayoutMkLst>
            <pc:docMk/>
            <pc:sldMasterMk cId="1699271978" sldId="2147483648"/>
            <pc:sldLayoutMk cId="355970619" sldId="2147483651"/>
          </pc:sldLayoutMkLst>
          <pc:spChg chg="del">
            <ac:chgData name="Котов Алексей" userId="5e8c532dc64994f6" providerId="LiveId" clId="{AE45AC02-2D4B-444C-8D10-52BD0FE26394}" dt="2022-04-05T19:47:38.209" v="158" actId="478"/>
            <ac:spMkLst>
              <pc:docMk/>
              <pc:sldMasterMk cId="1699271978" sldId="2147483648"/>
              <pc:sldLayoutMk cId="355970619" sldId="2147483651"/>
              <ac:spMk id="2" creationId="{397560B8-D1CE-4A3A-AC8F-1977EE4AFD69}"/>
            </ac:spMkLst>
          </pc:spChg>
          <pc:spChg chg="del">
            <ac:chgData name="Котов Алексей" userId="5e8c532dc64994f6" providerId="LiveId" clId="{AE45AC02-2D4B-444C-8D10-52BD0FE26394}" dt="2022-04-05T19:47:38.209" v="158" actId="478"/>
            <ac:spMkLst>
              <pc:docMk/>
              <pc:sldMasterMk cId="1699271978" sldId="2147483648"/>
              <pc:sldLayoutMk cId="355970619" sldId="2147483651"/>
              <ac:spMk id="3" creationId="{76373800-1D86-49DF-869F-3A316E31DB67}"/>
            </ac:spMkLst>
          </pc:spChg>
          <pc:spChg chg="del">
            <ac:chgData name="Котов Алексей" userId="5e8c532dc64994f6" providerId="LiveId" clId="{AE45AC02-2D4B-444C-8D10-52BD0FE26394}" dt="2022-04-05T19:47:38.209" v="158" actId="478"/>
            <ac:spMkLst>
              <pc:docMk/>
              <pc:sldMasterMk cId="1699271978" sldId="2147483648"/>
              <pc:sldLayoutMk cId="355970619" sldId="2147483651"/>
              <ac:spMk id="4" creationId="{4A16B1C7-9DC6-4224-94EB-80BE2D971D9E}"/>
            </ac:spMkLst>
          </pc:spChg>
          <pc:spChg chg="del">
            <ac:chgData name="Котов Алексей" userId="5e8c532dc64994f6" providerId="LiveId" clId="{AE45AC02-2D4B-444C-8D10-52BD0FE26394}" dt="2022-04-05T19:47:38.209" v="158" actId="478"/>
            <ac:spMkLst>
              <pc:docMk/>
              <pc:sldMasterMk cId="1699271978" sldId="2147483648"/>
              <pc:sldLayoutMk cId="355970619" sldId="2147483651"/>
              <ac:spMk id="5" creationId="{3756C64E-9DB3-4202-9280-34A5E4D3992C}"/>
            </ac:spMkLst>
          </pc:spChg>
          <pc:spChg chg="del">
            <ac:chgData name="Котов Алексей" userId="5e8c532dc64994f6" providerId="LiveId" clId="{AE45AC02-2D4B-444C-8D10-52BD0FE26394}" dt="2022-04-05T19:47:38.209" v="158" actId="478"/>
            <ac:spMkLst>
              <pc:docMk/>
              <pc:sldMasterMk cId="1699271978" sldId="2147483648"/>
              <pc:sldLayoutMk cId="355970619" sldId="2147483651"/>
              <ac:spMk id="6" creationId="{76EB1BBA-7ED1-409C-AF24-626F49FFCB04}"/>
            </ac:spMkLst>
          </pc:spChg>
          <pc:spChg chg="add del">
            <ac:chgData name="Котов Алексей" userId="5e8c532dc64994f6" providerId="LiveId" clId="{AE45AC02-2D4B-444C-8D10-52BD0FE26394}" dt="2022-04-05T19:54:19.834" v="198" actId="11529"/>
            <ac:spMkLst>
              <pc:docMk/>
              <pc:sldMasterMk cId="1699271978" sldId="2147483648"/>
              <pc:sldLayoutMk cId="355970619" sldId="2147483651"/>
              <ac:spMk id="9" creationId="{DAF2E42E-E18B-4D11-B17C-5CCEEE5CBD00}"/>
            </ac:spMkLst>
          </pc:spChg>
          <pc:spChg chg="add del mod">
            <ac:chgData name="Котов Алексей" userId="5e8c532dc64994f6" providerId="LiveId" clId="{AE45AC02-2D4B-444C-8D10-52BD0FE26394}" dt="2022-04-05T19:56:19.147" v="209" actId="478"/>
            <ac:spMkLst>
              <pc:docMk/>
              <pc:sldMasterMk cId="1699271978" sldId="2147483648"/>
              <pc:sldLayoutMk cId="355970619" sldId="2147483651"/>
              <ac:spMk id="10" creationId="{D9471338-ADC7-476F-B77E-BC5674247A22}"/>
            </ac:spMkLst>
          </pc:spChg>
          <pc:spChg chg="add del">
            <ac:chgData name="Котов Алексей" userId="5e8c532dc64994f6" providerId="LiveId" clId="{AE45AC02-2D4B-444C-8D10-52BD0FE26394}" dt="2022-04-05T19:57:42.567" v="216" actId="11529"/>
            <ac:spMkLst>
              <pc:docMk/>
              <pc:sldMasterMk cId="1699271978" sldId="2147483648"/>
              <pc:sldLayoutMk cId="355970619" sldId="2147483651"/>
              <ac:spMk id="13" creationId="{1A660E65-3715-4D52-8B9E-CC96BB4FDF20}"/>
            </ac:spMkLst>
          </pc:spChg>
          <pc:spChg chg="add del mod">
            <ac:chgData name="Котов Алексей" userId="5e8c532dc64994f6" providerId="LiveId" clId="{AE45AC02-2D4B-444C-8D10-52BD0FE26394}" dt="2022-04-05T19:59:54.120" v="241" actId="478"/>
            <ac:spMkLst>
              <pc:docMk/>
              <pc:sldMasterMk cId="1699271978" sldId="2147483648"/>
              <pc:sldLayoutMk cId="355970619" sldId="2147483651"/>
              <ac:spMk id="14" creationId="{CC3B70A0-E727-4402-89BE-A629F4C86DCA}"/>
            </ac:spMkLst>
          </pc:spChg>
          <pc:spChg chg="add del mod">
            <ac:chgData name="Котов Алексей" userId="5e8c532dc64994f6" providerId="LiveId" clId="{AE45AC02-2D4B-444C-8D10-52BD0FE26394}" dt="2022-04-05T19:59:54.120" v="241" actId="478"/>
            <ac:spMkLst>
              <pc:docMk/>
              <pc:sldMasterMk cId="1699271978" sldId="2147483648"/>
              <pc:sldLayoutMk cId="355970619" sldId="2147483651"/>
              <ac:spMk id="15" creationId="{4656D222-B6CF-4194-BC86-A9F7398E5B3A}"/>
            </ac:spMkLst>
          </pc:spChg>
          <pc:spChg chg="add del mod">
            <ac:chgData name="Котов Алексей" userId="5e8c532dc64994f6" providerId="LiveId" clId="{AE45AC02-2D4B-444C-8D10-52BD0FE26394}" dt="2022-04-05T19:59:54.120" v="241" actId="478"/>
            <ac:spMkLst>
              <pc:docMk/>
              <pc:sldMasterMk cId="1699271978" sldId="2147483648"/>
              <pc:sldLayoutMk cId="355970619" sldId="2147483651"/>
              <ac:spMk id="16" creationId="{C1123194-5868-435B-9BFB-44A72551864C}"/>
            </ac:spMkLst>
          </pc:spChg>
          <pc:spChg chg="add del mod">
            <ac:chgData name="Котов Алексей" userId="5e8c532dc64994f6" providerId="LiveId" clId="{AE45AC02-2D4B-444C-8D10-52BD0FE26394}" dt="2022-04-05T19:59:54.120" v="241" actId="478"/>
            <ac:spMkLst>
              <pc:docMk/>
              <pc:sldMasterMk cId="1699271978" sldId="2147483648"/>
              <pc:sldLayoutMk cId="355970619" sldId="2147483651"/>
              <ac:spMk id="17" creationId="{58FF20C8-2BAC-426B-828D-7C0B338167A1}"/>
            </ac:spMkLst>
          </pc:spChg>
          <pc:spChg chg="add del">
            <ac:chgData name="Котов Алексей" userId="5e8c532dc64994f6" providerId="LiveId" clId="{AE45AC02-2D4B-444C-8D10-52BD0FE26394}" dt="2022-04-05T20:04:46.572" v="253" actId="11529"/>
            <ac:spMkLst>
              <pc:docMk/>
              <pc:sldMasterMk cId="1699271978" sldId="2147483648"/>
              <pc:sldLayoutMk cId="355970619" sldId="2147483651"/>
              <ac:spMk id="20" creationId="{01C069E7-12C0-4611-8ED0-BF0562222011}"/>
            </ac:spMkLst>
          </pc:spChg>
          <pc:spChg chg="add del mod">
            <ac:chgData name="Котов Алексей" userId="5e8c532dc64994f6" providerId="LiveId" clId="{AE45AC02-2D4B-444C-8D10-52BD0FE26394}" dt="2022-04-05T20:10:25.966" v="365" actId="478"/>
            <ac:spMkLst>
              <pc:docMk/>
              <pc:sldMasterMk cId="1699271978" sldId="2147483648"/>
              <pc:sldLayoutMk cId="355970619" sldId="2147483651"/>
              <ac:spMk id="21" creationId="{546AA45D-EDCF-4B68-8DFE-5F2B2A14536E}"/>
            </ac:spMkLst>
          </pc:spChg>
          <pc:spChg chg="add del mod">
            <ac:chgData name="Котов Алексей" userId="5e8c532dc64994f6" providerId="LiveId" clId="{AE45AC02-2D4B-444C-8D10-52BD0FE26394}" dt="2022-04-05T20:10:29.179" v="367" actId="478"/>
            <ac:spMkLst>
              <pc:docMk/>
              <pc:sldMasterMk cId="1699271978" sldId="2147483648"/>
              <pc:sldLayoutMk cId="355970619" sldId="2147483651"/>
              <ac:spMk id="22" creationId="{8FF86C91-1D08-409D-A574-B851A956269C}"/>
            </ac:spMkLst>
          </pc:spChg>
          <pc:spChg chg="add del mod">
            <ac:chgData name="Котов Алексей" userId="5e8c532dc64994f6" providerId="LiveId" clId="{AE45AC02-2D4B-444C-8D10-52BD0FE26394}" dt="2022-04-05T20:10:30.690" v="368" actId="478"/>
            <ac:spMkLst>
              <pc:docMk/>
              <pc:sldMasterMk cId="1699271978" sldId="2147483648"/>
              <pc:sldLayoutMk cId="355970619" sldId="2147483651"/>
              <ac:spMk id="23" creationId="{8F873A7D-A193-445B-A1D6-BCD65EA2D4B2}"/>
            </ac:spMkLst>
          </pc:spChg>
          <pc:spChg chg="add del mod">
            <ac:chgData name="Котов Алексей" userId="5e8c532dc64994f6" providerId="LiveId" clId="{AE45AC02-2D4B-444C-8D10-52BD0FE26394}" dt="2022-04-05T20:10:31.980" v="369" actId="478"/>
            <ac:spMkLst>
              <pc:docMk/>
              <pc:sldMasterMk cId="1699271978" sldId="2147483648"/>
              <pc:sldLayoutMk cId="355970619" sldId="2147483651"/>
              <ac:spMk id="24" creationId="{79D2A708-07A2-441B-B059-BBD5CED76EED}"/>
            </ac:spMkLst>
          </pc:spChg>
          <pc:spChg chg="add del mod">
            <ac:chgData name="Котов Алексей" userId="5e8c532dc64994f6" providerId="LiveId" clId="{AE45AC02-2D4B-444C-8D10-52BD0FE26394}" dt="2022-04-05T20:10:27.938" v="366" actId="478"/>
            <ac:spMkLst>
              <pc:docMk/>
              <pc:sldMasterMk cId="1699271978" sldId="2147483648"/>
              <pc:sldLayoutMk cId="355970619" sldId="2147483651"/>
              <ac:spMk id="25" creationId="{7FA58559-5A11-420D-8570-14EF425C88D6}"/>
            </ac:spMkLst>
          </pc:spChg>
          <pc:spChg chg="add del">
            <ac:chgData name="Котов Алексей" userId="5e8c532dc64994f6" providerId="LiveId" clId="{AE45AC02-2D4B-444C-8D10-52BD0FE26394}" dt="2022-04-05T20:11:21.190" v="374" actId="11529"/>
            <ac:spMkLst>
              <pc:docMk/>
              <pc:sldMasterMk cId="1699271978" sldId="2147483648"/>
              <pc:sldLayoutMk cId="355970619" sldId="2147483651"/>
              <ac:spMk id="26" creationId="{94662C7E-3FE0-4FE7-81F6-ECF058224E80}"/>
            </ac:spMkLst>
          </pc:spChg>
          <pc:spChg chg="add mod">
            <ac:chgData name="Котов Алексей" userId="5e8c532dc64994f6" providerId="LiveId" clId="{AE45AC02-2D4B-444C-8D10-52BD0FE26394}" dt="2022-04-06T16:05:39.664" v="685" actId="1076"/>
            <ac:spMkLst>
              <pc:docMk/>
              <pc:sldMasterMk cId="1699271978" sldId="2147483648"/>
              <pc:sldLayoutMk cId="355970619" sldId="2147483651"/>
              <ac:spMk id="27" creationId="{D537EC63-1C4F-4A4F-8CA1-7EA3D9E12E1F}"/>
            </ac:spMkLst>
          </pc:spChg>
          <pc:spChg chg="add mod">
            <ac:chgData name="Котов Алексей" userId="5e8c532dc64994f6" providerId="LiveId" clId="{AE45AC02-2D4B-444C-8D10-52BD0FE26394}" dt="2022-04-06T16:06:12.325" v="688" actId="1076"/>
            <ac:spMkLst>
              <pc:docMk/>
              <pc:sldMasterMk cId="1699271978" sldId="2147483648"/>
              <pc:sldLayoutMk cId="355970619" sldId="2147483651"/>
              <ac:spMk id="28" creationId="{11B47FA7-4A26-49EA-A16E-8EA6F9F58E85}"/>
            </ac:spMkLst>
          </pc:spChg>
          <pc:spChg chg="add mod">
            <ac:chgData name="Котов Алексей" userId="5e8c532dc64994f6" providerId="LiveId" clId="{AE45AC02-2D4B-444C-8D10-52BD0FE26394}" dt="2022-04-06T16:06:12.325" v="688" actId="1076"/>
            <ac:spMkLst>
              <pc:docMk/>
              <pc:sldMasterMk cId="1699271978" sldId="2147483648"/>
              <pc:sldLayoutMk cId="355970619" sldId="2147483651"/>
              <ac:spMk id="29" creationId="{67225CD9-B602-4823-AEAB-65D308FFFD21}"/>
            </ac:spMkLst>
          </pc:spChg>
          <pc:spChg chg="add mod">
            <ac:chgData name="Котов Алексей" userId="5e8c532dc64994f6" providerId="LiveId" clId="{AE45AC02-2D4B-444C-8D10-52BD0FE26394}" dt="2022-04-06T16:06:12.325" v="688" actId="1076"/>
            <ac:spMkLst>
              <pc:docMk/>
              <pc:sldMasterMk cId="1699271978" sldId="2147483648"/>
              <pc:sldLayoutMk cId="355970619" sldId="2147483651"/>
              <ac:spMk id="30" creationId="{45118DA2-EBAB-4788-8267-D5C288AAA622}"/>
            </ac:spMkLst>
          </pc:spChg>
          <pc:spChg chg="add del">
            <ac:chgData name="Котов Алексей" userId="5e8c532dc64994f6" providerId="LiveId" clId="{AE45AC02-2D4B-444C-8D10-52BD0FE26394}" dt="2022-04-05T20:11:55.587" v="381" actId="11529"/>
            <ac:spMkLst>
              <pc:docMk/>
              <pc:sldMasterMk cId="1699271978" sldId="2147483648"/>
              <pc:sldLayoutMk cId="355970619" sldId="2147483651"/>
              <ac:spMk id="31" creationId="{4C352A73-4D6A-408D-874A-F1CABC7B6D38}"/>
            </ac:spMkLst>
          </pc:spChg>
          <pc:spChg chg="add mod">
            <ac:chgData name="Котов Алексей" userId="5e8c532dc64994f6" providerId="LiveId" clId="{AE45AC02-2D4B-444C-8D10-52BD0FE26394}" dt="2022-04-05T20:12:52.674" v="478" actId="1076"/>
            <ac:spMkLst>
              <pc:docMk/>
              <pc:sldMasterMk cId="1699271978" sldId="2147483648"/>
              <pc:sldLayoutMk cId="355970619" sldId="2147483651"/>
              <ac:spMk id="32" creationId="{7514DAC1-7F15-47AC-99B1-43BDAC96343F}"/>
            </ac:spMkLst>
          </pc:spChg>
          <pc:spChg chg="add mod">
            <ac:chgData name="Котов Алексей" userId="5e8c532dc64994f6" providerId="LiveId" clId="{AE45AC02-2D4B-444C-8D10-52BD0FE26394}" dt="2022-04-05T20:12:37.264" v="474" actId="1076"/>
            <ac:spMkLst>
              <pc:docMk/>
              <pc:sldMasterMk cId="1699271978" sldId="2147483648"/>
              <pc:sldLayoutMk cId="355970619" sldId="2147483651"/>
              <ac:spMk id="33" creationId="{C8488A34-F1AC-4A37-A8F1-691B3A71E130}"/>
            </ac:spMkLst>
          </pc:spChg>
          <pc:spChg chg="add mod">
            <ac:chgData name="Котов Алексей" userId="5e8c532dc64994f6" providerId="LiveId" clId="{AE45AC02-2D4B-444C-8D10-52BD0FE26394}" dt="2022-04-05T20:12:44.016" v="476" actId="1076"/>
            <ac:spMkLst>
              <pc:docMk/>
              <pc:sldMasterMk cId="1699271978" sldId="2147483648"/>
              <pc:sldLayoutMk cId="355970619" sldId="2147483651"/>
              <ac:spMk id="34" creationId="{2C119F24-7713-4AE7-9A85-4E1F8C600A4B}"/>
            </ac:spMkLst>
          </pc:spChg>
          <pc:spChg chg="add mod">
            <ac:chgData name="Котов Алексей" userId="5e8c532dc64994f6" providerId="LiveId" clId="{AE45AC02-2D4B-444C-8D10-52BD0FE26394}" dt="2022-04-05T20:13:08.683" v="479" actId="1076"/>
            <ac:spMkLst>
              <pc:docMk/>
              <pc:sldMasterMk cId="1699271978" sldId="2147483648"/>
              <pc:sldLayoutMk cId="355970619" sldId="2147483651"/>
              <ac:spMk id="35" creationId="{6F0BDF22-F444-436C-AC7F-72326EB4CD71}"/>
            </ac:spMkLst>
          </pc:spChg>
          <pc:spChg chg="add del">
            <ac:chgData name="Котов Алексей" userId="5e8c532dc64994f6" providerId="LiveId" clId="{AE45AC02-2D4B-444C-8D10-52BD0FE26394}" dt="2022-04-05T20:13:47.922" v="481" actId="11529"/>
            <ac:spMkLst>
              <pc:docMk/>
              <pc:sldMasterMk cId="1699271978" sldId="2147483648"/>
              <pc:sldLayoutMk cId="355970619" sldId="2147483651"/>
              <ac:spMk id="36" creationId="{AD6102C5-A181-435C-88B1-3F072BDF2FBE}"/>
            </ac:spMkLst>
          </pc:spChg>
          <pc:spChg chg="add del mod">
            <ac:chgData name="Котов Алексей" userId="5e8c532dc64994f6" providerId="LiveId" clId="{AE45AC02-2D4B-444C-8D10-52BD0FE26394}" dt="2022-04-05T20:14:49.458" v="490" actId="478"/>
            <ac:spMkLst>
              <pc:docMk/>
              <pc:sldMasterMk cId="1699271978" sldId="2147483648"/>
              <pc:sldLayoutMk cId="355970619" sldId="2147483651"/>
              <ac:spMk id="37" creationId="{127B0A77-0074-4679-BB7F-914BB4A43877}"/>
            </ac:spMkLst>
          </pc:spChg>
          <pc:spChg chg="add del mod">
            <ac:chgData name="Котов Алексей" userId="5e8c532dc64994f6" providerId="LiveId" clId="{AE45AC02-2D4B-444C-8D10-52BD0FE26394}" dt="2022-04-05T20:13:55.913" v="483"/>
            <ac:spMkLst>
              <pc:docMk/>
              <pc:sldMasterMk cId="1699271978" sldId="2147483648"/>
              <pc:sldLayoutMk cId="355970619" sldId="2147483651"/>
              <ac:spMk id="38" creationId="{E75BEA07-1674-4FFE-BF52-361F5A85BC33}"/>
            </ac:spMkLst>
          </pc:spChg>
          <pc:spChg chg="add del">
            <ac:chgData name="Котов Алексей" userId="5e8c532dc64994f6" providerId="LiveId" clId="{AE45AC02-2D4B-444C-8D10-52BD0FE26394}" dt="2022-04-05T20:15:01.996" v="491" actId="11529"/>
            <ac:spMkLst>
              <pc:docMk/>
              <pc:sldMasterMk cId="1699271978" sldId="2147483648"/>
              <pc:sldLayoutMk cId="355970619" sldId="2147483651"/>
              <ac:spMk id="41" creationId="{13CA1517-5E5B-4C18-8B83-B56E0132677B}"/>
            </ac:spMkLst>
          </pc:spChg>
          <pc:spChg chg="add mod">
            <ac:chgData name="Котов Алексей" userId="5e8c532dc64994f6" providerId="LiveId" clId="{AE45AC02-2D4B-444C-8D10-52BD0FE26394}" dt="2022-04-05T20:15:18.177" v="503" actId="20577"/>
            <ac:spMkLst>
              <pc:docMk/>
              <pc:sldMasterMk cId="1699271978" sldId="2147483648"/>
              <pc:sldLayoutMk cId="355970619" sldId="2147483651"/>
              <ac:spMk id="42" creationId="{7F2BAD54-0238-453B-A4CD-BD9257396D24}"/>
            </ac:spMkLst>
          </pc:spChg>
          <pc:spChg chg="add mod">
            <ac:chgData name="Котов Алексей" userId="5e8c532dc64994f6" providerId="LiveId" clId="{AE45AC02-2D4B-444C-8D10-52BD0FE26394}" dt="2022-04-05T20:15:36.424" v="505" actId="1076"/>
            <ac:spMkLst>
              <pc:docMk/>
              <pc:sldMasterMk cId="1699271978" sldId="2147483648"/>
              <pc:sldLayoutMk cId="355970619" sldId="2147483651"/>
              <ac:spMk id="43" creationId="{E1590ED9-B6DF-43DD-88B9-4321EFCF38D0}"/>
            </ac:spMkLst>
          </pc:spChg>
          <pc:spChg chg="add mod">
            <ac:chgData name="Котов Алексей" userId="5e8c532dc64994f6" providerId="LiveId" clId="{AE45AC02-2D4B-444C-8D10-52BD0FE26394}" dt="2022-04-05T20:15:49.337" v="507" actId="1076"/>
            <ac:spMkLst>
              <pc:docMk/>
              <pc:sldMasterMk cId="1699271978" sldId="2147483648"/>
              <pc:sldLayoutMk cId="355970619" sldId="2147483651"/>
              <ac:spMk id="44" creationId="{956784CB-DA96-478D-8CD0-6774CB2B60F8}"/>
            </ac:spMkLst>
          </pc:spChg>
          <pc:spChg chg="add del mod">
            <ac:chgData name="Котов Алексей" userId="5e8c532dc64994f6" providerId="LiveId" clId="{AE45AC02-2D4B-444C-8D10-52BD0FE26394}" dt="2022-04-05T20:16:00.931" v="510" actId="478"/>
            <ac:spMkLst>
              <pc:docMk/>
              <pc:sldMasterMk cId="1699271978" sldId="2147483648"/>
              <pc:sldLayoutMk cId="355970619" sldId="2147483651"/>
              <ac:spMk id="45" creationId="{6A82A65D-D167-4F13-AD5B-B52C65E9E8A7}"/>
            </ac:spMkLst>
          </pc:spChg>
          <pc:spChg chg="add mod">
            <ac:chgData name="Котов Алексей" userId="5e8c532dc64994f6" providerId="LiveId" clId="{AE45AC02-2D4B-444C-8D10-52BD0FE26394}" dt="2022-04-05T20:18:36.012" v="515" actId="1076"/>
            <ac:spMkLst>
              <pc:docMk/>
              <pc:sldMasterMk cId="1699271978" sldId="2147483648"/>
              <pc:sldLayoutMk cId="355970619" sldId="2147483651"/>
              <ac:spMk id="46" creationId="{52F8A477-FB6D-46A4-906A-FC7DEDA21242}"/>
            </ac:spMkLst>
          </pc:spChg>
          <pc:picChg chg="add del mod modCrop">
            <ac:chgData name="Котов Алексей" userId="5e8c532dc64994f6" providerId="LiveId" clId="{AE45AC02-2D4B-444C-8D10-52BD0FE26394}" dt="2022-04-05T19:53:17.794" v="197" actId="478"/>
            <ac:picMkLst>
              <pc:docMk/>
              <pc:sldMasterMk cId="1699271978" sldId="2147483648"/>
              <pc:sldLayoutMk cId="355970619" sldId="2147483651"/>
              <ac:picMk id="8" creationId="{BC9A88D3-0145-42C7-BB39-28BBD986B391}"/>
            </ac:picMkLst>
          </pc:picChg>
          <pc:picChg chg="add del mod modCrop">
            <ac:chgData name="Котов Алексей" userId="5e8c532dc64994f6" providerId="LiveId" clId="{AE45AC02-2D4B-444C-8D10-52BD0FE26394}" dt="2022-04-05T19:57:29.309" v="215" actId="478"/>
            <ac:picMkLst>
              <pc:docMk/>
              <pc:sldMasterMk cId="1699271978" sldId="2147483648"/>
              <pc:sldLayoutMk cId="355970619" sldId="2147483651"/>
              <ac:picMk id="12" creationId="{B463C441-A1E9-45AD-8A73-03A80BE540DB}"/>
            </ac:picMkLst>
          </pc:picChg>
          <pc:picChg chg="add del mod">
            <ac:chgData name="Котов Алексей" userId="5e8c532dc64994f6" providerId="LiveId" clId="{AE45AC02-2D4B-444C-8D10-52BD0FE26394}" dt="2022-04-05T20:11:10.150" v="373" actId="478"/>
            <ac:picMkLst>
              <pc:docMk/>
              <pc:sldMasterMk cId="1699271978" sldId="2147483648"/>
              <pc:sldLayoutMk cId="355970619" sldId="2147483651"/>
              <ac:picMk id="19" creationId="{D8441FDE-E0D1-470D-9D94-AB84F3791AC3}"/>
            </ac:picMkLst>
          </pc:picChg>
          <pc:picChg chg="add del mod">
            <ac:chgData name="Котов Алексей" userId="5e8c532dc64994f6" providerId="LiveId" clId="{AE45AC02-2D4B-444C-8D10-52BD0FE26394}" dt="2022-04-05T20:14:41.965" v="488" actId="478"/>
            <ac:picMkLst>
              <pc:docMk/>
              <pc:sldMasterMk cId="1699271978" sldId="2147483648"/>
              <pc:sldLayoutMk cId="355970619" sldId="2147483651"/>
              <ac:picMk id="40" creationId="{2FF35939-1BDB-44B2-8000-350755ADAD5A}"/>
            </ac:picMkLst>
          </pc:picChg>
        </pc:sldLayoutChg>
      </pc:sldMasterChg>
    </pc:docChg>
  </pc:docChgLst>
  <pc:docChgLst>
    <pc:chgData name="Котов Алексей" userId="5e8c532dc64994f6" providerId="Windows Live" clId="Web-{9B808571-5455-4291-83F0-FB0BFA770369}"/>
    <pc:docChg chg="modSld">
      <pc:chgData name="Котов Алексей" userId="5e8c532dc64994f6" providerId="Windows Live" clId="Web-{9B808571-5455-4291-83F0-FB0BFA770369}" dt="2022-05-25T17:50:19.321" v="0" actId="14100"/>
      <pc:docMkLst>
        <pc:docMk/>
      </pc:docMkLst>
      <pc:sldChg chg="modSp">
        <pc:chgData name="Котов Алексей" userId="5e8c532dc64994f6" providerId="Windows Live" clId="Web-{9B808571-5455-4291-83F0-FB0BFA770369}" dt="2022-05-25T17:50:19.321" v="0" actId="14100"/>
        <pc:sldMkLst>
          <pc:docMk/>
          <pc:sldMk cId="1300570265" sldId="260"/>
        </pc:sldMkLst>
        <pc:spChg chg="mod">
          <ac:chgData name="Котов Алексей" userId="5e8c532dc64994f6" providerId="Windows Live" clId="Web-{9B808571-5455-4291-83F0-FB0BFA770369}" dt="2022-05-25T17:50:19.321" v="0" actId="14100"/>
          <ac:spMkLst>
            <pc:docMk/>
            <pc:sldMk cId="1300570265" sldId="260"/>
            <ac:spMk id="4" creationId="{8E3459E9-B849-44D6-AAC9-B8C2BA2618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4ADED-B52D-4905-88E2-20BF56CB6F9C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EDFC5-31FD-44FA-B232-7AFD22FE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500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B9115-B368-40DC-AB4B-06C3CC2F3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E40D39-9B72-430D-8200-61A0DC1A3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0645A4-6ACC-4DAC-8D17-1F387BC75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8274B-3FEE-4D68-92C2-E424C7438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B662A6-5F19-456C-AF35-1FDB7B06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CC606D2-528C-47D1-8A0C-A1341CA718C2}"/>
              </a:ext>
            </a:extLst>
          </p:cNvPr>
          <p:cNvGrpSpPr/>
          <p:nvPr userDrawn="1"/>
        </p:nvGrpSpPr>
        <p:grpSpPr>
          <a:xfrm rot="5400000">
            <a:off x="-1997529" y="3031671"/>
            <a:ext cx="2743200" cy="794658"/>
            <a:chOff x="-2334043" y="4689475"/>
            <a:chExt cx="2743200" cy="79465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9CEB45B-1182-426B-AA6A-4EDDB4267B45}"/>
                </a:ext>
              </a:extLst>
            </p:cNvPr>
            <p:cNvSpPr/>
            <p:nvPr/>
          </p:nvSpPr>
          <p:spPr>
            <a:xfrm>
              <a:off x="-2334043" y="4689475"/>
              <a:ext cx="914400" cy="794658"/>
            </a:xfrm>
            <a:prstGeom prst="rect">
              <a:avLst/>
            </a:prstGeom>
            <a:solidFill>
              <a:srgbClr val="EFE9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48F618A-A538-4CE8-803C-64B1477BCCCE}"/>
                </a:ext>
              </a:extLst>
            </p:cNvPr>
            <p:cNvSpPr/>
            <p:nvPr/>
          </p:nvSpPr>
          <p:spPr>
            <a:xfrm>
              <a:off x="-1419643" y="4689475"/>
              <a:ext cx="914400" cy="794658"/>
            </a:xfrm>
            <a:prstGeom prst="rect">
              <a:avLst/>
            </a:prstGeom>
            <a:solidFill>
              <a:srgbClr val="E85B59"/>
            </a:solidFill>
            <a:ln>
              <a:solidFill>
                <a:srgbClr val="E85B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AB94A49-9BC7-4EED-B5B7-120852C0F1DA}"/>
                </a:ext>
              </a:extLst>
            </p:cNvPr>
            <p:cNvSpPr/>
            <p:nvPr/>
          </p:nvSpPr>
          <p:spPr>
            <a:xfrm>
              <a:off x="-505243" y="4689475"/>
              <a:ext cx="914400" cy="794658"/>
            </a:xfrm>
            <a:prstGeom prst="rect">
              <a:avLst/>
            </a:prstGeom>
            <a:solidFill>
              <a:srgbClr val="0C28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329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" userDrawn="1">
          <p15:clr>
            <a:srgbClr val="FBAE40"/>
          </p15:clr>
        </p15:guide>
        <p15:guide id="3" pos="7423" userDrawn="1">
          <p15:clr>
            <a:srgbClr val="FBAE40"/>
          </p15:clr>
        </p15:guide>
        <p15:guide id="5" orient="horz" pos="482" userDrawn="1">
          <p15:clr>
            <a:srgbClr val="FBAE40"/>
          </p15:clr>
        </p15:guide>
        <p15:guide id="6" orient="horz" pos="4110" userDrawn="1">
          <p15:clr>
            <a:srgbClr val="FBAE40"/>
          </p15:clr>
        </p15:guide>
        <p15:guide id="7" pos="3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B4965-BB89-4088-AFC4-797EDC786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5B8146-FF1D-4446-85CD-ED649330D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A44136-14BE-4482-832E-6C4EEA9D3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04E417-09A8-4B08-A1A4-2C6C34175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4655DC-9F24-4621-A419-056797C4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8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D537EC63-1C4F-4A4F-8CA1-7EA3D9E12E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1669" y="1089025"/>
            <a:ext cx="2232000" cy="22320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26">
            <a:extLst>
              <a:ext uri="{FF2B5EF4-FFF2-40B4-BE49-F238E27FC236}">
                <a16:creationId xmlns:a16="http://schemas.microsoft.com/office/drawing/2014/main" id="{11B47FA7-4A26-49EA-A16E-8EA6F9F58E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2831" y="1089025"/>
            <a:ext cx="2232000" cy="2232025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9" name="Рисунок 26">
            <a:extLst>
              <a:ext uri="{FF2B5EF4-FFF2-40B4-BE49-F238E27FC236}">
                <a16:creationId xmlns:a16="http://schemas.microsoft.com/office/drawing/2014/main" id="{67225CD9-B602-4823-AEAB-65D308FFFD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53993" y="1089025"/>
            <a:ext cx="2232000" cy="22320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26">
            <a:extLst>
              <a:ext uri="{FF2B5EF4-FFF2-40B4-BE49-F238E27FC236}">
                <a16:creationId xmlns:a16="http://schemas.microsoft.com/office/drawing/2014/main" id="{45118DA2-EBAB-4788-8267-D5C288AAA6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08332" y="1089025"/>
            <a:ext cx="2232000" cy="223202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id="{7514DAC1-7F15-47AC-99B1-43BDAC9634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9886" y="3437731"/>
            <a:ext cx="2519362" cy="287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Участник</a:t>
            </a:r>
          </a:p>
        </p:txBody>
      </p:sp>
      <p:sp>
        <p:nvSpPr>
          <p:cNvPr id="33" name="Текст 31">
            <a:extLst>
              <a:ext uri="{FF2B5EF4-FFF2-40B4-BE49-F238E27FC236}">
                <a16:creationId xmlns:a16="http://schemas.microsoft.com/office/drawing/2014/main" id="{C8488A34-F1AC-4A37-A8F1-691B3A71E1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0738" y="3429000"/>
            <a:ext cx="2519362" cy="287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Участник</a:t>
            </a:r>
          </a:p>
        </p:txBody>
      </p:sp>
      <p:sp>
        <p:nvSpPr>
          <p:cNvPr id="34" name="Текст 31">
            <a:extLst>
              <a:ext uri="{FF2B5EF4-FFF2-40B4-BE49-F238E27FC236}">
                <a16:creationId xmlns:a16="http://schemas.microsoft.com/office/drawing/2014/main" id="{2C119F24-7713-4AE7-9A85-4E1F8C600A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0312" y="3429000"/>
            <a:ext cx="2519362" cy="287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Участник</a:t>
            </a:r>
          </a:p>
        </p:txBody>
      </p:sp>
      <p:sp>
        <p:nvSpPr>
          <p:cNvPr id="35" name="Текст 31">
            <a:extLst>
              <a:ext uri="{FF2B5EF4-FFF2-40B4-BE49-F238E27FC236}">
                <a16:creationId xmlns:a16="http://schemas.microsoft.com/office/drawing/2014/main" id="{6F0BDF22-F444-436C-AC7F-72326EB4CD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7988" y="3437731"/>
            <a:ext cx="2519362" cy="287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Участник</a:t>
            </a:r>
          </a:p>
        </p:txBody>
      </p:sp>
      <p:sp>
        <p:nvSpPr>
          <p:cNvPr id="42" name="Текст 41">
            <a:extLst>
              <a:ext uri="{FF2B5EF4-FFF2-40B4-BE49-F238E27FC236}">
                <a16:creationId xmlns:a16="http://schemas.microsoft.com/office/drawing/2014/main" id="{7F2BAD54-0238-453B-A4CD-BD9257396D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7988" y="4041775"/>
            <a:ext cx="2519362" cy="25193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3" name="Текст 41">
            <a:extLst>
              <a:ext uri="{FF2B5EF4-FFF2-40B4-BE49-F238E27FC236}">
                <a16:creationId xmlns:a16="http://schemas.microsoft.com/office/drawing/2014/main" id="{E1590ED9-B6DF-43DD-88B9-4321EFCF3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60738" y="4041774"/>
            <a:ext cx="2519362" cy="25193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4" name="Текст 41">
            <a:extLst>
              <a:ext uri="{FF2B5EF4-FFF2-40B4-BE49-F238E27FC236}">
                <a16:creationId xmlns:a16="http://schemas.microsoft.com/office/drawing/2014/main" id="{956784CB-DA96-478D-8CD0-6774CB2B60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0312" y="4041773"/>
            <a:ext cx="2519362" cy="25193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6" name="Текст 41">
            <a:extLst>
              <a:ext uri="{FF2B5EF4-FFF2-40B4-BE49-F238E27FC236}">
                <a16:creationId xmlns:a16="http://schemas.microsoft.com/office/drawing/2014/main" id="{52F8A477-FB6D-46A4-906A-FC7DEDA212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64651" y="4041772"/>
            <a:ext cx="2519362" cy="25193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55970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92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2387" userDrawn="1">
          <p15:clr>
            <a:srgbClr val="FBAE40"/>
          </p15:clr>
        </p15:guide>
        <p15:guide id="6" orient="horz" pos="2546" userDrawn="1">
          <p15:clr>
            <a:srgbClr val="FBAE40"/>
          </p15:clr>
        </p15:guide>
        <p15:guide id="8" pos="2116" userDrawn="1">
          <p15:clr>
            <a:srgbClr val="FBAE40"/>
          </p15:clr>
        </p15:guide>
        <p15:guide id="9" pos="3704" userDrawn="1">
          <p15:clr>
            <a:srgbClr val="FBAE40"/>
          </p15:clr>
        </p15:guide>
        <p15:guide id="10" pos="3976" userDrawn="1">
          <p15:clr>
            <a:srgbClr val="FBAE40"/>
          </p15:clr>
        </p15:guide>
        <p15:guide id="11" pos="5564" userDrawn="1">
          <p15:clr>
            <a:srgbClr val="FBAE40"/>
          </p15:clr>
        </p15:guide>
        <p15:guide id="12" pos="5836" userDrawn="1">
          <p15:clr>
            <a:srgbClr val="FBAE40"/>
          </p15:clr>
        </p15:guide>
        <p15:guide id="13" pos="7423" userDrawn="1">
          <p15:clr>
            <a:srgbClr val="FBAE40"/>
          </p15:clr>
        </p15:guide>
        <p15:guide id="14" pos="1844" userDrawn="1">
          <p15:clr>
            <a:srgbClr val="FBAE40"/>
          </p15:clr>
        </p15:guide>
        <p15:guide id="15" orient="horz" pos="4133" userDrawn="1">
          <p15:clr>
            <a:srgbClr val="FBAE40"/>
          </p15:clr>
        </p15:guide>
        <p15:guide id="16" orient="horz" pos="572" userDrawn="1">
          <p15:clr>
            <a:srgbClr val="FBAE40"/>
          </p15:clr>
        </p15:guide>
        <p15:guide id="17" orient="horz" pos="68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430CB-1DDF-4CC8-924F-53B60BB7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89156A-BAA6-40DD-A689-14A55CB7C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0E50C2-CCDA-4DD7-8211-59E577D40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4587C4-C7FD-4F5A-907A-76916FDC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CFF559-C939-45F3-AFA5-2BF1638E4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6B128F-0D2D-4581-BCB6-0B0A3A06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53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6A89B-AAA0-4677-B9B7-F7FF19896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613595-5B76-41D8-A78B-3E51B0E3C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F16C71-9EF1-49B0-89CB-778FDC845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977D0B-7E52-45FF-BB3F-671B23C65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39B405-A96B-4B12-A2FC-30063EB556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327E39-FF88-430C-8929-2DD064E4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596A4E3-622F-46FA-9B3A-4CA726A2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4C7243-2B66-4B80-AF3D-4E649CB9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161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40B05-BD52-45A7-8D15-4AB0969A8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83911F-735B-4CF1-BD8C-70D55346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C95CE1-9276-4B56-BE6D-CD8AD81CE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329F39-E87D-491B-87F3-1205ED1E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97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F06A304-9470-4B23-A99D-8447C9779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D2FCA0-9397-45E4-BED6-D86C4DECF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406E5A-B026-4E32-887B-F48E222B6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3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C7E40-FF19-4566-9405-CA7FAD5E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EFD7B4-0137-442D-8E2A-8DE919E2E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0AD884-2029-49E4-B85C-AD79AB2F4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59F5C8-75BF-4CD6-8554-24762A6F0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A32C6B-52AB-4426-96A6-8E05811B3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145CC4-4326-4517-996B-4FB7A82A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50D3C-78F3-4BBB-89C2-23471633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954B887-FFAD-462B-A93E-C8582B40F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AF98CC-81F8-43ED-B008-A3E9D5831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EFCBD6-F285-46E0-8B0F-89940CDA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E09097-B95E-4EFD-B505-BF0B6CF18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8D6586-3E44-41B3-851B-3EC020F51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4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10E19-2BA3-40AC-AAAB-96F0D9C4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5C44AC-7086-4877-A56E-64F8AFEDE9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8B7065-8923-4FA5-BB80-2B6574E9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042CE1-C7F6-4610-8A78-3B4074CC9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65C212-E3D6-4B53-8741-2B1C3E360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6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4FD273-8DC0-4392-B32B-75EB9ECA1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AB3BD5-F6D4-431C-967F-9E19773B4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2520B-09DD-4B81-97A2-7B4A7466C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232C2D-841F-4E01-A294-41E752628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8FCBFE-B7FB-44AD-BFEC-E3FF2E69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33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E6BDF-F108-49C0-8566-CACDF9B4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B835E8-9BE6-404D-B8CC-4D31E0C2C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972D67-D4B4-4E9D-9425-317670004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FF6E3-11E0-406F-BE21-1C783C57A968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D0EC7A-F947-4920-8942-B8F9BCE9C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EF57E8-1049-4AED-BAB9-131F70478F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AC589-15C9-4AB4-A684-7E6CA8386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27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AAE7C118-0BA5-4464-91E2-8DFCC544DDEA}"/>
              </a:ext>
            </a:extLst>
          </p:cNvPr>
          <p:cNvSpPr/>
          <p:nvPr/>
        </p:nvSpPr>
        <p:spPr>
          <a:xfrm>
            <a:off x="5314995" y="-1802725"/>
            <a:ext cx="10800000" cy="10800000"/>
          </a:xfrm>
          <a:prstGeom prst="ellipse">
            <a:avLst/>
          </a:prstGeom>
          <a:solidFill>
            <a:srgbClr val="E85B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85B59"/>
                </a:solidFill>
              </a:ln>
              <a:solidFill>
                <a:srgbClr val="E85B59"/>
              </a:solidFill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C8030DB-3088-46C7-90C7-D1CA058C65F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41" b="32141"/>
          <a:stretch>
            <a:fillRect/>
          </a:stretch>
        </p:blipFill>
        <p:spPr>
          <a:xfrm>
            <a:off x="0" y="1538514"/>
            <a:ext cx="5018588" cy="1792514"/>
          </a:xfr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872AACC-9FC8-4015-9395-F2289EE5E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0156" y1="10000" x2="31172" y2="28438"/>
                        <a14:foregroundMark x1="31484" y1="95703" x2="36250" y2="90625"/>
                        <a14:foregroundMark x1="30547" y1="96016" x2="31875" y2="92891"/>
                        <a14:foregroundMark x1="30391" y1="28672" x2="32188" y2="28828"/>
                        <a14:foregroundMark x1="28750" y1="31094" x2="4844" y2="46328"/>
                        <a14:foregroundMark x1="2109" y1="47422" x2="7500" y2="45156"/>
                        <a14:foregroundMark x1="1797" y1="48438" x2="2422" y2="47578"/>
                        <a14:foregroundMark x1="33516" y1="58203" x2="34453" y2="40234"/>
                        <a14:foregroundMark x1="1953" y1="49609" x2="1094" y2="48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899">
            <a:off x="5938652" y="486016"/>
            <a:ext cx="5885969" cy="5885969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80000"/>
              </a:scheme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84ADF3B-27C9-4910-A852-8EE73C50FD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27" y="4975380"/>
            <a:ext cx="1724266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9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7CB18680-C0D6-49AD-9203-6428959D025A}"/>
              </a:ext>
            </a:extLst>
          </p:cNvPr>
          <p:cNvSpPr/>
          <p:nvPr/>
        </p:nvSpPr>
        <p:spPr>
          <a:xfrm>
            <a:off x="3396000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rgbClr val="EFE9DA"/>
              </a:gs>
              <a:gs pos="74000">
                <a:srgbClr val="0C2825">
                  <a:alpha val="0"/>
                  <a:lumMod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5219F-61EE-4D50-8230-FB090AEF6AA1}"/>
              </a:ext>
            </a:extLst>
          </p:cNvPr>
          <p:cNvSpPr txBox="1"/>
          <p:nvPr/>
        </p:nvSpPr>
        <p:spPr>
          <a:xfrm>
            <a:off x="1840029" y="1767007"/>
            <a:ext cx="29935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0</a:t>
            </a:r>
            <a:r>
              <a:rPr lang="ru-RU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1.</a:t>
            </a:r>
            <a:endParaRPr lang="ru-RU" sz="21000" dirty="0">
              <a:ln w="22225" cmpd="sng">
                <a:solidFill>
                  <a:srgbClr val="EFE9DA"/>
                </a:solidFill>
              </a:ln>
              <a:solidFill>
                <a:srgbClr val="082723">
                  <a:alpha val="0"/>
                </a:srgb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7108D-1EE7-4418-81C8-D9AEA95B7F4B}"/>
              </a:ext>
            </a:extLst>
          </p:cNvPr>
          <p:cNvSpPr/>
          <p:nvPr/>
        </p:nvSpPr>
        <p:spPr>
          <a:xfrm>
            <a:off x="5322917" y="4652963"/>
            <a:ext cx="69461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E85B59"/>
                </a:solidFill>
              </a:rPr>
              <a:t>Какая проблема?</a:t>
            </a:r>
          </a:p>
        </p:txBody>
      </p:sp>
    </p:spTree>
    <p:extLst>
      <p:ext uri="{BB962C8B-B14F-4D97-AF65-F5344CB8AC3E}">
        <p14:creationId xmlns:p14="http://schemas.microsoft.com/office/powerpoint/2010/main" val="335379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08DE4E0-EA08-4370-86DC-E8D42F5C2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" t="344" r="3176" b="2481"/>
          <a:stretch>
            <a:fillRect/>
          </a:stretch>
        </p:blipFill>
        <p:spPr>
          <a:xfrm>
            <a:off x="4480979" y="1315325"/>
            <a:ext cx="7708288" cy="5160032"/>
          </a:xfrm>
          <a:custGeom>
            <a:avLst/>
            <a:gdLst>
              <a:gd name="connsiteX0" fmla="*/ 1003589 w 7708288"/>
              <a:gd name="connsiteY0" fmla="*/ 5115555 h 5160032"/>
              <a:gd name="connsiteX1" fmla="*/ 988541 w 7708288"/>
              <a:gd name="connsiteY1" fmla="*/ 5117355 h 5160032"/>
              <a:gd name="connsiteX2" fmla="*/ 965421 w 7708288"/>
              <a:gd name="connsiteY2" fmla="*/ 5125248 h 5160032"/>
              <a:gd name="connsiteX3" fmla="*/ 968024 w 7708288"/>
              <a:gd name="connsiteY3" fmla="*/ 5131175 h 5160032"/>
              <a:gd name="connsiteX4" fmla="*/ 989883 w 7708288"/>
              <a:gd name="connsiteY4" fmla="*/ 5122988 h 5160032"/>
              <a:gd name="connsiteX5" fmla="*/ 4348065 w 7708288"/>
              <a:gd name="connsiteY5" fmla="*/ 4932243 h 5160032"/>
              <a:gd name="connsiteX6" fmla="*/ 4345496 w 7708288"/>
              <a:gd name="connsiteY6" fmla="*/ 4932622 h 5160032"/>
              <a:gd name="connsiteX7" fmla="*/ 4363428 w 7708288"/>
              <a:gd name="connsiteY7" fmla="*/ 4940751 h 5160032"/>
              <a:gd name="connsiteX8" fmla="*/ 4534253 w 7708288"/>
              <a:gd name="connsiteY8" fmla="*/ 4860323 h 5160032"/>
              <a:gd name="connsiteX9" fmla="*/ 4560891 w 7708288"/>
              <a:gd name="connsiteY9" fmla="*/ 4873190 h 5160032"/>
              <a:gd name="connsiteX10" fmla="*/ 4534253 w 7708288"/>
              <a:gd name="connsiteY10" fmla="*/ 4860323 h 5160032"/>
              <a:gd name="connsiteX11" fmla="*/ 2168720 w 7708288"/>
              <a:gd name="connsiteY11" fmla="*/ 4784245 h 5160032"/>
              <a:gd name="connsiteX12" fmla="*/ 2168720 w 7708288"/>
              <a:gd name="connsiteY12" fmla="*/ 4784245 h 5160032"/>
              <a:gd name="connsiteX13" fmla="*/ 1213845 w 7708288"/>
              <a:gd name="connsiteY13" fmla="*/ 4756492 h 5160032"/>
              <a:gd name="connsiteX14" fmla="*/ 1079973 w 7708288"/>
              <a:gd name="connsiteY14" fmla="*/ 4976507 h 5160032"/>
              <a:gd name="connsiteX15" fmla="*/ 1087668 w 7708288"/>
              <a:gd name="connsiteY15" fmla="*/ 4966339 h 5160032"/>
              <a:gd name="connsiteX16" fmla="*/ 1213845 w 7708288"/>
              <a:gd name="connsiteY16" fmla="*/ 4756492 h 5160032"/>
              <a:gd name="connsiteX17" fmla="*/ 1229238 w 7708288"/>
              <a:gd name="connsiteY17" fmla="*/ 4733392 h 5160032"/>
              <a:gd name="connsiteX18" fmla="*/ 1223603 w 7708288"/>
              <a:gd name="connsiteY18" fmla="*/ 4737499 h 5160032"/>
              <a:gd name="connsiteX19" fmla="*/ 1229238 w 7708288"/>
              <a:gd name="connsiteY19" fmla="*/ 4733392 h 5160032"/>
              <a:gd name="connsiteX20" fmla="*/ 1258561 w 7708288"/>
              <a:gd name="connsiteY20" fmla="*/ 4688390 h 5160032"/>
              <a:gd name="connsiteX21" fmla="*/ 1252748 w 7708288"/>
              <a:gd name="connsiteY21" fmla="*/ 4692453 h 5160032"/>
              <a:gd name="connsiteX22" fmla="*/ 1258561 w 7708288"/>
              <a:gd name="connsiteY22" fmla="*/ 4688390 h 5160032"/>
              <a:gd name="connsiteX23" fmla="*/ 1267234 w 7708288"/>
              <a:gd name="connsiteY23" fmla="*/ 4674836 h 5160032"/>
              <a:gd name="connsiteX24" fmla="*/ 1261329 w 7708288"/>
              <a:gd name="connsiteY24" fmla="*/ 4678503 h 5160032"/>
              <a:gd name="connsiteX25" fmla="*/ 1267234 w 7708288"/>
              <a:gd name="connsiteY25" fmla="*/ 4674836 h 5160032"/>
              <a:gd name="connsiteX26" fmla="*/ 3742460 w 7708288"/>
              <a:gd name="connsiteY26" fmla="*/ 4656995 h 5160032"/>
              <a:gd name="connsiteX27" fmla="*/ 3754948 w 7708288"/>
              <a:gd name="connsiteY27" fmla="*/ 4667038 h 5160032"/>
              <a:gd name="connsiteX28" fmla="*/ 3742460 w 7708288"/>
              <a:gd name="connsiteY28" fmla="*/ 4656995 h 5160032"/>
              <a:gd name="connsiteX29" fmla="*/ 3809261 w 7708288"/>
              <a:gd name="connsiteY29" fmla="*/ 4655392 h 5160032"/>
              <a:gd name="connsiteX30" fmla="*/ 3814602 w 7708288"/>
              <a:gd name="connsiteY30" fmla="*/ 4660919 h 5160032"/>
              <a:gd name="connsiteX31" fmla="*/ 3825207 w 7708288"/>
              <a:gd name="connsiteY31" fmla="*/ 4664084 h 5160032"/>
              <a:gd name="connsiteX32" fmla="*/ 3824689 w 7708288"/>
              <a:gd name="connsiteY32" fmla="*/ 4660823 h 5160032"/>
              <a:gd name="connsiteX33" fmla="*/ 3816303 w 7708288"/>
              <a:gd name="connsiteY33" fmla="*/ 4655528 h 5160032"/>
              <a:gd name="connsiteX34" fmla="*/ 3809261 w 7708288"/>
              <a:gd name="connsiteY34" fmla="*/ 4655392 h 5160032"/>
              <a:gd name="connsiteX35" fmla="*/ 3773790 w 7708288"/>
              <a:gd name="connsiteY35" fmla="*/ 4640830 h 5160032"/>
              <a:gd name="connsiteX36" fmla="*/ 3797097 w 7708288"/>
              <a:gd name="connsiteY36" fmla="*/ 4652089 h 5160032"/>
              <a:gd name="connsiteX37" fmla="*/ 3773790 w 7708288"/>
              <a:gd name="connsiteY37" fmla="*/ 4640830 h 5160032"/>
              <a:gd name="connsiteX38" fmla="*/ 1285650 w 7708288"/>
              <a:gd name="connsiteY38" fmla="*/ 4640765 h 5160032"/>
              <a:gd name="connsiteX39" fmla="*/ 1279962 w 7708288"/>
              <a:gd name="connsiteY39" fmla="*/ 4644298 h 5160032"/>
              <a:gd name="connsiteX40" fmla="*/ 1285650 w 7708288"/>
              <a:gd name="connsiteY40" fmla="*/ 4640765 h 5160032"/>
              <a:gd name="connsiteX41" fmla="*/ 1295116 w 7708288"/>
              <a:gd name="connsiteY41" fmla="*/ 4625507 h 5160032"/>
              <a:gd name="connsiteX42" fmla="*/ 1290098 w 7708288"/>
              <a:gd name="connsiteY42" fmla="*/ 4629382 h 5160032"/>
              <a:gd name="connsiteX43" fmla="*/ 1295116 w 7708288"/>
              <a:gd name="connsiteY43" fmla="*/ 4625507 h 5160032"/>
              <a:gd name="connsiteX44" fmla="*/ 3652444 w 7708288"/>
              <a:gd name="connsiteY44" fmla="*/ 4583350 h 5160032"/>
              <a:gd name="connsiteX45" fmla="*/ 3702287 w 7708288"/>
              <a:gd name="connsiteY45" fmla="*/ 4606174 h 5160032"/>
              <a:gd name="connsiteX46" fmla="*/ 3658678 w 7708288"/>
              <a:gd name="connsiteY46" fmla="*/ 4588816 h 5160032"/>
              <a:gd name="connsiteX47" fmla="*/ 5558858 w 7708288"/>
              <a:gd name="connsiteY47" fmla="*/ 4576009 h 5160032"/>
              <a:gd name="connsiteX48" fmla="*/ 5558858 w 7708288"/>
              <a:gd name="connsiteY48" fmla="*/ 4576009 h 5160032"/>
              <a:gd name="connsiteX49" fmla="*/ 2244170 w 7708288"/>
              <a:gd name="connsiteY49" fmla="*/ 4563869 h 5160032"/>
              <a:gd name="connsiteX50" fmla="*/ 2239797 w 7708288"/>
              <a:gd name="connsiteY50" fmla="*/ 4565506 h 5160032"/>
              <a:gd name="connsiteX51" fmla="*/ 2244170 w 7708288"/>
              <a:gd name="connsiteY51" fmla="*/ 4563869 h 5160032"/>
              <a:gd name="connsiteX52" fmla="*/ 4603983 w 7708288"/>
              <a:gd name="connsiteY52" fmla="*/ 4548254 h 5160032"/>
              <a:gd name="connsiteX53" fmla="*/ 4574297 w 7708288"/>
              <a:gd name="connsiteY53" fmla="*/ 4594462 h 5160032"/>
              <a:gd name="connsiteX54" fmla="*/ 4575814 w 7708288"/>
              <a:gd name="connsiteY54" fmla="*/ 4595386 h 5160032"/>
              <a:gd name="connsiteX55" fmla="*/ 4577842 w 7708288"/>
              <a:gd name="connsiteY55" fmla="*/ 4598773 h 5160032"/>
              <a:gd name="connsiteX56" fmla="*/ 4578214 w 7708288"/>
              <a:gd name="connsiteY56" fmla="*/ 4598140 h 5160032"/>
              <a:gd name="connsiteX57" fmla="*/ 4603983 w 7708288"/>
              <a:gd name="connsiteY57" fmla="*/ 4548254 h 5160032"/>
              <a:gd name="connsiteX58" fmla="*/ 3447485 w 7708288"/>
              <a:gd name="connsiteY58" fmla="*/ 4529813 h 5160032"/>
              <a:gd name="connsiteX59" fmla="*/ 3458707 w 7708288"/>
              <a:gd name="connsiteY59" fmla="*/ 4539615 h 5160032"/>
              <a:gd name="connsiteX60" fmla="*/ 3447485 w 7708288"/>
              <a:gd name="connsiteY60" fmla="*/ 4529813 h 5160032"/>
              <a:gd name="connsiteX61" fmla="*/ 4619376 w 7708288"/>
              <a:gd name="connsiteY61" fmla="*/ 4525155 h 5160032"/>
              <a:gd name="connsiteX62" fmla="*/ 4613742 w 7708288"/>
              <a:gd name="connsiteY62" fmla="*/ 4529262 h 5160032"/>
              <a:gd name="connsiteX63" fmla="*/ 4619376 w 7708288"/>
              <a:gd name="connsiteY63" fmla="*/ 4525155 h 5160032"/>
              <a:gd name="connsiteX64" fmla="*/ 5298989 w 7708288"/>
              <a:gd name="connsiteY64" fmla="*/ 4490328 h 5160032"/>
              <a:gd name="connsiteX65" fmla="*/ 5304981 w 7708288"/>
              <a:gd name="connsiteY65" fmla="*/ 4507352 h 5160032"/>
              <a:gd name="connsiteX66" fmla="*/ 5306160 w 7708288"/>
              <a:gd name="connsiteY66" fmla="*/ 4502309 h 5160032"/>
              <a:gd name="connsiteX67" fmla="*/ 5298989 w 7708288"/>
              <a:gd name="connsiteY67" fmla="*/ 4490328 h 5160032"/>
              <a:gd name="connsiteX68" fmla="*/ 3322099 w 7708288"/>
              <a:gd name="connsiteY68" fmla="*/ 4481545 h 5160032"/>
              <a:gd name="connsiteX69" fmla="*/ 3418075 w 7708288"/>
              <a:gd name="connsiteY69" fmla="*/ 4520931 h 5160032"/>
              <a:gd name="connsiteX70" fmla="*/ 3437126 w 7708288"/>
              <a:gd name="connsiteY70" fmla="*/ 4529568 h 5160032"/>
              <a:gd name="connsiteX71" fmla="*/ 3322099 w 7708288"/>
              <a:gd name="connsiteY71" fmla="*/ 4481545 h 5160032"/>
              <a:gd name="connsiteX72" fmla="*/ 4648699 w 7708288"/>
              <a:gd name="connsiteY72" fmla="*/ 4480153 h 5160032"/>
              <a:gd name="connsiteX73" fmla="*/ 4642887 w 7708288"/>
              <a:gd name="connsiteY73" fmla="*/ 4484217 h 5160032"/>
              <a:gd name="connsiteX74" fmla="*/ 4648699 w 7708288"/>
              <a:gd name="connsiteY74" fmla="*/ 4480153 h 5160032"/>
              <a:gd name="connsiteX75" fmla="*/ 5290253 w 7708288"/>
              <a:gd name="connsiteY75" fmla="*/ 4476892 h 5160032"/>
              <a:gd name="connsiteX76" fmla="*/ 5296713 w 7708288"/>
              <a:gd name="connsiteY76" fmla="*/ 4480156 h 5160032"/>
              <a:gd name="connsiteX77" fmla="*/ 5299234 w 7708288"/>
              <a:gd name="connsiteY77" fmla="*/ 4480745 h 5160032"/>
              <a:gd name="connsiteX78" fmla="*/ 5295737 w 7708288"/>
              <a:gd name="connsiteY78" fmla="*/ 4477123 h 5160032"/>
              <a:gd name="connsiteX79" fmla="*/ 5290253 w 7708288"/>
              <a:gd name="connsiteY79" fmla="*/ 4476892 h 5160032"/>
              <a:gd name="connsiteX80" fmla="*/ 3299339 w 7708288"/>
              <a:gd name="connsiteY80" fmla="*/ 4475053 h 5160032"/>
              <a:gd name="connsiteX81" fmla="*/ 3305884 w 7708288"/>
              <a:gd name="connsiteY81" fmla="*/ 4479578 h 5160032"/>
              <a:gd name="connsiteX82" fmla="*/ 3309648 w 7708288"/>
              <a:gd name="connsiteY82" fmla="*/ 4482340 h 5160032"/>
              <a:gd name="connsiteX83" fmla="*/ 3312562 w 7708288"/>
              <a:gd name="connsiteY83" fmla="*/ 4484753 h 5160032"/>
              <a:gd name="connsiteX84" fmla="*/ 3299339 w 7708288"/>
              <a:gd name="connsiteY84" fmla="*/ 4475053 h 5160032"/>
              <a:gd name="connsiteX85" fmla="*/ 3280486 w 7708288"/>
              <a:gd name="connsiteY85" fmla="*/ 4467722 h 5160032"/>
              <a:gd name="connsiteX86" fmla="*/ 3288068 w 7708288"/>
              <a:gd name="connsiteY86" fmla="*/ 4472294 h 5160032"/>
              <a:gd name="connsiteX87" fmla="*/ 3291831 w 7708288"/>
              <a:gd name="connsiteY87" fmla="*/ 4475056 h 5160032"/>
              <a:gd name="connsiteX88" fmla="*/ 3294639 w 7708288"/>
              <a:gd name="connsiteY88" fmla="*/ 4477464 h 5160032"/>
              <a:gd name="connsiteX89" fmla="*/ 3280486 w 7708288"/>
              <a:gd name="connsiteY89" fmla="*/ 4467722 h 5160032"/>
              <a:gd name="connsiteX90" fmla="*/ 4657372 w 7708288"/>
              <a:gd name="connsiteY90" fmla="*/ 4466599 h 5160032"/>
              <a:gd name="connsiteX91" fmla="*/ 4651468 w 7708288"/>
              <a:gd name="connsiteY91" fmla="*/ 4470266 h 5160032"/>
              <a:gd name="connsiteX92" fmla="*/ 4657372 w 7708288"/>
              <a:gd name="connsiteY92" fmla="*/ 4466599 h 5160032"/>
              <a:gd name="connsiteX93" fmla="*/ 3233898 w 7708288"/>
              <a:gd name="connsiteY93" fmla="*/ 4454922 h 5160032"/>
              <a:gd name="connsiteX94" fmla="*/ 3272144 w 7708288"/>
              <a:gd name="connsiteY94" fmla="*/ 4469763 h 5160032"/>
              <a:gd name="connsiteX95" fmla="*/ 3257258 w 7708288"/>
              <a:gd name="connsiteY95" fmla="*/ 4465719 h 5160032"/>
              <a:gd name="connsiteX96" fmla="*/ 3240677 w 7708288"/>
              <a:gd name="connsiteY96" fmla="*/ 4459788 h 5160032"/>
              <a:gd name="connsiteX97" fmla="*/ 3233898 w 7708288"/>
              <a:gd name="connsiteY97" fmla="*/ 4454922 h 5160032"/>
              <a:gd name="connsiteX98" fmla="*/ 909044 w 7708288"/>
              <a:gd name="connsiteY98" fmla="*/ 4451692 h 5160032"/>
              <a:gd name="connsiteX99" fmla="*/ 903124 w 7708288"/>
              <a:gd name="connsiteY99" fmla="*/ 4460908 h 5160032"/>
              <a:gd name="connsiteX100" fmla="*/ 902297 w 7708288"/>
              <a:gd name="connsiteY100" fmla="*/ 4464755 h 5160032"/>
              <a:gd name="connsiteX101" fmla="*/ 3207631 w 7708288"/>
              <a:gd name="connsiteY101" fmla="*/ 4445334 h 5160032"/>
              <a:gd name="connsiteX102" fmla="*/ 3215333 w 7708288"/>
              <a:gd name="connsiteY102" fmla="*/ 4446979 h 5160032"/>
              <a:gd name="connsiteX103" fmla="*/ 3216001 w 7708288"/>
              <a:gd name="connsiteY103" fmla="*/ 4450087 h 5160032"/>
              <a:gd name="connsiteX104" fmla="*/ 3213806 w 7708288"/>
              <a:gd name="connsiteY104" fmla="*/ 4452095 h 5160032"/>
              <a:gd name="connsiteX105" fmla="*/ 3206104 w 7708288"/>
              <a:gd name="connsiteY105" fmla="*/ 4450450 h 5160032"/>
              <a:gd name="connsiteX106" fmla="*/ 3207631 w 7708288"/>
              <a:gd name="connsiteY106" fmla="*/ 4445334 h 5160032"/>
              <a:gd name="connsiteX107" fmla="*/ 3302403 w 7708288"/>
              <a:gd name="connsiteY107" fmla="*/ 4441835 h 5160032"/>
              <a:gd name="connsiteX108" fmla="*/ 3522438 w 7708288"/>
              <a:gd name="connsiteY108" fmla="*/ 4534713 h 5160032"/>
              <a:gd name="connsiteX109" fmla="*/ 3553014 w 7708288"/>
              <a:gd name="connsiteY109" fmla="*/ 4546461 h 5160032"/>
              <a:gd name="connsiteX110" fmla="*/ 3633451 w 7708288"/>
              <a:gd name="connsiteY110" fmla="*/ 4573421 h 5160032"/>
              <a:gd name="connsiteX111" fmla="*/ 3658504 w 7708288"/>
              <a:gd name="connsiteY111" fmla="*/ 4592696 h 5160032"/>
              <a:gd name="connsiteX112" fmla="*/ 3726005 w 7708288"/>
              <a:gd name="connsiteY112" fmla="*/ 4619072 h 5160032"/>
              <a:gd name="connsiteX113" fmla="*/ 3762130 w 7708288"/>
              <a:gd name="connsiteY113" fmla="*/ 4622342 h 5160032"/>
              <a:gd name="connsiteX114" fmla="*/ 3712653 w 7708288"/>
              <a:gd name="connsiteY114" fmla="*/ 4599028 h 5160032"/>
              <a:gd name="connsiteX115" fmla="*/ 3302403 w 7708288"/>
              <a:gd name="connsiteY115" fmla="*/ 4441835 h 5160032"/>
              <a:gd name="connsiteX116" fmla="*/ 4675787 w 7708288"/>
              <a:gd name="connsiteY116" fmla="*/ 4432529 h 5160032"/>
              <a:gd name="connsiteX117" fmla="*/ 4670101 w 7708288"/>
              <a:gd name="connsiteY117" fmla="*/ 4436061 h 5160032"/>
              <a:gd name="connsiteX118" fmla="*/ 4675787 w 7708288"/>
              <a:gd name="connsiteY118" fmla="*/ 4432529 h 5160032"/>
              <a:gd name="connsiteX119" fmla="*/ 2320591 w 7708288"/>
              <a:gd name="connsiteY119" fmla="*/ 4430081 h 5160032"/>
              <a:gd name="connsiteX120" fmla="*/ 2281059 w 7708288"/>
              <a:gd name="connsiteY120" fmla="*/ 4491381 h 5160032"/>
              <a:gd name="connsiteX121" fmla="*/ 2234329 w 7708288"/>
              <a:gd name="connsiteY121" fmla="*/ 4577525 h 5160032"/>
              <a:gd name="connsiteX122" fmla="*/ 2240044 w 7708288"/>
              <a:gd name="connsiteY122" fmla="*/ 4581520 h 5160032"/>
              <a:gd name="connsiteX123" fmla="*/ 2266880 w 7708288"/>
              <a:gd name="connsiteY123" fmla="*/ 4529287 h 5160032"/>
              <a:gd name="connsiteX124" fmla="*/ 2320591 w 7708288"/>
              <a:gd name="connsiteY124" fmla="*/ 4430081 h 5160032"/>
              <a:gd name="connsiteX125" fmla="*/ 924438 w 7708288"/>
              <a:gd name="connsiteY125" fmla="*/ 4428592 h 5160032"/>
              <a:gd name="connsiteX126" fmla="*/ 918803 w 7708288"/>
              <a:gd name="connsiteY126" fmla="*/ 4432699 h 5160032"/>
              <a:gd name="connsiteX127" fmla="*/ 924438 w 7708288"/>
              <a:gd name="connsiteY127" fmla="*/ 4428592 h 5160032"/>
              <a:gd name="connsiteX128" fmla="*/ 2388980 w 7708288"/>
              <a:gd name="connsiteY128" fmla="*/ 4422203 h 5160032"/>
              <a:gd name="connsiteX129" fmla="*/ 2389143 w 7708288"/>
              <a:gd name="connsiteY129" fmla="*/ 4432878 h 5160032"/>
              <a:gd name="connsiteX130" fmla="*/ 2381955 w 7708288"/>
              <a:gd name="connsiteY130" fmla="*/ 4435186 h 5160032"/>
              <a:gd name="connsiteX131" fmla="*/ 2383052 w 7708288"/>
              <a:gd name="connsiteY131" fmla="*/ 4424806 h 5160032"/>
              <a:gd name="connsiteX132" fmla="*/ 2388980 w 7708288"/>
              <a:gd name="connsiteY132" fmla="*/ 4422203 h 5160032"/>
              <a:gd name="connsiteX133" fmla="*/ 4685256 w 7708288"/>
              <a:gd name="connsiteY133" fmla="*/ 4417269 h 5160032"/>
              <a:gd name="connsiteX134" fmla="*/ 4680237 w 7708288"/>
              <a:gd name="connsiteY134" fmla="*/ 4421145 h 5160032"/>
              <a:gd name="connsiteX135" fmla="*/ 4685256 w 7708288"/>
              <a:gd name="connsiteY135" fmla="*/ 4417269 h 5160032"/>
              <a:gd name="connsiteX136" fmla="*/ 2407254 w 7708288"/>
              <a:gd name="connsiteY136" fmla="*/ 4395227 h 5160032"/>
              <a:gd name="connsiteX137" fmla="*/ 2407187 w 7708288"/>
              <a:gd name="connsiteY137" fmla="*/ 4401194 h 5160032"/>
              <a:gd name="connsiteX138" fmla="*/ 2399787 w 7708288"/>
              <a:gd name="connsiteY138" fmla="*/ 4410102 h 5160032"/>
              <a:gd name="connsiteX139" fmla="*/ 2400000 w 7708288"/>
              <a:gd name="connsiteY139" fmla="*/ 4403503 h 5160032"/>
              <a:gd name="connsiteX140" fmla="*/ 2407254 w 7708288"/>
              <a:gd name="connsiteY140" fmla="*/ 4395227 h 5160032"/>
              <a:gd name="connsiteX141" fmla="*/ 1604050 w 7708288"/>
              <a:gd name="connsiteY141" fmla="*/ 4393765 h 5160032"/>
              <a:gd name="connsiteX142" fmla="*/ 1610042 w 7708288"/>
              <a:gd name="connsiteY142" fmla="*/ 4410789 h 5160032"/>
              <a:gd name="connsiteX143" fmla="*/ 1611221 w 7708288"/>
              <a:gd name="connsiteY143" fmla="*/ 4405746 h 5160032"/>
              <a:gd name="connsiteX144" fmla="*/ 1604050 w 7708288"/>
              <a:gd name="connsiteY144" fmla="*/ 4393765 h 5160032"/>
              <a:gd name="connsiteX145" fmla="*/ 2404783 w 7708288"/>
              <a:gd name="connsiteY145" fmla="*/ 4385174 h 5160032"/>
              <a:gd name="connsiteX146" fmla="*/ 2401686 w 7708288"/>
              <a:gd name="connsiteY146" fmla="*/ 4390601 h 5160032"/>
              <a:gd name="connsiteX147" fmla="*/ 2393614 w 7708288"/>
              <a:gd name="connsiteY147" fmla="*/ 4396692 h 5160032"/>
              <a:gd name="connsiteX148" fmla="*/ 2400720 w 7708288"/>
              <a:gd name="connsiteY148" fmla="*/ 4389046 h 5160032"/>
              <a:gd name="connsiteX149" fmla="*/ 2404783 w 7708288"/>
              <a:gd name="connsiteY149" fmla="*/ 4385174 h 5160032"/>
              <a:gd name="connsiteX150" fmla="*/ 953761 w 7708288"/>
              <a:gd name="connsiteY150" fmla="*/ 4383591 h 5160032"/>
              <a:gd name="connsiteX151" fmla="*/ 947948 w 7708288"/>
              <a:gd name="connsiteY151" fmla="*/ 4387654 h 5160032"/>
              <a:gd name="connsiteX152" fmla="*/ 953761 w 7708288"/>
              <a:gd name="connsiteY152" fmla="*/ 4383591 h 5160032"/>
              <a:gd name="connsiteX153" fmla="*/ 1595314 w 7708288"/>
              <a:gd name="connsiteY153" fmla="*/ 4380330 h 5160032"/>
              <a:gd name="connsiteX154" fmla="*/ 1601774 w 7708288"/>
              <a:gd name="connsiteY154" fmla="*/ 4383591 h 5160032"/>
              <a:gd name="connsiteX155" fmla="*/ 1604295 w 7708288"/>
              <a:gd name="connsiteY155" fmla="*/ 4384182 h 5160032"/>
              <a:gd name="connsiteX156" fmla="*/ 1600800 w 7708288"/>
              <a:gd name="connsiteY156" fmla="*/ 4380560 h 5160032"/>
              <a:gd name="connsiteX157" fmla="*/ 1595314 w 7708288"/>
              <a:gd name="connsiteY157" fmla="*/ 4380330 h 5160032"/>
              <a:gd name="connsiteX158" fmla="*/ 1501428 w 7708288"/>
              <a:gd name="connsiteY158" fmla="*/ 4376535 h 5160032"/>
              <a:gd name="connsiteX159" fmla="*/ 1501307 w 7708288"/>
              <a:gd name="connsiteY159" fmla="*/ 4381727 h 5160032"/>
              <a:gd name="connsiteX160" fmla="*/ 1511930 w 7708288"/>
              <a:gd name="connsiteY160" fmla="*/ 4443701 h 5160032"/>
              <a:gd name="connsiteX161" fmla="*/ 1514826 w 7708288"/>
              <a:gd name="connsiteY161" fmla="*/ 4376535 h 5160032"/>
              <a:gd name="connsiteX162" fmla="*/ 1027573 w 7708288"/>
              <a:gd name="connsiteY162" fmla="*/ 4376535 h 5160032"/>
              <a:gd name="connsiteX163" fmla="*/ 1026632 w 7708288"/>
              <a:gd name="connsiteY163" fmla="*/ 4381241 h 5160032"/>
              <a:gd name="connsiteX164" fmla="*/ 1016916 w 7708288"/>
              <a:gd name="connsiteY164" fmla="*/ 4399788 h 5160032"/>
              <a:gd name="connsiteX165" fmla="*/ 986214 w 7708288"/>
              <a:gd name="connsiteY165" fmla="*/ 4445797 h 5160032"/>
              <a:gd name="connsiteX166" fmla="*/ 891401 w 7708288"/>
              <a:gd name="connsiteY166" fmla="*/ 4596222 h 5160032"/>
              <a:gd name="connsiteX167" fmla="*/ 882691 w 7708288"/>
              <a:gd name="connsiteY167" fmla="*/ 4611803 h 5160032"/>
              <a:gd name="connsiteX168" fmla="*/ 877002 w 7708288"/>
              <a:gd name="connsiteY168" fmla="*/ 4684398 h 5160032"/>
              <a:gd name="connsiteX169" fmla="*/ 1041555 w 7708288"/>
              <a:gd name="connsiteY169" fmla="*/ 4429835 h 5160032"/>
              <a:gd name="connsiteX170" fmla="*/ 1071092 w 7708288"/>
              <a:gd name="connsiteY170" fmla="*/ 4376535 h 5160032"/>
              <a:gd name="connsiteX171" fmla="*/ 4274949 w 7708288"/>
              <a:gd name="connsiteY171" fmla="*/ 4376534 h 5160032"/>
              <a:gd name="connsiteX172" fmla="*/ 4268873 w 7708288"/>
              <a:gd name="connsiteY172" fmla="*/ 4454047 h 5160032"/>
              <a:gd name="connsiteX173" fmla="*/ 4279244 w 7708288"/>
              <a:gd name="connsiteY173" fmla="*/ 4458630 h 5160032"/>
              <a:gd name="connsiteX174" fmla="*/ 4335922 w 7708288"/>
              <a:gd name="connsiteY174" fmla="*/ 4376534 h 5160032"/>
              <a:gd name="connsiteX175" fmla="*/ 2893268 w 7708288"/>
              <a:gd name="connsiteY175" fmla="*/ 4376534 h 5160032"/>
              <a:gd name="connsiteX176" fmla="*/ 2926550 w 7708288"/>
              <a:gd name="connsiteY176" fmla="*/ 4385512 h 5160032"/>
              <a:gd name="connsiteX177" fmla="*/ 3167007 w 7708288"/>
              <a:gd name="connsiteY177" fmla="*/ 4455167 h 5160032"/>
              <a:gd name="connsiteX178" fmla="*/ 3762566 w 7708288"/>
              <a:gd name="connsiteY178" fmla="*/ 4679066 h 5160032"/>
              <a:gd name="connsiteX179" fmla="*/ 3834460 w 7708288"/>
              <a:gd name="connsiteY179" fmla="*/ 4701903 h 5160032"/>
              <a:gd name="connsiteX180" fmla="*/ 3828330 w 7708288"/>
              <a:gd name="connsiteY180" fmla="*/ 4683751 h 5160032"/>
              <a:gd name="connsiteX181" fmla="*/ 3827671 w 7708288"/>
              <a:gd name="connsiteY181" fmla="*/ 4679602 h 5160032"/>
              <a:gd name="connsiteX182" fmla="*/ 3674811 w 7708288"/>
              <a:gd name="connsiteY182" fmla="*/ 4615466 h 5160032"/>
              <a:gd name="connsiteX183" fmla="*/ 3368798 w 7708288"/>
              <a:gd name="connsiteY183" fmla="*/ 4492787 h 5160032"/>
              <a:gd name="connsiteX184" fmla="*/ 3229736 w 7708288"/>
              <a:gd name="connsiteY184" fmla="*/ 4443740 h 5160032"/>
              <a:gd name="connsiteX185" fmla="*/ 3161766 w 7708288"/>
              <a:gd name="connsiteY185" fmla="*/ 4427713 h 5160032"/>
              <a:gd name="connsiteX186" fmla="*/ 3143833 w 7708288"/>
              <a:gd name="connsiteY186" fmla="*/ 4423015 h 5160032"/>
              <a:gd name="connsiteX187" fmla="*/ 3025081 w 7708288"/>
              <a:gd name="connsiteY187" fmla="*/ 4388859 h 5160032"/>
              <a:gd name="connsiteX188" fmla="*/ 2986230 w 7708288"/>
              <a:gd name="connsiteY188" fmla="*/ 4376535 h 5160032"/>
              <a:gd name="connsiteX189" fmla="*/ 2462210 w 7708288"/>
              <a:gd name="connsiteY189" fmla="*/ 4376534 h 5160032"/>
              <a:gd name="connsiteX190" fmla="*/ 2422180 w 7708288"/>
              <a:gd name="connsiteY190" fmla="*/ 4376535 h 5160032"/>
              <a:gd name="connsiteX191" fmla="*/ 2418224 w 7708288"/>
              <a:gd name="connsiteY191" fmla="*/ 4381004 h 5160032"/>
              <a:gd name="connsiteX192" fmla="*/ 2415309 w 7708288"/>
              <a:gd name="connsiteY192" fmla="*/ 4377829 h 5160032"/>
              <a:gd name="connsiteX193" fmla="*/ 2416484 w 7708288"/>
              <a:gd name="connsiteY193" fmla="*/ 4376535 h 5160032"/>
              <a:gd name="connsiteX194" fmla="*/ 2383285 w 7708288"/>
              <a:gd name="connsiteY194" fmla="*/ 4376535 h 5160032"/>
              <a:gd name="connsiteX195" fmla="*/ 2381726 w 7708288"/>
              <a:gd name="connsiteY195" fmla="*/ 4379286 h 5160032"/>
              <a:gd name="connsiteX196" fmla="*/ 2306472 w 7708288"/>
              <a:gd name="connsiteY196" fmla="*/ 4530565 h 5160032"/>
              <a:gd name="connsiteX197" fmla="*/ 2305080 w 7708288"/>
              <a:gd name="connsiteY197" fmla="*/ 4542207 h 5160032"/>
              <a:gd name="connsiteX198" fmla="*/ 2296876 w 7708288"/>
              <a:gd name="connsiteY198" fmla="*/ 4560234 h 5160032"/>
              <a:gd name="connsiteX199" fmla="*/ 2280520 w 7708288"/>
              <a:gd name="connsiteY199" fmla="*/ 4579015 h 5160032"/>
              <a:gd name="connsiteX200" fmla="*/ 2296287 w 7708288"/>
              <a:gd name="connsiteY200" fmla="*/ 4562755 h 5160032"/>
              <a:gd name="connsiteX201" fmla="*/ 2334766 w 7708288"/>
              <a:gd name="connsiteY201" fmla="*/ 4511915 h 5160032"/>
              <a:gd name="connsiteX202" fmla="*/ 2376568 w 7708288"/>
              <a:gd name="connsiteY202" fmla="*/ 4452542 h 5160032"/>
              <a:gd name="connsiteX203" fmla="*/ 2260020 w 7708288"/>
              <a:gd name="connsiteY203" fmla="*/ 4655334 h 5160032"/>
              <a:gd name="connsiteX204" fmla="*/ 2240420 w 7708288"/>
              <a:gd name="connsiteY204" fmla="*/ 4687983 h 5160032"/>
              <a:gd name="connsiteX205" fmla="*/ 2248198 w 7708288"/>
              <a:gd name="connsiteY205" fmla="*/ 4683152 h 5160032"/>
              <a:gd name="connsiteX206" fmla="*/ 2258414 w 7708288"/>
              <a:gd name="connsiteY206" fmla="*/ 4673573 h 5160032"/>
              <a:gd name="connsiteX207" fmla="*/ 2262410 w 7708288"/>
              <a:gd name="connsiteY207" fmla="*/ 4667860 h 5160032"/>
              <a:gd name="connsiteX208" fmla="*/ 2269729 w 7708288"/>
              <a:gd name="connsiteY208" fmla="*/ 4653614 h 5160032"/>
              <a:gd name="connsiteX209" fmla="*/ 2288821 w 7708288"/>
              <a:gd name="connsiteY209" fmla="*/ 4628825 h 5160032"/>
              <a:gd name="connsiteX210" fmla="*/ 2302444 w 7708288"/>
              <a:gd name="connsiteY210" fmla="*/ 4616053 h 5160032"/>
              <a:gd name="connsiteX211" fmla="*/ 2301102 w 7708288"/>
              <a:gd name="connsiteY211" fmla="*/ 4610420 h 5160032"/>
              <a:gd name="connsiteX212" fmla="*/ 2303541 w 7708288"/>
              <a:gd name="connsiteY212" fmla="*/ 4605671 h 5160032"/>
              <a:gd name="connsiteX213" fmla="*/ 2305391 w 7708288"/>
              <a:gd name="connsiteY213" fmla="*/ 4603444 h 5160032"/>
              <a:gd name="connsiteX214" fmla="*/ 2316952 w 7708288"/>
              <a:gd name="connsiteY214" fmla="*/ 4599499 h 5160032"/>
              <a:gd name="connsiteX215" fmla="*/ 2317541 w 7708288"/>
              <a:gd name="connsiteY215" fmla="*/ 4596977 h 5160032"/>
              <a:gd name="connsiteX216" fmla="*/ 2338909 w 7708288"/>
              <a:gd name="connsiteY216" fmla="*/ 4556764 h 5160032"/>
              <a:gd name="connsiteX217" fmla="*/ 2389880 w 7708288"/>
              <a:gd name="connsiteY217" fmla="*/ 4480918 h 5160032"/>
              <a:gd name="connsiteX218" fmla="*/ 2417552 w 7708288"/>
              <a:gd name="connsiteY218" fmla="*/ 4442179 h 5160032"/>
              <a:gd name="connsiteX219" fmla="*/ 2352187 w 7708288"/>
              <a:gd name="connsiteY219" fmla="*/ 4562526 h 5160032"/>
              <a:gd name="connsiteX220" fmla="*/ 2351681 w 7708288"/>
              <a:gd name="connsiteY220" fmla="*/ 4570385 h 5160032"/>
              <a:gd name="connsiteX221" fmla="*/ 2366859 w 7708288"/>
              <a:gd name="connsiteY221" fmla="*/ 4556647 h 5160032"/>
              <a:gd name="connsiteX222" fmla="*/ 2367743 w 7708288"/>
              <a:gd name="connsiteY222" fmla="*/ 4552866 h 5160032"/>
              <a:gd name="connsiteX223" fmla="*/ 2379057 w 7708288"/>
              <a:gd name="connsiteY223" fmla="*/ 4532905 h 5160032"/>
              <a:gd name="connsiteX224" fmla="*/ 2390667 w 7708288"/>
              <a:gd name="connsiteY224" fmla="*/ 4511685 h 5160032"/>
              <a:gd name="connsiteX225" fmla="*/ 2393401 w 7708288"/>
              <a:gd name="connsiteY225" fmla="*/ 4505676 h 5160032"/>
              <a:gd name="connsiteX226" fmla="*/ 2456621 w 7708288"/>
              <a:gd name="connsiteY226" fmla="*/ 4388816 h 5160032"/>
              <a:gd name="connsiteX227" fmla="*/ 956208 w 7708288"/>
              <a:gd name="connsiteY227" fmla="*/ 4376534 h 5160032"/>
              <a:gd name="connsiteX228" fmla="*/ 954444 w 7708288"/>
              <a:gd name="connsiteY228" fmla="*/ 4376535 h 5160032"/>
              <a:gd name="connsiteX229" fmla="*/ 952022 w 7708288"/>
              <a:gd name="connsiteY229" fmla="*/ 4379828 h 5160032"/>
              <a:gd name="connsiteX230" fmla="*/ 954366 w 7708288"/>
              <a:gd name="connsiteY230" fmla="*/ 4378457 h 5160032"/>
              <a:gd name="connsiteX231" fmla="*/ 5165978 w 7708288"/>
              <a:gd name="connsiteY231" fmla="*/ 4371470 h 5160032"/>
              <a:gd name="connsiteX232" fmla="*/ 5162119 w 7708288"/>
              <a:gd name="connsiteY232" fmla="*/ 4407472 h 5160032"/>
              <a:gd name="connsiteX233" fmla="*/ 5165066 w 7708288"/>
              <a:gd name="connsiteY233" fmla="*/ 4394864 h 5160032"/>
              <a:gd name="connsiteX234" fmla="*/ 5165978 w 7708288"/>
              <a:gd name="connsiteY234" fmla="*/ 4371470 h 5160032"/>
              <a:gd name="connsiteX235" fmla="*/ 5183587 w 7708288"/>
              <a:gd name="connsiteY235" fmla="*/ 4367532 h 5160032"/>
              <a:gd name="connsiteX236" fmla="*/ 5179938 w 7708288"/>
              <a:gd name="connsiteY236" fmla="*/ 4367830 h 5160032"/>
              <a:gd name="connsiteX237" fmla="*/ 5177755 w 7708288"/>
              <a:gd name="connsiteY237" fmla="*/ 4403149 h 5160032"/>
              <a:gd name="connsiteX238" fmla="*/ 5214189 w 7708288"/>
              <a:gd name="connsiteY238" fmla="*/ 4365034 h 5160032"/>
              <a:gd name="connsiteX239" fmla="*/ 5201205 w 7708288"/>
              <a:gd name="connsiteY239" fmla="*/ 4366093 h 5160032"/>
              <a:gd name="connsiteX240" fmla="*/ 5198284 w 7708288"/>
              <a:gd name="connsiteY240" fmla="*/ 4391680 h 5160032"/>
              <a:gd name="connsiteX241" fmla="*/ 5206869 w 7708288"/>
              <a:gd name="connsiteY241" fmla="*/ 4540264 h 5160032"/>
              <a:gd name="connsiteX242" fmla="*/ 5212485 w 7708288"/>
              <a:gd name="connsiteY242" fmla="*/ 4374036 h 5160032"/>
              <a:gd name="connsiteX243" fmla="*/ 5634309 w 7708288"/>
              <a:gd name="connsiteY243" fmla="*/ 4355632 h 5160032"/>
              <a:gd name="connsiteX244" fmla="*/ 5629936 w 7708288"/>
              <a:gd name="connsiteY244" fmla="*/ 4357269 h 5160032"/>
              <a:gd name="connsiteX245" fmla="*/ 5634309 w 7708288"/>
              <a:gd name="connsiteY245" fmla="*/ 4355632 h 5160032"/>
              <a:gd name="connsiteX246" fmla="*/ 5508914 w 7708288"/>
              <a:gd name="connsiteY246" fmla="*/ 4329607 h 5160032"/>
              <a:gd name="connsiteX247" fmla="*/ 5354813 w 7708288"/>
              <a:gd name="connsiteY247" fmla="*/ 4351043 h 5160032"/>
              <a:gd name="connsiteX248" fmla="*/ 5356335 w 7708288"/>
              <a:gd name="connsiteY248" fmla="*/ 4405877 h 5160032"/>
              <a:gd name="connsiteX249" fmla="*/ 5366318 w 7708288"/>
              <a:gd name="connsiteY249" fmla="*/ 4472492 h 5160032"/>
              <a:gd name="connsiteX250" fmla="*/ 5403519 w 7708288"/>
              <a:gd name="connsiteY250" fmla="*/ 4461243 h 5160032"/>
              <a:gd name="connsiteX251" fmla="*/ 5502721 w 7708288"/>
              <a:gd name="connsiteY251" fmla="*/ 4339635 h 5160032"/>
              <a:gd name="connsiteX252" fmla="*/ 5667725 w 7708288"/>
              <a:gd name="connsiteY252" fmla="*/ 4302445 h 5160032"/>
              <a:gd name="connsiteX253" fmla="*/ 5657266 w 7708288"/>
              <a:gd name="connsiteY253" fmla="*/ 4304368 h 5160032"/>
              <a:gd name="connsiteX254" fmla="*/ 5643578 w 7708288"/>
              <a:gd name="connsiteY254" fmla="*/ 4325222 h 5160032"/>
              <a:gd name="connsiteX255" fmla="*/ 5624468 w 7708288"/>
              <a:gd name="connsiteY255" fmla="*/ 4369288 h 5160032"/>
              <a:gd name="connsiteX256" fmla="*/ 5630182 w 7708288"/>
              <a:gd name="connsiteY256" fmla="*/ 4373283 h 5160032"/>
              <a:gd name="connsiteX257" fmla="*/ 5657019 w 7708288"/>
              <a:gd name="connsiteY257" fmla="*/ 4321051 h 5160032"/>
              <a:gd name="connsiteX258" fmla="*/ 5503260 w 7708288"/>
              <a:gd name="connsiteY258" fmla="*/ 4296951 h 5160032"/>
              <a:gd name="connsiteX259" fmla="*/ 5512678 w 7708288"/>
              <a:gd name="connsiteY259" fmla="*/ 4298507 h 5160032"/>
              <a:gd name="connsiteX260" fmla="*/ 5503260 w 7708288"/>
              <a:gd name="connsiteY260" fmla="*/ 4296951 h 5160032"/>
              <a:gd name="connsiteX261" fmla="*/ 5733168 w 7708288"/>
              <a:gd name="connsiteY261" fmla="*/ 4290412 h 5160032"/>
              <a:gd name="connsiteX262" fmla="*/ 5709735 w 7708288"/>
              <a:gd name="connsiteY262" fmla="*/ 4294721 h 5160032"/>
              <a:gd name="connsiteX263" fmla="*/ 5696610 w 7708288"/>
              <a:gd name="connsiteY263" fmla="*/ 4322328 h 5160032"/>
              <a:gd name="connsiteX264" fmla="*/ 5695220 w 7708288"/>
              <a:gd name="connsiteY264" fmla="*/ 4333969 h 5160032"/>
              <a:gd name="connsiteX265" fmla="*/ 5687016 w 7708288"/>
              <a:gd name="connsiteY265" fmla="*/ 4351997 h 5160032"/>
              <a:gd name="connsiteX266" fmla="*/ 5670658 w 7708288"/>
              <a:gd name="connsiteY266" fmla="*/ 4370777 h 5160032"/>
              <a:gd name="connsiteX267" fmla="*/ 5686426 w 7708288"/>
              <a:gd name="connsiteY267" fmla="*/ 4354518 h 5160032"/>
              <a:gd name="connsiteX268" fmla="*/ 5724905 w 7708288"/>
              <a:gd name="connsiteY268" fmla="*/ 4303677 h 5160032"/>
              <a:gd name="connsiteX269" fmla="*/ 5773155 w 7708288"/>
              <a:gd name="connsiteY269" fmla="*/ 4283060 h 5160032"/>
              <a:gd name="connsiteX270" fmla="*/ 5744031 w 7708288"/>
              <a:gd name="connsiteY270" fmla="*/ 4288415 h 5160032"/>
              <a:gd name="connsiteX271" fmla="*/ 5717232 w 7708288"/>
              <a:gd name="connsiteY271" fmla="*/ 4335791 h 5160032"/>
              <a:gd name="connsiteX272" fmla="*/ 5650158 w 7708288"/>
              <a:gd name="connsiteY272" fmla="*/ 4447097 h 5160032"/>
              <a:gd name="connsiteX273" fmla="*/ 5630560 w 7708288"/>
              <a:gd name="connsiteY273" fmla="*/ 4479746 h 5160032"/>
              <a:gd name="connsiteX274" fmla="*/ 5638336 w 7708288"/>
              <a:gd name="connsiteY274" fmla="*/ 4474915 h 5160032"/>
              <a:gd name="connsiteX275" fmla="*/ 5648553 w 7708288"/>
              <a:gd name="connsiteY275" fmla="*/ 4465337 h 5160032"/>
              <a:gd name="connsiteX276" fmla="*/ 5652548 w 7708288"/>
              <a:gd name="connsiteY276" fmla="*/ 4459622 h 5160032"/>
              <a:gd name="connsiteX277" fmla="*/ 5659868 w 7708288"/>
              <a:gd name="connsiteY277" fmla="*/ 4445377 h 5160032"/>
              <a:gd name="connsiteX278" fmla="*/ 5678959 w 7708288"/>
              <a:gd name="connsiteY278" fmla="*/ 4420588 h 5160032"/>
              <a:gd name="connsiteX279" fmla="*/ 5692583 w 7708288"/>
              <a:gd name="connsiteY279" fmla="*/ 4407815 h 5160032"/>
              <a:gd name="connsiteX280" fmla="*/ 5691241 w 7708288"/>
              <a:gd name="connsiteY280" fmla="*/ 4402183 h 5160032"/>
              <a:gd name="connsiteX281" fmla="*/ 5693681 w 7708288"/>
              <a:gd name="connsiteY281" fmla="*/ 4397435 h 5160032"/>
              <a:gd name="connsiteX282" fmla="*/ 5695530 w 7708288"/>
              <a:gd name="connsiteY282" fmla="*/ 4395207 h 5160032"/>
              <a:gd name="connsiteX283" fmla="*/ 5707091 w 7708288"/>
              <a:gd name="connsiteY283" fmla="*/ 4391262 h 5160032"/>
              <a:gd name="connsiteX284" fmla="*/ 5707679 w 7708288"/>
              <a:gd name="connsiteY284" fmla="*/ 4388741 h 5160032"/>
              <a:gd name="connsiteX285" fmla="*/ 5729047 w 7708288"/>
              <a:gd name="connsiteY285" fmla="*/ 4348526 h 5160032"/>
              <a:gd name="connsiteX286" fmla="*/ 5754312 w 7708288"/>
              <a:gd name="connsiteY286" fmla="*/ 4311549 h 5160032"/>
              <a:gd name="connsiteX287" fmla="*/ 5796666 w 7708288"/>
              <a:gd name="connsiteY287" fmla="*/ 4278392 h 5160032"/>
              <a:gd name="connsiteX288" fmla="*/ 5787644 w 7708288"/>
              <a:gd name="connsiteY288" fmla="*/ 4280396 h 5160032"/>
              <a:gd name="connsiteX289" fmla="*/ 5783366 w 7708288"/>
              <a:gd name="connsiteY289" fmla="*/ 4281183 h 5160032"/>
              <a:gd name="connsiteX290" fmla="*/ 5765925 w 7708288"/>
              <a:gd name="connsiteY290" fmla="*/ 4312622 h 5160032"/>
              <a:gd name="connsiteX291" fmla="*/ 5742326 w 7708288"/>
              <a:gd name="connsiteY291" fmla="*/ 4354290 h 5160032"/>
              <a:gd name="connsiteX292" fmla="*/ 5741819 w 7708288"/>
              <a:gd name="connsiteY292" fmla="*/ 4362149 h 5160032"/>
              <a:gd name="connsiteX293" fmla="*/ 5756998 w 7708288"/>
              <a:gd name="connsiteY293" fmla="*/ 4348411 h 5160032"/>
              <a:gd name="connsiteX294" fmla="*/ 5757882 w 7708288"/>
              <a:gd name="connsiteY294" fmla="*/ 4344629 h 5160032"/>
              <a:gd name="connsiteX295" fmla="*/ 5769196 w 7708288"/>
              <a:gd name="connsiteY295" fmla="*/ 4324668 h 5160032"/>
              <a:gd name="connsiteX296" fmla="*/ 5780806 w 7708288"/>
              <a:gd name="connsiteY296" fmla="*/ 4303448 h 5160032"/>
              <a:gd name="connsiteX297" fmla="*/ 5783540 w 7708288"/>
              <a:gd name="connsiteY297" fmla="*/ 4297439 h 5160032"/>
              <a:gd name="connsiteX298" fmla="*/ 5792759 w 7708288"/>
              <a:gd name="connsiteY298" fmla="*/ 4285196 h 5160032"/>
              <a:gd name="connsiteX299" fmla="*/ 5675704 w 7708288"/>
              <a:gd name="connsiteY299" fmla="*/ 4275689 h 5160032"/>
              <a:gd name="connsiteX300" fmla="*/ 5675666 w 7708288"/>
              <a:gd name="connsiteY300" fmla="*/ 4275751 h 5160032"/>
              <a:gd name="connsiteX301" fmla="*/ 5676519 w 7708288"/>
              <a:gd name="connsiteY301" fmla="*/ 4275801 h 5160032"/>
              <a:gd name="connsiteX302" fmla="*/ 5680856 w 7708288"/>
              <a:gd name="connsiteY302" fmla="*/ 4270958 h 5160032"/>
              <a:gd name="connsiteX303" fmla="*/ 5685168 w 7708288"/>
              <a:gd name="connsiteY303" fmla="*/ 4271823 h 5160032"/>
              <a:gd name="connsiteX304" fmla="*/ 5685463 w 7708288"/>
              <a:gd name="connsiteY304" fmla="*/ 4271288 h 5160032"/>
              <a:gd name="connsiteX305" fmla="*/ 6032969 w 7708288"/>
              <a:gd name="connsiteY305" fmla="*/ 4224931 h 5160032"/>
              <a:gd name="connsiteX306" fmla="*/ 6019372 w 7708288"/>
              <a:gd name="connsiteY306" fmla="*/ 4228332 h 5160032"/>
              <a:gd name="connsiteX307" fmla="*/ 6013806 w 7708288"/>
              <a:gd name="connsiteY307" fmla="*/ 4239574 h 5160032"/>
              <a:gd name="connsiteX308" fmla="*/ 6008042 w 7708288"/>
              <a:gd name="connsiteY308" fmla="*/ 4252853 h 5160032"/>
              <a:gd name="connsiteX309" fmla="*/ 6017965 w 7708288"/>
              <a:gd name="connsiteY309" fmla="*/ 4244536 h 5160032"/>
              <a:gd name="connsiteX310" fmla="*/ 6029140 w 7708288"/>
              <a:gd name="connsiteY310" fmla="*/ 4230859 h 5160032"/>
              <a:gd name="connsiteX311" fmla="*/ 5838737 w 7708288"/>
              <a:gd name="connsiteY311" fmla="*/ 4170035 h 5160032"/>
              <a:gd name="connsiteX312" fmla="*/ 5830559 w 7708288"/>
              <a:gd name="connsiteY312" fmla="*/ 4173940 h 5160032"/>
              <a:gd name="connsiteX313" fmla="*/ 5825433 w 7708288"/>
              <a:gd name="connsiteY313" fmla="*/ 4180625 h 5160032"/>
              <a:gd name="connsiteX314" fmla="*/ 5838737 w 7708288"/>
              <a:gd name="connsiteY314" fmla="*/ 4170035 h 5160032"/>
              <a:gd name="connsiteX315" fmla="*/ 6667313 w 7708288"/>
              <a:gd name="connsiteY315" fmla="*/ 4026468 h 5160032"/>
              <a:gd name="connsiteX316" fmla="*/ 6655486 w 7708288"/>
              <a:gd name="connsiteY316" fmla="*/ 4032468 h 5160032"/>
              <a:gd name="connsiteX317" fmla="*/ 6618814 w 7708288"/>
              <a:gd name="connsiteY317" fmla="*/ 4042809 h 5160032"/>
              <a:gd name="connsiteX318" fmla="*/ 6611674 w 7708288"/>
              <a:gd name="connsiteY318" fmla="*/ 4042231 h 5160032"/>
              <a:gd name="connsiteX319" fmla="*/ 6667313 w 7708288"/>
              <a:gd name="connsiteY319" fmla="*/ 4026468 h 5160032"/>
              <a:gd name="connsiteX320" fmla="*/ 6345937 w 7708288"/>
              <a:gd name="connsiteY320" fmla="*/ 3856034 h 5160032"/>
              <a:gd name="connsiteX321" fmla="*/ 6340707 w 7708288"/>
              <a:gd name="connsiteY321" fmla="*/ 3857098 h 5160032"/>
              <a:gd name="connsiteX322" fmla="*/ 6263497 w 7708288"/>
              <a:gd name="connsiteY322" fmla="*/ 3871617 h 5160032"/>
              <a:gd name="connsiteX323" fmla="*/ 6259950 w 7708288"/>
              <a:gd name="connsiteY323" fmla="*/ 3878970 h 5160032"/>
              <a:gd name="connsiteX324" fmla="*/ 7100799 w 7708288"/>
              <a:gd name="connsiteY324" fmla="*/ 3848379 h 5160032"/>
              <a:gd name="connsiteX325" fmla="*/ 6892244 w 7708288"/>
              <a:gd name="connsiteY325" fmla="*/ 3942343 h 5160032"/>
              <a:gd name="connsiteX326" fmla="*/ 6671140 w 7708288"/>
              <a:gd name="connsiteY326" fmla="*/ 4023231 h 5160032"/>
              <a:gd name="connsiteX327" fmla="*/ 6688253 w 7708288"/>
              <a:gd name="connsiteY327" fmla="*/ 4013949 h 5160032"/>
              <a:gd name="connsiteX328" fmla="*/ 7060433 w 7708288"/>
              <a:gd name="connsiteY328" fmla="*/ 3864880 h 5160032"/>
              <a:gd name="connsiteX329" fmla="*/ 7100799 w 7708288"/>
              <a:gd name="connsiteY329" fmla="*/ 3848379 h 5160032"/>
              <a:gd name="connsiteX330" fmla="*/ 6396580 w 7708288"/>
              <a:gd name="connsiteY330" fmla="*/ 3813730 h 5160032"/>
              <a:gd name="connsiteX331" fmla="*/ 6373229 w 7708288"/>
              <a:gd name="connsiteY331" fmla="*/ 3820040 h 5160032"/>
              <a:gd name="connsiteX332" fmla="*/ 6396580 w 7708288"/>
              <a:gd name="connsiteY332" fmla="*/ 3813730 h 5160032"/>
              <a:gd name="connsiteX333" fmla="*/ 5988715 w 7708288"/>
              <a:gd name="connsiteY333" fmla="*/ 3476892 h 5160032"/>
              <a:gd name="connsiteX334" fmla="*/ 5980567 w 7708288"/>
              <a:gd name="connsiteY334" fmla="*/ 3477061 h 5160032"/>
              <a:gd name="connsiteX335" fmla="*/ 5931164 w 7708288"/>
              <a:gd name="connsiteY335" fmla="*/ 3477318 h 5160032"/>
              <a:gd name="connsiteX336" fmla="*/ 5866156 w 7708288"/>
              <a:gd name="connsiteY336" fmla="*/ 3485411 h 5160032"/>
              <a:gd name="connsiteX337" fmla="*/ 5823676 w 7708288"/>
              <a:gd name="connsiteY337" fmla="*/ 3528657 h 5160032"/>
              <a:gd name="connsiteX338" fmla="*/ 5701083 w 7708288"/>
              <a:gd name="connsiteY338" fmla="*/ 3538740 h 5160032"/>
              <a:gd name="connsiteX339" fmla="*/ 5701083 w 7708288"/>
              <a:gd name="connsiteY339" fmla="*/ 3755693 h 5160032"/>
              <a:gd name="connsiteX340" fmla="*/ 5688953 w 7708288"/>
              <a:gd name="connsiteY340" fmla="*/ 3851981 h 5160032"/>
              <a:gd name="connsiteX341" fmla="*/ 5749169 w 7708288"/>
              <a:gd name="connsiteY341" fmla="*/ 3838309 h 5160032"/>
              <a:gd name="connsiteX342" fmla="*/ 5793915 w 7708288"/>
              <a:gd name="connsiteY342" fmla="*/ 3827869 h 5160032"/>
              <a:gd name="connsiteX343" fmla="*/ 5974852 w 7708288"/>
              <a:gd name="connsiteY343" fmla="*/ 3501801 h 5160032"/>
              <a:gd name="connsiteX344" fmla="*/ 5988606 w 7708288"/>
              <a:gd name="connsiteY344" fmla="*/ 3477093 h 5160032"/>
              <a:gd name="connsiteX345" fmla="*/ 6518384 w 7708288"/>
              <a:gd name="connsiteY345" fmla="*/ 3419933 h 5160032"/>
              <a:gd name="connsiteX346" fmla="*/ 6515140 w 7708288"/>
              <a:gd name="connsiteY346" fmla="*/ 3425989 h 5160032"/>
              <a:gd name="connsiteX347" fmla="*/ 6508623 w 7708288"/>
              <a:gd name="connsiteY347" fmla="*/ 3431114 h 5160032"/>
              <a:gd name="connsiteX348" fmla="*/ 6514468 w 7708288"/>
              <a:gd name="connsiteY348" fmla="*/ 3423173 h 5160032"/>
              <a:gd name="connsiteX349" fmla="*/ 6518384 w 7708288"/>
              <a:gd name="connsiteY349" fmla="*/ 3419933 h 5160032"/>
              <a:gd name="connsiteX350" fmla="*/ 7065935 w 7708288"/>
              <a:gd name="connsiteY350" fmla="*/ 3335648 h 5160032"/>
              <a:gd name="connsiteX351" fmla="*/ 6764375 w 7708288"/>
              <a:gd name="connsiteY351" fmla="*/ 3366328 h 5160032"/>
              <a:gd name="connsiteX352" fmla="*/ 6524105 w 7708288"/>
              <a:gd name="connsiteY352" fmla="*/ 3407373 h 5160032"/>
              <a:gd name="connsiteX353" fmla="*/ 6519052 w 7708288"/>
              <a:gd name="connsiteY353" fmla="*/ 3414936 h 5160032"/>
              <a:gd name="connsiteX354" fmla="*/ 6520020 w 7708288"/>
              <a:gd name="connsiteY354" fmla="*/ 3411506 h 5160032"/>
              <a:gd name="connsiteX355" fmla="*/ 6521358 w 7708288"/>
              <a:gd name="connsiteY355" fmla="*/ 3407842 h 5160032"/>
              <a:gd name="connsiteX356" fmla="*/ 6498808 w 7708288"/>
              <a:gd name="connsiteY356" fmla="*/ 3411694 h 5160032"/>
              <a:gd name="connsiteX357" fmla="*/ 6490003 w 7708288"/>
              <a:gd name="connsiteY357" fmla="*/ 3429699 h 5160032"/>
              <a:gd name="connsiteX358" fmla="*/ 6477594 w 7708288"/>
              <a:gd name="connsiteY358" fmla="*/ 3455774 h 5160032"/>
              <a:gd name="connsiteX359" fmla="*/ 6430356 w 7708288"/>
              <a:gd name="connsiteY359" fmla="*/ 3549776 h 5160032"/>
              <a:gd name="connsiteX360" fmla="*/ 6379712 w 7708288"/>
              <a:gd name="connsiteY360" fmla="*/ 3646970 h 5160032"/>
              <a:gd name="connsiteX361" fmla="*/ 6373252 w 7708288"/>
              <a:gd name="connsiteY361" fmla="*/ 3659520 h 5160032"/>
              <a:gd name="connsiteX362" fmla="*/ 6569126 w 7708288"/>
              <a:gd name="connsiteY362" fmla="*/ 3587290 h 5160032"/>
              <a:gd name="connsiteX363" fmla="*/ 6621038 w 7708288"/>
              <a:gd name="connsiteY363" fmla="*/ 3566800 h 5160032"/>
              <a:gd name="connsiteX364" fmla="*/ 6787902 w 7708288"/>
              <a:gd name="connsiteY364" fmla="*/ 3498579 h 5160032"/>
              <a:gd name="connsiteX365" fmla="*/ 7065935 w 7708288"/>
              <a:gd name="connsiteY365" fmla="*/ 3335648 h 5160032"/>
              <a:gd name="connsiteX366" fmla="*/ 5845785 w 7708288"/>
              <a:gd name="connsiteY366" fmla="*/ 3298560 h 5160032"/>
              <a:gd name="connsiteX367" fmla="*/ 5833595 w 7708288"/>
              <a:gd name="connsiteY367" fmla="*/ 3300078 h 5160032"/>
              <a:gd name="connsiteX368" fmla="*/ 5845785 w 7708288"/>
              <a:gd name="connsiteY368" fmla="*/ 3298560 h 5160032"/>
              <a:gd name="connsiteX369" fmla="*/ 6047317 w 7708288"/>
              <a:gd name="connsiteY369" fmla="*/ 3262946 h 5160032"/>
              <a:gd name="connsiteX370" fmla="*/ 6042138 w 7708288"/>
              <a:gd name="connsiteY370" fmla="*/ 3265041 h 5160032"/>
              <a:gd name="connsiteX371" fmla="*/ 6033426 w 7708288"/>
              <a:gd name="connsiteY371" fmla="*/ 3264965 h 5160032"/>
              <a:gd name="connsiteX372" fmla="*/ 6047317 w 7708288"/>
              <a:gd name="connsiteY372" fmla="*/ 3262946 h 5160032"/>
              <a:gd name="connsiteX373" fmla="*/ 6114336 w 7708288"/>
              <a:gd name="connsiteY373" fmla="*/ 3246102 h 5160032"/>
              <a:gd name="connsiteX374" fmla="*/ 6052516 w 7708288"/>
              <a:gd name="connsiteY374" fmla="*/ 3255600 h 5160032"/>
              <a:gd name="connsiteX375" fmla="*/ 5884636 w 7708288"/>
              <a:gd name="connsiteY375" fmla="*/ 3295787 h 5160032"/>
              <a:gd name="connsiteX376" fmla="*/ 5886363 w 7708288"/>
              <a:gd name="connsiteY376" fmla="*/ 3296397 h 5160032"/>
              <a:gd name="connsiteX377" fmla="*/ 5873006 w 7708288"/>
              <a:gd name="connsiteY377" fmla="*/ 3298473 h 5160032"/>
              <a:gd name="connsiteX378" fmla="*/ 5853196 w 7708288"/>
              <a:gd name="connsiteY378" fmla="*/ 3305065 h 5160032"/>
              <a:gd name="connsiteX379" fmla="*/ 5839459 w 7708288"/>
              <a:gd name="connsiteY379" fmla="*/ 3310141 h 5160032"/>
              <a:gd name="connsiteX380" fmla="*/ 6030401 w 7708288"/>
              <a:gd name="connsiteY380" fmla="*/ 3273516 h 5160032"/>
              <a:gd name="connsiteX381" fmla="*/ 6105168 w 7708288"/>
              <a:gd name="connsiteY381" fmla="*/ 3254307 h 5160032"/>
              <a:gd name="connsiteX382" fmla="*/ 6110264 w 7708288"/>
              <a:gd name="connsiteY382" fmla="*/ 3253326 h 5160032"/>
              <a:gd name="connsiteX383" fmla="*/ 6072310 w 7708288"/>
              <a:gd name="connsiteY383" fmla="*/ 3241841 h 5160032"/>
              <a:gd name="connsiteX384" fmla="*/ 6047683 w 7708288"/>
              <a:gd name="connsiteY384" fmla="*/ 3246610 h 5160032"/>
              <a:gd name="connsiteX385" fmla="*/ 6072310 w 7708288"/>
              <a:gd name="connsiteY385" fmla="*/ 3241841 h 5160032"/>
              <a:gd name="connsiteX386" fmla="*/ 6124947 w 7708288"/>
              <a:gd name="connsiteY386" fmla="*/ 3226869 h 5160032"/>
              <a:gd name="connsiteX387" fmla="*/ 6120856 w 7708288"/>
              <a:gd name="connsiteY387" fmla="*/ 3227443 h 5160032"/>
              <a:gd name="connsiteX388" fmla="*/ 6029704 w 7708288"/>
              <a:gd name="connsiteY388" fmla="*/ 3248022 h 5160032"/>
              <a:gd name="connsiteX389" fmla="*/ 6047683 w 7708288"/>
              <a:gd name="connsiteY389" fmla="*/ 3246610 h 5160032"/>
              <a:gd name="connsiteX390" fmla="*/ 6035389 w 7708288"/>
              <a:gd name="connsiteY390" fmla="*/ 3253916 h 5160032"/>
              <a:gd name="connsiteX391" fmla="*/ 6097321 w 7708288"/>
              <a:gd name="connsiteY391" fmla="*/ 3243885 h 5160032"/>
              <a:gd name="connsiteX392" fmla="*/ 6117639 w 7708288"/>
              <a:gd name="connsiteY392" fmla="*/ 3240110 h 5160032"/>
              <a:gd name="connsiteX393" fmla="*/ 6122796 w 7708288"/>
              <a:gd name="connsiteY393" fmla="*/ 3230745 h 5160032"/>
              <a:gd name="connsiteX394" fmla="*/ 6758611 w 7708288"/>
              <a:gd name="connsiteY394" fmla="*/ 3046097 h 5160032"/>
              <a:gd name="connsiteX395" fmla="*/ 6764773 w 7708288"/>
              <a:gd name="connsiteY395" fmla="*/ 3047592 h 5160032"/>
              <a:gd name="connsiteX396" fmla="*/ 6758611 w 7708288"/>
              <a:gd name="connsiteY396" fmla="*/ 3046097 h 5160032"/>
              <a:gd name="connsiteX397" fmla="*/ 6776438 w 7708288"/>
              <a:gd name="connsiteY397" fmla="*/ 3043948 h 5160032"/>
              <a:gd name="connsiteX398" fmla="*/ 6782752 w 7708288"/>
              <a:gd name="connsiteY398" fmla="*/ 3046180 h 5160032"/>
              <a:gd name="connsiteX399" fmla="*/ 6776438 w 7708288"/>
              <a:gd name="connsiteY399" fmla="*/ 3043948 h 5160032"/>
              <a:gd name="connsiteX400" fmla="*/ 6814543 w 7708288"/>
              <a:gd name="connsiteY400" fmla="*/ 3037026 h 5160032"/>
              <a:gd name="connsiteX401" fmla="*/ 6821097 w 7708288"/>
              <a:gd name="connsiteY401" fmla="*/ 3039342 h 5160032"/>
              <a:gd name="connsiteX402" fmla="*/ 6814543 w 7708288"/>
              <a:gd name="connsiteY402" fmla="*/ 3037026 h 5160032"/>
              <a:gd name="connsiteX403" fmla="*/ 6830545 w 7708288"/>
              <a:gd name="connsiteY403" fmla="*/ 3035324 h 5160032"/>
              <a:gd name="connsiteX404" fmla="*/ 6837350 w 7708288"/>
              <a:gd name="connsiteY404" fmla="*/ 3037321 h 5160032"/>
              <a:gd name="connsiteX405" fmla="*/ 6830545 w 7708288"/>
              <a:gd name="connsiteY405" fmla="*/ 3035324 h 5160032"/>
              <a:gd name="connsiteX406" fmla="*/ 6884002 w 7708288"/>
              <a:gd name="connsiteY406" fmla="*/ 3030083 h 5160032"/>
              <a:gd name="connsiteX407" fmla="*/ 6890729 w 7708288"/>
              <a:gd name="connsiteY407" fmla="*/ 3031913 h 5160032"/>
              <a:gd name="connsiteX408" fmla="*/ 6884002 w 7708288"/>
              <a:gd name="connsiteY408" fmla="*/ 3030083 h 5160032"/>
              <a:gd name="connsiteX409" fmla="*/ 6251751 w 7708288"/>
              <a:gd name="connsiteY409" fmla="*/ 3001884 h 5160032"/>
              <a:gd name="connsiteX410" fmla="*/ 6119682 w 7708288"/>
              <a:gd name="connsiteY410" fmla="*/ 3075905 h 5160032"/>
              <a:gd name="connsiteX411" fmla="*/ 6180315 w 7708288"/>
              <a:gd name="connsiteY411" fmla="*/ 3085686 h 5160032"/>
              <a:gd name="connsiteX412" fmla="*/ 6205637 w 7708288"/>
              <a:gd name="connsiteY412" fmla="*/ 3082171 h 5160032"/>
              <a:gd name="connsiteX413" fmla="*/ 6212217 w 7708288"/>
              <a:gd name="connsiteY413" fmla="*/ 3070499 h 5160032"/>
              <a:gd name="connsiteX414" fmla="*/ 6248208 w 7708288"/>
              <a:gd name="connsiteY414" fmla="*/ 3007899 h 5160032"/>
              <a:gd name="connsiteX415" fmla="*/ 7160488 w 7708288"/>
              <a:gd name="connsiteY415" fmla="*/ 2994362 h 5160032"/>
              <a:gd name="connsiteX416" fmla="*/ 7154323 w 7708288"/>
              <a:gd name="connsiteY416" fmla="*/ 2994974 h 5160032"/>
              <a:gd name="connsiteX417" fmla="*/ 6911654 w 7708288"/>
              <a:gd name="connsiteY417" fmla="*/ 3027658 h 5160032"/>
              <a:gd name="connsiteX418" fmla="*/ 7167069 w 7708288"/>
              <a:gd name="connsiteY418" fmla="*/ 2994626 h 5160032"/>
              <a:gd name="connsiteX419" fmla="*/ 7160488 w 7708288"/>
              <a:gd name="connsiteY419" fmla="*/ 2994362 h 5160032"/>
              <a:gd name="connsiteX420" fmla="*/ 7323351 w 7708288"/>
              <a:gd name="connsiteY420" fmla="*/ 2967332 h 5160032"/>
              <a:gd name="connsiteX421" fmla="*/ 7334163 w 7708288"/>
              <a:gd name="connsiteY421" fmla="*/ 2977952 h 5160032"/>
              <a:gd name="connsiteX422" fmla="*/ 7354775 w 7708288"/>
              <a:gd name="connsiteY422" fmla="*/ 2991065 h 5160032"/>
              <a:gd name="connsiteX423" fmla="*/ 7357775 w 7708288"/>
              <a:gd name="connsiteY423" fmla="*/ 2985328 h 5160032"/>
              <a:gd name="connsiteX424" fmla="*/ 7337720 w 7708288"/>
              <a:gd name="connsiteY424" fmla="*/ 2973383 h 5160032"/>
              <a:gd name="connsiteX425" fmla="*/ 6741231 w 7708288"/>
              <a:gd name="connsiteY425" fmla="*/ 2950126 h 5160032"/>
              <a:gd name="connsiteX426" fmla="*/ 6742801 w 7708288"/>
              <a:gd name="connsiteY426" fmla="*/ 2952653 h 5160032"/>
              <a:gd name="connsiteX427" fmla="*/ 6739772 w 7708288"/>
              <a:gd name="connsiteY427" fmla="*/ 2959923 h 5160032"/>
              <a:gd name="connsiteX428" fmla="*/ 6735024 w 7708288"/>
              <a:gd name="connsiteY428" fmla="*/ 2957484 h 5160032"/>
              <a:gd name="connsiteX429" fmla="*/ 6738053 w 7708288"/>
              <a:gd name="connsiteY429" fmla="*/ 2950214 h 5160032"/>
              <a:gd name="connsiteX430" fmla="*/ 6741231 w 7708288"/>
              <a:gd name="connsiteY430" fmla="*/ 2950126 h 5160032"/>
              <a:gd name="connsiteX431" fmla="*/ 6770876 w 7708288"/>
              <a:gd name="connsiteY431" fmla="*/ 2898548 h 5160032"/>
              <a:gd name="connsiteX432" fmla="*/ 6764169 w 7708288"/>
              <a:gd name="connsiteY432" fmla="*/ 2912440 h 5160032"/>
              <a:gd name="connsiteX433" fmla="*/ 6755295 w 7708288"/>
              <a:gd name="connsiteY433" fmla="*/ 2927650 h 5160032"/>
              <a:gd name="connsiteX434" fmla="*/ 6770876 w 7708288"/>
              <a:gd name="connsiteY434" fmla="*/ 2898548 h 5160032"/>
              <a:gd name="connsiteX435" fmla="*/ 6782573 w 7708288"/>
              <a:gd name="connsiteY435" fmla="*/ 2877849 h 5160032"/>
              <a:gd name="connsiteX436" fmla="*/ 6776285 w 7708288"/>
              <a:gd name="connsiteY436" fmla="*/ 2883359 h 5160032"/>
              <a:gd name="connsiteX437" fmla="*/ 6779692 w 7708288"/>
              <a:gd name="connsiteY437" fmla="*/ 2880167 h 5160032"/>
              <a:gd name="connsiteX438" fmla="*/ 6782573 w 7708288"/>
              <a:gd name="connsiteY438" fmla="*/ 2877849 h 5160032"/>
              <a:gd name="connsiteX439" fmla="*/ 6793028 w 7708288"/>
              <a:gd name="connsiteY439" fmla="*/ 2861568 h 5160032"/>
              <a:gd name="connsiteX440" fmla="*/ 6786715 w 7708288"/>
              <a:gd name="connsiteY440" fmla="*/ 2867182 h 5160032"/>
              <a:gd name="connsiteX441" fmla="*/ 6790122 w 7708288"/>
              <a:gd name="connsiteY441" fmla="*/ 2863989 h 5160032"/>
              <a:gd name="connsiteX442" fmla="*/ 6793028 w 7708288"/>
              <a:gd name="connsiteY442" fmla="*/ 2861568 h 5160032"/>
              <a:gd name="connsiteX443" fmla="*/ 6221204 w 7708288"/>
              <a:gd name="connsiteY443" fmla="*/ 2814222 h 5160032"/>
              <a:gd name="connsiteX444" fmla="*/ 6210060 w 7708288"/>
              <a:gd name="connsiteY444" fmla="*/ 2817505 h 5160032"/>
              <a:gd name="connsiteX445" fmla="*/ 6200103 w 7708288"/>
              <a:gd name="connsiteY445" fmla="*/ 2823695 h 5160032"/>
              <a:gd name="connsiteX446" fmla="*/ 6221204 w 7708288"/>
              <a:gd name="connsiteY446" fmla="*/ 2814222 h 5160032"/>
              <a:gd name="connsiteX447" fmla="*/ 6245162 w 7708288"/>
              <a:gd name="connsiteY447" fmla="*/ 2797868 h 5160032"/>
              <a:gd name="connsiteX448" fmla="*/ 6231090 w 7708288"/>
              <a:gd name="connsiteY448" fmla="*/ 2807461 h 5160032"/>
              <a:gd name="connsiteX449" fmla="*/ 6229186 w 7708288"/>
              <a:gd name="connsiteY449" fmla="*/ 2812159 h 5160032"/>
              <a:gd name="connsiteX450" fmla="*/ 6245162 w 7708288"/>
              <a:gd name="connsiteY450" fmla="*/ 2797868 h 5160032"/>
              <a:gd name="connsiteX451" fmla="*/ 6260404 w 7708288"/>
              <a:gd name="connsiteY451" fmla="*/ 2787719 h 5160032"/>
              <a:gd name="connsiteX452" fmla="*/ 6255072 w 7708288"/>
              <a:gd name="connsiteY452" fmla="*/ 2794302 h 5160032"/>
              <a:gd name="connsiteX453" fmla="*/ 6260404 w 7708288"/>
              <a:gd name="connsiteY453" fmla="*/ 2787719 h 5160032"/>
              <a:gd name="connsiteX454" fmla="*/ 6285497 w 7708288"/>
              <a:gd name="connsiteY454" fmla="*/ 2777169 h 5160032"/>
              <a:gd name="connsiteX455" fmla="*/ 6275191 w 7708288"/>
              <a:gd name="connsiteY455" fmla="*/ 2782630 h 5160032"/>
              <a:gd name="connsiteX456" fmla="*/ 6285497 w 7708288"/>
              <a:gd name="connsiteY456" fmla="*/ 2777169 h 5160032"/>
              <a:gd name="connsiteX457" fmla="*/ 6310605 w 7708288"/>
              <a:gd name="connsiteY457" fmla="*/ 2761769 h 5160032"/>
              <a:gd name="connsiteX458" fmla="*/ 6298907 w 7708288"/>
              <a:gd name="connsiteY458" fmla="*/ 2772199 h 5160032"/>
              <a:gd name="connsiteX459" fmla="*/ 6310605 w 7708288"/>
              <a:gd name="connsiteY459" fmla="*/ 2761769 h 5160032"/>
              <a:gd name="connsiteX460" fmla="*/ 5897916 w 7708288"/>
              <a:gd name="connsiteY460" fmla="*/ 2752797 h 5160032"/>
              <a:gd name="connsiteX461" fmla="*/ 5891411 w 7708288"/>
              <a:gd name="connsiteY461" fmla="*/ 2760208 h 5160032"/>
              <a:gd name="connsiteX462" fmla="*/ 5897916 w 7708288"/>
              <a:gd name="connsiteY462" fmla="*/ 2752797 h 5160032"/>
              <a:gd name="connsiteX463" fmla="*/ 5897358 w 7708288"/>
              <a:gd name="connsiteY463" fmla="*/ 2751628 h 5160032"/>
              <a:gd name="connsiteX464" fmla="*/ 5897916 w 7708288"/>
              <a:gd name="connsiteY464" fmla="*/ 2752797 h 5160032"/>
              <a:gd name="connsiteX465" fmla="*/ 5897164 w 7708288"/>
              <a:gd name="connsiteY465" fmla="*/ 2751721 h 5160032"/>
              <a:gd name="connsiteX466" fmla="*/ 6859940 w 7708288"/>
              <a:gd name="connsiteY466" fmla="*/ 2747342 h 5160032"/>
              <a:gd name="connsiteX467" fmla="*/ 6847954 w 7708288"/>
              <a:gd name="connsiteY467" fmla="*/ 2764485 h 5160032"/>
              <a:gd name="connsiteX468" fmla="*/ 6859940 w 7708288"/>
              <a:gd name="connsiteY468" fmla="*/ 2747342 h 5160032"/>
              <a:gd name="connsiteX469" fmla="*/ 6367077 w 7708288"/>
              <a:gd name="connsiteY469" fmla="*/ 2729415 h 5160032"/>
              <a:gd name="connsiteX470" fmla="*/ 6351587 w 7708288"/>
              <a:gd name="connsiteY470" fmla="*/ 2741297 h 5160032"/>
              <a:gd name="connsiteX471" fmla="*/ 6357377 w 7708288"/>
              <a:gd name="connsiteY471" fmla="*/ 2741402 h 5160032"/>
              <a:gd name="connsiteX472" fmla="*/ 6367077 w 7708288"/>
              <a:gd name="connsiteY472" fmla="*/ 2729415 h 5160032"/>
              <a:gd name="connsiteX473" fmla="*/ 6873775 w 7708288"/>
              <a:gd name="connsiteY473" fmla="*/ 2727972 h 5160032"/>
              <a:gd name="connsiteX474" fmla="*/ 6873775 w 7708288"/>
              <a:gd name="connsiteY474" fmla="*/ 2727972 h 5160032"/>
              <a:gd name="connsiteX475" fmla="*/ 6395897 w 7708288"/>
              <a:gd name="connsiteY475" fmla="*/ 2713179 h 5160032"/>
              <a:gd name="connsiteX476" fmla="*/ 6378247 w 7708288"/>
              <a:gd name="connsiteY476" fmla="*/ 2728382 h 5160032"/>
              <a:gd name="connsiteX477" fmla="*/ 6383133 w 7708288"/>
              <a:gd name="connsiteY477" fmla="*/ 2726231 h 5160032"/>
              <a:gd name="connsiteX478" fmla="*/ 6394868 w 7708288"/>
              <a:gd name="connsiteY478" fmla="*/ 2717756 h 5160032"/>
              <a:gd name="connsiteX479" fmla="*/ 6395897 w 7708288"/>
              <a:gd name="connsiteY479" fmla="*/ 2713179 h 5160032"/>
              <a:gd name="connsiteX480" fmla="*/ 6413126 w 7708288"/>
              <a:gd name="connsiteY480" fmla="*/ 2704909 h 5160032"/>
              <a:gd name="connsiteX481" fmla="*/ 6403657 w 7708288"/>
              <a:gd name="connsiteY481" fmla="*/ 2712122 h 5160032"/>
              <a:gd name="connsiteX482" fmla="*/ 6413126 w 7708288"/>
              <a:gd name="connsiteY482" fmla="*/ 2704909 h 5160032"/>
              <a:gd name="connsiteX483" fmla="*/ 6441563 w 7708288"/>
              <a:gd name="connsiteY483" fmla="*/ 2685408 h 5160032"/>
              <a:gd name="connsiteX484" fmla="*/ 6441201 w 7708288"/>
              <a:gd name="connsiteY484" fmla="*/ 2685581 h 5160032"/>
              <a:gd name="connsiteX485" fmla="*/ 6422370 w 7708288"/>
              <a:gd name="connsiteY485" fmla="*/ 2699493 h 5160032"/>
              <a:gd name="connsiteX486" fmla="*/ 6435264 w 7708288"/>
              <a:gd name="connsiteY486" fmla="*/ 2694370 h 5160032"/>
              <a:gd name="connsiteX487" fmla="*/ 6436786 w 7708288"/>
              <a:gd name="connsiteY487" fmla="*/ 2693129 h 5160032"/>
              <a:gd name="connsiteX488" fmla="*/ 6439736 w 7708288"/>
              <a:gd name="connsiteY488" fmla="*/ 2670497 h 5160032"/>
              <a:gd name="connsiteX489" fmla="*/ 6156072 w 7708288"/>
              <a:gd name="connsiteY489" fmla="*/ 2824638 h 5160032"/>
              <a:gd name="connsiteX490" fmla="*/ 5780630 w 7708288"/>
              <a:gd name="connsiteY490" fmla="*/ 2993916 h 5160032"/>
              <a:gd name="connsiteX491" fmla="*/ 5717445 w 7708288"/>
              <a:gd name="connsiteY491" fmla="*/ 3020964 h 5160032"/>
              <a:gd name="connsiteX492" fmla="*/ 5711175 w 7708288"/>
              <a:gd name="connsiteY492" fmla="*/ 3038868 h 5160032"/>
              <a:gd name="connsiteX493" fmla="*/ 5966033 w 7708288"/>
              <a:gd name="connsiteY493" fmla="*/ 2925450 h 5160032"/>
              <a:gd name="connsiteX494" fmla="*/ 6086877 w 7708288"/>
              <a:gd name="connsiteY494" fmla="*/ 2872036 h 5160032"/>
              <a:gd name="connsiteX495" fmla="*/ 6116540 w 7708288"/>
              <a:gd name="connsiteY495" fmla="*/ 2865043 h 5160032"/>
              <a:gd name="connsiteX496" fmla="*/ 6128833 w 7708288"/>
              <a:gd name="connsiteY496" fmla="*/ 2857736 h 5160032"/>
              <a:gd name="connsiteX497" fmla="*/ 6150474 w 7708288"/>
              <a:gd name="connsiteY497" fmla="*/ 2845965 h 5160032"/>
              <a:gd name="connsiteX498" fmla="*/ 6167494 w 7708288"/>
              <a:gd name="connsiteY498" fmla="*/ 2833531 h 5160032"/>
              <a:gd name="connsiteX499" fmla="*/ 6190251 w 7708288"/>
              <a:gd name="connsiteY499" fmla="*/ 2824096 h 5160032"/>
              <a:gd name="connsiteX500" fmla="*/ 6244099 w 7708288"/>
              <a:gd name="connsiteY500" fmla="*/ 2792638 h 5160032"/>
              <a:gd name="connsiteX501" fmla="*/ 6439736 w 7708288"/>
              <a:gd name="connsiteY501" fmla="*/ 2670497 h 5160032"/>
              <a:gd name="connsiteX502" fmla="*/ 6509015 w 7708288"/>
              <a:gd name="connsiteY502" fmla="*/ 2576383 h 5160032"/>
              <a:gd name="connsiteX503" fmla="*/ 6462392 w 7708288"/>
              <a:gd name="connsiteY503" fmla="*/ 2610531 h 5160032"/>
              <a:gd name="connsiteX504" fmla="*/ 6395303 w 7708288"/>
              <a:gd name="connsiteY504" fmla="*/ 2661587 h 5160032"/>
              <a:gd name="connsiteX505" fmla="*/ 6233915 w 7708288"/>
              <a:gd name="connsiteY505" fmla="*/ 2747280 h 5160032"/>
              <a:gd name="connsiteX506" fmla="*/ 6164930 w 7708288"/>
              <a:gd name="connsiteY506" fmla="*/ 2783100 h 5160032"/>
              <a:gd name="connsiteX507" fmla="*/ 6130995 w 7708288"/>
              <a:gd name="connsiteY507" fmla="*/ 2802179 h 5160032"/>
              <a:gd name="connsiteX508" fmla="*/ 6039463 w 7708288"/>
              <a:gd name="connsiteY508" fmla="*/ 2835852 h 5160032"/>
              <a:gd name="connsiteX509" fmla="*/ 5815688 w 7708288"/>
              <a:gd name="connsiteY509" fmla="*/ 2952779 h 5160032"/>
              <a:gd name="connsiteX510" fmla="*/ 5727715 w 7708288"/>
              <a:gd name="connsiteY510" fmla="*/ 2991650 h 5160032"/>
              <a:gd name="connsiteX511" fmla="*/ 5723337 w 7708288"/>
              <a:gd name="connsiteY511" fmla="*/ 3004147 h 5160032"/>
              <a:gd name="connsiteX512" fmla="*/ 5754072 w 7708288"/>
              <a:gd name="connsiteY512" fmla="*/ 2989382 h 5160032"/>
              <a:gd name="connsiteX513" fmla="*/ 5723080 w 7708288"/>
              <a:gd name="connsiteY513" fmla="*/ 3004881 h 5160032"/>
              <a:gd name="connsiteX514" fmla="*/ 5720063 w 7708288"/>
              <a:gd name="connsiteY514" fmla="*/ 3013493 h 5160032"/>
              <a:gd name="connsiteX515" fmla="*/ 5728211 w 7708288"/>
              <a:gd name="connsiteY515" fmla="*/ 3010344 h 5160032"/>
              <a:gd name="connsiteX516" fmla="*/ 5839867 w 7708288"/>
              <a:gd name="connsiteY516" fmla="*/ 2952709 h 5160032"/>
              <a:gd name="connsiteX517" fmla="*/ 5874709 w 7708288"/>
              <a:gd name="connsiteY517" fmla="*/ 2947547 h 5160032"/>
              <a:gd name="connsiteX518" fmla="*/ 6486830 w 7708288"/>
              <a:gd name="connsiteY518" fmla="*/ 2609096 h 5160032"/>
              <a:gd name="connsiteX519" fmla="*/ 6493257 w 7708288"/>
              <a:gd name="connsiteY519" fmla="*/ 2601854 h 5160032"/>
              <a:gd name="connsiteX520" fmla="*/ 6424370 w 7708288"/>
              <a:gd name="connsiteY520" fmla="*/ 2527173 h 5160032"/>
              <a:gd name="connsiteX521" fmla="*/ 6423728 w 7708288"/>
              <a:gd name="connsiteY521" fmla="*/ 2532165 h 5160032"/>
              <a:gd name="connsiteX522" fmla="*/ 6425485 w 7708288"/>
              <a:gd name="connsiteY522" fmla="*/ 2529509 h 5160032"/>
              <a:gd name="connsiteX523" fmla="*/ 6983904 w 7708288"/>
              <a:gd name="connsiteY523" fmla="*/ 2500743 h 5160032"/>
              <a:gd name="connsiteX524" fmla="*/ 6958838 w 7708288"/>
              <a:gd name="connsiteY524" fmla="*/ 2540424 h 5160032"/>
              <a:gd name="connsiteX525" fmla="*/ 6952321 w 7708288"/>
              <a:gd name="connsiteY525" fmla="*/ 2545550 h 5160032"/>
              <a:gd name="connsiteX526" fmla="*/ 6983904 w 7708288"/>
              <a:gd name="connsiteY526" fmla="*/ 2500743 h 5160032"/>
              <a:gd name="connsiteX527" fmla="*/ 6446187 w 7708288"/>
              <a:gd name="connsiteY527" fmla="*/ 2493615 h 5160032"/>
              <a:gd name="connsiteX528" fmla="*/ 6436874 w 7708288"/>
              <a:gd name="connsiteY528" fmla="*/ 2508287 h 5160032"/>
              <a:gd name="connsiteX529" fmla="*/ 6432004 w 7708288"/>
              <a:gd name="connsiteY529" fmla="*/ 2521375 h 5160032"/>
              <a:gd name="connsiteX530" fmla="*/ 6441547 w 7708288"/>
              <a:gd name="connsiteY530" fmla="*/ 2506055 h 5160032"/>
              <a:gd name="connsiteX531" fmla="*/ 6446187 w 7708288"/>
              <a:gd name="connsiteY531" fmla="*/ 2493615 h 5160032"/>
              <a:gd name="connsiteX532" fmla="*/ 7053397 w 7708288"/>
              <a:gd name="connsiteY532" fmla="*/ 2460144 h 5160032"/>
              <a:gd name="connsiteX533" fmla="*/ 7053397 w 7708288"/>
              <a:gd name="connsiteY533" fmla="*/ 2460144 h 5160032"/>
              <a:gd name="connsiteX534" fmla="*/ 6265921 w 7708288"/>
              <a:gd name="connsiteY534" fmla="*/ 2450297 h 5160032"/>
              <a:gd name="connsiteX535" fmla="*/ 5844410 w 7708288"/>
              <a:gd name="connsiteY535" fmla="*/ 2508593 h 5160032"/>
              <a:gd name="connsiteX536" fmla="*/ 5760760 w 7708288"/>
              <a:gd name="connsiteY536" fmla="*/ 2522720 h 5160032"/>
              <a:gd name="connsiteX537" fmla="*/ 5701083 w 7708288"/>
              <a:gd name="connsiteY537" fmla="*/ 2532879 h 5160032"/>
              <a:gd name="connsiteX538" fmla="*/ 5701083 w 7708288"/>
              <a:gd name="connsiteY538" fmla="*/ 2775619 h 5160032"/>
              <a:gd name="connsiteX539" fmla="*/ 5736692 w 7708288"/>
              <a:gd name="connsiteY539" fmla="*/ 2800919 h 5160032"/>
              <a:gd name="connsiteX540" fmla="*/ 5751045 w 7708288"/>
              <a:gd name="connsiteY540" fmla="*/ 2815965 h 5160032"/>
              <a:gd name="connsiteX541" fmla="*/ 5861800 w 7708288"/>
              <a:gd name="connsiteY541" fmla="*/ 2764306 h 5160032"/>
              <a:gd name="connsiteX542" fmla="*/ 5896496 w 7708288"/>
              <a:gd name="connsiteY542" fmla="*/ 2750761 h 5160032"/>
              <a:gd name="connsiteX543" fmla="*/ 5897164 w 7708288"/>
              <a:gd name="connsiteY543" fmla="*/ 2751721 h 5160032"/>
              <a:gd name="connsiteX544" fmla="*/ 5895021 w 7708288"/>
              <a:gd name="connsiteY544" fmla="*/ 2752745 h 5160032"/>
              <a:gd name="connsiteX545" fmla="*/ 5892684 w 7708288"/>
              <a:gd name="connsiteY545" fmla="*/ 2753860 h 5160032"/>
              <a:gd name="connsiteX546" fmla="*/ 5891411 w 7708288"/>
              <a:gd name="connsiteY546" fmla="*/ 2760208 h 5160032"/>
              <a:gd name="connsiteX547" fmla="*/ 5836796 w 7708288"/>
              <a:gd name="connsiteY547" fmla="*/ 2802078 h 5160032"/>
              <a:gd name="connsiteX548" fmla="*/ 5794992 w 7708288"/>
              <a:gd name="connsiteY548" fmla="*/ 2824489 h 5160032"/>
              <a:gd name="connsiteX549" fmla="*/ 5763828 w 7708288"/>
              <a:gd name="connsiteY549" fmla="*/ 2841216 h 5160032"/>
              <a:gd name="connsiteX550" fmla="*/ 5764882 w 7708288"/>
              <a:gd name="connsiteY550" fmla="*/ 2843807 h 5160032"/>
              <a:gd name="connsiteX551" fmla="*/ 5764817 w 7708288"/>
              <a:gd name="connsiteY551" fmla="*/ 2850024 h 5160032"/>
              <a:gd name="connsiteX552" fmla="*/ 5776948 w 7708288"/>
              <a:gd name="connsiteY552" fmla="*/ 2845012 h 5160032"/>
              <a:gd name="connsiteX553" fmla="*/ 6170437 w 7708288"/>
              <a:gd name="connsiteY553" fmla="*/ 2638416 h 5160032"/>
              <a:gd name="connsiteX554" fmla="*/ 6375996 w 7708288"/>
              <a:gd name="connsiteY554" fmla="*/ 2479968 h 5160032"/>
              <a:gd name="connsiteX555" fmla="*/ 6343962 w 7708288"/>
              <a:gd name="connsiteY555" fmla="*/ 2457962 h 5160032"/>
              <a:gd name="connsiteX556" fmla="*/ 6312789 w 7708288"/>
              <a:gd name="connsiteY556" fmla="*/ 2450532 h 5160032"/>
              <a:gd name="connsiteX557" fmla="*/ 6265921 w 7708288"/>
              <a:gd name="connsiteY557" fmla="*/ 2450297 h 5160032"/>
              <a:gd name="connsiteX558" fmla="*/ 7010779 w 7708288"/>
              <a:gd name="connsiteY558" fmla="*/ 2444883 h 5160032"/>
              <a:gd name="connsiteX559" fmla="*/ 6978782 w 7708288"/>
              <a:gd name="connsiteY559" fmla="*/ 2489240 h 5160032"/>
              <a:gd name="connsiteX560" fmla="*/ 6748975 w 7708288"/>
              <a:gd name="connsiteY560" fmla="*/ 2863678 h 5160032"/>
              <a:gd name="connsiteX561" fmla="*/ 6880653 w 7708288"/>
              <a:gd name="connsiteY561" fmla="*/ 2664424 h 5160032"/>
              <a:gd name="connsiteX562" fmla="*/ 6897813 w 7708288"/>
              <a:gd name="connsiteY562" fmla="*/ 2636523 h 5160032"/>
              <a:gd name="connsiteX563" fmla="*/ 6939075 w 7708288"/>
              <a:gd name="connsiteY563" fmla="*/ 2562398 h 5160032"/>
              <a:gd name="connsiteX564" fmla="*/ 6962620 w 7708288"/>
              <a:gd name="connsiteY564" fmla="*/ 2541309 h 5160032"/>
              <a:gd name="connsiteX565" fmla="*/ 7000934 w 7708288"/>
              <a:gd name="connsiteY565" fmla="*/ 2479793 h 5160032"/>
              <a:gd name="connsiteX566" fmla="*/ 7010779 w 7708288"/>
              <a:gd name="connsiteY566" fmla="*/ 2444883 h 5160032"/>
              <a:gd name="connsiteX567" fmla="*/ 7046437 w 7708288"/>
              <a:gd name="connsiteY567" fmla="*/ 2415968 h 5160032"/>
              <a:gd name="connsiteX568" fmla="*/ 7046437 w 7708288"/>
              <a:gd name="connsiteY568" fmla="*/ 2415968 h 5160032"/>
              <a:gd name="connsiteX569" fmla="*/ 7067593 w 7708288"/>
              <a:gd name="connsiteY569" fmla="*/ 2382352 h 5160032"/>
              <a:gd name="connsiteX570" fmla="*/ 7067593 w 7708288"/>
              <a:gd name="connsiteY570" fmla="*/ 2382352 h 5160032"/>
              <a:gd name="connsiteX571" fmla="*/ 5743634 w 7708288"/>
              <a:gd name="connsiteY571" fmla="*/ 2348668 h 5160032"/>
              <a:gd name="connsiteX572" fmla="*/ 5732003 w 7708288"/>
              <a:gd name="connsiteY572" fmla="*/ 2351355 h 5160032"/>
              <a:gd name="connsiteX573" fmla="*/ 5732630 w 7708288"/>
              <a:gd name="connsiteY573" fmla="*/ 2352670 h 5160032"/>
              <a:gd name="connsiteX574" fmla="*/ 5737181 w 7708288"/>
              <a:gd name="connsiteY574" fmla="*/ 2353185 h 5160032"/>
              <a:gd name="connsiteX575" fmla="*/ 5748201 w 7708288"/>
              <a:gd name="connsiteY575" fmla="*/ 2352227 h 5160032"/>
              <a:gd name="connsiteX576" fmla="*/ 5743634 w 7708288"/>
              <a:gd name="connsiteY576" fmla="*/ 2348668 h 5160032"/>
              <a:gd name="connsiteX577" fmla="*/ 6121328 w 7708288"/>
              <a:gd name="connsiteY577" fmla="*/ 2339200 h 5160032"/>
              <a:gd name="connsiteX578" fmla="*/ 6121275 w 7708288"/>
              <a:gd name="connsiteY578" fmla="*/ 2346222 h 5160032"/>
              <a:gd name="connsiteX579" fmla="*/ 6117262 w 7708288"/>
              <a:gd name="connsiteY579" fmla="*/ 2343833 h 5160032"/>
              <a:gd name="connsiteX580" fmla="*/ 6121328 w 7708288"/>
              <a:gd name="connsiteY580" fmla="*/ 2339200 h 5160032"/>
              <a:gd name="connsiteX581" fmla="*/ 5822000 w 7708288"/>
              <a:gd name="connsiteY581" fmla="*/ 2338502 h 5160032"/>
              <a:gd name="connsiteX582" fmla="*/ 5833580 w 7708288"/>
              <a:gd name="connsiteY582" fmla="*/ 2338710 h 5160032"/>
              <a:gd name="connsiteX583" fmla="*/ 5823115 w 7708288"/>
              <a:gd name="connsiteY583" fmla="*/ 2340838 h 5160032"/>
              <a:gd name="connsiteX584" fmla="*/ 5811537 w 7708288"/>
              <a:gd name="connsiteY584" fmla="*/ 2340629 h 5160032"/>
              <a:gd name="connsiteX585" fmla="*/ 5822000 w 7708288"/>
              <a:gd name="connsiteY585" fmla="*/ 2338502 h 5160032"/>
              <a:gd name="connsiteX586" fmla="*/ 6157932 w 7708288"/>
              <a:gd name="connsiteY586" fmla="*/ 2334206 h 5160032"/>
              <a:gd name="connsiteX587" fmla="*/ 6133620 w 7708288"/>
              <a:gd name="connsiteY587" fmla="*/ 2336020 h 5160032"/>
              <a:gd name="connsiteX588" fmla="*/ 6076075 w 7708288"/>
              <a:gd name="connsiteY588" fmla="*/ 2347723 h 5160032"/>
              <a:gd name="connsiteX589" fmla="*/ 5965063 w 7708288"/>
              <a:gd name="connsiteY589" fmla="*/ 2367810 h 5160032"/>
              <a:gd name="connsiteX590" fmla="*/ 6037624 w 7708288"/>
              <a:gd name="connsiteY590" fmla="*/ 2360348 h 5160032"/>
              <a:gd name="connsiteX591" fmla="*/ 6134074 w 7708288"/>
              <a:gd name="connsiteY591" fmla="*/ 2342978 h 5160032"/>
              <a:gd name="connsiteX592" fmla="*/ 6157932 w 7708288"/>
              <a:gd name="connsiteY592" fmla="*/ 2334206 h 5160032"/>
              <a:gd name="connsiteX593" fmla="*/ 5883557 w 7708288"/>
              <a:gd name="connsiteY593" fmla="*/ 2329189 h 5160032"/>
              <a:gd name="connsiteX594" fmla="*/ 5893357 w 7708288"/>
              <a:gd name="connsiteY594" fmla="*/ 2331682 h 5160032"/>
              <a:gd name="connsiteX595" fmla="*/ 5882946 w 7708288"/>
              <a:gd name="connsiteY595" fmla="*/ 2330915 h 5160032"/>
              <a:gd name="connsiteX596" fmla="*/ 5877386 w 7708288"/>
              <a:gd name="connsiteY596" fmla="*/ 2330163 h 5160032"/>
              <a:gd name="connsiteX597" fmla="*/ 5883557 w 7708288"/>
              <a:gd name="connsiteY597" fmla="*/ 2329189 h 5160032"/>
              <a:gd name="connsiteX598" fmla="*/ 5854156 w 7708288"/>
              <a:gd name="connsiteY598" fmla="*/ 2321708 h 5160032"/>
              <a:gd name="connsiteX599" fmla="*/ 5865073 w 7708288"/>
              <a:gd name="connsiteY599" fmla="*/ 2326538 h 5160032"/>
              <a:gd name="connsiteX600" fmla="*/ 5851767 w 7708288"/>
              <a:gd name="connsiteY600" fmla="*/ 2325718 h 5160032"/>
              <a:gd name="connsiteX601" fmla="*/ 5845592 w 7708288"/>
              <a:gd name="connsiteY601" fmla="*/ 2322929 h 5160032"/>
              <a:gd name="connsiteX602" fmla="*/ 5854156 w 7708288"/>
              <a:gd name="connsiteY602" fmla="*/ 2321708 h 5160032"/>
              <a:gd name="connsiteX603" fmla="*/ 5888388 w 7708288"/>
              <a:gd name="connsiteY603" fmla="*/ 2318272 h 5160032"/>
              <a:gd name="connsiteX604" fmla="*/ 5899966 w 7708288"/>
              <a:gd name="connsiteY604" fmla="*/ 2318481 h 5160032"/>
              <a:gd name="connsiteX605" fmla="*/ 5894681 w 7708288"/>
              <a:gd name="connsiteY605" fmla="*/ 2322440 h 5160032"/>
              <a:gd name="connsiteX606" fmla="*/ 5883687 w 7708288"/>
              <a:gd name="connsiteY606" fmla="*/ 2321951 h 5160032"/>
              <a:gd name="connsiteX607" fmla="*/ 5888388 w 7708288"/>
              <a:gd name="connsiteY607" fmla="*/ 2318272 h 5160032"/>
              <a:gd name="connsiteX608" fmla="*/ 5924397 w 7708288"/>
              <a:gd name="connsiteY608" fmla="*/ 2312552 h 5160032"/>
              <a:gd name="connsiteX609" fmla="*/ 5930691 w 7708288"/>
              <a:gd name="connsiteY609" fmla="*/ 2316719 h 5160032"/>
              <a:gd name="connsiteX610" fmla="*/ 5921904 w 7708288"/>
              <a:gd name="connsiteY610" fmla="*/ 2322353 h 5160032"/>
              <a:gd name="connsiteX611" fmla="*/ 5916166 w 7708288"/>
              <a:gd name="connsiteY611" fmla="*/ 2319352 h 5160032"/>
              <a:gd name="connsiteX612" fmla="*/ 5924397 w 7708288"/>
              <a:gd name="connsiteY612" fmla="*/ 2312552 h 5160032"/>
              <a:gd name="connsiteX613" fmla="*/ 6352363 w 7708288"/>
              <a:gd name="connsiteY613" fmla="*/ 2262817 h 5160032"/>
              <a:gd name="connsiteX614" fmla="*/ 6336443 w 7708288"/>
              <a:gd name="connsiteY614" fmla="*/ 2264972 h 5160032"/>
              <a:gd name="connsiteX615" fmla="*/ 6352363 w 7708288"/>
              <a:gd name="connsiteY615" fmla="*/ 2262817 h 5160032"/>
              <a:gd name="connsiteX616" fmla="*/ 7170322 w 7708288"/>
              <a:gd name="connsiteY616" fmla="*/ 2261431 h 5160032"/>
              <a:gd name="connsiteX617" fmla="*/ 6811245 w 7708288"/>
              <a:gd name="connsiteY617" fmla="*/ 2807761 h 5160032"/>
              <a:gd name="connsiteX618" fmla="*/ 6737512 w 7708288"/>
              <a:gd name="connsiteY618" fmla="*/ 2935461 h 5160032"/>
              <a:gd name="connsiteX619" fmla="*/ 6709284 w 7708288"/>
              <a:gd name="connsiteY619" fmla="*/ 2999336 h 5160032"/>
              <a:gd name="connsiteX620" fmla="*/ 6705977 w 7708288"/>
              <a:gd name="connsiteY620" fmla="*/ 3005874 h 5160032"/>
              <a:gd name="connsiteX621" fmla="*/ 6727366 w 7708288"/>
              <a:gd name="connsiteY621" fmla="*/ 3002323 h 5160032"/>
              <a:gd name="connsiteX622" fmla="*/ 6736759 w 7708288"/>
              <a:gd name="connsiteY622" fmla="*/ 3000129 h 5160032"/>
              <a:gd name="connsiteX623" fmla="*/ 6737234 w 7708288"/>
              <a:gd name="connsiteY623" fmla="*/ 2999221 h 5160032"/>
              <a:gd name="connsiteX624" fmla="*/ 7170322 w 7708288"/>
              <a:gd name="connsiteY624" fmla="*/ 2261431 h 5160032"/>
              <a:gd name="connsiteX625" fmla="*/ 6034937 w 7708288"/>
              <a:gd name="connsiteY625" fmla="*/ 2252580 h 5160032"/>
              <a:gd name="connsiteX626" fmla="*/ 6031432 w 7708288"/>
              <a:gd name="connsiteY626" fmla="*/ 2254254 h 5160032"/>
              <a:gd name="connsiteX627" fmla="*/ 6008779 w 7708288"/>
              <a:gd name="connsiteY627" fmla="*/ 2257899 h 5160032"/>
              <a:gd name="connsiteX628" fmla="*/ 5984959 w 7708288"/>
              <a:gd name="connsiteY628" fmla="*/ 2262102 h 5160032"/>
              <a:gd name="connsiteX629" fmla="*/ 5978559 w 7708288"/>
              <a:gd name="connsiteY629" fmla="*/ 2263724 h 5160032"/>
              <a:gd name="connsiteX630" fmla="*/ 5847826 w 7708288"/>
              <a:gd name="connsiteY630" fmla="*/ 2287424 h 5160032"/>
              <a:gd name="connsiteX631" fmla="*/ 5810037 w 7708288"/>
              <a:gd name="connsiteY631" fmla="*/ 2295430 h 5160032"/>
              <a:gd name="connsiteX632" fmla="*/ 5799522 w 7708288"/>
              <a:gd name="connsiteY632" fmla="*/ 2300452 h 5160032"/>
              <a:gd name="connsiteX633" fmla="*/ 5769807 w 7708288"/>
              <a:gd name="connsiteY633" fmla="*/ 2310339 h 5160032"/>
              <a:gd name="connsiteX634" fmla="*/ 5766198 w 7708288"/>
              <a:gd name="connsiteY634" fmla="*/ 2317803 h 5160032"/>
              <a:gd name="connsiteX635" fmla="*/ 5787629 w 7708288"/>
              <a:gd name="connsiteY635" fmla="*/ 2317612 h 5160032"/>
              <a:gd name="connsiteX636" fmla="*/ 5777725 w 7708288"/>
              <a:gd name="connsiteY636" fmla="*/ 2320907 h 5160032"/>
              <a:gd name="connsiteX637" fmla="*/ 5764925 w 7708288"/>
              <a:gd name="connsiteY637" fmla="*/ 2324150 h 5160032"/>
              <a:gd name="connsiteX638" fmla="*/ 5750347 w 7708288"/>
              <a:gd name="connsiteY638" fmla="*/ 2329680 h 5160032"/>
              <a:gd name="connsiteX639" fmla="*/ 5701083 w 7708288"/>
              <a:gd name="connsiteY639" fmla="*/ 2340712 h 5160032"/>
              <a:gd name="connsiteX640" fmla="*/ 5701083 w 7708288"/>
              <a:gd name="connsiteY640" fmla="*/ 2348685 h 5160032"/>
              <a:gd name="connsiteX641" fmla="*/ 5715903 w 7708288"/>
              <a:gd name="connsiteY641" fmla="*/ 2346422 h 5160032"/>
              <a:gd name="connsiteX642" fmla="*/ 5758875 w 7708288"/>
              <a:gd name="connsiteY642" fmla="*/ 2338520 h 5160032"/>
              <a:gd name="connsiteX643" fmla="*/ 5834904 w 7708288"/>
              <a:gd name="connsiteY643" fmla="*/ 2329469 h 5160032"/>
              <a:gd name="connsiteX644" fmla="*/ 5829674 w 7708288"/>
              <a:gd name="connsiteY644" fmla="*/ 2330532 h 5160032"/>
              <a:gd name="connsiteX645" fmla="*/ 5810474 w 7708288"/>
              <a:gd name="connsiteY645" fmla="*/ 2335398 h 5160032"/>
              <a:gd name="connsiteX646" fmla="*/ 5798843 w 7708288"/>
              <a:gd name="connsiteY646" fmla="*/ 2338083 h 5160032"/>
              <a:gd name="connsiteX647" fmla="*/ 5793506 w 7708288"/>
              <a:gd name="connsiteY647" fmla="*/ 2344936 h 5160032"/>
              <a:gd name="connsiteX648" fmla="*/ 5785380 w 7708288"/>
              <a:gd name="connsiteY648" fmla="*/ 2345949 h 5160032"/>
              <a:gd name="connsiteX649" fmla="*/ 5772022 w 7708288"/>
              <a:gd name="connsiteY649" fmla="*/ 2348024 h 5160032"/>
              <a:gd name="connsiteX650" fmla="*/ 5765675 w 7708288"/>
              <a:gd name="connsiteY650" fmla="*/ 2346750 h 5160032"/>
              <a:gd name="connsiteX651" fmla="*/ 5754096 w 7708288"/>
              <a:gd name="connsiteY651" fmla="*/ 2346542 h 5160032"/>
              <a:gd name="connsiteX652" fmla="*/ 5759224 w 7708288"/>
              <a:gd name="connsiteY652" fmla="*/ 2351267 h 5160032"/>
              <a:gd name="connsiteX653" fmla="*/ 5749317 w 7708288"/>
              <a:gd name="connsiteY653" fmla="*/ 2354563 h 5160032"/>
              <a:gd name="connsiteX654" fmla="*/ 5729054 w 7708288"/>
              <a:gd name="connsiteY654" fmla="*/ 2354198 h 5160032"/>
              <a:gd name="connsiteX655" fmla="*/ 5714461 w 7708288"/>
              <a:gd name="connsiteY655" fmla="*/ 2352558 h 5160032"/>
              <a:gd name="connsiteX656" fmla="*/ 5701082 w 7708288"/>
              <a:gd name="connsiteY656" fmla="*/ 2355619 h 5160032"/>
              <a:gd name="connsiteX657" fmla="*/ 5701082 w 7708288"/>
              <a:gd name="connsiteY657" fmla="*/ 2359113 h 5160032"/>
              <a:gd name="connsiteX658" fmla="*/ 5703456 w 7708288"/>
              <a:gd name="connsiteY658" fmla="*/ 2360684 h 5160032"/>
              <a:gd name="connsiteX659" fmla="*/ 5704370 w 7708288"/>
              <a:gd name="connsiteY659" fmla="*/ 2362221 h 5160032"/>
              <a:gd name="connsiteX660" fmla="*/ 5701083 w 7708288"/>
              <a:gd name="connsiteY660" fmla="*/ 2362756 h 5160032"/>
              <a:gd name="connsiteX661" fmla="*/ 5701083 w 7708288"/>
              <a:gd name="connsiteY661" fmla="*/ 2383140 h 5160032"/>
              <a:gd name="connsiteX662" fmla="*/ 5733471 w 7708288"/>
              <a:gd name="connsiteY662" fmla="*/ 2377243 h 5160032"/>
              <a:gd name="connsiteX663" fmla="*/ 5887201 w 7708288"/>
              <a:gd name="connsiteY663" fmla="*/ 2351841 h 5160032"/>
              <a:gd name="connsiteX664" fmla="*/ 6052323 w 7708288"/>
              <a:gd name="connsiteY664" fmla="*/ 2316020 h 5160032"/>
              <a:gd name="connsiteX665" fmla="*/ 6062280 w 7708288"/>
              <a:gd name="connsiteY665" fmla="*/ 2309829 h 5160032"/>
              <a:gd name="connsiteX666" fmla="*/ 6081479 w 7708288"/>
              <a:gd name="connsiteY666" fmla="*/ 2304963 h 5160032"/>
              <a:gd name="connsiteX667" fmla="*/ 6106364 w 7708288"/>
              <a:gd name="connsiteY667" fmla="*/ 2305992 h 5160032"/>
              <a:gd name="connsiteX668" fmla="*/ 6083817 w 7708288"/>
              <a:gd name="connsiteY668" fmla="*/ 2303848 h 5160032"/>
              <a:gd name="connsiteX669" fmla="*/ 6020079 w 7708288"/>
              <a:gd name="connsiteY669" fmla="*/ 2305593 h 5160032"/>
              <a:gd name="connsiteX670" fmla="*/ 5947606 w 7708288"/>
              <a:gd name="connsiteY670" fmla="*/ 2310075 h 5160032"/>
              <a:gd name="connsiteX671" fmla="*/ 6178750 w 7708288"/>
              <a:gd name="connsiteY671" fmla="*/ 2274288 h 5160032"/>
              <a:gd name="connsiteX672" fmla="*/ 6216486 w 7708288"/>
              <a:gd name="connsiteY672" fmla="*/ 2269178 h 5160032"/>
              <a:gd name="connsiteX673" fmla="*/ 6207854 w 7708288"/>
              <a:gd name="connsiteY673" fmla="*/ 2266126 h 5160032"/>
              <a:gd name="connsiteX674" fmla="*/ 6193990 w 7708288"/>
              <a:gd name="connsiteY674" fmla="*/ 2264139 h 5160032"/>
              <a:gd name="connsiteX675" fmla="*/ 6187032 w 7708288"/>
              <a:gd name="connsiteY675" fmla="*/ 2264593 h 5160032"/>
              <a:gd name="connsiteX676" fmla="*/ 6171338 w 7708288"/>
              <a:gd name="connsiteY676" fmla="*/ 2267784 h 5160032"/>
              <a:gd name="connsiteX677" fmla="*/ 6140055 w 7708288"/>
              <a:gd name="connsiteY677" fmla="*/ 2268377 h 5160032"/>
              <a:gd name="connsiteX678" fmla="*/ 6121570 w 7708288"/>
              <a:gd name="connsiteY678" fmla="*/ 2265728 h 5160032"/>
              <a:gd name="connsiteX679" fmla="*/ 6118012 w 7708288"/>
              <a:gd name="connsiteY679" fmla="*/ 2270295 h 5160032"/>
              <a:gd name="connsiteX680" fmla="*/ 6112781 w 7708288"/>
              <a:gd name="connsiteY680" fmla="*/ 2271359 h 5160032"/>
              <a:gd name="connsiteX681" fmla="*/ 6109886 w 7708288"/>
              <a:gd name="connsiteY681" fmla="*/ 2271308 h 5160032"/>
              <a:gd name="connsiteX682" fmla="*/ 6099580 w 7708288"/>
              <a:gd name="connsiteY682" fmla="*/ 2264751 h 5160032"/>
              <a:gd name="connsiteX683" fmla="*/ 6097244 w 7708288"/>
              <a:gd name="connsiteY683" fmla="*/ 2265867 h 5160032"/>
              <a:gd name="connsiteX684" fmla="*/ 6052497 w 7708288"/>
              <a:gd name="connsiteY684" fmla="*/ 2274325 h 5160032"/>
              <a:gd name="connsiteX685" fmla="*/ 5961435 w 7708288"/>
              <a:gd name="connsiteY685" fmla="*/ 2281947 h 5160032"/>
              <a:gd name="connsiteX686" fmla="*/ 5913899 w 7708288"/>
              <a:gd name="connsiteY686" fmla="*/ 2284563 h 5160032"/>
              <a:gd name="connsiteX687" fmla="*/ 6048696 w 7708288"/>
              <a:gd name="connsiteY687" fmla="*/ 2260357 h 5160032"/>
              <a:gd name="connsiteX688" fmla="*/ 6055147 w 7708288"/>
              <a:gd name="connsiteY688" fmla="*/ 2255841 h 5160032"/>
              <a:gd name="connsiteX689" fmla="*/ 6034937 w 7708288"/>
              <a:gd name="connsiteY689" fmla="*/ 2252580 h 5160032"/>
              <a:gd name="connsiteX690" fmla="*/ 220057 w 7708288"/>
              <a:gd name="connsiteY690" fmla="*/ 2245075 h 5160032"/>
              <a:gd name="connsiteX691" fmla="*/ 216606 w 7708288"/>
              <a:gd name="connsiteY691" fmla="*/ 2264235 h 5160032"/>
              <a:gd name="connsiteX692" fmla="*/ 100320 w 7708288"/>
              <a:gd name="connsiteY692" fmla="*/ 2647924 h 5160032"/>
              <a:gd name="connsiteX693" fmla="*/ 144987 w 7708288"/>
              <a:gd name="connsiteY693" fmla="*/ 2468221 h 5160032"/>
              <a:gd name="connsiteX694" fmla="*/ 220057 w 7708288"/>
              <a:gd name="connsiteY694" fmla="*/ 2245075 h 5160032"/>
              <a:gd name="connsiteX695" fmla="*/ 242397 w 7708288"/>
              <a:gd name="connsiteY695" fmla="*/ 2186782 h 5160032"/>
              <a:gd name="connsiteX696" fmla="*/ 222632 w 7708288"/>
              <a:gd name="connsiteY696" fmla="*/ 2227084 h 5160032"/>
              <a:gd name="connsiteX697" fmla="*/ 237484 w 7708288"/>
              <a:gd name="connsiteY697" fmla="*/ 2191994 h 5160032"/>
              <a:gd name="connsiteX698" fmla="*/ 242397 w 7708288"/>
              <a:gd name="connsiteY698" fmla="*/ 2186782 h 5160032"/>
              <a:gd name="connsiteX699" fmla="*/ 5798627 w 7708288"/>
              <a:gd name="connsiteY699" fmla="*/ 2115395 h 5160032"/>
              <a:gd name="connsiteX700" fmla="*/ 5796176 w 7708288"/>
              <a:gd name="connsiteY700" fmla="*/ 2118330 h 5160032"/>
              <a:gd name="connsiteX701" fmla="*/ 5803425 w 7708288"/>
              <a:gd name="connsiteY701" fmla="*/ 2116357 h 5160032"/>
              <a:gd name="connsiteX702" fmla="*/ 7290164 w 7708288"/>
              <a:gd name="connsiteY702" fmla="*/ 2073704 h 5160032"/>
              <a:gd name="connsiteX703" fmla="*/ 7251487 w 7708288"/>
              <a:gd name="connsiteY703" fmla="*/ 2147436 h 5160032"/>
              <a:gd name="connsiteX704" fmla="*/ 7290164 w 7708288"/>
              <a:gd name="connsiteY704" fmla="*/ 2073704 h 5160032"/>
              <a:gd name="connsiteX705" fmla="*/ 7434122 w 7708288"/>
              <a:gd name="connsiteY705" fmla="*/ 1912225 h 5160032"/>
              <a:gd name="connsiteX706" fmla="*/ 7434122 w 7708288"/>
              <a:gd name="connsiteY706" fmla="*/ 1912225 h 5160032"/>
              <a:gd name="connsiteX707" fmla="*/ 6017385 w 7708288"/>
              <a:gd name="connsiteY707" fmla="*/ 1876190 h 5160032"/>
              <a:gd name="connsiteX708" fmla="*/ 6010610 w 7708288"/>
              <a:gd name="connsiteY708" fmla="*/ 1887590 h 5160032"/>
              <a:gd name="connsiteX709" fmla="*/ 5985177 w 7708288"/>
              <a:gd name="connsiteY709" fmla="*/ 1915963 h 5160032"/>
              <a:gd name="connsiteX710" fmla="*/ 5978839 w 7708288"/>
              <a:gd name="connsiteY710" fmla="*/ 1919298 h 5160032"/>
              <a:gd name="connsiteX711" fmla="*/ 6017385 w 7708288"/>
              <a:gd name="connsiteY711" fmla="*/ 1876190 h 5160032"/>
              <a:gd name="connsiteX712" fmla="*/ 5713949 w 7708288"/>
              <a:gd name="connsiteY712" fmla="*/ 1795563 h 5160032"/>
              <a:gd name="connsiteX713" fmla="*/ 5701364 w 7708288"/>
              <a:gd name="connsiteY713" fmla="*/ 1812889 h 5160032"/>
              <a:gd name="connsiteX714" fmla="*/ 5713949 w 7708288"/>
              <a:gd name="connsiteY714" fmla="*/ 1795563 h 5160032"/>
              <a:gd name="connsiteX715" fmla="*/ 7403943 w 7708288"/>
              <a:gd name="connsiteY715" fmla="*/ 1705718 h 5160032"/>
              <a:gd name="connsiteX716" fmla="*/ 7386408 w 7708288"/>
              <a:gd name="connsiteY716" fmla="*/ 1729542 h 5160032"/>
              <a:gd name="connsiteX717" fmla="*/ 7403943 w 7708288"/>
              <a:gd name="connsiteY717" fmla="*/ 1705718 h 5160032"/>
              <a:gd name="connsiteX718" fmla="*/ 6289132 w 7708288"/>
              <a:gd name="connsiteY718" fmla="*/ 1491550 h 5160032"/>
              <a:gd name="connsiteX719" fmla="*/ 6162289 w 7708288"/>
              <a:gd name="connsiteY719" fmla="*/ 1684686 h 5160032"/>
              <a:gd name="connsiteX720" fmla="*/ 6018883 w 7708288"/>
              <a:gd name="connsiteY720" fmla="*/ 1871406 h 5160032"/>
              <a:gd name="connsiteX721" fmla="*/ 6028363 w 7708288"/>
              <a:gd name="connsiteY721" fmla="*/ 1854403 h 5160032"/>
              <a:gd name="connsiteX722" fmla="*/ 6262841 w 7708288"/>
              <a:gd name="connsiteY722" fmla="*/ 1529196 h 5160032"/>
              <a:gd name="connsiteX723" fmla="*/ 6289132 w 7708288"/>
              <a:gd name="connsiteY723" fmla="*/ 1491550 h 5160032"/>
              <a:gd name="connsiteX724" fmla="*/ 5984063 w 7708288"/>
              <a:gd name="connsiteY724" fmla="*/ 1079308 h 5160032"/>
              <a:gd name="connsiteX725" fmla="*/ 5745823 w 7708288"/>
              <a:gd name="connsiteY725" fmla="*/ 1266714 h 5160032"/>
              <a:gd name="connsiteX726" fmla="*/ 5701083 w 7708288"/>
              <a:gd name="connsiteY726" fmla="*/ 1307104 h 5160032"/>
              <a:gd name="connsiteX727" fmla="*/ 5701082 w 7708288"/>
              <a:gd name="connsiteY727" fmla="*/ 1555390 h 5160032"/>
              <a:gd name="connsiteX728" fmla="*/ 5732135 w 7708288"/>
              <a:gd name="connsiteY728" fmla="*/ 1512777 h 5160032"/>
              <a:gd name="connsiteX729" fmla="*/ 5836519 w 7708288"/>
              <a:gd name="connsiteY729" fmla="*/ 1365801 h 5160032"/>
              <a:gd name="connsiteX730" fmla="*/ 5984063 w 7708288"/>
              <a:gd name="connsiteY730" fmla="*/ 1079308 h 5160032"/>
              <a:gd name="connsiteX731" fmla="*/ 5624865 w 7708288"/>
              <a:gd name="connsiteY731" fmla="*/ 955864 h 5160032"/>
              <a:gd name="connsiteX732" fmla="*/ 5622201 w 7708288"/>
              <a:gd name="connsiteY732" fmla="*/ 956400 h 5160032"/>
              <a:gd name="connsiteX733" fmla="*/ 5614188 w 7708288"/>
              <a:gd name="connsiteY733" fmla="*/ 960535 h 5160032"/>
              <a:gd name="connsiteX734" fmla="*/ 5614514 w 7708288"/>
              <a:gd name="connsiteY734" fmla="*/ 961135 h 5160032"/>
              <a:gd name="connsiteX735" fmla="*/ 5618613 w 7708288"/>
              <a:gd name="connsiteY735" fmla="*/ 960195 h 5160032"/>
              <a:gd name="connsiteX736" fmla="*/ 5624865 w 7708288"/>
              <a:gd name="connsiteY736" fmla="*/ 955864 h 5160032"/>
              <a:gd name="connsiteX737" fmla="*/ 5638110 w 7708288"/>
              <a:gd name="connsiteY737" fmla="*/ 945394 h 5160032"/>
              <a:gd name="connsiteX738" fmla="*/ 5624440 w 7708288"/>
              <a:gd name="connsiteY738" fmla="*/ 951740 h 5160032"/>
              <a:gd name="connsiteX739" fmla="*/ 5631256 w 7708288"/>
              <a:gd name="connsiteY739" fmla="*/ 949783 h 5160032"/>
              <a:gd name="connsiteX740" fmla="*/ 5638110 w 7708288"/>
              <a:gd name="connsiteY740" fmla="*/ 945394 h 5160032"/>
              <a:gd name="connsiteX741" fmla="*/ 5680700 w 7708288"/>
              <a:gd name="connsiteY741" fmla="*/ 912497 h 5160032"/>
              <a:gd name="connsiteX742" fmla="*/ 5666777 w 7708288"/>
              <a:gd name="connsiteY742" fmla="*/ 918686 h 5160032"/>
              <a:gd name="connsiteX743" fmla="*/ 5673438 w 7708288"/>
              <a:gd name="connsiteY743" fmla="*/ 916630 h 5160032"/>
              <a:gd name="connsiteX744" fmla="*/ 5680700 w 7708288"/>
              <a:gd name="connsiteY744" fmla="*/ 912497 h 5160032"/>
              <a:gd name="connsiteX745" fmla="*/ 5886843 w 7708288"/>
              <a:gd name="connsiteY745" fmla="*/ 737148 h 5160032"/>
              <a:gd name="connsiteX746" fmla="*/ 5876265 w 7708288"/>
              <a:gd name="connsiteY746" fmla="*/ 744270 h 5160032"/>
              <a:gd name="connsiteX747" fmla="*/ 5688832 w 7708288"/>
              <a:gd name="connsiteY747" fmla="*/ 901831 h 5160032"/>
              <a:gd name="connsiteX748" fmla="*/ 5886843 w 7708288"/>
              <a:gd name="connsiteY748" fmla="*/ 737148 h 5160032"/>
              <a:gd name="connsiteX749" fmla="*/ 4695559 w 7708288"/>
              <a:gd name="connsiteY749" fmla="*/ 633575 h 5160032"/>
              <a:gd name="connsiteX750" fmla="*/ 4686635 w 7708288"/>
              <a:gd name="connsiteY750" fmla="*/ 635621 h 5160032"/>
              <a:gd name="connsiteX751" fmla="*/ 4673863 w 7708288"/>
              <a:gd name="connsiteY751" fmla="*/ 641367 h 5160032"/>
              <a:gd name="connsiteX752" fmla="*/ 4668230 w 7708288"/>
              <a:gd name="connsiteY752" fmla="*/ 645476 h 5160032"/>
              <a:gd name="connsiteX753" fmla="*/ 4661904 w 7708288"/>
              <a:gd name="connsiteY753" fmla="*/ 651558 h 5160032"/>
              <a:gd name="connsiteX754" fmla="*/ 4674840 w 7708288"/>
              <a:gd name="connsiteY754" fmla="*/ 651558 h 5160032"/>
              <a:gd name="connsiteX755" fmla="*/ 4686557 w 7708288"/>
              <a:gd name="connsiteY755" fmla="*/ 642449 h 5160032"/>
              <a:gd name="connsiteX756" fmla="*/ 4695559 w 7708288"/>
              <a:gd name="connsiteY756" fmla="*/ 633575 h 5160032"/>
              <a:gd name="connsiteX757" fmla="*/ 6042915 w 7708288"/>
              <a:gd name="connsiteY757" fmla="*/ 627167 h 5160032"/>
              <a:gd name="connsiteX758" fmla="*/ 6019583 w 7708288"/>
              <a:gd name="connsiteY758" fmla="*/ 627820 h 5160032"/>
              <a:gd name="connsiteX759" fmla="*/ 6004206 w 7708288"/>
              <a:gd name="connsiteY759" fmla="*/ 630404 h 5160032"/>
              <a:gd name="connsiteX760" fmla="*/ 6019026 w 7708288"/>
              <a:gd name="connsiteY760" fmla="*/ 633583 h 5160032"/>
              <a:gd name="connsiteX761" fmla="*/ 6043455 w 7708288"/>
              <a:gd name="connsiteY761" fmla="*/ 633618 h 5160032"/>
              <a:gd name="connsiteX762" fmla="*/ 6042915 w 7708288"/>
              <a:gd name="connsiteY762" fmla="*/ 627167 h 5160032"/>
              <a:gd name="connsiteX763" fmla="*/ 2278828 w 7708288"/>
              <a:gd name="connsiteY763" fmla="*/ 616789 h 5160032"/>
              <a:gd name="connsiteX764" fmla="*/ 2236975 w 7708288"/>
              <a:gd name="connsiteY764" fmla="*/ 628796 h 5160032"/>
              <a:gd name="connsiteX765" fmla="*/ 2213074 w 7708288"/>
              <a:gd name="connsiteY765" fmla="*/ 634393 h 5160032"/>
              <a:gd name="connsiteX766" fmla="*/ 2228062 w 7708288"/>
              <a:gd name="connsiteY766" fmla="*/ 637374 h 5160032"/>
              <a:gd name="connsiteX767" fmla="*/ 2271775 w 7708288"/>
              <a:gd name="connsiteY767" fmla="*/ 628140 h 5160032"/>
              <a:gd name="connsiteX768" fmla="*/ 2305338 w 7708288"/>
              <a:gd name="connsiteY768" fmla="*/ 619987 h 5160032"/>
              <a:gd name="connsiteX769" fmla="*/ 2293859 w 7708288"/>
              <a:gd name="connsiteY769" fmla="*/ 618714 h 5160032"/>
              <a:gd name="connsiteX770" fmla="*/ 599959 w 7708288"/>
              <a:gd name="connsiteY770" fmla="*/ 608583 h 5160032"/>
              <a:gd name="connsiteX771" fmla="*/ 605970 w 7708288"/>
              <a:gd name="connsiteY771" fmla="*/ 619829 h 5160032"/>
              <a:gd name="connsiteX772" fmla="*/ 635880 w 7708288"/>
              <a:gd name="connsiteY772" fmla="*/ 668842 h 5160032"/>
              <a:gd name="connsiteX773" fmla="*/ 655519 w 7708288"/>
              <a:gd name="connsiteY773" fmla="*/ 699136 h 5160032"/>
              <a:gd name="connsiteX774" fmla="*/ 662539 w 7708288"/>
              <a:gd name="connsiteY774" fmla="*/ 696957 h 5160032"/>
              <a:gd name="connsiteX775" fmla="*/ 631756 w 7708288"/>
              <a:gd name="connsiteY775" fmla="*/ 651321 h 5160032"/>
              <a:gd name="connsiteX776" fmla="*/ 599959 w 7708288"/>
              <a:gd name="connsiteY776" fmla="*/ 608583 h 5160032"/>
              <a:gd name="connsiteX777" fmla="*/ 3533002 w 7708288"/>
              <a:gd name="connsiteY777" fmla="*/ 580575 h 5160032"/>
              <a:gd name="connsiteX778" fmla="*/ 3509520 w 7708288"/>
              <a:gd name="connsiteY778" fmla="*/ 620335 h 5160032"/>
              <a:gd name="connsiteX779" fmla="*/ 3495553 w 7708288"/>
              <a:gd name="connsiteY779" fmla="*/ 651558 h 5160032"/>
              <a:gd name="connsiteX780" fmla="*/ 3496001 w 7708288"/>
              <a:gd name="connsiteY780" fmla="*/ 651558 h 5160032"/>
              <a:gd name="connsiteX781" fmla="*/ 3512972 w 7708288"/>
              <a:gd name="connsiteY781" fmla="*/ 623761 h 5160032"/>
              <a:gd name="connsiteX782" fmla="*/ 3533002 w 7708288"/>
              <a:gd name="connsiteY782" fmla="*/ 580575 h 5160032"/>
              <a:gd name="connsiteX783" fmla="*/ 2441384 w 7708288"/>
              <a:gd name="connsiteY783" fmla="*/ 572337 h 5160032"/>
              <a:gd name="connsiteX784" fmla="*/ 2339157 w 7708288"/>
              <a:gd name="connsiteY784" fmla="*/ 599481 h 5160032"/>
              <a:gd name="connsiteX785" fmla="*/ 2305088 w 7708288"/>
              <a:gd name="connsiteY785" fmla="*/ 609255 h 5160032"/>
              <a:gd name="connsiteX786" fmla="*/ 2309984 w 7708288"/>
              <a:gd name="connsiteY786" fmla="*/ 610323 h 5160032"/>
              <a:gd name="connsiteX787" fmla="*/ 2327688 w 7708288"/>
              <a:gd name="connsiteY787" fmla="*/ 614559 h 5160032"/>
              <a:gd name="connsiteX788" fmla="*/ 2335166 w 7708288"/>
              <a:gd name="connsiteY788" fmla="*/ 612742 h 5160032"/>
              <a:gd name="connsiteX789" fmla="*/ 2441384 w 7708288"/>
              <a:gd name="connsiteY789" fmla="*/ 572337 h 5160032"/>
              <a:gd name="connsiteX790" fmla="*/ 3081040 w 7708288"/>
              <a:gd name="connsiteY790" fmla="*/ 568852 h 5160032"/>
              <a:gd name="connsiteX791" fmla="*/ 3069750 w 7708288"/>
              <a:gd name="connsiteY791" fmla="*/ 570597 h 5160032"/>
              <a:gd name="connsiteX792" fmla="*/ 3024162 w 7708288"/>
              <a:gd name="connsiteY792" fmla="*/ 578514 h 5160032"/>
              <a:gd name="connsiteX793" fmla="*/ 2836581 w 7708288"/>
              <a:gd name="connsiteY793" fmla="*/ 622816 h 5160032"/>
              <a:gd name="connsiteX794" fmla="*/ 2729626 w 7708288"/>
              <a:gd name="connsiteY794" fmla="*/ 651558 h 5160032"/>
              <a:gd name="connsiteX795" fmla="*/ 3024365 w 7708288"/>
              <a:gd name="connsiteY795" fmla="*/ 651559 h 5160032"/>
              <a:gd name="connsiteX796" fmla="*/ 4813568 w 7708288"/>
              <a:gd name="connsiteY796" fmla="*/ 554745 h 5160032"/>
              <a:gd name="connsiteX797" fmla="*/ 4794612 w 7708288"/>
              <a:gd name="connsiteY797" fmla="*/ 565782 h 5160032"/>
              <a:gd name="connsiteX798" fmla="*/ 4813568 w 7708288"/>
              <a:gd name="connsiteY798" fmla="*/ 554745 h 5160032"/>
              <a:gd name="connsiteX799" fmla="*/ 1693959 w 7708288"/>
              <a:gd name="connsiteY799" fmla="*/ 544068 h 5160032"/>
              <a:gd name="connsiteX800" fmla="*/ 1698621 w 7708288"/>
              <a:gd name="connsiteY800" fmla="*/ 548492 h 5160032"/>
              <a:gd name="connsiteX801" fmla="*/ 1702675 w 7708288"/>
              <a:gd name="connsiteY801" fmla="*/ 546829 h 5160032"/>
              <a:gd name="connsiteX802" fmla="*/ 1683817 w 7708288"/>
              <a:gd name="connsiteY802" fmla="*/ 543796 h 5160032"/>
              <a:gd name="connsiteX803" fmla="*/ 1674935 w 7708288"/>
              <a:gd name="connsiteY803" fmla="*/ 547760 h 5160032"/>
              <a:gd name="connsiteX804" fmla="*/ 1682646 w 7708288"/>
              <a:gd name="connsiteY804" fmla="*/ 555047 h 5160032"/>
              <a:gd name="connsiteX805" fmla="*/ 1692105 w 7708288"/>
              <a:gd name="connsiteY805" fmla="*/ 551165 h 5160032"/>
              <a:gd name="connsiteX806" fmla="*/ 1722214 w 7708288"/>
              <a:gd name="connsiteY806" fmla="*/ 524200 h 5160032"/>
              <a:gd name="connsiteX807" fmla="*/ 1713951 w 7708288"/>
              <a:gd name="connsiteY807" fmla="*/ 529112 h 5160032"/>
              <a:gd name="connsiteX808" fmla="*/ 1733969 w 7708288"/>
              <a:gd name="connsiteY808" fmla="*/ 535029 h 5160032"/>
              <a:gd name="connsiteX809" fmla="*/ 1744259 w 7708288"/>
              <a:gd name="connsiteY809" fmla="*/ 531227 h 5160032"/>
              <a:gd name="connsiteX810" fmla="*/ 1702885 w 7708288"/>
              <a:gd name="connsiteY810" fmla="*/ 518038 h 5160032"/>
              <a:gd name="connsiteX811" fmla="*/ 1696963 w 7708288"/>
              <a:gd name="connsiteY811" fmla="*/ 524091 h 5160032"/>
              <a:gd name="connsiteX812" fmla="*/ 1709320 w 7708288"/>
              <a:gd name="connsiteY812" fmla="*/ 527743 h 5160032"/>
              <a:gd name="connsiteX813" fmla="*/ 1714151 w 7708288"/>
              <a:gd name="connsiteY813" fmla="*/ 525909 h 5160032"/>
              <a:gd name="connsiteX814" fmla="*/ 1722128 w 7708288"/>
              <a:gd name="connsiteY814" fmla="*/ 524173 h 5160032"/>
              <a:gd name="connsiteX815" fmla="*/ 1767912 w 7708288"/>
              <a:gd name="connsiteY815" fmla="*/ 509223 h 5160032"/>
              <a:gd name="connsiteX816" fmla="*/ 1743508 w 7708288"/>
              <a:gd name="connsiteY816" fmla="*/ 516924 h 5160032"/>
              <a:gd name="connsiteX817" fmla="*/ 1729209 w 7708288"/>
              <a:gd name="connsiteY817" fmla="*/ 520048 h 5160032"/>
              <a:gd name="connsiteX818" fmla="*/ 1729580 w 7708288"/>
              <a:gd name="connsiteY818" fmla="*/ 520164 h 5160032"/>
              <a:gd name="connsiteX819" fmla="*/ 1752570 w 7708288"/>
              <a:gd name="connsiteY819" fmla="*/ 528156 h 5160032"/>
              <a:gd name="connsiteX820" fmla="*/ 1788918 w 7708288"/>
              <a:gd name="connsiteY820" fmla="*/ 514727 h 5160032"/>
              <a:gd name="connsiteX821" fmla="*/ 1723218 w 7708288"/>
              <a:gd name="connsiteY821" fmla="*/ 497259 h 5160032"/>
              <a:gd name="connsiteX822" fmla="*/ 1707533 w 7708288"/>
              <a:gd name="connsiteY822" fmla="*/ 513288 h 5160032"/>
              <a:gd name="connsiteX823" fmla="*/ 1726807 w 7708288"/>
              <a:gd name="connsiteY823" fmla="*/ 519299 h 5160032"/>
              <a:gd name="connsiteX824" fmla="*/ 1726873 w 7708288"/>
              <a:gd name="connsiteY824" fmla="*/ 519178 h 5160032"/>
              <a:gd name="connsiteX825" fmla="*/ 1737616 w 7708288"/>
              <a:gd name="connsiteY825" fmla="*/ 514283 h 5160032"/>
              <a:gd name="connsiteX826" fmla="*/ 1755284 w 7708288"/>
              <a:gd name="connsiteY826" fmla="*/ 507537 h 5160032"/>
              <a:gd name="connsiteX827" fmla="*/ 1758329 w 7708288"/>
              <a:gd name="connsiteY827" fmla="*/ 506713 h 5160032"/>
              <a:gd name="connsiteX828" fmla="*/ 1733661 w 7708288"/>
              <a:gd name="connsiteY828" fmla="*/ 500250 h 5160032"/>
              <a:gd name="connsiteX829" fmla="*/ 504446 w 7708288"/>
              <a:gd name="connsiteY829" fmla="*/ 462794 h 5160032"/>
              <a:gd name="connsiteX830" fmla="*/ 504659 w 7708288"/>
              <a:gd name="connsiteY830" fmla="*/ 465438 h 5160032"/>
              <a:gd name="connsiteX831" fmla="*/ 505671 w 7708288"/>
              <a:gd name="connsiteY831" fmla="*/ 480995 h 5160032"/>
              <a:gd name="connsiteX832" fmla="*/ 508916 w 7708288"/>
              <a:gd name="connsiteY832" fmla="*/ 470969 h 5160032"/>
              <a:gd name="connsiteX833" fmla="*/ 2397536 w 7708288"/>
              <a:gd name="connsiteY833" fmla="*/ 389089 h 5160032"/>
              <a:gd name="connsiteX834" fmla="*/ 2397536 w 7708288"/>
              <a:gd name="connsiteY834" fmla="*/ 389089 h 5160032"/>
              <a:gd name="connsiteX835" fmla="*/ 2444180 w 7708288"/>
              <a:gd name="connsiteY835" fmla="*/ 356268 h 5160032"/>
              <a:gd name="connsiteX836" fmla="*/ 2412724 w 7708288"/>
              <a:gd name="connsiteY836" fmla="*/ 367917 h 5160032"/>
              <a:gd name="connsiteX837" fmla="*/ 2386254 w 7708288"/>
              <a:gd name="connsiteY837" fmla="*/ 376007 h 5160032"/>
              <a:gd name="connsiteX838" fmla="*/ 2331687 w 7708288"/>
              <a:gd name="connsiteY838" fmla="*/ 397436 h 5160032"/>
              <a:gd name="connsiteX839" fmla="*/ 2342723 w 7708288"/>
              <a:gd name="connsiteY839" fmla="*/ 398940 h 5160032"/>
              <a:gd name="connsiteX840" fmla="*/ 2456020 w 7708288"/>
              <a:gd name="connsiteY840" fmla="*/ 361208 h 5160032"/>
              <a:gd name="connsiteX841" fmla="*/ 2454082 w 7708288"/>
              <a:gd name="connsiteY841" fmla="*/ 356675 h 5160032"/>
              <a:gd name="connsiteX842" fmla="*/ 2444180 w 7708288"/>
              <a:gd name="connsiteY842" fmla="*/ 356268 h 5160032"/>
              <a:gd name="connsiteX843" fmla="*/ 2494069 w 7708288"/>
              <a:gd name="connsiteY843" fmla="*/ 352872 h 5160032"/>
              <a:gd name="connsiteX844" fmla="*/ 2494069 w 7708288"/>
              <a:gd name="connsiteY844" fmla="*/ 352872 h 5160032"/>
              <a:gd name="connsiteX845" fmla="*/ 2529717 w 7708288"/>
              <a:gd name="connsiteY845" fmla="*/ 335491 h 5160032"/>
              <a:gd name="connsiteX846" fmla="*/ 2532056 w 7708288"/>
              <a:gd name="connsiteY846" fmla="*/ 341642 h 5160032"/>
              <a:gd name="connsiteX847" fmla="*/ 2529717 w 7708288"/>
              <a:gd name="connsiteY847" fmla="*/ 335491 h 5160032"/>
              <a:gd name="connsiteX848" fmla="*/ 2561217 w 7708288"/>
              <a:gd name="connsiteY848" fmla="*/ 333666 h 5160032"/>
              <a:gd name="connsiteX849" fmla="*/ 2548340 w 7708288"/>
              <a:gd name="connsiteY849" fmla="*/ 344771 h 5160032"/>
              <a:gd name="connsiteX850" fmla="*/ 2556357 w 7708288"/>
              <a:gd name="connsiteY850" fmla="*/ 340547 h 5160032"/>
              <a:gd name="connsiteX851" fmla="*/ 2561217 w 7708288"/>
              <a:gd name="connsiteY851" fmla="*/ 333666 h 5160032"/>
              <a:gd name="connsiteX852" fmla="*/ 2331779 w 7708288"/>
              <a:gd name="connsiteY852" fmla="*/ 319824 h 5160032"/>
              <a:gd name="connsiteX853" fmla="*/ 2056947 w 7708288"/>
              <a:gd name="connsiteY853" fmla="*/ 407895 h 5160032"/>
              <a:gd name="connsiteX854" fmla="*/ 1805627 w 7708288"/>
              <a:gd name="connsiteY854" fmla="*/ 493403 h 5160032"/>
              <a:gd name="connsiteX855" fmla="*/ 1824056 w 7708288"/>
              <a:gd name="connsiteY855" fmla="*/ 498576 h 5160032"/>
              <a:gd name="connsiteX856" fmla="*/ 1829202 w 7708288"/>
              <a:gd name="connsiteY856" fmla="*/ 499844 h 5160032"/>
              <a:gd name="connsiteX857" fmla="*/ 2039448 w 7708288"/>
              <a:gd name="connsiteY857" fmla="*/ 422166 h 5160032"/>
              <a:gd name="connsiteX858" fmla="*/ 2331779 w 7708288"/>
              <a:gd name="connsiteY858" fmla="*/ 319824 h 5160032"/>
              <a:gd name="connsiteX859" fmla="*/ 2638060 w 7708288"/>
              <a:gd name="connsiteY859" fmla="*/ 315069 h 5160032"/>
              <a:gd name="connsiteX860" fmla="*/ 2643069 w 7708288"/>
              <a:gd name="connsiteY860" fmla="*/ 316031 h 5160032"/>
              <a:gd name="connsiteX861" fmla="*/ 2638060 w 7708288"/>
              <a:gd name="connsiteY861" fmla="*/ 315069 h 5160032"/>
              <a:gd name="connsiteX862" fmla="*/ 2667612 w 7708288"/>
              <a:gd name="connsiteY862" fmla="*/ 311049 h 5160032"/>
              <a:gd name="connsiteX863" fmla="*/ 2653260 w 7708288"/>
              <a:gd name="connsiteY863" fmla="*/ 321696 h 5160032"/>
              <a:gd name="connsiteX864" fmla="*/ 2663028 w 7708288"/>
              <a:gd name="connsiteY864" fmla="*/ 318014 h 5160032"/>
              <a:gd name="connsiteX865" fmla="*/ 2667612 w 7708288"/>
              <a:gd name="connsiteY865" fmla="*/ 311049 h 5160032"/>
              <a:gd name="connsiteX866" fmla="*/ 2682468 w 7708288"/>
              <a:gd name="connsiteY866" fmla="*/ 307864 h 5160032"/>
              <a:gd name="connsiteX867" fmla="*/ 2680333 w 7708288"/>
              <a:gd name="connsiteY867" fmla="*/ 314752 h 5160032"/>
              <a:gd name="connsiteX868" fmla="*/ 2682468 w 7708288"/>
              <a:gd name="connsiteY868" fmla="*/ 307864 h 5160032"/>
              <a:gd name="connsiteX869" fmla="*/ 516683 w 7708288"/>
              <a:gd name="connsiteY869" fmla="*/ 268637 h 5160032"/>
              <a:gd name="connsiteX870" fmla="*/ 544401 w 7708288"/>
              <a:gd name="connsiteY870" fmla="*/ 278970 h 5160032"/>
              <a:gd name="connsiteX871" fmla="*/ 516683 w 7708288"/>
              <a:gd name="connsiteY871" fmla="*/ 268637 h 5160032"/>
              <a:gd name="connsiteX872" fmla="*/ 2693149 w 7708288"/>
              <a:gd name="connsiteY872" fmla="*/ 236291 h 5160032"/>
              <a:gd name="connsiteX873" fmla="*/ 2702138 w 7708288"/>
              <a:gd name="connsiteY873" fmla="*/ 237729 h 5160032"/>
              <a:gd name="connsiteX874" fmla="*/ 2693149 w 7708288"/>
              <a:gd name="connsiteY874" fmla="*/ 236291 h 5160032"/>
              <a:gd name="connsiteX875" fmla="*/ 2706282 w 7708288"/>
              <a:gd name="connsiteY875" fmla="*/ 232720 h 5160032"/>
              <a:gd name="connsiteX876" fmla="*/ 2724895 w 7708288"/>
              <a:gd name="connsiteY876" fmla="*/ 233699 h 5160032"/>
              <a:gd name="connsiteX877" fmla="*/ 2716245 w 7708288"/>
              <a:gd name="connsiteY877" fmla="*/ 232905 h 5160032"/>
              <a:gd name="connsiteX878" fmla="*/ 2706282 w 7708288"/>
              <a:gd name="connsiteY878" fmla="*/ 232720 h 5160032"/>
              <a:gd name="connsiteX879" fmla="*/ 2738736 w 7708288"/>
              <a:gd name="connsiteY879" fmla="*/ 228374 h 5160032"/>
              <a:gd name="connsiteX880" fmla="*/ 2747470 w 7708288"/>
              <a:gd name="connsiteY880" fmla="*/ 229329 h 5160032"/>
              <a:gd name="connsiteX881" fmla="*/ 2738736 w 7708288"/>
              <a:gd name="connsiteY881" fmla="*/ 228374 h 5160032"/>
              <a:gd name="connsiteX882" fmla="*/ 2849378 w 7708288"/>
              <a:gd name="connsiteY882" fmla="*/ 208272 h 5160032"/>
              <a:gd name="connsiteX883" fmla="*/ 2820080 w 7708288"/>
              <a:gd name="connsiteY883" fmla="*/ 213329 h 5160032"/>
              <a:gd name="connsiteX884" fmla="*/ 2761289 w 7708288"/>
              <a:gd name="connsiteY884" fmla="*/ 226738 h 5160032"/>
              <a:gd name="connsiteX885" fmla="*/ 2849378 w 7708288"/>
              <a:gd name="connsiteY885" fmla="*/ 208272 h 5160032"/>
              <a:gd name="connsiteX886" fmla="*/ 2869105 w 7708288"/>
              <a:gd name="connsiteY886" fmla="*/ 203602 h 5160032"/>
              <a:gd name="connsiteX887" fmla="*/ 2878577 w 7708288"/>
              <a:gd name="connsiteY887" fmla="*/ 204786 h 5160032"/>
              <a:gd name="connsiteX888" fmla="*/ 2869105 w 7708288"/>
              <a:gd name="connsiteY888" fmla="*/ 203602 h 5160032"/>
              <a:gd name="connsiteX889" fmla="*/ 351127 w 7708288"/>
              <a:gd name="connsiteY889" fmla="*/ 6 h 5160032"/>
              <a:gd name="connsiteX890" fmla="*/ 360502 w 7708288"/>
              <a:gd name="connsiteY890" fmla="*/ 13003 h 5160032"/>
              <a:gd name="connsiteX891" fmla="*/ 488625 w 7708288"/>
              <a:gd name="connsiteY891" fmla="*/ 62582 h 5160032"/>
              <a:gd name="connsiteX892" fmla="*/ 705673 w 7708288"/>
              <a:gd name="connsiteY892" fmla="*/ 143497 h 5160032"/>
              <a:gd name="connsiteX893" fmla="*/ 709500 w 7708288"/>
              <a:gd name="connsiteY893" fmla="*/ 139195 h 5160032"/>
              <a:gd name="connsiteX894" fmla="*/ 728358 w 7708288"/>
              <a:gd name="connsiteY894" fmla="*/ 127625 h 5160032"/>
              <a:gd name="connsiteX895" fmla="*/ 794136 w 7708288"/>
              <a:gd name="connsiteY895" fmla="*/ 85309 h 5160032"/>
              <a:gd name="connsiteX896" fmla="*/ 880688 w 7708288"/>
              <a:gd name="connsiteY896" fmla="*/ 54248 h 5160032"/>
              <a:gd name="connsiteX897" fmla="*/ 1179962 w 7708288"/>
              <a:gd name="connsiteY897" fmla="*/ 160956 h 5160032"/>
              <a:gd name="connsiteX898" fmla="*/ 1218673 w 7708288"/>
              <a:gd name="connsiteY898" fmla="*/ 182898 h 5160032"/>
              <a:gd name="connsiteX899" fmla="*/ 1336130 w 7708288"/>
              <a:gd name="connsiteY899" fmla="*/ 258073 h 5160032"/>
              <a:gd name="connsiteX900" fmla="*/ 1444312 w 7708288"/>
              <a:gd name="connsiteY900" fmla="*/ 341847 h 5160032"/>
              <a:gd name="connsiteX901" fmla="*/ 1445619 w 7708288"/>
              <a:gd name="connsiteY901" fmla="*/ 341434 h 5160032"/>
              <a:gd name="connsiteX902" fmla="*/ 1454219 w 7708288"/>
              <a:gd name="connsiteY902" fmla="*/ 339859 h 5160032"/>
              <a:gd name="connsiteX903" fmla="*/ 1426063 w 7708288"/>
              <a:gd name="connsiteY903" fmla="*/ 314872 h 5160032"/>
              <a:gd name="connsiteX904" fmla="*/ 1393255 w 7708288"/>
              <a:gd name="connsiteY904" fmla="*/ 286141 h 5160032"/>
              <a:gd name="connsiteX905" fmla="*/ 1421239 w 7708288"/>
              <a:gd name="connsiteY905" fmla="*/ 308343 h 5160032"/>
              <a:gd name="connsiteX906" fmla="*/ 1459002 w 7708288"/>
              <a:gd name="connsiteY906" fmla="*/ 338983 h 5160032"/>
              <a:gd name="connsiteX907" fmla="*/ 1499448 w 7708288"/>
              <a:gd name="connsiteY907" fmla="*/ 331579 h 5160032"/>
              <a:gd name="connsiteX908" fmla="*/ 1560473 w 7708288"/>
              <a:gd name="connsiteY908" fmla="*/ 337866 h 5160032"/>
              <a:gd name="connsiteX909" fmla="*/ 1786482 w 7708288"/>
              <a:gd name="connsiteY909" fmla="*/ 309588 h 5160032"/>
              <a:gd name="connsiteX910" fmla="*/ 1696507 w 7708288"/>
              <a:gd name="connsiteY910" fmla="*/ 381633 h 5160032"/>
              <a:gd name="connsiteX911" fmla="*/ 1943131 w 7708288"/>
              <a:gd name="connsiteY911" fmla="*/ 304987 h 5160032"/>
              <a:gd name="connsiteX912" fmla="*/ 1861818 w 7708288"/>
              <a:gd name="connsiteY912" fmla="*/ 368420 h 5160032"/>
              <a:gd name="connsiteX913" fmla="*/ 1779114 w 7708288"/>
              <a:gd name="connsiteY913" fmla="*/ 443494 h 5160032"/>
              <a:gd name="connsiteX914" fmla="*/ 1762674 w 7708288"/>
              <a:gd name="connsiteY914" fmla="*/ 456938 h 5160032"/>
              <a:gd name="connsiteX915" fmla="*/ 1743940 w 7708288"/>
              <a:gd name="connsiteY915" fmla="*/ 476083 h 5160032"/>
              <a:gd name="connsiteX916" fmla="*/ 1803684 w 7708288"/>
              <a:gd name="connsiteY916" fmla="*/ 492857 h 5160032"/>
              <a:gd name="connsiteX917" fmla="*/ 1880317 w 7708288"/>
              <a:gd name="connsiteY917" fmla="*/ 460788 h 5160032"/>
              <a:gd name="connsiteX918" fmla="*/ 2182417 w 7708288"/>
              <a:gd name="connsiteY918" fmla="*/ 350212 h 5160032"/>
              <a:gd name="connsiteX919" fmla="*/ 2213471 w 7708288"/>
              <a:gd name="connsiteY919" fmla="*/ 339709 h 5160032"/>
              <a:gd name="connsiteX920" fmla="*/ 3819352 w 7708288"/>
              <a:gd name="connsiteY920" fmla="*/ 134711 h 5160032"/>
              <a:gd name="connsiteX921" fmla="*/ 3869202 w 7708288"/>
              <a:gd name="connsiteY921" fmla="*/ 153453 h 5160032"/>
              <a:gd name="connsiteX922" fmla="*/ 3884425 w 7708288"/>
              <a:gd name="connsiteY922" fmla="*/ 139868 h 5160032"/>
              <a:gd name="connsiteX923" fmla="*/ 3943263 w 7708288"/>
              <a:gd name="connsiteY923" fmla="*/ 110366 h 5160032"/>
              <a:gd name="connsiteX924" fmla="*/ 3935436 w 7708288"/>
              <a:gd name="connsiteY924" fmla="*/ 132470 h 5160032"/>
              <a:gd name="connsiteX925" fmla="*/ 3921702 w 7708288"/>
              <a:gd name="connsiteY925" fmla="*/ 146609 h 5160032"/>
              <a:gd name="connsiteX926" fmla="*/ 3905475 w 7708288"/>
              <a:gd name="connsiteY926" fmla="*/ 168371 h 5160032"/>
              <a:gd name="connsiteX927" fmla="*/ 3915605 w 7708288"/>
              <a:gd name="connsiteY927" fmla="*/ 173305 h 5160032"/>
              <a:gd name="connsiteX928" fmla="*/ 4006144 w 7708288"/>
              <a:gd name="connsiteY928" fmla="*/ 236832 h 5160032"/>
              <a:gd name="connsiteX929" fmla="*/ 4041381 w 7708288"/>
              <a:gd name="connsiteY929" fmla="*/ 287052 h 5160032"/>
              <a:gd name="connsiteX930" fmla="*/ 4210830 w 7708288"/>
              <a:gd name="connsiteY930" fmla="*/ 439256 h 5160032"/>
              <a:gd name="connsiteX931" fmla="*/ 4097452 w 7708288"/>
              <a:gd name="connsiteY931" fmla="*/ 418493 h 5160032"/>
              <a:gd name="connsiteX932" fmla="*/ 4316947 w 7708288"/>
              <a:gd name="connsiteY932" fmla="*/ 554578 h 5160032"/>
              <a:gd name="connsiteX933" fmla="*/ 4215750 w 7708288"/>
              <a:gd name="connsiteY933" fmla="*/ 534716 h 5160032"/>
              <a:gd name="connsiteX934" fmla="*/ 4104847 w 7708288"/>
              <a:gd name="connsiteY934" fmla="*/ 521429 h 5160032"/>
              <a:gd name="connsiteX935" fmla="*/ 4083919 w 7708288"/>
              <a:gd name="connsiteY935" fmla="*/ 517818 h 5160032"/>
              <a:gd name="connsiteX936" fmla="*/ 3674754 w 7708288"/>
              <a:gd name="connsiteY936" fmla="*/ 505065 h 5160032"/>
              <a:gd name="connsiteX937" fmla="*/ 3659088 w 7708288"/>
              <a:gd name="connsiteY937" fmla="*/ 505472 h 5160032"/>
              <a:gd name="connsiteX938" fmla="*/ 3610058 w 7708288"/>
              <a:gd name="connsiteY938" fmla="*/ 571433 h 5160032"/>
              <a:gd name="connsiteX939" fmla="*/ 3551304 w 7708288"/>
              <a:gd name="connsiteY939" fmla="*/ 651558 h 5160032"/>
              <a:gd name="connsiteX940" fmla="*/ 4300018 w 7708288"/>
              <a:gd name="connsiteY940" fmla="*/ 651559 h 5160032"/>
              <a:gd name="connsiteX941" fmla="*/ 4365205 w 7708288"/>
              <a:gd name="connsiteY941" fmla="*/ 591246 h 5160032"/>
              <a:gd name="connsiteX942" fmla="*/ 4921221 w 7708288"/>
              <a:gd name="connsiteY942" fmla="*/ 237126 h 5160032"/>
              <a:gd name="connsiteX943" fmla="*/ 5036437 w 7708288"/>
              <a:gd name="connsiteY943" fmla="*/ 284917 h 5160032"/>
              <a:gd name="connsiteX944" fmla="*/ 5234509 w 7708288"/>
              <a:gd name="connsiteY944" fmla="*/ 456490 h 5160032"/>
              <a:gd name="connsiteX945" fmla="*/ 5348860 w 7708288"/>
              <a:gd name="connsiteY945" fmla="*/ 627529 h 5160032"/>
              <a:gd name="connsiteX946" fmla="*/ 5336716 w 7708288"/>
              <a:gd name="connsiteY946" fmla="*/ 708388 h 5160032"/>
              <a:gd name="connsiteX947" fmla="*/ 5427359 w 7708288"/>
              <a:gd name="connsiteY947" fmla="*/ 757588 h 5160032"/>
              <a:gd name="connsiteX948" fmla="*/ 5519243 w 7708288"/>
              <a:gd name="connsiteY948" fmla="*/ 833399 h 5160032"/>
              <a:gd name="connsiteX949" fmla="*/ 5580621 w 7708288"/>
              <a:gd name="connsiteY949" fmla="*/ 907789 h 5160032"/>
              <a:gd name="connsiteX950" fmla="*/ 5613924 w 7708288"/>
              <a:gd name="connsiteY950" fmla="*/ 882369 h 5160032"/>
              <a:gd name="connsiteX951" fmla="*/ 5794758 w 7708288"/>
              <a:gd name="connsiteY951" fmla="*/ 732897 h 5160032"/>
              <a:gd name="connsiteX952" fmla="*/ 5939136 w 7708288"/>
              <a:gd name="connsiteY952" fmla="*/ 641565 h 5160032"/>
              <a:gd name="connsiteX953" fmla="*/ 6052806 w 7708288"/>
              <a:gd name="connsiteY953" fmla="*/ 621143 h 5160032"/>
              <a:gd name="connsiteX954" fmla="*/ 6085603 w 7708288"/>
              <a:gd name="connsiteY954" fmla="*/ 624896 h 5160032"/>
              <a:gd name="connsiteX955" fmla="*/ 6112357 w 7708288"/>
              <a:gd name="connsiteY955" fmla="*/ 630974 h 5160032"/>
              <a:gd name="connsiteX956" fmla="*/ 6148575 w 7708288"/>
              <a:gd name="connsiteY956" fmla="*/ 641458 h 5160032"/>
              <a:gd name="connsiteX957" fmla="*/ 6199889 w 7708288"/>
              <a:gd name="connsiteY957" fmla="*/ 652238 h 5160032"/>
              <a:gd name="connsiteX958" fmla="*/ 6250777 w 7708288"/>
              <a:gd name="connsiteY958" fmla="*/ 673448 h 5160032"/>
              <a:gd name="connsiteX959" fmla="*/ 6266934 w 7708288"/>
              <a:gd name="connsiteY959" fmla="*/ 698862 h 5160032"/>
              <a:gd name="connsiteX960" fmla="*/ 6296256 w 7708288"/>
              <a:gd name="connsiteY960" fmla="*/ 732531 h 5160032"/>
              <a:gd name="connsiteX961" fmla="*/ 6346829 w 7708288"/>
              <a:gd name="connsiteY961" fmla="*/ 781052 h 5160032"/>
              <a:gd name="connsiteX962" fmla="*/ 6364921 w 7708288"/>
              <a:gd name="connsiteY962" fmla="*/ 798509 h 5160032"/>
              <a:gd name="connsiteX963" fmla="*/ 6378345 w 7708288"/>
              <a:gd name="connsiteY963" fmla="*/ 816096 h 5160032"/>
              <a:gd name="connsiteX964" fmla="*/ 6427116 w 7708288"/>
              <a:gd name="connsiteY964" fmla="*/ 877242 h 5160032"/>
              <a:gd name="connsiteX965" fmla="*/ 6466796 w 7708288"/>
              <a:gd name="connsiteY965" fmla="*/ 960196 h 5160032"/>
              <a:gd name="connsiteX966" fmla="*/ 6390998 w 7708288"/>
              <a:gd name="connsiteY966" fmla="*/ 1268752 h 5160032"/>
              <a:gd name="connsiteX967" fmla="*/ 6373097 w 7708288"/>
              <a:gd name="connsiteY967" fmla="*/ 1309488 h 5160032"/>
              <a:gd name="connsiteX968" fmla="*/ 5964538 w 7708288"/>
              <a:gd name="connsiteY968" fmla="*/ 1916709 h 5160032"/>
              <a:gd name="connsiteX969" fmla="*/ 5826644 w 7708288"/>
              <a:gd name="connsiteY969" fmla="*/ 2081842 h 5160032"/>
              <a:gd name="connsiteX970" fmla="*/ 5841102 w 7708288"/>
              <a:gd name="connsiteY970" fmla="*/ 2078793 h 5160032"/>
              <a:gd name="connsiteX971" fmla="*/ 5974321 w 7708288"/>
              <a:gd name="connsiteY971" fmla="*/ 1925966 h 5160032"/>
              <a:gd name="connsiteX972" fmla="*/ 5914046 w 7708288"/>
              <a:gd name="connsiteY972" fmla="*/ 2005490 h 5160032"/>
              <a:gd name="connsiteX973" fmla="*/ 5857533 w 7708288"/>
              <a:gd name="connsiteY973" fmla="*/ 2075342 h 5160032"/>
              <a:gd name="connsiteX974" fmla="*/ 5960167 w 7708288"/>
              <a:gd name="connsiteY974" fmla="*/ 2056513 h 5160032"/>
              <a:gd name="connsiteX975" fmla="*/ 6619374 w 7708288"/>
              <a:gd name="connsiteY975" fmla="*/ 2055223 h 5160032"/>
              <a:gd name="connsiteX976" fmla="*/ 6691082 w 7708288"/>
              <a:gd name="connsiteY976" fmla="*/ 2157287 h 5160032"/>
              <a:gd name="connsiteX977" fmla="*/ 6720544 w 7708288"/>
              <a:gd name="connsiteY977" fmla="*/ 2222963 h 5160032"/>
              <a:gd name="connsiteX978" fmla="*/ 6722310 w 7708288"/>
              <a:gd name="connsiteY978" fmla="*/ 2231624 h 5160032"/>
              <a:gd name="connsiteX979" fmla="*/ 6725614 w 7708288"/>
              <a:gd name="connsiteY979" fmla="*/ 2226285 h 5160032"/>
              <a:gd name="connsiteX980" fmla="*/ 7063908 w 7708288"/>
              <a:gd name="connsiteY980" fmla="*/ 1732604 h 5160032"/>
              <a:gd name="connsiteX981" fmla="*/ 7158140 w 7708288"/>
              <a:gd name="connsiteY981" fmla="*/ 1630971 h 5160032"/>
              <a:gd name="connsiteX982" fmla="*/ 7201383 w 7708288"/>
              <a:gd name="connsiteY982" fmla="*/ 1645070 h 5160032"/>
              <a:gd name="connsiteX983" fmla="*/ 7305815 w 7708288"/>
              <a:gd name="connsiteY983" fmla="*/ 1676130 h 5160032"/>
              <a:gd name="connsiteX984" fmla="*/ 7340119 w 7708288"/>
              <a:gd name="connsiteY984" fmla="*/ 1660215 h 5160032"/>
              <a:gd name="connsiteX985" fmla="*/ 7352236 w 7708288"/>
              <a:gd name="connsiteY985" fmla="*/ 1733521 h 5160032"/>
              <a:gd name="connsiteX986" fmla="*/ 7356182 w 7708288"/>
              <a:gd name="connsiteY986" fmla="*/ 1745081 h 5160032"/>
              <a:gd name="connsiteX987" fmla="*/ 7386408 w 7708288"/>
              <a:gd name="connsiteY987" fmla="*/ 1729542 h 5160032"/>
              <a:gd name="connsiteX988" fmla="*/ 7379252 w 7708288"/>
              <a:gd name="connsiteY988" fmla="*/ 1754464 h 5160032"/>
              <a:gd name="connsiteX989" fmla="*/ 7536065 w 7708288"/>
              <a:gd name="connsiteY989" fmla="*/ 1658152 h 5160032"/>
              <a:gd name="connsiteX990" fmla="*/ 7538914 w 7708288"/>
              <a:gd name="connsiteY990" fmla="*/ 1680093 h 5160032"/>
              <a:gd name="connsiteX991" fmla="*/ 7428849 w 7708288"/>
              <a:gd name="connsiteY991" fmla="*/ 1855146 h 5160032"/>
              <a:gd name="connsiteX992" fmla="*/ 7700426 w 7708288"/>
              <a:gd name="connsiteY992" fmla="*/ 1603496 h 5160032"/>
              <a:gd name="connsiteX993" fmla="*/ 7692599 w 7708288"/>
              <a:gd name="connsiteY993" fmla="*/ 1625600 h 5160032"/>
              <a:gd name="connsiteX994" fmla="*/ 7609797 w 7708288"/>
              <a:gd name="connsiteY994" fmla="*/ 1735223 h 5160032"/>
              <a:gd name="connsiteX995" fmla="*/ 7434432 w 7708288"/>
              <a:gd name="connsiteY995" fmla="*/ 1973463 h 5160032"/>
              <a:gd name="connsiteX996" fmla="*/ 7426442 w 7708288"/>
              <a:gd name="connsiteY996" fmla="*/ 1984892 h 5160032"/>
              <a:gd name="connsiteX997" fmla="*/ 7192493 w 7708288"/>
              <a:gd name="connsiteY997" fmla="*/ 2314482 h 5160032"/>
              <a:gd name="connsiteX998" fmla="*/ 7182652 w 7708288"/>
              <a:gd name="connsiteY998" fmla="*/ 2328137 h 5160032"/>
              <a:gd name="connsiteX999" fmla="*/ 6824407 w 7708288"/>
              <a:gd name="connsiteY999" fmla="*/ 2899968 h 5160032"/>
              <a:gd name="connsiteX1000" fmla="*/ 6771864 w 7708288"/>
              <a:gd name="connsiteY1000" fmla="*/ 2991927 h 5160032"/>
              <a:gd name="connsiteX1001" fmla="*/ 6780292 w 7708288"/>
              <a:gd name="connsiteY1001" fmla="*/ 2989959 h 5160032"/>
              <a:gd name="connsiteX1002" fmla="*/ 6803711 w 7708288"/>
              <a:gd name="connsiteY1002" fmla="*/ 2975903 h 5160032"/>
              <a:gd name="connsiteX1003" fmla="*/ 6858815 w 7708288"/>
              <a:gd name="connsiteY1003" fmla="*/ 2971107 h 5160032"/>
              <a:gd name="connsiteX1004" fmla="*/ 7091580 w 7708288"/>
              <a:gd name="connsiteY1004" fmla="*/ 2941720 h 5160032"/>
              <a:gd name="connsiteX1005" fmla="*/ 7262421 w 7708288"/>
              <a:gd name="connsiteY1005" fmla="*/ 2941908 h 5160032"/>
              <a:gd name="connsiteX1006" fmla="*/ 7369352 w 7708288"/>
              <a:gd name="connsiteY1006" fmla="*/ 2985537 h 5160032"/>
              <a:gd name="connsiteX1007" fmla="*/ 7395040 w 7708288"/>
              <a:gd name="connsiteY1007" fmla="*/ 3006270 h 5160032"/>
              <a:gd name="connsiteX1008" fmla="*/ 7414379 w 7708288"/>
              <a:gd name="connsiteY1008" fmla="*/ 3025731 h 5160032"/>
              <a:gd name="connsiteX1009" fmla="*/ 7439352 w 7708288"/>
              <a:gd name="connsiteY1009" fmla="*/ 3053980 h 5160032"/>
              <a:gd name="connsiteX1010" fmla="*/ 7476914 w 7708288"/>
              <a:gd name="connsiteY1010" fmla="*/ 3090566 h 5160032"/>
              <a:gd name="connsiteX1011" fmla="*/ 7508529 w 7708288"/>
              <a:gd name="connsiteY1011" fmla="*/ 3135730 h 5160032"/>
              <a:gd name="connsiteX1012" fmla="*/ 7508565 w 7708288"/>
              <a:gd name="connsiteY1012" fmla="*/ 3165845 h 5160032"/>
              <a:gd name="connsiteX1013" fmla="*/ 7515296 w 7708288"/>
              <a:gd name="connsiteY1013" fmla="*/ 3209982 h 5160032"/>
              <a:gd name="connsiteX1014" fmla="*/ 7532022 w 7708288"/>
              <a:gd name="connsiteY1014" fmla="*/ 3278043 h 5160032"/>
              <a:gd name="connsiteX1015" fmla="*/ 7537952 w 7708288"/>
              <a:gd name="connsiteY1015" fmla="*/ 3302474 h 5160032"/>
              <a:gd name="connsiteX1016" fmla="*/ 7539870 w 7708288"/>
              <a:gd name="connsiteY1016" fmla="*/ 3324515 h 5160032"/>
              <a:gd name="connsiteX1017" fmla="*/ 7548311 w 7708288"/>
              <a:gd name="connsiteY1017" fmla="*/ 3402272 h 5160032"/>
              <a:gd name="connsiteX1018" fmla="*/ 7537396 w 7708288"/>
              <a:gd name="connsiteY1018" fmla="*/ 3493579 h 5160032"/>
              <a:gd name="connsiteX1019" fmla="*/ 7308140 w 7708288"/>
              <a:gd name="connsiteY1019" fmla="*/ 3713565 h 5160032"/>
              <a:gd name="connsiteX1020" fmla="*/ 7271206 w 7708288"/>
              <a:gd name="connsiteY1020" fmla="*/ 3738380 h 5160032"/>
              <a:gd name="connsiteX1021" fmla="*/ 6194108 w 7708288"/>
              <a:gd name="connsiteY1021" fmla="*/ 4160497 h 5160032"/>
              <a:gd name="connsiteX1022" fmla="*/ 6062780 w 7708288"/>
              <a:gd name="connsiteY1022" fmla="*/ 4200810 h 5160032"/>
              <a:gd name="connsiteX1023" fmla="*/ 6062710 w 7708288"/>
              <a:gd name="connsiteY1023" fmla="*/ 4201083 h 5160032"/>
              <a:gd name="connsiteX1024" fmla="*/ 6332228 w 7708288"/>
              <a:gd name="connsiteY1024" fmla="*/ 4126243 h 5160032"/>
              <a:gd name="connsiteX1025" fmla="*/ 6604288 w 7708288"/>
              <a:gd name="connsiteY1025" fmla="*/ 4045443 h 5160032"/>
              <a:gd name="connsiteX1026" fmla="*/ 6204591 w 7708288"/>
              <a:gd name="connsiteY1026" fmla="*/ 4178957 h 5160032"/>
              <a:gd name="connsiteX1027" fmla="*/ 6173148 w 7708288"/>
              <a:gd name="connsiteY1027" fmla="*/ 4188234 h 5160032"/>
              <a:gd name="connsiteX1028" fmla="*/ 6090806 w 7708288"/>
              <a:gd name="connsiteY1028" fmla="*/ 4210462 h 5160032"/>
              <a:gd name="connsiteX1029" fmla="*/ 6055080 w 7708288"/>
              <a:gd name="connsiteY1029" fmla="*/ 4219400 h 5160032"/>
              <a:gd name="connsiteX1030" fmla="*/ 6053742 w 7708288"/>
              <a:gd name="connsiteY1030" fmla="*/ 4222316 h 5160032"/>
              <a:gd name="connsiteX1031" fmla="*/ 6039480 w 7708288"/>
              <a:gd name="connsiteY1031" fmla="*/ 4254884 h 5160032"/>
              <a:gd name="connsiteX1032" fmla="*/ 5545726 w 7708288"/>
              <a:gd name="connsiteY1032" fmla="*/ 4927963 h 5160032"/>
              <a:gd name="connsiteX1033" fmla="*/ 5421236 w 7708288"/>
              <a:gd name="connsiteY1033" fmla="*/ 4920137 h 5160032"/>
              <a:gd name="connsiteX1034" fmla="*/ 5178215 w 7708288"/>
              <a:gd name="connsiteY1034" fmla="*/ 4822106 h 5160032"/>
              <a:gd name="connsiteX1035" fmla="*/ 5014558 w 7708288"/>
              <a:gd name="connsiteY1035" fmla="*/ 4697420 h 5160032"/>
              <a:gd name="connsiteX1036" fmla="*/ 4989946 w 7708288"/>
              <a:gd name="connsiteY1036" fmla="*/ 4487727 h 5160032"/>
              <a:gd name="connsiteX1037" fmla="*/ 4991535 w 7708288"/>
              <a:gd name="connsiteY1037" fmla="*/ 4376909 h 5160032"/>
              <a:gd name="connsiteX1038" fmla="*/ 4844041 w 7708288"/>
              <a:gd name="connsiteY1038" fmla="*/ 4377123 h 5160032"/>
              <a:gd name="connsiteX1039" fmla="*/ 4839209 w 7708288"/>
              <a:gd name="connsiteY1039" fmla="*/ 4376535 h 5160032"/>
              <a:gd name="connsiteX1040" fmla="*/ 4763445 w 7708288"/>
              <a:gd name="connsiteY1040" fmla="*/ 4376534 h 5160032"/>
              <a:gd name="connsiteX1041" fmla="*/ 4738952 w 7708288"/>
              <a:gd name="connsiteY1041" fmla="*/ 4420244 h 5160032"/>
              <a:gd name="connsiteX1042" fmla="*/ 4715522 w 7708288"/>
              <a:gd name="connsiteY1042" fmla="*/ 4469284 h 5160032"/>
              <a:gd name="connsiteX1043" fmla="*/ 4711854 w 7708288"/>
              <a:gd name="connsiteY1043" fmla="*/ 4496350 h 5160032"/>
              <a:gd name="connsiteX1044" fmla="*/ 4681152 w 7708288"/>
              <a:gd name="connsiteY1044" fmla="*/ 4542361 h 5160032"/>
              <a:gd name="connsiteX1045" fmla="*/ 4619008 w 7708288"/>
              <a:gd name="connsiteY1045" fmla="*/ 4639692 h 5160032"/>
              <a:gd name="connsiteX1046" fmla="*/ 4592143 w 7708288"/>
              <a:gd name="connsiteY1046" fmla="*/ 4683355 h 5160032"/>
              <a:gd name="connsiteX1047" fmla="*/ 4595951 w 7708288"/>
              <a:gd name="connsiteY1047" fmla="*/ 4692185 h 5160032"/>
              <a:gd name="connsiteX1048" fmla="*/ 4571969 w 7708288"/>
              <a:gd name="connsiteY1048" fmla="*/ 4771298 h 5160032"/>
              <a:gd name="connsiteX1049" fmla="*/ 4593908 w 7708288"/>
              <a:gd name="connsiteY1049" fmla="*/ 4802098 h 5160032"/>
              <a:gd name="connsiteX1050" fmla="*/ 4524070 w 7708288"/>
              <a:gd name="connsiteY1050" fmla="*/ 4827463 h 5160032"/>
              <a:gd name="connsiteX1051" fmla="*/ 4513431 w 7708288"/>
              <a:gd name="connsiteY1051" fmla="*/ 4833463 h 5160032"/>
              <a:gd name="connsiteX1052" fmla="*/ 4534253 w 7708288"/>
              <a:gd name="connsiteY1052" fmla="*/ 4860323 h 5160032"/>
              <a:gd name="connsiteX1053" fmla="*/ 4508441 w 7708288"/>
              <a:gd name="connsiteY1053" fmla="*/ 4857863 h 5160032"/>
              <a:gd name="connsiteX1054" fmla="*/ 4631893 w 7708288"/>
              <a:gd name="connsiteY1054" fmla="*/ 4994339 h 5160032"/>
              <a:gd name="connsiteX1055" fmla="*/ 4610846 w 7708288"/>
              <a:gd name="connsiteY1055" fmla="*/ 5001166 h 5160032"/>
              <a:gd name="connsiteX1056" fmla="*/ 4418570 w 7708288"/>
              <a:gd name="connsiteY1056" fmla="*/ 4925093 h 5160032"/>
              <a:gd name="connsiteX1057" fmla="*/ 4715783 w 7708288"/>
              <a:gd name="connsiteY1057" fmla="*/ 5145879 h 5160032"/>
              <a:gd name="connsiteX1058" fmla="*/ 4692617 w 7708288"/>
              <a:gd name="connsiteY1058" fmla="*/ 5142241 h 5160032"/>
              <a:gd name="connsiteX1059" fmla="*/ 4569660 w 7708288"/>
              <a:gd name="connsiteY1059" fmla="*/ 5080962 h 5160032"/>
              <a:gd name="connsiteX1060" fmla="*/ 4303286 w 7708288"/>
              <a:gd name="connsiteY1060" fmla="*/ 4952293 h 5160032"/>
              <a:gd name="connsiteX1061" fmla="*/ 4290585 w 7708288"/>
              <a:gd name="connsiteY1061" fmla="*/ 4946536 h 5160032"/>
              <a:gd name="connsiteX1062" fmla="*/ 4280438 w 7708288"/>
              <a:gd name="connsiteY1062" fmla="*/ 4941618 h 5160032"/>
              <a:gd name="connsiteX1063" fmla="*/ 4270743 w 7708288"/>
              <a:gd name="connsiteY1063" fmla="*/ 4941396 h 5160032"/>
              <a:gd name="connsiteX1064" fmla="*/ 4253583 w 7708288"/>
              <a:gd name="connsiteY1064" fmla="*/ 4943701 h 5160032"/>
              <a:gd name="connsiteX1065" fmla="*/ 4201547 w 7708288"/>
              <a:gd name="connsiteY1065" fmla="*/ 4950152 h 5160032"/>
              <a:gd name="connsiteX1066" fmla="*/ 4146530 w 7708288"/>
              <a:gd name="connsiteY1066" fmla="*/ 4946598 h 5160032"/>
              <a:gd name="connsiteX1067" fmla="*/ 4123003 w 7708288"/>
              <a:gd name="connsiteY1067" fmla="*/ 4927801 h 5160032"/>
              <a:gd name="connsiteX1068" fmla="*/ 4084343 w 7708288"/>
              <a:gd name="connsiteY1068" fmla="*/ 4905467 h 5160032"/>
              <a:gd name="connsiteX1069" fmla="*/ 4020764 w 7708288"/>
              <a:gd name="connsiteY1069" fmla="*/ 4875978 h 5160032"/>
              <a:gd name="connsiteX1070" fmla="*/ 3997986 w 7708288"/>
              <a:gd name="connsiteY1070" fmla="*/ 4865335 h 5160032"/>
              <a:gd name="connsiteX1071" fmla="*/ 3979583 w 7708288"/>
              <a:gd name="connsiteY1071" fmla="*/ 4853055 h 5160032"/>
              <a:gd name="connsiteX1072" fmla="*/ 3913613 w 7708288"/>
              <a:gd name="connsiteY1072" fmla="*/ 4811039 h 5160032"/>
              <a:gd name="connsiteX1073" fmla="*/ 3877792 w 7708288"/>
              <a:gd name="connsiteY1073" fmla="*/ 4789369 h 5160032"/>
              <a:gd name="connsiteX1074" fmla="*/ 3850032 w 7708288"/>
              <a:gd name="connsiteY1074" fmla="*/ 4746776 h 5160032"/>
              <a:gd name="connsiteX1075" fmla="*/ 3692795 w 7708288"/>
              <a:gd name="connsiteY1075" fmla="*/ 4684585 h 5160032"/>
              <a:gd name="connsiteX1076" fmla="*/ 3057298 w 7708288"/>
              <a:gd name="connsiteY1076" fmla="*/ 4445032 h 5160032"/>
              <a:gd name="connsiteX1077" fmla="*/ 2952517 w 7708288"/>
              <a:gd name="connsiteY1077" fmla="*/ 4411791 h 5160032"/>
              <a:gd name="connsiteX1078" fmla="*/ 2868198 w 7708288"/>
              <a:gd name="connsiteY1078" fmla="*/ 4385608 h 5160032"/>
              <a:gd name="connsiteX1079" fmla="*/ 2839674 w 7708288"/>
              <a:gd name="connsiteY1079" fmla="*/ 4376534 h 5160032"/>
              <a:gd name="connsiteX1080" fmla="*/ 2660835 w 7708288"/>
              <a:gd name="connsiteY1080" fmla="*/ 4376534 h 5160032"/>
              <a:gd name="connsiteX1081" fmla="*/ 2660430 w 7708288"/>
              <a:gd name="connsiteY1081" fmla="*/ 4377289 h 5160032"/>
              <a:gd name="connsiteX1082" fmla="*/ 2643479 w 7708288"/>
              <a:gd name="connsiteY1082" fmla="*/ 4408564 h 5160032"/>
              <a:gd name="connsiteX1083" fmla="*/ 2623667 w 7708288"/>
              <a:gd name="connsiteY1083" fmla="*/ 4447811 h 5160032"/>
              <a:gd name="connsiteX1084" fmla="*/ 2617904 w 7708288"/>
              <a:gd name="connsiteY1084" fmla="*/ 4461090 h 5160032"/>
              <a:gd name="connsiteX1085" fmla="*/ 2627826 w 7708288"/>
              <a:gd name="connsiteY1085" fmla="*/ 4452772 h 5160032"/>
              <a:gd name="connsiteX1086" fmla="*/ 2651502 w 7708288"/>
              <a:gd name="connsiteY1086" fmla="*/ 4419746 h 5160032"/>
              <a:gd name="connsiteX1087" fmla="*/ 2672395 w 7708288"/>
              <a:gd name="connsiteY1087" fmla="*/ 4410003 h 5160032"/>
              <a:gd name="connsiteX1088" fmla="*/ 2663603 w 7708288"/>
              <a:gd name="connsiteY1088" fmla="*/ 4430553 h 5160032"/>
              <a:gd name="connsiteX1089" fmla="*/ 2649341 w 7708288"/>
              <a:gd name="connsiteY1089" fmla="*/ 4463121 h 5160032"/>
              <a:gd name="connsiteX1090" fmla="*/ 2155587 w 7708288"/>
              <a:gd name="connsiteY1090" fmla="*/ 5136200 h 5160032"/>
              <a:gd name="connsiteX1091" fmla="*/ 2031097 w 7708288"/>
              <a:gd name="connsiteY1091" fmla="*/ 5128375 h 5160032"/>
              <a:gd name="connsiteX1092" fmla="*/ 1788076 w 7708288"/>
              <a:gd name="connsiteY1092" fmla="*/ 5030345 h 5160032"/>
              <a:gd name="connsiteX1093" fmla="*/ 1624420 w 7708288"/>
              <a:gd name="connsiteY1093" fmla="*/ 4905657 h 5160032"/>
              <a:gd name="connsiteX1094" fmla="*/ 1606784 w 7708288"/>
              <a:gd name="connsiteY1094" fmla="*/ 4809475 h 5160032"/>
              <a:gd name="connsiteX1095" fmla="*/ 1604911 w 7708288"/>
              <a:gd name="connsiteY1095" fmla="*/ 4778990 h 5160032"/>
              <a:gd name="connsiteX1096" fmla="*/ 1601649 w 7708288"/>
              <a:gd name="connsiteY1096" fmla="*/ 4777316 h 5160032"/>
              <a:gd name="connsiteX1097" fmla="*/ 1483276 w 7708288"/>
              <a:gd name="connsiteY1097" fmla="*/ 4725544 h 5160032"/>
              <a:gd name="connsiteX1098" fmla="*/ 1344152 w 7708288"/>
              <a:gd name="connsiteY1098" fmla="*/ 4659178 h 5160032"/>
              <a:gd name="connsiteX1099" fmla="*/ 1338938 w 7708288"/>
              <a:gd name="connsiteY1099" fmla="*/ 4649154 h 5160032"/>
              <a:gd name="connsiteX1100" fmla="*/ 1325383 w 7708288"/>
              <a:gd name="connsiteY1100" fmla="*/ 4677521 h 5160032"/>
              <a:gd name="connsiteX1101" fmla="*/ 1321716 w 7708288"/>
              <a:gd name="connsiteY1101" fmla="*/ 4704587 h 5160032"/>
              <a:gd name="connsiteX1102" fmla="*/ 1291015 w 7708288"/>
              <a:gd name="connsiteY1102" fmla="*/ 4750597 h 5160032"/>
              <a:gd name="connsiteX1103" fmla="*/ 1168456 w 7708288"/>
              <a:gd name="connsiteY1103" fmla="*/ 4950653 h 5160032"/>
              <a:gd name="connsiteX1104" fmla="*/ 1061519 w 7708288"/>
              <a:gd name="connsiteY1104" fmla="*/ 5083887 h 5160032"/>
              <a:gd name="connsiteX1105" fmla="*/ 960623 w 7708288"/>
              <a:gd name="connsiteY1105" fmla="*/ 5140082 h 5160032"/>
              <a:gd name="connsiteX1106" fmla="*/ 928383 w 7708288"/>
              <a:gd name="connsiteY1106" fmla="*/ 5147172 h 5160032"/>
              <a:gd name="connsiteX1107" fmla="*/ 901104 w 7708288"/>
              <a:gd name="connsiteY1107" fmla="*/ 5150103 h 5160032"/>
              <a:gd name="connsiteX1108" fmla="*/ 863445 w 7708288"/>
              <a:gd name="connsiteY1108" fmla="*/ 5151937 h 5160032"/>
              <a:gd name="connsiteX1109" fmla="*/ 811408 w 7708288"/>
              <a:gd name="connsiteY1109" fmla="*/ 5158389 h 5160032"/>
              <a:gd name="connsiteX1110" fmla="*/ 756391 w 7708288"/>
              <a:gd name="connsiteY1110" fmla="*/ 5154835 h 5160032"/>
              <a:gd name="connsiteX1111" fmla="*/ 732864 w 7708288"/>
              <a:gd name="connsiteY1111" fmla="*/ 5136038 h 5160032"/>
              <a:gd name="connsiteX1112" fmla="*/ 694204 w 7708288"/>
              <a:gd name="connsiteY1112" fmla="*/ 5113704 h 5160032"/>
              <a:gd name="connsiteX1113" fmla="*/ 630625 w 7708288"/>
              <a:gd name="connsiteY1113" fmla="*/ 5084215 h 5160032"/>
              <a:gd name="connsiteX1114" fmla="*/ 607847 w 7708288"/>
              <a:gd name="connsiteY1114" fmla="*/ 5073572 h 5160032"/>
              <a:gd name="connsiteX1115" fmla="*/ 589444 w 7708288"/>
              <a:gd name="connsiteY1115" fmla="*/ 5061291 h 5160032"/>
              <a:gd name="connsiteX1116" fmla="*/ 523474 w 7708288"/>
              <a:gd name="connsiteY1116" fmla="*/ 5019276 h 5160032"/>
              <a:gd name="connsiteX1117" fmla="*/ 459027 w 7708288"/>
              <a:gd name="connsiteY1117" fmla="*/ 4953682 h 5160032"/>
              <a:gd name="connsiteX1118" fmla="*/ 438191 w 7708288"/>
              <a:gd name="connsiteY1118" fmla="*/ 4891988 h 5160032"/>
              <a:gd name="connsiteX1119" fmla="*/ 428634 w 7708288"/>
              <a:gd name="connsiteY1119" fmla="*/ 4831802 h 5160032"/>
              <a:gd name="connsiteX1120" fmla="*/ 428063 w 7708288"/>
              <a:gd name="connsiteY1120" fmla="*/ 4831238 h 5160032"/>
              <a:gd name="connsiteX1121" fmla="*/ 389404 w 7708288"/>
              <a:gd name="connsiteY1121" fmla="*/ 4808904 h 5160032"/>
              <a:gd name="connsiteX1122" fmla="*/ 325824 w 7708288"/>
              <a:gd name="connsiteY1122" fmla="*/ 4779415 h 5160032"/>
              <a:gd name="connsiteX1123" fmla="*/ 303047 w 7708288"/>
              <a:gd name="connsiteY1123" fmla="*/ 4768772 h 5160032"/>
              <a:gd name="connsiteX1124" fmla="*/ 284644 w 7708288"/>
              <a:gd name="connsiteY1124" fmla="*/ 4756492 h 5160032"/>
              <a:gd name="connsiteX1125" fmla="*/ 218673 w 7708288"/>
              <a:gd name="connsiteY1125" fmla="*/ 4714476 h 5160032"/>
              <a:gd name="connsiteX1126" fmla="*/ 154226 w 7708288"/>
              <a:gd name="connsiteY1126" fmla="*/ 4648882 h 5160032"/>
              <a:gd name="connsiteX1127" fmla="*/ 125818 w 7708288"/>
              <a:gd name="connsiteY1127" fmla="*/ 4332426 h 5160032"/>
              <a:gd name="connsiteX1128" fmla="*/ 129535 w 7708288"/>
              <a:gd name="connsiteY1128" fmla="*/ 4288085 h 5160032"/>
              <a:gd name="connsiteX1129" fmla="*/ 231905 w 7708288"/>
              <a:gd name="connsiteY1129" fmla="*/ 3833469 h 5160032"/>
              <a:gd name="connsiteX1130" fmla="*/ 272435 w 7708288"/>
              <a:gd name="connsiteY1130" fmla="*/ 3713234 h 5160032"/>
              <a:gd name="connsiteX1131" fmla="*/ 272435 w 7708288"/>
              <a:gd name="connsiteY1131" fmla="*/ 3681867 h 5160032"/>
              <a:gd name="connsiteX1132" fmla="*/ 221018 w 7708288"/>
              <a:gd name="connsiteY1132" fmla="*/ 3851228 h 5160032"/>
              <a:gd name="connsiteX1133" fmla="*/ 162544 w 7708288"/>
              <a:gd name="connsiteY1133" fmla="*/ 4044491 h 5160032"/>
              <a:gd name="connsiteX1134" fmla="*/ 207211 w 7708288"/>
              <a:gd name="connsiteY1134" fmla="*/ 3864787 h 5160032"/>
              <a:gd name="connsiteX1135" fmla="*/ 269408 w 7708288"/>
              <a:gd name="connsiteY1135" fmla="*/ 3673133 h 5160032"/>
              <a:gd name="connsiteX1136" fmla="*/ 272435 w 7708288"/>
              <a:gd name="connsiteY1136" fmla="*/ 3664881 h 5160032"/>
              <a:gd name="connsiteX1137" fmla="*/ 272435 w 7708288"/>
              <a:gd name="connsiteY1137" fmla="*/ 3387814 h 5160032"/>
              <a:gd name="connsiteX1138" fmla="*/ 263601 w 7708288"/>
              <a:gd name="connsiteY1138" fmla="*/ 3382848 h 5160032"/>
              <a:gd name="connsiteX1139" fmla="*/ 240823 w 7708288"/>
              <a:gd name="connsiteY1139" fmla="*/ 3372205 h 5160032"/>
              <a:gd name="connsiteX1140" fmla="*/ 222420 w 7708288"/>
              <a:gd name="connsiteY1140" fmla="*/ 3359924 h 5160032"/>
              <a:gd name="connsiteX1141" fmla="*/ 156450 w 7708288"/>
              <a:gd name="connsiteY1141" fmla="*/ 3317909 h 5160032"/>
              <a:gd name="connsiteX1142" fmla="*/ 92003 w 7708288"/>
              <a:gd name="connsiteY1142" fmla="*/ 3252315 h 5160032"/>
              <a:gd name="connsiteX1143" fmla="*/ 63594 w 7708288"/>
              <a:gd name="connsiteY1143" fmla="*/ 2935858 h 5160032"/>
              <a:gd name="connsiteX1144" fmla="*/ 67311 w 7708288"/>
              <a:gd name="connsiteY1144" fmla="*/ 2891518 h 5160032"/>
              <a:gd name="connsiteX1145" fmla="*/ 226335 w 7708288"/>
              <a:gd name="connsiteY1145" fmla="*/ 2268836 h 5160032"/>
              <a:gd name="connsiteX1146" fmla="*/ 272435 w 7708288"/>
              <a:gd name="connsiteY1146" fmla="*/ 2143348 h 5160032"/>
              <a:gd name="connsiteX1147" fmla="*/ 272435 w 7708288"/>
              <a:gd name="connsiteY1147" fmla="*/ 2110394 h 5160032"/>
              <a:gd name="connsiteX1148" fmla="*/ 244507 w 7708288"/>
              <a:gd name="connsiteY1148" fmla="*/ 2179009 h 5160032"/>
              <a:gd name="connsiteX1149" fmla="*/ 272435 w 7708288"/>
              <a:gd name="connsiteY1149" fmla="*/ 2094211 h 5160032"/>
              <a:gd name="connsiteX1150" fmla="*/ 272435 w 7708288"/>
              <a:gd name="connsiteY1150" fmla="*/ 2068201 h 5160032"/>
              <a:gd name="connsiteX1151" fmla="*/ 228017 w 7708288"/>
              <a:gd name="connsiteY1151" fmla="*/ 2005779 h 5160032"/>
              <a:gd name="connsiteX1152" fmla="*/ 4559 w 7708288"/>
              <a:gd name="connsiteY1152" fmla="*/ 1518499 h 5160032"/>
              <a:gd name="connsiteX1153" fmla="*/ 63792 w 7708288"/>
              <a:gd name="connsiteY1153" fmla="*/ 1408724 h 5160032"/>
              <a:gd name="connsiteX1154" fmla="*/ 254573 w 7708288"/>
              <a:gd name="connsiteY1154" fmla="*/ 1229082 h 5160032"/>
              <a:gd name="connsiteX1155" fmla="*/ 280172 w 7708288"/>
              <a:gd name="connsiteY1155" fmla="*/ 1195644 h 5160032"/>
              <a:gd name="connsiteX1156" fmla="*/ 285049 w 7708288"/>
              <a:gd name="connsiteY1156" fmla="*/ 1147279 h 5160032"/>
              <a:gd name="connsiteX1157" fmla="*/ 546158 w 7708288"/>
              <a:gd name="connsiteY1157" fmla="*/ 757588 h 5160032"/>
              <a:gd name="connsiteX1158" fmla="*/ 605160 w 7708288"/>
              <a:gd name="connsiteY1158" fmla="*/ 725563 h 5160032"/>
              <a:gd name="connsiteX1159" fmla="*/ 586388 w 7708288"/>
              <a:gd name="connsiteY1159" fmla="*/ 699762 h 5160032"/>
              <a:gd name="connsiteX1160" fmla="*/ 510172 w 7708288"/>
              <a:gd name="connsiteY1160" fmla="*/ 546863 h 5160032"/>
              <a:gd name="connsiteX1161" fmla="*/ 494590 w 7708288"/>
              <a:gd name="connsiteY1161" fmla="*/ 474416 h 5160032"/>
              <a:gd name="connsiteX1162" fmla="*/ 498290 w 7708288"/>
              <a:gd name="connsiteY1162" fmla="*/ 451168 h 5160032"/>
              <a:gd name="connsiteX1163" fmla="*/ 486884 w 7708288"/>
              <a:gd name="connsiteY1163" fmla="*/ 417197 h 5160032"/>
              <a:gd name="connsiteX1164" fmla="*/ 515129 w 7708288"/>
              <a:gd name="connsiteY1164" fmla="*/ 371117 h 5160032"/>
              <a:gd name="connsiteX1165" fmla="*/ 518672 w 7708288"/>
              <a:gd name="connsiteY1165" fmla="*/ 370473 h 5160032"/>
              <a:gd name="connsiteX1166" fmla="*/ 521572 w 7708288"/>
              <a:gd name="connsiteY1166" fmla="*/ 364544 h 5160032"/>
              <a:gd name="connsiteX1167" fmla="*/ 510645 w 7708288"/>
              <a:gd name="connsiteY1167" fmla="*/ 357479 h 5160032"/>
              <a:gd name="connsiteX1168" fmla="*/ 490420 w 7708288"/>
              <a:gd name="connsiteY1168" fmla="*/ 342492 h 5160032"/>
              <a:gd name="connsiteX1169" fmla="*/ 520562 w 7708288"/>
              <a:gd name="connsiteY1169" fmla="*/ 313515 h 5160032"/>
              <a:gd name="connsiteX1170" fmla="*/ 538939 w 7708288"/>
              <a:gd name="connsiteY1170" fmla="*/ 312139 h 5160032"/>
              <a:gd name="connsiteX1171" fmla="*/ 547243 w 7708288"/>
              <a:gd name="connsiteY1171" fmla="*/ 288538 h 5160032"/>
              <a:gd name="connsiteX1172" fmla="*/ 549351 w 7708288"/>
              <a:gd name="connsiteY1172" fmla="*/ 282942 h 5160032"/>
              <a:gd name="connsiteX1173" fmla="*/ 544401 w 7708288"/>
              <a:gd name="connsiteY1173" fmla="*/ 278970 h 5160032"/>
              <a:gd name="connsiteX1174" fmla="*/ 550843 w 7708288"/>
              <a:gd name="connsiteY1174" fmla="*/ 278982 h 5160032"/>
              <a:gd name="connsiteX1175" fmla="*/ 554548 w 7708288"/>
              <a:gd name="connsiteY1175" fmla="*/ 269149 h 5160032"/>
              <a:gd name="connsiteX1176" fmla="*/ 557297 w 7708288"/>
              <a:gd name="connsiteY1176" fmla="*/ 263272 h 5160032"/>
              <a:gd name="connsiteX1177" fmla="*/ 538375 w 7708288"/>
              <a:gd name="connsiteY1177" fmla="*/ 240412 h 5160032"/>
              <a:gd name="connsiteX1178" fmla="*/ 434719 w 7708288"/>
              <a:gd name="connsiteY1178" fmla="*/ 154617 h 5160032"/>
              <a:gd name="connsiteX1179" fmla="*/ 455039 w 7708288"/>
              <a:gd name="connsiteY1179" fmla="*/ 145861 h 5160032"/>
              <a:gd name="connsiteX1180" fmla="*/ 617707 w 7708288"/>
              <a:gd name="connsiteY1180" fmla="*/ 196553 h 5160032"/>
              <a:gd name="connsiteX1181" fmla="*/ 636595 w 7708288"/>
              <a:gd name="connsiteY1181" fmla="*/ 201127 h 5160032"/>
              <a:gd name="connsiteX1182" fmla="*/ 636896 w 7708288"/>
              <a:gd name="connsiteY1182" fmla="*/ 200813 h 5160032"/>
              <a:gd name="connsiteX1183" fmla="*/ 640600 w 7708288"/>
              <a:gd name="connsiteY1183" fmla="*/ 197041 h 5160032"/>
              <a:gd name="connsiteX1184" fmla="*/ 624539 w 7708288"/>
              <a:gd name="connsiteY1184" fmla="*/ 188761 h 5160032"/>
              <a:gd name="connsiteX1185" fmla="*/ 337098 w 7708288"/>
              <a:gd name="connsiteY1185" fmla="*/ 11537 h 5160032"/>
              <a:gd name="connsiteX1186" fmla="*/ 351127 w 7708288"/>
              <a:gd name="connsiteY1186" fmla="*/ 6 h 516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</a:cxnLst>
            <a:rect l="l" t="t" r="r" b="b"/>
            <a:pathLst>
              <a:path w="7708288" h="5160032">
                <a:moveTo>
                  <a:pt x="1003589" y="5115555"/>
                </a:moveTo>
                <a:lnTo>
                  <a:pt x="988541" y="5117355"/>
                </a:lnTo>
                <a:cubicBezTo>
                  <a:pt x="979126" y="5117814"/>
                  <a:pt x="968827" y="5122054"/>
                  <a:pt x="965421" y="5125248"/>
                </a:cubicBezTo>
                <a:cubicBezTo>
                  <a:pt x="958904" y="5130373"/>
                  <a:pt x="958609" y="5131634"/>
                  <a:pt x="968024" y="5131175"/>
                </a:cubicBezTo>
                <a:cubicBezTo>
                  <a:pt x="973067" y="5132354"/>
                  <a:pt x="983367" y="5128113"/>
                  <a:pt x="989883" y="5122988"/>
                </a:cubicBezTo>
                <a:close/>
                <a:moveTo>
                  <a:pt x="4348065" y="4932243"/>
                </a:moveTo>
                <a:lnTo>
                  <a:pt x="4345496" y="4932622"/>
                </a:lnTo>
                <a:lnTo>
                  <a:pt x="4363428" y="4940751"/>
                </a:lnTo>
                <a:close/>
                <a:moveTo>
                  <a:pt x="4534253" y="4860323"/>
                </a:moveTo>
                <a:cubicBezTo>
                  <a:pt x="4544483" y="4863378"/>
                  <a:pt x="4554714" y="4866431"/>
                  <a:pt x="4560891" y="4873190"/>
                </a:cubicBezTo>
                <a:cubicBezTo>
                  <a:pt x="4556834" y="4876895"/>
                  <a:pt x="4545485" y="4869903"/>
                  <a:pt x="4534253" y="4860323"/>
                </a:cubicBezTo>
                <a:close/>
                <a:moveTo>
                  <a:pt x="2168720" y="4784245"/>
                </a:moveTo>
                <a:cubicBezTo>
                  <a:pt x="2140719" y="4801634"/>
                  <a:pt x="2158452" y="4811098"/>
                  <a:pt x="2168720" y="4784245"/>
                </a:cubicBezTo>
                <a:close/>
                <a:moveTo>
                  <a:pt x="1213845" y="4756492"/>
                </a:moveTo>
                <a:cubicBezTo>
                  <a:pt x="1182554" y="4805024"/>
                  <a:pt x="1101258" y="4930955"/>
                  <a:pt x="1079973" y="4976507"/>
                </a:cubicBezTo>
                <a:cubicBezTo>
                  <a:pt x="1081233" y="4976802"/>
                  <a:pt x="1087668" y="4966339"/>
                  <a:pt x="1087668" y="4966339"/>
                </a:cubicBezTo>
                <a:cubicBezTo>
                  <a:pt x="1125770" y="4911422"/>
                  <a:pt x="1186794" y="4815324"/>
                  <a:pt x="1213845" y="4756492"/>
                </a:cubicBezTo>
                <a:close/>
                <a:moveTo>
                  <a:pt x="1229238" y="4733392"/>
                </a:moveTo>
                <a:cubicBezTo>
                  <a:pt x="1229829" y="4732554"/>
                  <a:pt x="1228565" y="4733339"/>
                  <a:pt x="1223603" y="4737499"/>
                </a:cubicBezTo>
                <a:cubicBezTo>
                  <a:pt x="1209002" y="4753033"/>
                  <a:pt x="1227466" y="4735908"/>
                  <a:pt x="1229238" y="4733392"/>
                </a:cubicBezTo>
                <a:close/>
                <a:moveTo>
                  <a:pt x="1258561" y="4688390"/>
                </a:moveTo>
                <a:cubicBezTo>
                  <a:pt x="1259053" y="4687529"/>
                  <a:pt x="1257710" y="4688296"/>
                  <a:pt x="1252748" y="4692453"/>
                </a:cubicBezTo>
                <a:cubicBezTo>
                  <a:pt x="1239093" y="4708209"/>
                  <a:pt x="1257084" y="4690974"/>
                  <a:pt x="1258561" y="4688390"/>
                </a:cubicBezTo>
                <a:close/>
                <a:moveTo>
                  <a:pt x="1267234" y="4674836"/>
                </a:moveTo>
                <a:cubicBezTo>
                  <a:pt x="1267620" y="4673989"/>
                  <a:pt x="1266217" y="4674660"/>
                  <a:pt x="1261329" y="4678503"/>
                </a:cubicBezTo>
                <a:cubicBezTo>
                  <a:pt x="1248840" y="4693535"/>
                  <a:pt x="1266082" y="4677371"/>
                  <a:pt x="1267234" y="4674836"/>
                </a:cubicBezTo>
                <a:close/>
                <a:moveTo>
                  <a:pt x="3742460" y="4656995"/>
                </a:moveTo>
                <a:cubicBezTo>
                  <a:pt x="3745230" y="4658012"/>
                  <a:pt x="3749390" y="4660954"/>
                  <a:pt x="3754948" y="4667038"/>
                </a:cubicBezTo>
                <a:cubicBezTo>
                  <a:pt x="3738370" y="4668234"/>
                  <a:pt x="3734154" y="4653948"/>
                  <a:pt x="3742460" y="4656995"/>
                </a:cubicBezTo>
                <a:close/>
                <a:moveTo>
                  <a:pt x="3809261" y="4655392"/>
                </a:moveTo>
                <a:cubicBezTo>
                  <a:pt x="3808884" y="4656590"/>
                  <a:pt x="3810570" y="4658732"/>
                  <a:pt x="3814602" y="4660919"/>
                </a:cubicBezTo>
                <a:lnTo>
                  <a:pt x="3825207" y="4664084"/>
                </a:lnTo>
                <a:lnTo>
                  <a:pt x="3824689" y="4660823"/>
                </a:lnTo>
                <a:lnTo>
                  <a:pt x="3816303" y="4655528"/>
                </a:lnTo>
                <a:cubicBezTo>
                  <a:pt x="3812081" y="4653940"/>
                  <a:pt x="3809639" y="4654195"/>
                  <a:pt x="3809261" y="4655392"/>
                </a:cubicBezTo>
                <a:close/>
                <a:moveTo>
                  <a:pt x="3773790" y="4640830"/>
                </a:moveTo>
                <a:cubicBezTo>
                  <a:pt x="3773196" y="4643234"/>
                  <a:pt x="3780371" y="4649390"/>
                  <a:pt x="3797097" y="4652089"/>
                </a:cubicBezTo>
                <a:cubicBezTo>
                  <a:pt x="3782748" y="4639776"/>
                  <a:pt x="3774384" y="4638427"/>
                  <a:pt x="3773790" y="4640830"/>
                </a:cubicBezTo>
                <a:close/>
                <a:moveTo>
                  <a:pt x="1285650" y="4640765"/>
                </a:moveTo>
                <a:cubicBezTo>
                  <a:pt x="1285864" y="4640027"/>
                  <a:pt x="1284461" y="4640695"/>
                  <a:pt x="1279962" y="4644298"/>
                </a:cubicBezTo>
                <a:cubicBezTo>
                  <a:pt x="1269806" y="4657880"/>
                  <a:pt x="1285007" y="4642984"/>
                  <a:pt x="1285650" y="4640765"/>
                </a:cubicBezTo>
                <a:close/>
                <a:moveTo>
                  <a:pt x="1295116" y="4625507"/>
                </a:moveTo>
                <a:cubicBezTo>
                  <a:pt x="1295466" y="4624902"/>
                  <a:pt x="1294281" y="4625705"/>
                  <a:pt x="1290098" y="4629382"/>
                </a:cubicBezTo>
                <a:cubicBezTo>
                  <a:pt x="1279217" y="4641798"/>
                  <a:pt x="1294070" y="4627319"/>
                  <a:pt x="1295116" y="4625507"/>
                </a:cubicBezTo>
                <a:close/>
                <a:moveTo>
                  <a:pt x="3652444" y="4583350"/>
                </a:moveTo>
                <a:cubicBezTo>
                  <a:pt x="3680079" y="4588485"/>
                  <a:pt x="3698970" y="4600679"/>
                  <a:pt x="3702287" y="4606174"/>
                </a:cubicBezTo>
                <a:cubicBezTo>
                  <a:pt x="3705603" y="4611670"/>
                  <a:pt x="3693344" y="4610470"/>
                  <a:pt x="3658678" y="4588816"/>
                </a:cubicBezTo>
                <a:close/>
                <a:moveTo>
                  <a:pt x="5558858" y="4576009"/>
                </a:moveTo>
                <a:cubicBezTo>
                  <a:pt x="5530858" y="4593397"/>
                  <a:pt x="5548591" y="4602861"/>
                  <a:pt x="5558858" y="4576009"/>
                </a:cubicBezTo>
                <a:close/>
                <a:moveTo>
                  <a:pt x="2244170" y="4563869"/>
                </a:moveTo>
                <a:cubicBezTo>
                  <a:pt x="2254256" y="4566226"/>
                  <a:pt x="2238406" y="4577148"/>
                  <a:pt x="2239797" y="4565506"/>
                </a:cubicBezTo>
                <a:cubicBezTo>
                  <a:pt x="2240387" y="4562985"/>
                  <a:pt x="2242909" y="4563574"/>
                  <a:pt x="2244170" y="4563869"/>
                </a:cubicBezTo>
                <a:close/>
                <a:moveTo>
                  <a:pt x="4603983" y="4548254"/>
                </a:moveTo>
                <a:lnTo>
                  <a:pt x="4574297" y="4594462"/>
                </a:lnTo>
                <a:lnTo>
                  <a:pt x="4575814" y="4595386"/>
                </a:lnTo>
                <a:lnTo>
                  <a:pt x="4577842" y="4598773"/>
                </a:lnTo>
                <a:lnTo>
                  <a:pt x="4578214" y="4598140"/>
                </a:lnTo>
                <a:cubicBezTo>
                  <a:pt x="4588335" y="4580000"/>
                  <a:pt x="4597220" y="4562962"/>
                  <a:pt x="4603983" y="4548254"/>
                </a:cubicBezTo>
                <a:close/>
                <a:moveTo>
                  <a:pt x="3447485" y="4529813"/>
                </a:moveTo>
                <a:cubicBezTo>
                  <a:pt x="3449804" y="4530464"/>
                  <a:pt x="3453487" y="4533223"/>
                  <a:pt x="3458707" y="4539615"/>
                </a:cubicBezTo>
                <a:cubicBezTo>
                  <a:pt x="3445834" y="4544865"/>
                  <a:pt x="3440525" y="4527858"/>
                  <a:pt x="3447485" y="4529813"/>
                </a:cubicBezTo>
                <a:close/>
                <a:moveTo>
                  <a:pt x="4619376" y="4525155"/>
                </a:moveTo>
                <a:cubicBezTo>
                  <a:pt x="4619968" y="4524317"/>
                  <a:pt x="4618704" y="4525102"/>
                  <a:pt x="4613742" y="4529262"/>
                </a:cubicBezTo>
                <a:cubicBezTo>
                  <a:pt x="4599140" y="4544796"/>
                  <a:pt x="4617604" y="4527671"/>
                  <a:pt x="4619376" y="4525155"/>
                </a:cubicBezTo>
                <a:close/>
                <a:moveTo>
                  <a:pt x="5298989" y="4490328"/>
                </a:moveTo>
                <a:cubicBezTo>
                  <a:pt x="5299418" y="4492754"/>
                  <a:pt x="5302042" y="4500016"/>
                  <a:pt x="5304981" y="4507352"/>
                </a:cubicBezTo>
                <a:cubicBezTo>
                  <a:pt x="5311826" y="4523580"/>
                  <a:pt x="5315903" y="4523202"/>
                  <a:pt x="5306160" y="4502309"/>
                </a:cubicBezTo>
                <a:cubicBezTo>
                  <a:pt x="5300323" y="4490308"/>
                  <a:pt x="5298559" y="4487900"/>
                  <a:pt x="5298989" y="4490328"/>
                </a:cubicBezTo>
                <a:close/>
                <a:moveTo>
                  <a:pt x="3322099" y="4481545"/>
                </a:moveTo>
                <a:cubicBezTo>
                  <a:pt x="3331428" y="4484376"/>
                  <a:pt x="3359597" y="4495611"/>
                  <a:pt x="3418075" y="4520931"/>
                </a:cubicBezTo>
                <a:cubicBezTo>
                  <a:pt x="3421897" y="4522399"/>
                  <a:pt x="3434657" y="4526864"/>
                  <a:pt x="3437126" y="4529568"/>
                </a:cubicBezTo>
                <a:cubicBezTo>
                  <a:pt x="3435675" y="4540195"/>
                  <a:pt x="3294110" y="4473053"/>
                  <a:pt x="3322099" y="4481545"/>
                </a:cubicBezTo>
                <a:close/>
                <a:moveTo>
                  <a:pt x="4648699" y="4480153"/>
                </a:moveTo>
                <a:cubicBezTo>
                  <a:pt x="4649191" y="4479291"/>
                  <a:pt x="4647848" y="4480058"/>
                  <a:pt x="4642887" y="4484217"/>
                </a:cubicBezTo>
                <a:cubicBezTo>
                  <a:pt x="4629232" y="4499972"/>
                  <a:pt x="4647223" y="4482737"/>
                  <a:pt x="4648699" y="4480153"/>
                </a:cubicBezTo>
                <a:close/>
                <a:moveTo>
                  <a:pt x="5290253" y="4476892"/>
                </a:moveTo>
                <a:cubicBezTo>
                  <a:pt x="5289651" y="4477569"/>
                  <a:pt x="5291040" y="4478829"/>
                  <a:pt x="5296713" y="4480156"/>
                </a:cubicBezTo>
                <a:lnTo>
                  <a:pt x="5299234" y="4480745"/>
                </a:lnTo>
                <a:cubicBezTo>
                  <a:pt x="5298657" y="4478948"/>
                  <a:pt x="5297265" y="4477792"/>
                  <a:pt x="5295737" y="4477123"/>
                </a:cubicBezTo>
                <a:cubicBezTo>
                  <a:pt x="5293448" y="4476120"/>
                  <a:pt x="5290855" y="4476215"/>
                  <a:pt x="5290253" y="4476892"/>
                </a:cubicBezTo>
                <a:close/>
                <a:moveTo>
                  <a:pt x="3299339" y="4475053"/>
                </a:moveTo>
                <a:cubicBezTo>
                  <a:pt x="3299426" y="4475034"/>
                  <a:pt x="3301215" y="4476248"/>
                  <a:pt x="3305884" y="4479578"/>
                </a:cubicBezTo>
                <a:cubicBezTo>
                  <a:pt x="3307179" y="4479636"/>
                  <a:pt x="3308413" y="4480988"/>
                  <a:pt x="3309648" y="4482340"/>
                </a:cubicBezTo>
                <a:cubicBezTo>
                  <a:pt x="3311369" y="4483715"/>
                  <a:pt x="3312266" y="4484464"/>
                  <a:pt x="3312562" y="4484753"/>
                </a:cubicBezTo>
                <a:cubicBezTo>
                  <a:pt x="3314115" y="4486272"/>
                  <a:pt x="3299075" y="4475110"/>
                  <a:pt x="3299339" y="4475053"/>
                </a:cubicBezTo>
                <a:close/>
                <a:moveTo>
                  <a:pt x="3280486" y="4467722"/>
                </a:moveTo>
                <a:cubicBezTo>
                  <a:pt x="3280726" y="4467710"/>
                  <a:pt x="3282833" y="4468939"/>
                  <a:pt x="3288068" y="4472294"/>
                </a:cubicBezTo>
                <a:cubicBezTo>
                  <a:pt x="3289303" y="4473646"/>
                  <a:pt x="3290597" y="4473704"/>
                  <a:pt x="3291831" y="4475056"/>
                </a:cubicBezTo>
                <a:cubicBezTo>
                  <a:pt x="3293552" y="4476430"/>
                  <a:pt x="3294409" y="4477177"/>
                  <a:pt x="3294639" y="4477464"/>
                </a:cubicBezTo>
                <a:cubicBezTo>
                  <a:pt x="3295848" y="4478967"/>
                  <a:pt x="3279767" y="4467759"/>
                  <a:pt x="3280486" y="4467722"/>
                </a:cubicBezTo>
                <a:close/>
                <a:moveTo>
                  <a:pt x="4657372" y="4466599"/>
                </a:moveTo>
                <a:cubicBezTo>
                  <a:pt x="4657757" y="4465753"/>
                  <a:pt x="4656355" y="4466422"/>
                  <a:pt x="4651468" y="4470266"/>
                </a:cubicBezTo>
                <a:cubicBezTo>
                  <a:pt x="4638979" y="4485298"/>
                  <a:pt x="4656221" y="4469133"/>
                  <a:pt x="4657372" y="4466599"/>
                </a:cubicBezTo>
                <a:close/>
                <a:moveTo>
                  <a:pt x="3233898" y="4454922"/>
                </a:moveTo>
                <a:cubicBezTo>
                  <a:pt x="3239461" y="4455454"/>
                  <a:pt x="3274590" y="4469232"/>
                  <a:pt x="3272144" y="4469763"/>
                </a:cubicBezTo>
                <a:cubicBezTo>
                  <a:pt x="3271391" y="4469926"/>
                  <a:pt x="3267081" y="4468835"/>
                  <a:pt x="3257258" y="4465719"/>
                </a:cubicBezTo>
                <a:cubicBezTo>
                  <a:pt x="3250849" y="4464135"/>
                  <a:pt x="3247028" y="4462666"/>
                  <a:pt x="3240677" y="4459788"/>
                </a:cubicBezTo>
                <a:cubicBezTo>
                  <a:pt x="3233474" y="4456040"/>
                  <a:pt x="3232043" y="4454745"/>
                  <a:pt x="3233898" y="4454922"/>
                </a:cubicBezTo>
                <a:close/>
                <a:moveTo>
                  <a:pt x="909044" y="4451692"/>
                </a:moveTo>
                <a:lnTo>
                  <a:pt x="903124" y="4460908"/>
                </a:lnTo>
                <a:lnTo>
                  <a:pt x="902297" y="4464755"/>
                </a:lnTo>
                <a:close/>
                <a:moveTo>
                  <a:pt x="3207631" y="4445334"/>
                </a:moveTo>
                <a:cubicBezTo>
                  <a:pt x="3210217" y="4445451"/>
                  <a:pt x="3212804" y="4445567"/>
                  <a:pt x="3215333" y="4446979"/>
                </a:cubicBezTo>
                <a:cubicBezTo>
                  <a:pt x="3215921" y="4448302"/>
                  <a:pt x="3216201" y="4449286"/>
                  <a:pt x="3216001" y="4450087"/>
                </a:cubicBezTo>
                <a:cubicBezTo>
                  <a:pt x="3215805" y="4450888"/>
                  <a:pt x="3215128" y="4451505"/>
                  <a:pt x="3213806" y="4452095"/>
                </a:cubicBezTo>
                <a:cubicBezTo>
                  <a:pt x="3211160" y="4453271"/>
                  <a:pt x="3207339" y="4451802"/>
                  <a:pt x="3206104" y="4450450"/>
                </a:cubicBezTo>
                <a:cubicBezTo>
                  <a:pt x="3204927" y="4447805"/>
                  <a:pt x="3204985" y="4446511"/>
                  <a:pt x="3207631" y="4445334"/>
                </a:cubicBezTo>
                <a:close/>
                <a:moveTo>
                  <a:pt x="3302403" y="4441835"/>
                </a:moveTo>
                <a:cubicBezTo>
                  <a:pt x="3302403" y="4441835"/>
                  <a:pt x="3485511" y="4520086"/>
                  <a:pt x="3522438" y="4534713"/>
                </a:cubicBezTo>
                <a:lnTo>
                  <a:pt x="3553014" y="4546461"/>
                </a:lnTo>
                <a:cubicBezTo>
                  <a:pt x="3584824" y="4559562"/>
                  <a:pt x="3611113" y="4580190"/>
                  <a:pt x="3633451" y="4573421"/>
                </a:cubicBezTo>
                <a:cubicBezTo>
                  <a:pt x="3633451" y="4573421"/>
                  <a:pt x="3657268" y="4591344"/>
                  <a:pt x="3658504" y="4592696"/>
                </a:cubicBezTo>
                <a:cubicBezTo>
                  <a:pt x="3669911" y="4598395"/>
                  <a:pt x="3792925" y="4658382"/>
                  <a:pt x="3726005" y="4619072"/>
                </a:cubicBezTo>
                <a:cubicBezTo>
                  <a:pt x="3672993" y="4587517"/>
                  <a:pt x="3768427" y="4626818"/>
                  <a:pt x="3762130" y="4622342"/>
                </a:cubicBezTo>
                <a:cubicBezTo>
                  <a:pt x="3760029" y="4620849"/>
                  <a:pt x="3746625" y="4614494"/>
                  <a:pt x="3712653" y="4599028"/>
                </a:cubicBezTo>
                <a:cubicBezTo>
                  <a:pt x="3664377" y="4577408"/>
                  <a:pt x="3335207" y="4432946"/>
                  <a:pt x="3302403" y="4441835"/>
                </a:cubicBezTo>
                <a:close/>
                <a:moveTo>
                  <a:pt x="4675787" y="4432529"/>
                </a:moveTo>
                <a:cubicBezTo>
                  <a:pt x="4676003" y="4431789"/>
                  <a:pt x="4674600" y="4432458"/>
                  <a:pt x="4670101" y="4436061"/>
                </a:cubicBezTo>
                <a:cubicBezTo>
                  <a:pt x="4659945" y="4449643"/>
                  <a:pt x="4675146" y="4434747"/>
                  <a:pt x="4675787" y="4432529"/>
                </a:cubicBezTo>
                <a:close/>
                <a:moveTo>
                  <a:pt x="2320591" y="4430081"/>
                </a:moveTo>
                <a:cubicBezTo>
                  <a:pt x="2319732" y="4428760"/>
                  <a:pt x="2306913" y="4447978"/>
                  <a:pt x="2281059" y="4491381"/>
                </a:cubicBezTo>
                <a:cubicBezTo>
                  <a:pt x="2259905" y="4524997"/>
                  <a:pt x="2244138" y="4541257"/>
                  <a:pt x="2234329" y="4577525"/>
                </a:cubicBezTo>
                <a:cubicBezTo>
                  <a:pt x="2228353" y="4597403"/>
                  <a:pt x="2211488" y="4624043"/>
                  <a:pt x="2240044" y="4581520"/>
                </a:cubicBezTo>
                <a:cubicBezTo>
                  <a:pt x="2251734" y="4565637"/>
                  <a:pt x="2255565" y="4549246"/>
                  <a:pt x="2266880" y="4529287"/>
                </a:cubicBezTo>
                <a:cubicBezTo>
                  <a:pt x="2303030" y="4467431"/>
                  <a:pt x="2321695" y="4431778"/>
                  <a:pt x="2320591" y="4430081"/>
                </a:cubicBezTo>
                <a:close/>
                <a:moveTo>
                  <a:pt x="924438" y="4428592"/>
                </a:moveTo>
                <a:cubicBezTo>
                  <a:pt x="925030" y="4427754"/>
                  <a:pt x="923766" y="4428539"/>
                  <a:pt x="918803" y="4432699"/>
                </a:cubicBezTo>
                <a:cubicBezTo>
                  <a:pt x="904202" y="4448233"/>
                  <a:pt x="922665" y="4431107"/>
                  <a:pt x="924438" y="4428592"/>
                </a:cubicBezTo>
                <a:close/>
                <a:moveTo>
                  <a:pt x="2388980" y="4422203"/>
                </a:moveTo>
                <a:cubicBezTo>
                  <a:pt x="2395284" y="4423676"/>
                  <a:pt x="2396544" y="4423971"/>
                  <a:pt x="2389143" y="4432878"/>
                </a:cubicBezTo>
                <a:cubicBezTo>
                  <a:pt x="2379598" y="4445274"/>
                  <a:pt x="2376782" y="4445944"/>
                  <a:pt x="2381955" y="4435186"/>
                </a:cubicBezTo>
                <a:cubicBezTo>
                  <a:pt x="2383134" y="4430144"/>
                  <a:pt x="2384313" y="4425101"/>
                  <a:pt x="2383052" y="4424806"/>
                </a:cubicBezTo>
                <a:cubicBezTo>
                  <a:pt x="2382087" y="4423251"/>
                  <a:pt x="2384902" y="4422580"/>
                  <a:pt x="2388980" y="4422203"/>
                </a:cubicBezTo>
                <a:close/>
                <a:moveTo>
                  <a:pt x="4685256" y="4417269"/>
                </a:moveTo>
                <a:cubicBezTo>
                  <a:pt x="4685604" y="4416665"/>
                  <a:pt x="4684420" y="4417468"/>
                  <a:pt x="4680237" y="4421145"/>
                </a:cubicBezTo>
                <a:cubicBezTo>
                  <a:pt x="4669356" y="4433561"/>
                  <a:pt x="4684208" y="4419082"/>
                  <a:pt x="4685256" y="4417269"/>
                </a:cubicBezTo>
                <a:close/>
                <a:moveTo>
                  <a:pt x="2407254" y="4395227"/>
                </a:moveTo>
                <a:cubicBezTo>
                  <a:pt x="2408346" y="4394818"/>
                  <a:pt x="2408219" y="4396782"/>
                  <a:pt x="2407187" y="4401194"/>
                </a:cubicBezTo>
                <a:cubicBezTo>
                  <a:pt x="2406304" y="4404977"/>
                  <a:pt x="2402897" y="4408171"/>
                  <a:pt x="2399787" y="4410102"/>
                </a:cubicBezTo>
                <a:cubicBezTo>
                  <a:pt x="2395415" y="4411740"/>
                  <a:pt x="2395709" y="4410478"/>
                  <a:pt x="2400000" y="4403503"/>
                </a:cubicBezTo>
                <a:cubicBezTo>
                  <a:pt x="2403847" y="4398420"/>
                  <a:pt x="2406159" y="4395636"/>
                  <a:pt x="2407254" y="4395227"/>
                </a:cubicBezTo>
                <a:close/>
                <a:moveTo>
                  <a:pt x="1604050" y="4393765"/>
                </a:moveTo>
                <a:cubicBezTo>
                  <a:pt x="1604479" y="4396192"/>
                  <a:pt x="1607103" y="4403453"/>
                  <a:pt x="1610042" y="4410789"/>
                </a:cubicBezTo>
                <a:cubicBezTo>
                  <a:pt x="1616887" y="4427015"/>
                  <a:pt x="1620964" y="4426639"/>
                  <a:pt x="1611221" y="4405746"/>
                </a:cubicBezTo>
                <a:cubicBezTo>
                  <a:pt x="1605385" y="4393745"/>
                  <a:pt x="1603620" y="4391337"/>
                  <a:pt x="1604050" y="4393765"/>
                </a:cubicBezTo>
                <a:close/>
                <a:moveTo>
                  <a:pt x="2404783" y="4385174"/>
                </a:moveTo>
                <a:cubicBezTo>
                  <a:pt x="2404903" y="4385369"/>
                  <a:pt x="2403832" y="4387113"/>
                  <a:pt x="2401686" y="4390601"/>
                </a:cubicBezTo>
                <a:cubicBezTo>
                  <a:pt x="2397396" y="4397576"/>
                  <a:pt x="2394286" y="4399509"/>
                  <a:pt x="2393614" y="4396692"/>
                </a:cubicBezTo>
                <a:cubicBezTo>
                  <a:pt x="2393909" y="4395432"/>
                  <a:pt x="2397313" y="4392238"/>
                  <a:pt x="2400720" y="4389046"/>
                </a:cubicBezTo>
                <a:cubicBezTo>
                  <a:pt x="2403349" y="4386335"/>
                  <a:pt x="2404662" y="4384980"/>
                  <a:pt x="2404783" y="4385174"/>
                </a:cubicBezTo>
                <a:close/>
                <a:moveTo>
                  <a:pt x="953761" y="4383591"/>
                </a:moveTo>
                <a:cubicBezTo>
                  <a:pt x="954252" y="4382729"/>
                  <a:pt x="952910" y="4383495"/>
                  <a:pt x="947948" y="4387654"/>
                </a:cubicBezTo>
                <a:cubicBezTo>
                  <a:pt x="934293" y="4403409"/>
                  <a:pt x="952284" y="4386175"/>
                  <a:pt x="953761" y="4383591"/>
                </a:cubicBezTo>
                <a:close/>
                <a:moveTo>
                  <a:pt x="1595314" y="4380330"/>
                </a:moveTo>
                <a:cubicBezTo>
                  <a:pt x="1594712" y="4381007"/>
                  <a:pt x="1596100" y="4382266"/>
                  <a:pt x="1601774" y="4383591"/>
                </a:cubicBezTo>
                <a:lnTo>
                  <a:pt x="1604295" y="4384182"/>
                </a:lnTo>
                <a:cubicBezTo>
                  <a:pt x="1603718" y="4382385"/>
                  <a:pt x="1602327" y="4381228"/>
                  <a:pt x="1600800" y="4380560"/>
                </a:cubicBezTo>
                <a:cubicBezTo>
                  <a:pt x="1598510" y="4379557"/>
                  <a:pt x="1595917" y="4379652"/>
                  <a:pt x="1595314" y="4380330"/>
                </a:cubicBezTo>
                <a:close/>
                <a:moveTo>
                  <a:pt x="1501428" y="4376535"/>
                </a:moveTo>
                <a:lnTo>
                  <a:pt x="1501307" y="4381727"/>
                </a:lnTo>
                <a:cubicBezTo>
                  <a:pt x="1502577" y="4406922"/>
                  <a:pt x="1505958" y="4428010"/>
                  <a:pt x="1511930" y="4443701"/>
                </a:cubicBezTo>
                <a:lnTo>
                  <a:pt x="1514826" y="4376535"/>
                </a:lnTo>
                <a:close/>
                <a:moveTo>
                  <a:pt x="1027573" y="4376535"/>
                </a:moveTo>
                <a:lnTo>
                  <a:pt x="1026632" y="4381241"/>
                </a:lnTo>
                <a:cubicBezTo>
                  <a:pt x="1024994" y="4385138"/>
                  <a:pt x="1021963" y="4390994"/>
                  <a:pt x="1016916" y="4399788"/>
                </a:cubicBezTo>
                <a:cubicBezTo>
                  <a:pt x="1008041" y="4414999"/>
                  <a:pt x="996350" y="4430881"/>
                  <a:pt x="986214" y="4445797"/>
                </a:cubicBezTo>
                <a:cubicBezTo>
                  <a:pt x="960696" y="4486703"/>
                  <a:pt x="922356" y="4544059"/>
                  <a:pt x="891401" y="4596222"/>
                </a:cubicBezTo>
                <a:lnTo>
                  <a:pt x="882691" y="4611803"/>
                </a:lnTo>
                <a:lnTo>
                  <a:pt x="877002" y="4684398"/>
                </a:lnTo>
                <a:cubicBezTo>
                  <a:pt x="938862" y="4601792"/>
                  <a:pt x="991656" y="4516734"/>
                  <a:pt x="1041555" y="4429835"/>
                </a:cubicBezTo>
                <a:lnTo>
                  <a:pt x="1071092" y="4376535"/>
                </a:lnTo>
                <a:close/>
                <a:moveTo>
                  <a:pt x="4274949" y="4376534"/>
                </a:moveTo>
                <a:lnTo>
                  <a:pt x="4268873" y="4454047"/>
                </a:lnTo>
                <a:lnTo>
                  <a:pt x="4279244" y="4458630"/>
                </a:lnTo>
                <a:lnTo>
                  <a:pt x="4335922" y="4376534"/>
                </a:lnTo>
                <a:close/>
                <a:moveTo>
                  <a:pt x="2893268" y="4376534"/>
                </a:moveTo>
                <a:lnTo>
                  <a:pt x="2926550" y="4385512"/>
                </a:lnTo>
                <a:cubicBezTo>
                  <a:pt x="3007342" y="4407662"/>
                  <a:pt x="3112692" y="4438135"/>
                  <a:pt x="3167007" y="4455167"/>
                </a:cubicBezTo>
                <a:cubicBezTo>
                  <a:pt x="3378598" y="4526927"/>
                  <a:pt x="3561320" y="4608321"/>
                  <a:pt x="3762566" y="4679066"/>
                </a:cubicBezTo>
                <a:lnTo>
                  <a:pt x="3834460" y="4701903"/>
                </a:lnTo>
                <a:lnTo>
                  <a:pt x="3828330" y="4683751"/>
                </a:lnTo>
                <a:lnTo>
                  <a:pt x="3827671" y="4679602"/>
                </a:lnTo>
                <a:lnTo>
                  <a:pt x="3674811" y="4615466"/>
                </a:lnTo>
                <a:cubicBezTo>
                  <a:pt x="3570293" y="4572839"/>
                  <a:pt x="3464261" y="4531440"/>
                  <a:pt x="3368798" y="4492787"/>
                </a:cubicBezTo>
                <a:cubicBezTo>
                  <a:pt x="3342101" y="4481212"/>
                  <a:pt x="3247845" y="4444557"/>
                  <a:pt x="3229736" y="4443740"/>
                </a:cubicBezTo>
                <a:cubicBezTo>
                  <a:pt x="3227091" y="4444917"/>
                  <a:pt x="3178407" y="4432351"/>
                  <a:pt x="3161766" y="4427713"/>
                </a:cubicBezTo>
                <a:cubicBezTo>
                  <a:pt x="3152829" y="4424717"/>
                  <a:pt x="3145126" y="4423073"/>
                  <a:pt x="3143833" y="4423015"/>
                </a:cubicBezTo>
                <a:cubicBezTo>
                  <a:pt x="3140878" y="4423854"/>
                  <a:pt x="3080441" y="4406060"/>
                  <a:pt x="3025081" y="4388859"/>
                </a:cubicBezTo>
                <a:lnTo>
                  <a:pt x="2986230" y="4376535"/>
                </a:lnTo>
                <a:close/>
                <a:moveTo>
                  <a:pt x="2462210" y="4376534"/>
                </a:moveTo>
                <a:lnTo>
                  <a:pt x="2422180" y="4376535"/>
                </a:lnTo>
                <a:lnTo>
                  <a:pt x="2418224" y="4381004"/>
                </a:lnTo>
                <a:cubicBezTo>
                  <a:pt x="2416705" y="4381812"/>
                  <a:pt x="2415980" y="4380646"/>
                  <a:pt x="2415309" y="4377829"/>
                </a:cubicBezTo>
                <a:lnTo>
                  <a:pt x="2416484" y="4376535"/>
                </a:lnTo>
                <a:lnTo>
                  <a:pt x="2383285" y="4376535"/>
                </a:lnTo>
                <a:lnTo>
                  <a:pt x="2381726" y="4379286"/>
                </a:lnTo>
                <a:cubicBezTo>
                  <a:pt x="2360948" y="4416980"/>
                  <a:pt x="2328937" y="4479970"/>
                  <a:pt x="2306472" y="4530565"/>
                </a:cubicBezTo>
                <a:cubicBezTo>
                  <a:pt x="2298859" y="4546071"/>
                  <a:pt x="2298269" y="4548592"/>
                  <a:pt x="2305080" y="4542207"/>
                </a:cubicBezTo>
                <a:cubicBezTo>
                  <a:pt x="2321143" y="4524687"/>
                  <a:pt x="2312939" y="4542714"/>
                  <a:pt x="2296876" y="4560234"/>
                </a:cubicBezTo>
                <a:lnTo>
                  <a:pt x="2280520" y="4579015"/>
                </a:lnTo>
                <a:lnTo>
                  <a:pt x="2296287" y="4562755"/>
                </a:lnTo>
                <a:cubicBezTo>
                  <a:pt x="2306209" y="4554438"/>
                  <a:pt x="2323451" y="4531875"/>
                  <a:pt x="2334766" y="4511915"/>
                </a:cubicBezTo>
                <a:cubicBezTo>
                  <a:pt x="2358656" y="4472289"/>
                  <a:pt x="2380482" y="4441491"/>
                  <a:pt x="2376568" y="4452542"/>
                </a:cubicBezTo>
                <a:cubicBezTo>
                  <a:pt x="2370887" y="4471160"/>
                  <a:pt x="2289165" y="4610290"/>
                  <a:pt x="2260020" y="4655334"/>
                </a:cubicBezTo>
                <a:cubicBezTo>
                  <a:pt x="2248329" y="4671216"/>
                  <a:pt x="2241009" y="4685462"/>
                  <a:pt x="2240420" y="4687983"/>
                </a:cubicBezTo>
                <a:cubicBezTo>
                  <a:pt x="2241091" y="4690800"/>
                  <a:pt x="2244203" y="4688866"/>
                  <a:pt x="2248198" y="4683152"/>
                </a:cubicBezTo>
                <a:cubicBezTo>
                  <a:pt x="2250932" y="4677143"/>
                  <a:pt x="2255893" y="4672984"/>
                  <a:pt x="2258414" y="4673573"/>
                </a:cubicBezTo>
                <a:cubicBezTo>
                  <a:pt x="2260937" y="4674164"/>
                  <a:pt x="2263082" y="4670676"/>
                  <a:pt x="2262410" y="4667860"/>
                </a:cubicBezTo>
                <a:cubicBezTo>
                  <a:pt x="2262034" y="4663783"/>
                  <a:pt x="2264768" y="4657774"/>
                  <a:pt x="2269729" y="4653614"/>
                </a:cubicBezTo>
                <a:cubicBezTo>
                  <a:pt x="2273724" y="4647899"/>
                  <a:pt x="2282976" y="4636765"/>
                  <a:pt x="2288821" y="4628825"/>
                </a:cubicBezTo>
                <a:cubicBezTo>
                  <a:pt x="2293701" y="4619327"/>
                  <a:pt x="2300217" y="4614202"/>
                  <a:pt x="2302444" y="4616053"/>
                </a:cubicBezTo>
                <a:cubicBezTo>
                  <a:pt x="2303410" y="4617609"/>
                  <a:pt x="2303999" y="4615087"/>
                  <a:pt x="2301102" y="4610420"/>
                </a:cubicBezTo>
                <a:cubicBezTo>
                  <a:pt x="2298792" y="4603232"/>
                  <a:pt x="2299087" y="4601971"/>
                  <a:pt x="2303541" y="4605671"/>
                </a:cubicBezTo>
                <a:cubicBezTo>
                  <a:pt x="2307029" y="4607817"/>
                  <a:pt x="2308290" y="4608112"/>
                  <a:pt x="2305391" y="4603444"/>
                </a:cubicBezTo>
                <a:cubicBezTo>
                  <a:pt x="2302493" y="4598779"/>
                  <a:pt x="2307160" y="4595881"/>
                  <a:pt x="2316952" y="4599499"/>
                </a:cubicBezTo>
                <a:cubicBezTo>
                  <a:pt x="2318212" y="4599793"/>
                  <a:pt x="2319768" y="4598827"/>
                  <a:pt x="2317541" y="4596977"/>
                </a:cubicBezTo>
                <a:cubicBezTo>
                  <a:pt x="2315314" y="4595127"/>
                  <a:pt x="2326039" y="4577688"/>
                  <a:pt x="2338909" y="4556764"/>
                </a:cubicBezTo>
                <a:cubicBezTo>
                  <a:pt x="2352745" y="4537393"/>
                  <a:pt x="2375455" y="4502811"/>
                  <a:pt x="2389880" y="4480918"/>
                </a:cubicBezTo>
                <a:cubicBezTo>
                  <a:pt x="2412886" y="4445077"/>
                  <a:pt x="2417176" y="4438102"/>
                  <a:pt x="2417552" y="4442179"/>
                </a:cubicBezTo>
                <a:cubicBezTo>
                  <a:pt x="2418224" y="4444994"/>
                  <a:pt x="2383691" y="4507396"/>
                  <a:pt x="2352187" y="4562526"/>
                </a:cubicBezTo>
                <a:cubicBezTo>
                  <a:pt x="2340283" y="4585009"/>
                  <a:pt x="2340283" y="4585009"/>
                  <a:pt x="2351681" y="4570385"/>
                </a:cubicBezTo>
                <a:cubicBezTo>
                  <a:pt x="2357820" y="4561184"/>
                  <a:pt x="2364632" y="4554798"/>
                  <a:pt x="2366859" y="4556647"/>
                </a:cubicBezTo>
                <a:cubicBezTo>
                  <a:pt x="2368120" y="4556942"/>
                  <a:pt x="2368415" y="4555682"/>
                  <a:pt x="2367743" y="4552866"/>
                </a:cubicBezTo>
                <a:cubicBezTo>
                  <a:pt x="2366777" y="4551310"/>
                  <a:pt x="2371657" y="4541814"/>
                  <a:pt x="2379057" y="4532905"/>
                </a:cubicBezTo>
                <a:cubicBezTo>
                  <a:pt x="2386458" y="4523999"/>
                  <a:pt x="2391338" y="4514502"/>
                  <a:pt x="2390667" y="4511685"/>
                </a:cubicBezTo>
                <a:cubicBezTo>
                  <a:pt x="2388439" y="4509835"/>
                  <a:pt x="2390290" y="4507609"/>
                  <a:pt x="2393401" y="4505676"/>
                </a:cubicBezTo>
                <a:cubicBezTo>
                  <a:pt x="2399329" y="4503073"/>
                  <a:pt x="2434156" y="4439411"/>
                  <a:pt x="2456621" y="4388816"/>
                </a:cubicBezTo>
                <a:close/>
                <a:moveTo>
                  <a:pt x="956208" y="4376534"/>
                </a:moveTo>
                <a:lnTo>
                  <a:pt x="954444" y="4376535"/>
                </a:lnTo>
                <a:lnTo>
                  <a:pt x="952022" y="4379828"/>
                </a:lnTo>
                <a:cubicBezTo>
                  <a:pt x="951899" y="4380387"/>
                  <a:pt x="952920" y="4379697"/>
                  <a:pt x="954366" y="4378457"/>
                </a:cubicBezTo>
                <a:close/>
                <a:moveTo>
                  <a:pt x="5165978" y="4371470"/>
                </a:moveTo>
                <a:cubicBezTo>
                  <a:pt x="5163650" y="4372926"/>
                  <a:pt x="5158761" y="4393390"/>
                  <a:pt x="5162119" y="4407472"/>
                </a:cubicBezTo>
                <a:cubicBezTo>
                  <a:pt x="5164559" y="4402724"/>
                  <a:pt x="5163887" y="4399907"/>
                  <a:pt x="5165066" y="4394864"/>
                </a:cubicBezTo>
                <a:cubicBezTo>
                  <a:pt x="5167848" y="4376567"/>
                  <a:pt x="5167374" y="4370597"/>
                  <a:pt x="5165978" y="4371470"/>
                </a:cubicBezTo>
                <a:close/>
                <a:moveTo>
                  <a:pt x="5183587" y="4367532"/>
                </a:moveTo>
                <a:lnTo>
                  <a:pt x="5179938" y="4367830"/>
                </a:lnTo>
                <a:lnTo>
                  <a:pt x="5177755" y="4403149"/>
                </a:lnTo>
                <a:close/>
                <a:moveTo>
                  <a:pt x="5214189" y="4365034"/>
                </a:moveTo>
                <a:lnTo>
                  <a:pt x="5201205" y="4366093"/>
                </a:lnTo>
                <a:lnTo>
                  <a:pt x="5198284" y="4391680"/>
                </a:lnTo>
                <a:cubicBezTo>
                  <a:pt x="5193346" y="4455909"/>
                  <a:pt x="5194924" y="4508884"/>
                  <a:pt x="5206869" y="4540264"/>
                </a:cubicBezTo>
                <a:cubicBezTo>
                  <a:pt x="5214205" y="4486132"/>
                  <a:pt x="5207082" y="4431280"/>
                  <a:pt x="5212485" y="4374036"/>
                </a:cubicBezTo>
                <a:close/>
                <a:moveTo>
                  <a:pt x="5634309" y="4355632"/>
                </a:moveTo>
                <a:cubicBezTo>
                  <a:pt x="5644395" y="4357989"/>
                  <a:pt x="5628545" y="4368912"/>
                  <a:pt x="5629936" y="4357269"/>
                </a:cubicBezTo>
                <a:cubicBezTo>
                  <a:pt x="5630526" y="4354748"/>
                  <a:pt x="5633048" y="4355337"/>
                  <a:pt x="5634309" y="4355632"/>
                </a:cubicBezTo>
                <a:close/>
                <a:moveTo>
                  <a:pt x="5508914" y="4329607"/>
                </a:moveTo>
                <a:lnTo>
                  <a:pt x="5354813" y="4351043"/>
                </a:lnTo>
                <a:lnTo>
                  <a:pt x="5356335" y="4405877"/>
                </a:lnTo>
                <a:cubicBezTo>
                  <a:pt x="5358222" y="4427136"/>
                  <a:pt x="5361484" y="4449090"/>
                  <a:pt x="5366318" y="4472492"/>
                </a:cubicBezTo>
                <a:cubicBezTo>
                  <a:pt x="5372065" y="4499100"/>
                  <a:pt x="5370689" y="4470856"/>
                  <a:pt x="5403519" y="4461243"/>
                </a:cubicBezTo>
                <a:cubicBezTo>
                  <a:pt x="5423332" y="4455404"/>
                  <a:pt x="5461139" y="4404593"/>
                  <a:pt x="5502721" y="4339635"/>
                </a:cubicBezTo>
                <a:close/>
                <a:moveTo>
                  <a:pt x="5667725" y="4302445"/>
                </a:moveTo>
                <a:lnTo>
                  <a:pt x="5657266" y="4304368"/>
                </a:lnTo>
                <a:lnTo>
                  <a:pt x="5643578" y="4325222"/>
                </a:lnTo>
                <a:cubicBezTo>
                  <a:pt x="5635766" y="4338022"/>
                  <a:pt x="5629371" y="4351154"/>
                  <a:pt x="5624468" y="4369288"/>
                </a:cubicBezTo>
                <a:cubicBezTo>
                  <a:pt x="5618491" y="4389166"/>
                  <a:pt x="5601626" y="4415806"/>
                  <a:pt x="5630182" y="4373283"/>
                </a:cubicBezTo>
                <a:cubicBezTo>
                  <a:pt x="5641873" y="4357400"/>
                  <a:pt x="5645704" y="4341010"/>
                  <a:pt x="5657019" y="4321051"/>
                </a:cubicBezTo>
                <a:close/>
                <a:moveTo>
                  <a:pt x="5503260" y="4296951"/>
                </a:moveTo>
                <a:cubicBezTo>
                  <a:pt x="5501989" y="4297155"/>
                  <a:pt x="5504009" y="4297626"/>
                  <a:pt x="5512678" y="4298507"/>
                </a:cubicBezTo>
                <a:cubicBezTo>
                  <a:pt x="5540485" y="4298140"/>
                  <a:pt x="5507071" y="4296342"/>
                  <a:pt x="5503260" y="4296951"/>
                </a:cubicBezTo>
                <a:close/>
                <a:moveTo>
                  <a:pt x="5733168" y="4290412"/>
                </a:moveTo>
                <a:lnTo>
                  <a:pt x="5709735" y="4294721"/>
                </a:lnTo>
                <a:lnTo>
                  <a:pt x="5696610" y="4322328"/>
                </a:lnTo>
                <a:cubicBezTo>
                  <a:pt x="5688998" y="4337834"/>
                  <a:pt x="5688408" y="4340356"/>
                  <a:pt x="5695220" y="4333969"/>
                </a:cubicBezTo>
                <a:cubicBezTo>
                  <a:pt x="5711282" y="4316450"/>
                  <a:pt x="5703079" y="4334476"/>
                  <a:pt x="5687016" y="4351997"/>
                </a:cubicBezTo>
                <a:lnTo>
                  <a:pt x="5670658" y="4370777"/>
                </a:lnTo>
                <a:lnTo>
                  <a:pt x="5686426" y="4354518"/>
                </a:lnTo>
                <a:cubicBezTo>
                  <a:pt x="5696349" y="4346200"/>
                  <a:pt x="5713591" y="4323638"/>
                  <a:pt x="5724905" y="4303677"/>
                </a:cubicBezTo>
                <a:close/>
                <a:moveTo>
                  <a:pt x="5773155" y="4283060"/>
                </a:moveTo>
                <a:lnTo>
                  <a:pt x="5744031" y="4288415"/>
                </a:lnTo>
                <a:lnTo>
                  <a:pt x="5717232" y="4335791"/>
                </a:lnTo>
                <a:cubicBezTo>
                  <a:pt x="5692448" y="4378531"/>
                  <a:pt x="5664731" y="4424575"/>
                  <a:pt x="5650158" y="4447097"/>
                </a:cubicBezTo>
                <a:cubicBezTo>
                  <a:pt x="5638467" y="4462979"/>
                  <a:pt x="5631148" y="4477225"/>
                  <a:pt x="5630560" y="4479746"/>
                </a:cubicBezTo>
                <a:cubicBezTo>
                  <a:pt x="5631230" y="4482563"/>
                  <a:pt x="5634341" y="4480630"/>
                  <a:pt x="5638336" y="4474915"/>
                </a:cubicBezTo>
                <a:cubicBezTo>
                  <a:pt x="5641071" y="4468906"/>
                  <a:pt x="5646033" y="4464748"/>
                  <a:pt x="5648553" y="4465337"/>
                </a:cubicBezTo>
                <a:cubicBezTo>
                  <a:pt x="5651076" y="4465926"/>
                  <a:pt x="5653221" y="4462439"/>
                  <a:pt x="5652548" y="4459622"/>
                </a:cubicBezTo>
                <a:cubicBezTo>
                  <a:pt x="5652173" y="4455546"/>
                  <a:pt x="5654907" y="4449536"/>
                  <a:pt x="5659868" y="4445377"/>
                </a:cubicBezTo>
                <a:cubicBezTo>
                  <a:pt x="5663864" y="4439663"/>
                  <a:pt x="5673115" y="4428528"/>
                  <a:pt x="5678959" y="4420588"/>
                </a:cubicBezTo>
                <a:cubicBezTo>
                  <a:pt x="5683840" y="4411090"/>
                  <a:pt x="5690357" y="4405965"/>
                  <a:pt x="5692583" y="4407815"/>
                </a:cubicBezTo>
                <a:cubicBezTo>
                  <a:pt x="5693549" y="4409372"/>
                  <a:pt x="5694139" y="4406850"/>
                  <a:pt x="5691241" y="4402183"/>
                </a:cubicBezTo>
                <a:cubicBezTo>
                  <a:pt x="5688931" y="4394995"/>
                  <a:pt x="5689226" y="4393734"/>
                  <a:pt x="5693681" y="4397435"/>
                </a:cubicBezTo>
                <a:cubicBezTo>
                  <a:pt x="5697168" y="4399580"/>
                  <a:pt x="5698429" y="4399875"/>
                  <a:pt x="5695530" y="4395207"/>
                </a:cubicBezTo>
                <a:cubicBezTo>
                  <a:pt x="5692631" y="4390541"/>
                  <a:pt x="5697298" y="4387643"/>
                  <a:pt x="5707091" y="4391262"/>
                </a:cubicBezTo>
                <a:cubicBezTo>
                  <a:pt x="5708351" y="4391556"/>
                  <a:pt x="5709905" y="4390591"/>
                  <a:pt x="5707679" y="4388741"/>
                </a:cubicBezTo>
                <a:cubicBezTo>
                  <a:pt x="5705453" y="4386890"/>
                  <a:pt x="5716178" y="4369452"/>
                  <a:pt x="5729047" y="4348526"/>
                </a:cubicBezTo>
                <a:cubicBezTo>
                  <a:pt x="5735966" y="4338841"/>
                  <a:pt x="5745102" y="4325353"/>
                  <a:pt x="5754312" y="4311549"/>
                </a:cubicBezTo>
                <a:close/>
                <a:moveTo>
                  <a:pt x="5796666" y="4278392"/>
                </a:moveTo>
                <a:lnTo>
                  <a:pt x="5787644" y="4280396"/>
                </a:lnTo>
                <a:lnTo>
                  <a:pt x="5783366" y="4281183"/>
                </a:lnTo>
                <a:lnTo>
                  <a:pt x="5765925" y="4312622"/>
                </a:lnTo>
                <a:cubicBezTo>
                  <a:pt x="5758268" y="4326270"/>
                  <a:pt x="5750203" y="4340507"/>
                  <a:pt x="5742326" y="4354290"/>
                </a:cubicBezTo>
                <a:cubicBezTo>
                  <a:pt x="5730423" y="4376771"/>
                  <a:pt x="5730423" y="4376771"/>
                  <a:pt x="5741819" y="4362149"/>
                </a:cubicBezTo>
                <a:cubicBezTo>
                  <a:pt x="5747959" y="4352947"/>
                  <a:pt x="5754772" y="4346560"/>
                  <a:pt x="5756998" y="4348411"/>
                </a:cubicBezTo>
                <a:cubicBezTo>
                  <a:pt x="5758259" y="4348706"/>
                  <a:pt x="5758554" y="4347445"/>
                  <a:pt x="5757882" y="4344629"/>
                </a:cubicBezTo>
                <a:cubicBezTo>
                  <a:pt x="5756916" y="4343073"/>
                  <a:pt x="5761795" y="4333577"/>
                  <a:pt x="5769196" y="4324668"/>
                </a:cubicBezTo>
                <a:cubicBezTo>
                  <a:pt x="5776596" y="4315762"/>
                  <a:pt x="5781476" y="4306265"/>
                  <a:pt x="5780806" y="4303448"/>
                </a:cubicBezTo>
                <a:cubicBezTo>
                  <a:pt x="5778578" y="4301598"/>
                  <a:pt x="5780429" y="4299372"/>
                  <a:pt x="5783540" y="4297439"/>
                </a:cubicBezTo>
                <a:cubicBezTo>
                  <a:pt x="5785021" y="4296788"/>
                  <a:pt x="5788310" y="4292321"/>
                  <a:pt x="5792759" y="4285196"/>
                </a:cubicBezTo>
                <a:close/>
                <a:moveTo>
                  <a:pt x="5675704" y="4275689"/>
                </a:moveTo>
                <a:lnTo>
                  <a:pt x="5675666" y="4275751"/>
                </a:lnTo>
                <a:lnTo>
                  <a:pt x="5676519" y="4275801"/>
                </a:lnTo>
                <a:close/>
                <a:moveTo>
                  <a:pt x="5680856" y="4270958"/>
                </a:moveTo>
                <a:lnTo>
                  <a:pt x="5685168" y="4271823"/>
                </a:lnTo>
                <a:lnTo>
                  <a:pt x="5685463" y="4271288"/>
                </a:lnTo>
                <a:close/>
                <a:moveTo>
                  <a:pt x="6032969" y="4224931"/>
                </a:moveTo>
                <a:lnTo>
                  <a:pt x="6019372" y="4228332"/>
                </a:lnTo>
                <a:lnTo>
                  <a:pt x="6013806" y="4239574"/>
                </a:lnTo>
                <a:lnTo>
                  <a:pt x="6008042" y="4252853"/>
                </a:lnTo>
                <a:lnTo>
                  <a:pt x="6017965" y="4244536"/>
                </a:lnTo>
                <a:cubicBezTo>
                  <a:pt x="6020591" y="4241826"/>
                  <a:pt x="6024755" y="4236815"/>
                  <a:pt x="6029140" y="4230859"/>
                </a:cubicBezTo>
                <a:close/>
                <a:moveTo>
                  <a:pt x="5838737" y="4170035"/>
                </a:moveTo>
                <a:cubicBezTo>
                  <a:pt x="5835841" y="4169982"/>
                  <a:pt x="5833505" y="4171097"/>
                  <a:pt x="5830559" y="4173940"/>
                </a:cubicBezTo>
                <a:cubicBezTo>
                  <a:pt x="5826734" y="4177201"/>
                  <a:pt x="5825356" y="4179384"/>
                  <a:pt x="5825433" y="4180625"/>
                </a:cubicBezTo>
                <a:cubicBezTo>
                  <a:pt x="5825665" y="4184349"/>
                  <a:pt x="5838999" y="4179594"/>
                  <a:pt x="5838737" y="4170035"/>
                </a:cubicBezTo>
                <a:close/>
                <a:moveTo>
                  <a:pt x="6667313" y="4026468"/>
                </a:moveTo>
                <a:cubicBezTo>
                  <a:pt x="6669464" y="4026655"/>
                  <a:pt x="6666709" y="4028363"/>
                  <a:pt x="6655486" y="4032468"/>
                </a:cubicBezTo>
                <a:cubicBezTo>
                  <a:pt x="6646140" y="4036932"/>
                  <a:pt x="6629277" y="4040682"/>
                  <a:pt x="6618814" y="4042809"/>
                </a:cubicBezTo>
                <a:cubicBezTo>
                  <a:pt x="6614104" y="4043087"/>
                  <a:pt x="6611946" y="4042840"/>
                  <a:pt x="6611674" y="4042231"/>
                </a:cubicBezTo>
                <a:cubicBezTo>
                  <a:pt x="6610254" y="4039041"/>
                  <a:pt x="6660858" y="4025908"/>
                  <a:pt x="6667313" y="4026468"/>
                </a:cubicBezTo>
                <a:close/>
                <a:moveTo>
                  <a:pt x="6345937" y="3856034"/>
                </a:moveTo>
                <a:lnTo>
                  <a:pt x="6340707" y="3857098"/>
                </a:lnTo>
                <a:lnTo>
                  <a:pt x="6263497" y="3871617"/>
                </a:lnTo>
                <a:lnTo>
                  <a:pt x="6259950" y="3878970"/>
                </a:lnTo>
                <a:close/>
                <a:moveTo>
                  <a:pt x="7100799" y="3848379"/>
                </a:moveTo>
                <a:cubicBezTo>
                  <a:pt x="7079541" y="3859072"/>
                  <a:pt x="6907559" y="3936105"/>
                  <a:pt x="6892244" y="3942343"/>
                </a:cubicBezTo>
                <a:cubicBezTo>
                  <a:pt x="6891221" y="3942832"/>
                  <a:pt x="6666930" y="4030185"/>
                  <a:pt x="6671140" y="4023231"/>
                </a:cubicBezTo>
                <a:cubicBezTo>
                  <a:pt x="6671742" y="4022238"/>
                  <a:pt x="6677007" y="4019319"/>
                  <a:pt x="6688253" y="4013949"/>
                </a:cubicBezTo>
                <a:cubicBezTo>
                  <a:pt x="6811382" y="3962312"/>
                  <a:pt x="6933797" y="3918190"/>
                  <a:pt x="7060433" y="3864880"/>
                </a:cubicBezTo>
                <a:cubicBezTo>
                  <a:pt x="7098226" y="3848622"/>
                  <a:pt x="7107886" y="3844815"/>
                  <a:pt x="7100799" y="3848379"/>
                </a:cubicBezTo>
                <a:close/>
                <a:moveTo>
                  <a:pt x="6396580" y="3813730"/>
                </a:moveTo>
                <a:cubicBezTo>
                  <a:pt x="6396365" y="3813653"/>
                  <a:pt x="6388365" y="3815680"/>
                  <a:pt x="6373229" y="3820040"/>
                </a:cubicBezTo>
                <a:cubicBezTo>
                  <a:pt x="6389228" y="3815986"/>
                  <a:pt x="6396796" y="3813806"/>
                  <a:pt x="6396580" y="3813730"/>
                </a:cubicBezTo>
                <a:close/>
                <a:moveTo>
                  <a:pt x="5988715" y="3476892"/>
                </a:moveTo>
                <a:lnTo>
                  <a:pt x="5980567" y="3477061"/>
                </a:lnTo>
                <a:cubicBezTo>
                  <a:pt x="5966315" y="3477120"/>
                  <a:pt x="5950426" y="3477086"/>
                  <a:pt x="5931164" y="3477318"/>
                </a:cubicBezTo>
                <a:cubicBezTo>
                  <a:pt x="5905670" y="3478016"/>
                  <a:pt x="5891755" y="3478922"/>
                  <a:pt x="5866156" y="3485411"/>
                </a:cubicBezTo>
                <a:cubicBezTo>
                  <a:pt x="5926719" y="3531098"/>
                  <a:pt x="5974866" y="3526755"/>
                  <a:pt x="5823676" y="3528657"/>
                </a:cubicBezTo>
                <a:lnTo>
                  <a:pt x="5701083" y="3538740"/>
                </a:lnTo>
                <a:lnTo>
                  <a:pt x="5701083" y="3755693"/>
                </a:lnTo>
                <a:lnTo>
                  <a:pt x="5688953" y="3851981"/>
                </a:lnTo>
                <a:lnTo>
                  <a:pt x="5749169" y="3838309"/>
                </a:lnTo>
                <a:lnTo>
                  <a:pt x="5793915" y="3827869"/>
                </a:lnTo>
                <a:lnTo>
                  <a:pt x="5974852" y="3501801"/>
                </a:lnTo>
                <a:lnTo>
                  <a:pt x="5988606" y="3477093"/>
                </a:lnTo>
                <a:close/>
                <a:moveTo>
                  <a:pt x="6518384" y="3419933"/>
                </a:moveTo>
                <a:cubicBezTo>
                  <a:pt x="6518430" y="3420443"/>
                  <a:pt x="6517285" y="3422502"/>
                  <a:pt x="6515140" y="3425989"/>
                </a:cubicBezTo>
                <a:cubicBezTo>
                  <a:pt x="6510850" y="3432965"/>
                  <a:pt x="6509000" y="3435191"/>
                  <a:pt x="6508623" y="3431114"/>
                </a:cubicBezTo>
                <a:cubicBezTo>
                  <a:pt x="6507657" y="3429558"/>
                  <a:pt x="6511062" y="3426366"/>
                  <a:pt x="6514468" y="3423173"/>
                </a:cubicBezTo>
                <a:cubicBezTo>
                  <a:pt x="6517095" y="3420463"/>
                  <a:pt x="6518336" y="3419423"/>
                  <a:pt x="6518384" y="3419933"/>
                </a:cubicBezTo>
                <a:close/>
                <a:moveTo>
                  <a:pt x="7065935" y="3335648"/>
                </a:moveTo>
                <a:cubicBezTo>
                  <a:pt x="6962788" y="3338998"/>
                  <a:pt x="6863395" y="3350958"/>
                  <a:pt x="6764375" y="3366328"/>
                </a:cubicBezTo>
                <a:lnTo>
                  <a:pt x="6524105" y="3407373"/>
                </a:lnTo>
                <a:lnTo>
                  <a:pt x="6519052" y="3414936"/>
                </a:lnTo>
                <a:cubicBezTo>
                  <a:pt x="6519052" y="3414936"/>
                  <a:pt x="6519347" y="3413675"/>
                  <a:pt x="6520020" y="3411506"/>
                </a:cubicBezTo>
                <a:lnTo>
                  <a:pt x="6521358" y="3407842"/>
                </a:lnTo>
                <a:lnTo>
                  <a:pt x="6498808" y="3411694"/>
                </a:lnTo>
                <a:lnTo>
                  <a:pt x="6490003" y="3429699"/>
                </a:lnTo>
                <a:cubicBezTo>
                  <a:pt x="6485141" y="3439753"/>
                  <a:pt x="6480938" y="3448577"/>
                  <a:pt x="6477594" y="3455774"/>
                </a:cubicBezTo>
                <a:cubicBezTo>
                  <a:pt x="6464512" y="3483297"/>
                  <a:pt x="6444110" y="3525067"/>
                  <a:pt x="6430356" y="3549776"/>
                </a:cubicBezTo>
                <a:cubicBezTo>
                  <a:pt x="6418157" y="3573519"/>
                  <a:pt x="6394644" y="3617220"/>
                  <a:pt x="6379712" y="3646970"/>
                </a:cubicBezTo>
                <a:lnTo>
                  <a:pt x="6373252" y="3659520"/>
                </a:lnTo>
                <a:lnTo>
                  <a:pt x="6569126" y="3587290"/>
                </a:lnTo>
                <a:cubicBezTo>
                  <a:pt x="6586041" y="3580645"/>
                  <a:pt x="6604123" y="3573444"/>
                  <a:pt x="6621038" y="3566800"/>
                </a:cubicBezTo>
                <a:cubicBezTo>
                  <a:pt x="6677625" y="3544077"/>
                  <a:pt x="6732485" y="3520744"/>
                  <a:pt x="6787902" y="3498579"/>
                </a:cubicBezTo>
                <a:cubicBezTo>
                  <a:pt x="6885330" y="3459219"/>
                  <a:pt x="6984291" y="3399038"/>
                  <a:pt x="7065935" y="3335648"/>
                </a:cubicBezTo>
                <a:close/>
                <a:moveTo>
                  <a:pt x="5845785" y="3298560"/>
                </a:moveTo>
                <a:cubicBezTo>
                  <a:pt x="5834204" y="3298351"/>
                  <a:pt x="5831869" y="3299467"/>
                  <a:pt x="5833595" y="3300078"/>
                </a:cubicBezTo>
                <a:cubicBezTo>
                  <a:pt x="5835322" y="3300688"/>
                  <a:pt x="5841111" y="3300792"/>
                  <a:pt x="5845785" y="3298560"/>
                </a:cubicBezTo>
                <a:close/>
                <a:moveTo>
                  <a:pt x="6047317" y="3262946"/>
                </a:moveTo>
                <a:cubicBezTo>
                  <a:pt x="6051983" y="3262558"/>
                  <a:pt x="6053471" y="3262856"/>
                  <a:pt x="6042138" y="3265041"/>
                </a:cubicBezTo>
                <a:cubicBezTo>
                  <a:pt x="6034456" y="3265481"/>
                  <a:pt x="6032505" y="3265338"/>
                  <a:pt x="6033426" y="3264965"/>
                </a:cubicBezTo>
                <a:cubicBezTo>
                  <a:pt x="6034807" y="3264407"/>
                  <a:pt x="6042651" y="3263333"/>
                  <a:pt x="6047317" y="3262946"/>
                </a:cubicBezTo>
                <a:close/>
                <a:moveTo>
                  <a:pt x="6114336" y="3246102"/>
                </a:moveTo>
                <a:lnTo>
                  <a:pt x="6052516" y="3255600"/>
                </a:lnTo>
                <a:cubicBezTo>
                  <a:pt x="5996507" y="3266389"/>
                  <a:pt x="5941398" y="3279438"/>
                  <a:pt x="5884636" y="3295787"/>
                </a:cubicBezTo>
                <a:cubicBezTo>
                  <a:pt x="5884636" y="3295787"/>
                  <a:pt x="5885805" y="3295229"/>
                  <a:pt x="5886363" y="3296397"/>
                </a:cubicBezTo>
                <a:cubicBezTo>
                  <a:pt x="5863555" y="3308727"/>
                  <a:pt x="5866554" y="3302989"/>
                  <a:pt x="5873006" y="3298473"/>
                </a:cubicBezTo>
                <a:cubicBezTo>
                  <a:pt x="5867164" y="3301263"/>
                  <a:pt x="5860765" y="3302885"/>
                  <a:pt x="5853196" y="3305065"/>
                </a:cubicBezTo>
                <a:cubicBezTo>
                  <a:pt x="5843952" y="3307867"/>
                  <a:pt x="5839742" y="3309474"/>
                  <a:pt x="5839459" y="3310141"/>
                </a:cubicBezTo>
                <a:cubicBezTo>
                  <a:pt x="5837474" y="3314816"/>
                  <a:pt x="6027868" y="3273470"/>
                  <a:pt x="6030401" y="3273516"/>
                </a:cubicBezTo>
                <a:cubicBezTo>
                  <a:pt x="6057169" y="3266470"/>
                  <a:pt x="6081322" y="3259957"/>
                  <a:pt x="6105168" y="3254307"/>
                </a:cubicBezTo>
                <a:lnTo>
                  <a:pt x="6110264" y="3253326"/>
                </a:lnTo>
                <a:close/>
                <a:moveTo>
                  <a:pt x="6072310" y="3241841"/>
                </a:moveTo>
                <a:cubicBezTo>
                  <a:pt x="6074983" y="3242179"/>
                  <a:pt x="6069446" y="3244106"/>
                  <a:pt x="6047683" y="3246610"/>
                </a:cubicBezTo>
                <a:cubicBezTo>
                  <a:pt x="6058756" y="3242754"/>
                  <a:pt x="6069638" y="3241503"/>
                  <a:pt x="6072310" y="3241841"/>
                </a:cubicBezTo>
                <a:close/>
                <a:moveTo>
                  <a:pt x="6124947" y="3226869"/>
                </a:moveTo>
                <a:lnTo>
                  <a:pt x="6120856" y="3227443"/>
                </a:lnTo>
                <a:cubicBezTo>
                  <a:pt x="6088763" y="3232728"/>
                  <a:pt x="6057081" y="3239250"/>
                  <a:pt x="6029704" y="3248022"/>
                </a:cubicBezTo>
                <a:lnTo>
                  <a:pt x="6047683" y="3246610"/>
                </a:lnTo>
                <a:cubicBezTo>
                  <a:pt x="6043010" y="3248841"/>
                  <a:pt x="6038336" y="3251073"/>
                  <a:pt x="6035389" y="3253916"/>
                </a:cubicBezTo>
                <a:cubicBezTo>
                  <a:pt x="6045826" y="3253236"/>
                  <a:pt x="6070954" y="3248766"/>
                  <a:pt x="6097321" y="3243885"/>
                </a:cubicBezTo>
                <a:lnTo>
                  <a:pt x="6117639" y="3240110"/>
                </a:lnTo>
                <a:lnTo>
                  <a:pt x="6122796" y="3230745"/>
                </a:lnTo>
                <a:close/>
                <a:moveTo>
                  <a:pt x="6758611" y="3046097"/>
                </a:moveTo>
                <a:cubicBezTo>
                  <a:pt x="6757921" y="3046202"/>
                  <a:pt x="6759287" y="3046625"/>
                  <a:pt x="6764773" y="3047592"/>
                </a:cubicBezTo>
                <a:cubicBezTo>
                  <a:pt x="6781265" y="3048325"/>
                  <a:pt x="6760679" y="3045781"/>
                  <a:pt x="6758611" y="3046097"/>
                </a:cubicBezTo>
                <a:close/>
                <a:moveTo>
                  <a:pt x="6776438" y="3043948"/>
                </a:moveTo>
                <a:cubicBezTo>
                  <a:pt x="6775727" y="3044243"/>
                  <a:pt x="6777127" y="3044920"/>
                  <a:pt x="6782752" y="3046180"/>
                </a:cubicBezTo>
                <a:cubicBezTo>
                  <a:pt x="6799702" y="3045618"/>
                  <a:pt x="6778571" y="3043063"/>
                  <a:pt x="6776438" y="3043948"/>
                </a:cubicBezTo>
                <a:close/>
                <a:moveTo>
                  <a:pt x="6814543" y="3037026"/>
                </a:moveTo>
                <a:cubicBezTo>
                  <a:pt x="6813643" y="3037255"/>
                  <a:pt x="6815043" y="3037931"/>
                  <a:pt x="6821097" y="3039342"/>
                </a:cubicBezTo>
                <a:cubicBezTo>
                  <a:pt x="6840638" y="3039696"/>
                  <a:pt x="6817243" y="3036341"/>
                  <a:pt x="6814543" y="3037026"/>
                </a:cubicBezTo>
                <a:close/>
                <a:moveTo>
                  <a:pt x="6830545" y="3035324"/>
                </a:moveTo>
                <a:cubicBezTo>
                  <a:pt x="6829565" y="3035478"/>
                  <a:pt x="6831003" y="3036046"/>
                  <a:pt x="6837350" y="3037321"/>
                </a:cubicBezTo>
                <a:cubicBezTo>
                  <a:pt x="6858184" y="3038131"/>
                  <a:pt x="6833486" y="3034861"/>
                  <a:pt x="6830545" y="3035324"/>
                </a:cubicBezTo>
                <a:close/>
                <a:moveTo>
                  <a:pt x="6884002" y="3030083"/>
                </a:moveTo>
                <a:cubicBezTo>
                  <a:pt x="6882978" y="3030144"/>
                  <a:pt x="6884381" y="3030640"/>
                  <a:pt x="6890729" y="3031913"/>
                </a:cubicBezTo>
                <a:cubicBezTo>
                  <a:pt x="6911980" y="3033600"/>
                  <a:pt x="6887072" y="3029893"/>
                  <a:pt x="6884002" y="3030083"/>
                </a:cubicBezTo>
                <a:close/>
                <a:moveTo>
                  <a:pt x="6251751" y="3001884"/>
                </a:moveTo>
                <a:lnTo>
                  <a:pt x="6119682" y="3075905"/>
                </a:lnTo>
                <a:cubicBezTo>
                  <a:pt x="6065223" y="3109090"/>
                  <a:pt x="6142579" y="3090797"/>
                  <a:pt x="6180315" y="3085686"/>
                </a:cubicBezTo>
                <a:lnTo>
                  <a:pt x="6205637" y="3082171"/>
                </a:lnTo>
                <a:lnTo>
                  <a:pt x="6212217" y="3070499"/>
                </a:lnTo>
                <a:cubicBezTo>
                  <a:pt x="6224918" y="3048162"/>
                  <a:pt x="6236543" y="3027943"/>
                  <a:pt x="6248208" y="3007899"/>
                </a:cubicBezTo>
                <a:close/>
                <a:moveTo>
                  <a:pt x="7160488" y="2994362"/>
                </a:moveTo>
                <a:cubicBezTo>
                  <a:pt x="7157370" y="2994595"/>
                  <a:pt x="7154323" y="2994974"/>
                  <a:pt x="7154323" y="2994974"/>
                </a:cubicBezTo>
                <a:cubicBezTo>
                  <a:pt x="7087640" y="2999562"/>
                  <a:pt x="6974484" y="3011998"/>
                  <a:pt x="6911654" y="3027658"/>
                </a:cubicBezTo>
                <a:cubicBezTo>
                  <a:pt x="6969095" y="3021746"/>
                  <a:pt x="7118209" y="3006485"/>
                  <a:pt x="7167069" y="2994626"/>
                </a:cubicBezTo>
                <a:cubicBezTo>
                  <a:pt x="7166791" y="2994042"/>
                  <a:pt x="7163605" y="2994129"/>
                  <a:pt x="7160488" y="2994362"/>
                </a:cubicBezTo>
                <a:close/>
                <a:moveTo>
                  <a:pt x="7323351" y="2967332"/>
                </a:moveTo>
                <a:lnTo>
                  <a:pt x="7334163" y="2977952"/>
                </a:lnTo>
                <a:cubicBezTo>
                  <a:pt x="7340406" y="2985014"/>
                  <a:pt x="7350154" y="2990403"/>
                  <a:pt x="7354775" y="2991065"/>
                </a:cubicBezTo>
                <a:cubicBezTo>
                  <a:pt x="7362850" y="2992949"/>
                  <a:pt x="7364018" y="2992391"/>
                  <a:pt x="7357775" y="2985328"/>
                </a:cubicBezTo>
                <a:cubicBezTo>
                  <a:pt x="7355543" y="2980655"/>
                  <a:pt x="7345794" y="2975266"/>
                  <a:pt x="7337720" y="2973383"/>
                </a:cubicBezTo>
                <a:close/>
                <a:moveTo>
                  <a:pt x="6741231" y="2950126"/>
                </a:moveTo>
                <a:cubicBezTo>
                  <a:pt x="6741982" y="2950467"/>
                  <a:pt x="6742465" y="2951245"/>
                  <a:pt x="6742801" y="2952653"/>
                </a:cubicBezTo>
                <a:cubicBezTo>
                  <a:pt x="6743473" y="2955470"/>
                  <a:pt x="6741328" y="2958957"/>
                  <a:pt x="6739772" y="2959923"/>
                </a:cubicBezTo>
                <a:cubicBezTo>
                  <a:pt x="6736956" y="2960595"/>
                  <a:pt x="6735695" y="2960300"/>
                  <a:pt x="6735024" y="2957484"/>
                </a:cubicBezTo>
                <a:cubicBezTo>
                  <a:pt x="6735613" y="2954963"/>
                  <a:pt x="6736203" y="2952440"/>
                  <a:pt x="6738053" y="2950214"/>
                </a:cubicBezTo>
                <a:cubicBezTo>
                  <a:pt x="6739461" y="2949878"/>
                  <a:pt x="6740479" y="2949784"/>
                  <a:pt x="6741231" y="2950126"/>
                </a:cubicBezTo>
                <a:close/>
                <a:moveTo>
                  <a:pt x="6770876" y="2898548"/>
                </a:moveTo>
                <a:cubicBezTo>
                  <a:pt x="6770898" y="2899318"/>
                  <a:pt x="6769035" y="2903355"/>
                  <a:pt x="6764169" y="2912440"/>
                </a:cubicBezTo>
                <a:cubicBezTo>
                  <a:pt x="6761435" y="2918449"/>
                  <a:pt x="6759290" y="2921936"/>
                  <a:pt x="6755295" y="2927650"/>
                </a:cubicBezTo>
                <a:cubicBezTo>
                  <a:pt x="6735272" y="2953221"/>
                  <a:pt x="6770778" y="2895213"/>
                  <a:pt x="6770876" y="2898548"/>
                </a:cubicBezTo>
                <a:close/>
                <a:moveTo>
                  <a:pt x="6782573" y="2877849"/>
                </a:moveTo>
                <a:cubicBezTo>
                  <a:pt x="6784839" y="2876632"/>
                  <a:pt x="6759251" y="2901484"/>
                  <a:pt x="6776285" y="2883359"/>
                </a:cubicBezTo>
                <a:cubicBezTo>
                  <a:pt x="6777840" y="2882393"/>
                  <a:pt x="6778135" y="2881132"/>
                  <a:pt x="6779692" y="2880167"/>
                </a:cubicBezTo>
                <a:cubicBezTo>
                  <a:pt x="6781358" y="2878728"/>
                  <a:pt x="6782250" y="2878022"/>
                  <a:pt x="6782573" y="2877849"/>
                </a:cubicBezTo>
                <a:close/>
                <a:moveTo>
                  <a:pt x="6793028" y="2861568"/>
                </a:moveTo>
                <a:cubicBezTo>
                  <a:pt x="6795399" y="2859904"/>
                  <a:pt x="6770197" y="2883100"/>
                  <a:pt x="6786715" y="2867182"/>
                </a:cubicBezTo>
                <a:cubicBezTo>
                  <a:pt x="6787009" y="2865921"/>
                  <a:pt x="6788565" y="2864955"/>
                  <a:pt x="6790122" y="2863989"/>
                </a:cubicBezTo>
                <a:cubicBezTo>
                  <a:pt x="6791788" y="2862550"/>
                  <a:pt x="6792688" y="2861806"/>
                  <a:pt x="6793028" y="2861568"/>
                </a:cubicBezTo>
                <a:close/>
                <a:moveTo>
                  <a:pt x="6221204" y="2814222"/>
                </a:moveTo>
                <a:cubicBezTo>
                  <a:pt x="6220444" y="2813710"/>
                  <a:pt x="6217210" y="2814449"/>
                  <a:pt x="6210060" y="2817505"/>
                </a:cubicBezTo>
                <a:cubicBezTo>
                  <a:pt x="6206556" y="2819179"/>
                  <a:pt x="6203051" y="2820853"/>
                  <a:pt x="6200103" y="2823695"/>
                </a:cubicBezTo>
                <a:cubicBezTo>
                  <a:pt x="6203491" y="2828534"/>
                  <a:pt x="6223484" y="2815756"/>
                  <a:pt x="6221204" y="2814222"/>
                </a:cubicBezTo>
                <a:close/>
                <a:moveTo>
                  <a:pt x="6245162" y="2797868"/>
                </a:moveTo>
                <a:cubicBezTo>
                  <a:pt x="6239932" y="2798932"/>
                  <a:pt x="6234648" y="2802890"/>
                  <a:pt x="6231090" y="2807461"/>
                </a:cubicBezTo>
                <a:cubicBezTo>
                  <a:pt x="6228575" y="2810455"/>
                  <a:pt x="6228260" y="2811861"/>
                  <a:pt x="6229186" y="2812159"/>
                </a:cubicBezTo>
                <a:cubicBezTo>
                  <a:pt x="6231967" y="2813051"/>
                  <a:pt x="6245922" y="2803963"/>
                  <a:pt x="6245162" y="2797868"/>
                </a:cubicBezTo>
                <a:close/>
                <a:moveTo>
                  <a:pt x="6260404" y="2787719"/>
                </a:moveTo>
                <a:cubicBezTo>
                  <a:pt x="6256733" y="2790549"/>
                  <a:pt x="6255280" y="2792766"/>
                  <a:pt x="6255072" y="2794302"/>
                </a:cubicBezTo>
                <a:cubicBezTo>
                  <a:pt x="6254447" y="2798905"/>
                  <a:pt x="6265008" y="2797358"/>
                  <a:pt x="6260404" y="2787719"/>
                </a:cubicBezTo>
                <a:close/>
                <a:moveTo>
                  <a:pt x="6285497" y="2777169"/>
                </a:moveTo>
                <a:cubicBezTo>
                  <a:pt x="6274171" y="2778991"/>
                  <a:pt x="6272963" y="2781720"/>
                  <a:pt x="6275191" y="2782630"/>
                </a:cubicBezTo>
                <a:cubicBezTo>
                  <a:pt x="6277418" y="2783538"/>
                  <a:pt x="6283082" y="2782627"/>
                  <a:pt x="6285497" y="2777169"/>
                </a:cubicBezTo>
                <a:close/>
                <a:moveTo>
                  <a:pt x="6310605" y="2761769"/>
                </a:moveTo>
                <a:cubicBezTo>
                  <a:pt x="6306048" y="2761613"/>
                  <a:pt x="6297591" y="2764935"/>
                  <a:pt x="6298907" y="2772199"/>
                </a:cubicBezTo>
                <a:cubicBezTo>
                  <a:pt x="6315822" y="2765555"/>
                  <a:pt x="6315164" y="2761923"/>
                  <a:pt x="6310605" y="2761769"/>
                </a:cubicBezTo>
                <a:close/>
                <a:moveTo>
                  <a:pt x="5897916" y="2752797"/>
                </a:moveTo>
                <a:cubicBezTo>
                  <a:pt x="5903043" y="2757522"/>
                  <a:pt x="5893695" y="2761987"/>
                  <a:pt x="5891411" y="2760208"/>
                </a:cubicBezTo>
                <a:cubicBezTo>
                  <a:pt x="5895526" y="2756808"/>
                  <a:pt x="5897305" y="2754522"/>
                  <a:pt x="5897916" y="2752797"/>
                </a:cubicBezTo>
                <a:close/>
                <a:moveTo>
                  <a:pt x="5897358" y="2751628"/>
                </a:moveTo>
                <a:cubicBezTo>
                  <a:pt x="5897358" y="2751628"/>
                  <a:pt x="5897916" y="2752797"/>
                  <a:pt x="5897916" y="2752797"/>
                </a:cubicBezTo>
                <a:lnTo>
                  <a:pt x="5897164" y="2751721"/>
                </a:lnTo>
                <a:close/>
                <a:moveTo>
                  <a:pt x="6859940" y="2747342"/>
                </a:moveTo>
                <a:cubicBezTo>
                  <a:pt x="6873513" y="2751845"/>
                  <a:pt x="6705469" y="2975838"/>
                  <a:pt x="6847954" y="2764485"/>
                </a:cubicBezTo>
                <a:cubicBezTo>
                  <a:pt x="6850099" y="2760998"/>
                  <a:pt x="6856828" y="2749274"/>
                  <a:pt x="6859940" y="2747342"/>
                </a:cubicBezTo>
                <a:close/>
                <a:moveTo>
                  <a:pt x="6367077" y="2729415"/>
                </a:moveTo>
                <a:cubicBezTo>
                  <a:pt x="6364278" y="2728062"/>
                  <a:pt x="6357281" y="2730686"/>
                  <a:pt x="6351587" y="2741297"/>
                </a:cubicBezTo>
                <a:cubicBezTo>
                  <a:pt x="6353871" y="2743075"/>
                  <a:pt x="6353313" y="2741909"/>
                  <a:pt x="6357377" y="2741402"/>
                </a:cubicBezTo>
                <a:cubicBezTo>
                  <a:pt x="6368476" y="2736100"/>
                  <a:pt x="6369875" y="2730768"/>
                  <a:pt x="6367077" y="2729415"/>
                </a:cubicBezTo>
                <a:close/>
                <a:moveTo>
                  <a:pt x="6873775" y="2727972"/>
                </a:moveTo>
                <a:cubicBezTo>
                  <a:pt x="6877509" y="2746130"/>
                  <a:pt x="6844811" y="2743805"/>
                  <a:pt x="6873775" y="2727972"/>
                </a:cubicBezTo>
                <a:close/>
                <a:moveTo>
                  <a:pt x="6395897" y="2713179"/>
                </a:moveTo>
                <a:cubicBezTo>
                  <a:pt x="6391411" y="2714219"/>
                  <a:pt x="6374169" y="2728902"/>
                  <a:pt x="6378247" y="2728382"/>
                </a:cubicBezTo>
                <a:cubicBezTo>
                  <a:pt x="6379024" y="2728283"/>
                  <a:pt x="6380574" y="2727632"/>
                  <a:pt x="6383133" y="2726231"/>
                </a:cubicBezTo>
                <a:cubicBezTo>
                  <a:pt x="6386637" y="2724556"/>
                  <a:pt x="6391922" y="2720597"/>
                  <a:pt x="6394868" y="2717756"/>
                </a:cubicBezTo>
                <a:cubicBezTo>
                  <a:pt x="6397469" y="2714001"/>
                  <a:pt x="6397392" y="2712832"/>
                  <a:pt x="6395897" y="2713179"/>
                </a:cubicBezTo>
                <a:close/>
                <a:moveTo>
                  <a:pt x="6413126" y="2704909"/>
                </a:moveTo>
                <a:cubicBezTo>
                  <a:pt x="6411621" y="2704013"/>
                  <a:pt x="6406961" y="2705522"/>
                  <a:pt x="6403657" y="2712122"/>
                </a:cubicBezTo>
                <a:cubicBezTo>
                  <a:pt x="6412978" y="2709105"/>
                  <a:pt x="6414630" y="2705805"/>
                  <a:pt x="6413126" y="2704909"/>
                </a:cubicBezTo>
                <a:close/>
                <a:moveTo>
                  <a:pt x="6441563" y="2685408"/>
                </a:moveTo>
                <a:lnTo>
                  <a:pt x="6441201" y="2685581"/>
                </a:lnTo>
                <a:cubicBezTo>
                  <a:pt x="6425179" y="2694848"/>
                  <a:pt x="6420816" y="2698949"/>
                  <a:pt x="6422370" y="2699493"/>
                </a:cubicBezTo>
                <a:cubicBezTo>
                  <a:pt x="6423667" y="2699947"/>
                  <a:pt x="6429071" y="2697929"/>
                  <a:pt x="6435264" y="2694370"/>
                </a:cubicBezTo>
                <a:lnTo>
                  <a:pt x="6436786" y="2693129"/>
                </a:lnTo>
                <a:close/>
                <a:moveTo>
                  <a:pt x="6439736" y="2670497"/>
                </a:moveTo>
                <a:cubicBezTo>
                  <a:pt x="6345552" y="2722656"/>
                  <a:pt x="6254213" y="2777762"/>
                  <a:pt x="6156072" y="2824638"/>
                </a:cubicBezTo>
                <a:cubicBezTo>
                  <a:pt x="6032838" y="2882064"/>
                  <a:pt x="5906150" y="2938269"/>
                  <a:pt x="5780630" y="2993916"/>
                </a:cubicBezTo>
                <a:lnTo>
                  <a:pt x="5717445" y="3020964"/>
                </a:lnTo>
                <a:lnTo>
                  <a:pt x="5711175" y="3038868"/>
                </a:lnTo>
                <a:lnTo>
                  <a:pt x="5966033" y="2925450"/>
                </a:lnTo>
                <a:cubicBezTo>
                  <a:pt x="6003977" y="2908762"/>
                  <a:pt x="6049543" y="2886998"/>
                  <a:pt x="6086877" y="2872036"/>
                </a:cubicBezTo>
                <a:cubicBezTo>
                  <a:pt x="6103077" y="2872908"/>
                  <a:pt x="6092214" y="2865183"/>
                  <a:pt x="6116540" y="2865043"/>
                </a:cubicBezTo>
                <a:cubicBezTo>
                  <a:pt x="6115528" y="2856916"/>
                  <a:pt x="6107908" y="2861991"/>
                  <a:pt x="6128833" y="2857736"/>
                </a:cubicBezTo>
                <a:cubicBezTo>
                  <a:pt x="6142192" y="2855661"/>
                  <a:pt x="6120812" y="2852958"/>
                  <a:pt x="6150474" y="2845965"/>
                </a:cubicBezTo>
                <a:cubicBezTo>
                  <a:pt x="6170842" y="2840541"/>
                  <a:pt x="6189379" y="2840297"/>
                  <a:pt x="6167494" y="2833531"/>
                </a:cubicBezTo>
                <a:cubicBezTo>
                  <a:pt x="6171156" y="2823172"/>
                  <a:pt x="6203800" y="2843452"/>
                  <a:pt x="6190251" y="2824096"/>
                </a:cubicBezTo>
                <a:cubicBezTo>
                  <a:pt x="6186850" y="2819982"/>
                  <a:pt x="6235921" y="2796543"/>
                  <a:pt x="6244099" y="2792638"/>
                </a:cubicBezTo>
                <a:cubicBezTo>
                  <a:pt x="6306685" y="2758439"/>
                  <a:pt x="6386743" y="2718767"/>
                  <a:pt x="6439736" y="2670497"/>
                </a:cubicBezTo>
                <a:close/>
                <a:moveTo>
                  <a:pt x="6509015" y="2576383"/>
                </a:moveTo>
                <a:lnTo>
                  <a:pt x="6462392" y="2610531"/>
                </a:lnTo>
                <a:cubicBezTo>
                  <a:pt x="6440939" y="2627953"/>
                  <a:pt x="6419333" y="2645805"/>
                  <a:pt x="6395303" y="2661587"/>
                </a:cubicBezTo>
                <a:cubicBezTo>
                  <a:pt x="6342624" y="2692488"/>
                  <a:pt x="6288270" y="2719885"/>
                  <a:pt x="6233915" y="2747280"/>
                </a:cubicBezTo>
                <a:cubicBezTo>
                  <a:pt x="6211105" y="2759610"/>
                  <a:pt x="6189919" y="2778339"/>
                  <a:pt x="6164930" y="2783100"/>
                </a:cubicBezTo>
                <a:cubicBezTo>
                  <a:pt x="6151013" y="2784007"/>
                  <a:pt x="6148521" y="2793808"/>
                  <a:pt x="6130995" y="2802179"/>
                </a:cubicBezTo>
                <a:cubicBezTo>
                  <a:pt x="6114639" y="2809991"/>
                  <a:pt x="6055610" y="2839619"/>
                  <a:pt x="6039463" y="2835852"/>
                </a:cubicBezTo>
                <a:cubicBezTo>
                  <a:pt x="5977916" y="2876729"/>
                  <a:pt x="5897871" y="2915678"/>
                  <a:pt x="5815688" y="2952779"/>
                </a:cubicBezTo>
                <a:lnTo>
                  <a:pt x="5727715" y="2991650"/>
                </a:lnTo>
                <a:lnTo>
                  <a:pt x="5723337" y="3004147"/>
                </a:lnTo>
                <a:lnTo>
                  <a:pt x="5754072" y="2989382"/>
                </a:lnTo>
                <a:lnTo>
                  <a:pt x="5723080" y="3004881"/>
                </a:lnTo>
                <a:lnTo>
                  <a:pt x="5720063" y="3013493"/>
                </a:lnTo>
                <a:lnTo>
                  <a:pt x="5728211" y="3010344"/>
                </a:lnTo>
                <a:cubicBezTo>
                  <a:pt x="5768493" y="2992539"/>
                  <a:pt x="5802428" y="2973461"/>
                  <a:pt x="5839867" y="2952709"/>
                </a:cubicBezTo>
                <a:cubicBezTo>
                  <a:pt x="5843669" y="2966676"/>
                  <a:pt x="5852510" y="2958149"/>
                  <a:pt x="5874709" y="2947547"/>
                </a:cubicBezTo>
                <a:cubicBezTo>
                  <a:pt x="6000941" y="2888509"/>
                  <a:pt x="6354727" y="2726279"/>
                  <a:pt x="6486830" y="2609096"/>
                </a:cubicBezTo>
                <a:lnTo>
                  <a:pt x="6493257" y="2601854"/>
                </a:lnTo>
                <a:close/>
                <a:moveTo>
                  <a:pt x="6424370" y="2527173"/>
                </a:moveTo>
                <a:cubicBezTo>
                  <a:pt x="6423329" y="2528746"/>
                  <a:pt x="6423295" y="2530555"/>
                  <a:pt x="6423728" y="2532165"/>
                </a:cubicBezTo>
                <a:cubicBezTo>
                  <a:pt x="6425026" y="2536993"/>
                  <a:pt x="6430509" y="2540024"/>
                  <a:pt x="6425485" y="2529509"/>
                </a:cubicBezTo>
                <a:close/>
                <a:moveTo>
                  <a:pt x="6983904" y="2500743"/>
                </a:moveTo>
                <a:cubicBezTo>
                  <a:pt x="6989915" y="2498491"/>
                  <a:pt x="6986486" y="2510322"/>
                  <a:pt x="6958838" y="2540424"/>
                </a:cubicBezTo>
                <a:lnTo>
                  <a:pt x="6952321" y="2545550"/>
                </a:lnTo>
                <a:cubicBezTo>
                  <a:pt x="6962440" y="2519327"/>
                  <a:pt x="6977893" y="2502994"/>
                  <a:pt x="6983904" y="2500743"/>
                </a:cubicBezTo>
                <a:close/>
                <a:moveTo>
                  <a:pt x="6446187" y="2493615"/>
                </a:moveTo>
                <a:cubicBezTo>
                  <a:pt x="6445248" y="2493525"/>
                  <a:pt x="6441983" y="2497955"/>
                  <a:pt x="6436874" y="2508287"/>
                </a:cubicBezTo>
                <a:cubicBezTo>
                  <a:pt x="6431154" y="2520346"/>
                  <a:pt x="6430378" y="2523227"/>
                  <a:pt x="6432004" y="2521375"/>
                </a:cubicBezTo>
                <a:cubicBezTo>
                  <a:pt x="6433630" y="2519522"/>
                  <a:pt x="6437658" y="2512935"/>
                  <a:pt x="6441547" y="2506055"/>
                </a:cubicBezTo>
                <a:cubicBezTo>
                  <a:pt x="6445741" y="2498312"/>
                  <a:pt x="6447126" y="2493704"/>
                  <a:pt x="6446187" y="2493615"/>
                </a:cubicBezTo>
                <a:close/>
                <a:moveTo>
                  <a:pt x="7053397" y="2460144"/>
                </a:moveTo>
                <a:cubicBezTo>
                  <a:pt x="7050908" y="2482166"/>
                  <a:pt x="7025397" y="2477532"/>
                  <a:pt x="7053397" y="2460144"/>
                </a:cubicBezTo>
                <a:close/>
                <a:moveTo>
                  <a:pt x="6265921" y="2450297"/>
                </a:moveTo>
                <a:cubicBezTo>
                  <a:pt x="6139315" y="2455555"/>
                  <a:pt x="5905346" y="2498164"/>
                  <a:pt x="5844410" y="2508593"/>
                </a:cubicBezTo>
                <a:cubicBezTo>
                  <a:pt x="5816527" y="2513301"/>
                  <a:pt x="5788644" y="2518011"/>
                  <a:pt x="5760760" y="2522720"/>
                </a:cubicBezTo>
                <a:lnTo>
                  <a:pt x="5701083" y="2532879"/>
                </a:lnTo>
                <a:lnTo>
                  <a:pt x="5701083" y="2775619"/>
                </a:lnTo>
                <a:lnTo>
                  <a:pt x="5736692" y="2800919"/>
                </a:lnTo>
                <a:lnTo>
                  <a:pt x="5751045" y="2815965"/>
                </a:lnTo>
                <a:lnTo>
                  <a:pt x="5861800" y="2764306"/>
                </a:lnTo>
                <a:cubicBezTo>
                  <a:pt x="5882832" y="2754261"/>
                  <a:pt x="5893003" y="2750211"/>
                  <a:pt x="5896496" y="2750761"/>
                </a:cubicBezTo>
                <a:lnTo>
                  <a:pt x="5897164" y="2751721"/>
                </a:lnTo>
                <a:lnTo>
                  <a:pt x="5895021" y="2752745"/>
                </a:lnTo>
                <a:cubicBezTo>
                  <a:pt x="5894437" y="2753024"/>
                  <a:pt x="5893852" y="2753303"/>
                  <a:pt x="5892684" y="2753860"/>
                </a:cubicBezTo>
                <a:cubicBezTo>
                  <a:pt x="5890295" y="2757871"/>
                  <a:pt x="5890853" y="2759039"/>
                  <a:pt x="5891411" y="2760208"/>
                </a:cubicBezTo>
                <a:cubicBezTo>
                  <a:pt x="5877286" y="2772694"/>
                  <a:pt x="5846195" y="2794719"/>
                  <a:pt x="5836796" y="2802078"/>
                </a:cubicBezTo>
                <a:cubicBezTo>
                  <a:pt x="5829481" y="2806289"/>
                  <a:pt x="5813146" y="2814900"/>
                  <a:pt x="5794992" y="2824489"/>
                </a:cubicBezTo>
                <a:lnTo>
                  <a:pt x="5763828" y="2841216"/>
                </a:lnTo>
                <a:lnTo>
                  <a:pt x="5764882" y="2843807"/>
                </a:lnTo>
                <a:lnTo>
                  <a:pt x="5764817" y="2850024"/>
                </a:lnTo>
                <a:lnTo>
                  <a:pt x="5776948" y="2845012"/>
                </a:lnTo>
                <a:cubicBezTo>
                  <a:pt x="5905973" y="2787690"/>
                  <a:pt x="6044708" y="2705641"/>
                  <a:pt x="6170437" y="2638416"/>
                </a:cubicBezTo>
                <a:cubicBezTo>
                  <a:pt x="6256390" y="2593057"/>
                  <a:pt x="6315017" y="2553576"/>
                  <a:pt x="6375996" y="2479968"/>
                </a:cubicBezTo>
                <a:cubicBezTo>
                  <a:pt x="6393172" y="2458850"/>
                  <a:pt x="6371986" y="2477579"/>
                  <a:pt x="6343962" y="2457962"/>
                </a:cubicBezTo>
                <a:cubicBezTo>
                  <a:pt x="6338313" y="2454023"/>
                  <a:pt x="6327516" y="2451647"/>
                  <a:pt x="6312789" y="2450532"/>
                </a:cubicBezTo>
                <a:cubicBezTo>
                  <a:pt x="6299902" y="2449556"/>
                  <a:pt x="6284007" y="2449545"/>
                  <a:pt x="6265921" y="2450297"/>
                </a:cubicBezTo>
                <a:close/>
                <a:moveTo>
                  <a:pt x="7010779" y="2444883"/>
                </a:moveTo>
                <a:cubicBezTo>
                  <a:pt x="7008926" y="2446673"/>
                  <a:pt x="7000219" y="2458683"/>
                  <a:pt x="6978782" y="2489240"/>
                </a:cubicBezTo>
                <a:cubicBezTo>
                  <a:pt x="6948670" y="2532729"/>
                  <a:pt x="6746256" y="2829800"/>
                  <a:pt x="6748975" y="2863678"/>
                </a:cubicBezTo>
                <a:cubicBezTo>
                  <a:pt x="6748975" y="2863678"/>
                  <a:pt x="6859498" y="2698039"/>
                  <a:pt x="6880653" y="2664424"/>
                </a:cubicBezTo>
                <a:lnTo>
                  <a:pt x="6897813" y="2636523"/>
                </a:lnTo>
                <a:cubicBezTo>
                  <a:pt x="6916528" y="2607656"/>
                  <a:pt x="6941629" y="2585600"/>
                  <a:pt x="6939075" y="2562398"/>
                </a:cubicBezTo>
                <a:cubicBezTo>
                  <a:pt x="6939075" y="2562398"/>
                  <a:pt x="6961064" y="2542275"/>
                  <a:pt x="6962620" y="2541309"/>
                </a:cubicBezTo>
                <a:cubicBezTo>
                  <a:pt x="6970316" y="2531140"/>
                  <a:pt x="7051857" y="2421223"/>
                  <a:pt x="7000934" y="2479793"/>
                </a:cubicBezTo>
                <a:cubicBezTo>
                  <a:pt x="6960187" y="2526115"/>
                  <a:pt x="7016333" y="2439513"/>
                  <a:pt x="7010779" y="2444883"/>
                </a:cubicBezTo>
                <a:close/>
                <a:moveTo>
                  <a:pt x="7046437" y="2415968"/>
                </a:moveTo>
                <a:cubicBezTo>
                  <a:pt x="7016965" y="2439660"/>
                  <a:pt x="7034993" y="2447863"/>
                  <a:pt x="7046437" y="2415968"/>
                </a:cubicBezTo>
                <a:close/>
                <a:moveTo>
                  <a:pt x="7067593" y="2382352"/>
                </a:moveTo>
                <a:cubicBezTo>
                  <a:pt x="7037825" y="2407305"/>
                  <a:pt x="7055558" y="2416769"/>
                  <a:pt x="7067593" y="2382352"/>
                </a:cubicBezTo>
                <a:close/>
                <a:moveTo>
                  <a:pt x="5743634" y="2348668"/>
                </a:moveTo>
                <a:cubicBezTo>
                  <a:pt x="5739012" y="2348007"/>
                  <a:pt x="5733781" y="2349070"/>
                  <a:pt x="5732003" y="2351355"/>
                </a:cubicBezTo>
                <a:cubicBezTo>
                  <a:pt x="5731418" y="2351634"/>
                  <a:pt x="5731697" y="2352218"/>
                  <a:pt x="5732630" y="2352670"/>
                </a:cubicBezTo>
                <a:cubicBezTo>
                  <a:pt x="5733563" y="2353121"/>
                  <a:pt x="5735149" y="2353439"/>
                  <a:pt x="5737181" y="2353185"/>
                </a:cubicBezTo>
                <a:cubicBezTo>
                  <a:pt x="5741802" y="2353849"/>
                  <a:pt x="5747034" y="2352784"/>
                  <a:pt x="5748201" y="2352227"/>
                </a:cubicBezTo>
                <a:cubicBezTo>
                  <a:pt x="5749981" y="2349942"/>
                  <a:pt x="5747695" y="2348163"/>
                  <a:pt x="5743634" y="2348668"/>
                </a:cubicBezTo>
                <a:close/>
                <a:moveTo>
                  <a:pt x="6121328" y="2339200"/>
                </a:moveTo>
                <a:cubicBezTo>
                  <a:pt x="6124135" y="2340192"/>
                  <a:pt x="6126254" y="2343126"/>
                  <a:pt x="6121275" y="2346222"/>
                </a:cubicBezTo>
                <a:cubicBezTo>
                  <a:pt x="6118938" y="2347338"/>
                  <a:pt x="6117821" y="2345001"/>
                  <a:pt x="6117262" y="2343833"/>
                </a:cubicBezTo>
                <a:cubicBezTo>
                  <a:pt x="6115031" y="2339159"/>
                  <a:pt x="6118522" y="2338209"/>
                  <a:pt x="6121328" y="2339200"/>
                </a:cubicBezTo>
                <a:close/>
                <a:moveTo>
                  <a:pt x="5822000" y="2338502"/>
                </a:moveTo>
                <a:cubicBezTo>
                  <a:pt x="5827231" y="2337438"/>
                  <a:pt x="5833022" y="2337543"/>
                  <a:pt x="5833580" y="2338710"/>
                </a:cubicBezTo>
                <a:cubicBezTo>
                  <a:pt x="5834137" y="2339878"/>
                  <a:pt x="5830074" y="2340384"/>
                  <a:pt x="5823115" y="2340838"/>
                </a:cubicBezTo>
                <a:cubicBezTo>
                  <a:pt x="5817885" y="2341902"/>
                  <a:pt x="5813264" y="2341239"/>
                  <a:pt x="5811537" y="2340629"/>
                </a:cubicBezTo>
                <a:cubicBezTo>
                  <a:pt x="5810980" y="2339461"/>
                  <a:pt x="5816211" y="2338397"/>
                  <a:pt x="5822000" y="2338502"/>
                </a:cubicBezTo>
                <a:close/>
                <a:moveTo>
                  <a:pt x="6157932" y="2334206"/>
                </a:moveTo>
                <a:cubicBezTo>
                  <a:pt x="6153992" y="2334361"/>
                  <a:pt x="6146379" y="2334947"/>
                  <a:pt x="6133620" y="2336020"/>
                </a:cubicBezTo>
                <a:cubicBezTo>
                  <a:pt x="6113914" y="2336823"/>
                  <a:pt x="6098727" y="2344078"/>
                  <a:pt x="6076075" y="2347723"/>
                </a:cubicBezTo>
                <a:cubicBezTo>
                  <a:pt x="6005195" y="2358170"/>
                  <a:pt x="5965699" y="2365887"/>
                  <a:pt x="5965063" y="2367810"/>
                </a:cubicBezTo>
                <a:cubicBezTo>
                  <a:pt x="5964570" y="2369306"/>
                  <a:pt x="5987583" y="2367299"/>
                  <a:pt x="6037624" y="2360348"/>
                </a:cubicBezTo>
                <a:cubicBezTo>
                  <a:pt x="6077086" y="2355848"/>
                  <a:pt x="6099634" y="2357992"/>
                  <a:pt x="6134074" y="2342978"/>
                </a:cubicBezTo>
                <a:cubicBezTo>
                  <a:pt x="6148513" y="2337157"/>
                  <a:pt x="6169749" y="2333740"/>
                  <a:pt x="6157932" y="2334206"/>
                </a:cubicBezTo>
                <a:close/>
                <a:moveTo>
                  <a:pt x="5883557" y="2329189"/>
                </a:moveTo>
                <a:cubicBezTo>
                  <a:pt x="5891683" y="2328177"/>
                  <a:pt x="5895135" y="2329397"/>
                  <a:pt x="5893357" y="2331682"/>
                </a:cubicBezTo>
                <a:cubicBezTo>
                  <a:pt x="5892188" y="2332240"/>
                  <a:pt x="5887567" y="2331578"/>
                  <a:pt x="5882946" y="2330915"/>
                </a:cubicBezTo>
                <a:cubicBezTo>
                  <a:pt x="5879189" y="2330558"/>
                  <a:pt x="5877310" y="2330379"/>
                  <a:pt x="5877386" y="2330163"/>
                </a:cubicBezTo>
                <a:cubicBezTo>
                  <a:pt x="5877462" y="2329948"/>
                  <a:pt x="5879494" y="2329694"/>
                  <a:pt x="5883557" y="2329189"/>
                </a:cubicBezTo>
                <a:close/>
                <a:moveTo>
                  <a:pt x="5854156" y="2321708"/>
                </a:moveTo>
                <a:cubicBezTo>
                  <a:pt x="5866903" y="2321359"/>
                  <a:pt x="5868630" y="2321969"/>
                  <a:pt x="5865073" y="2326538"/>
                </a:cubicBezTo>
                <a:cubicBezTo>
                  <a:pt x="5863904" y="2327096"/>
                  <a:pt x="5858115" y="2326991"/>
                  <a:pt x="5851767" y="2325718"/>
                </a:cubicBezTo>
                <a:cubicBezTo>
                  <a:pt x="5847451" y="2324194"/>
                  <a:pt x="5845293" y="2323430"/>
                  <a:pt x="5845592" y="2322929"/>
                </a:cubicBezTo>
                <a:cubicBezTo>
                  <a:pt x="5845891" y="2322427"/>
                  <a:pt x="5848646" y="2322188"/>
                  <a:pt x="5854156" y="2321708"/>
                </a:cubicBezTo>
                <a:close/>
                <a:moveTo>
                  <a:pt x="5888388" y="2318272"/>
                </a:moveTo>
                <a:cubicBezTo>
                  <a:pt x="5891891" y="2316599"/>
                  <a:pt x="5896513" y="2317260"/>
                  <a:pt x="5899966" y="2318481"/>
                </a:cubicBezTo>
                <a:cubicBezTo>
                  <a:pt x="5903977" y="2320870"/>
                  <a:pt x="5902809" y="2321428"/>
                  <a:pt x="5894681" y="2322440"/>
                </a:cubicBezTo>
                <a:cubicBezTo>
                  <a:pt x="5888309" y="2322614"/>
                  <a:pt x="5884691" y="2322549"/>
                  <a:pt x="5883687" y="2321951"/>
                </a:cubicBezTo>
                <a:cubicBezTo>
                  <a:pt x="5882685" y="2321354"/>
                  <a:pt x="5884298" y="2320226"/>
                  <a:pt x="5888388" y="2318272"/>
                </a:cubicBezTo>
                <a:close/>
                <a:moveTo>
                  <a:pt x="5924397" y="2312552"/>
                </a:moveTo>
                <a:cubicBezTo>
                  <a:pt x="5940040" y="2312256"/>
                  <a:pt x="5942323" y="2314033"/>
                  <a:pt x="5930691" y="2316719"/>
                </a:cubicBezTo>
                <a:cubicBezTo>
                  <a:pt x="5926019" y="2318951"/>
                  <a:pt x="5921346" y="2321184"/>
                  <a:pt x="5921904" y="2322353"/>
                </a:cubicBezTo>
                <a:cubicBezTo>
                  <a:pt x="5921292" y="2324078"/>
                  <a:pt x="5919009" y="2322300"/>
                  <a:pt x="5916166" y="2319352"/>
                </a:cubicBezTo>
                <a:cubicBezTo>
                  <a:pt x="5913376" y="2313511"/>
                  <a:pt x="5912818" y="2312342"/>
                  <a:pt x="5924397" y="2312552"/>
                </a:cubicBezTo>
                <a:close/>
                <a:moveTo>
                  <a:pt x="6352363" y="2262817"/>
                </a:moveTo>
                <a:cubicBezTo>
                  <a:pt x="6348652" y="2262370"/>
                  <a:pt x="6343287" y="2262780"/>
                  <a:pt x="6336443" y="2264972"/>
                </a:cubicBezTo>
                <a:cubicBezTo>
                  <a:pt x="6359749" y="2273213"/>
                  <a:pt x="6363496" y="2264159"/>
                  <a:pt x="6352363" y="2262817"/>
                </a:cubicBezTo>
                <a:close/>
                <a:moveTo>
                  <a:pt x="7170322" y="2261431"/>
                </a:moveTo>
                <a:cubicBezTo>
                  <a:pt x="7051857" y="2421223"/>
                  <a:pt x="6922275" y="2634264"/>
                  <a:pt x="6811245" y="2807761"/>
                </a:cubicBezTo>
                <a:cubicBezTo>
                  <a:pt x="6794968" y="2831880"/>
                  <a:pt x="6741639" y="2917810"/>
                  <a:pt x="6737512" y="2935461"/>
                </a:cubicBezTo>
                <a:cubicBezTo>
                  <a:pt x="6738183" y="2938278"/>
                  <a:pt x="6716898" y="2983829"/>
                  <a:pt x="6709284" y="2999336"/>
                </a:cubicBezTo>
                <a:lnTo>
                  <a:pt x="6705977" y="3005874"/>
                </a:lnTo>
                <a:lnTo>
                  <a:pt x="6727366" y="3002323"/>
                </a:lnTo>
                <a:lnTo>
                  <a:pt x="6736759" y="3000129"/>
                </a:lnTo>
                <a:lnTo>
                  <a:pt x="6737234" y="2999221"/>
                </a:lnTo>
                <a:cubicBezTo>
                  <a:pt x="6883060" y="2739449"/>
                  <a:pt x="7036303" y="2533270"/>
                  <a:pt x="7170322" y="2261431"/>
                </a:cubicBezTo>
                <a:close/>
                <a:moveTo>
                  <a:pt x="6034937" y="2252580"/>
                </a:moveTo>
                <a:cubicBezTo>
                  <a:pt x="6034377" y="2251412"/>
                  <a:pt x="6033210" y="2251970"/>
                  <a:pt x="6031432" y="2254254"/>
                </a:cubicBezTo>
                <a:cubicBezTo>
                  <a:pt x="6030821" y="2255981"/>
                  <a:pt x="6020358" y="2258108"/>
                  <a:pt x="6008779" y="2257899"/>
                </a:cubicBezTo>
                <a:cubicBezTo>
                  <a:pt x="5997200" y="2257690"/>
                  <a:pt x="5986738" y="2259817"/>
                  <a:pt x="5984959" y="2262102"/>
                </a:cubicBezTo>
                <a:cubicBezTo>
                  <a:pt x="5984907" y="2264997"/>
                  <a:pt x="5982012" y="2264945"/>
                  <a:pt x="5978559" y="2263724"/>
                </a:cubicBezTo>
                <a:cubicBezTo>
                  <a:pt x="5972822" y="2260725"/>
                  <a:pt x="5901361" y="2273333"/>
                  <a:pt x="5847826" y="2287424"/>
                </a:cubicBezTo>
                <a:cubicBezTo>
                  <a:pt x="5832689" y="2291784"/>
                  <a:pt x="5815827" y="2295534"/>
                  <a:pt x="5810037" y="2295430"/>
                </a:cubicBezTo>
                <a:cubicBezTo>
                  <a:pt x="5804806" y="2296493"/>
                  <a:pt x="5800133" y="2298726"/>
                  <a:pt x="5799522" y="2300452"/>
                </a:cubicBezTo>
                <a:cubicBezTo>
                  <a:pt x="5798911" y="2302178"/>
                  <a:pt x="5785501" y="2307149"/>
                  <a:pt x="5769807" y="2310339"/>
                </a:cubicBezTo>
                <a:cubicBezTo>
                  <a:pt x="5736083" y="2317839"/>
                  <a:pt x="5732524" y="2322407"/>
                  <a:pt x="5766198" y="2317803"/>
                </a:cubicBezTo>
                <a:cubicBezTo>
                  <a:pt x="5778387" y="2316286"/>
                  <a:pt x="5788240" y="2315885"/>
                  <a:pt x="5787629" y="2317612"/>
                </a:cubicBezTo>
                <a:cubicBezTo>
                  <a:pt x="5788188" y="2318780"/>
                  <a:pt x="5783514" y="2321012"/>
                  <a:pt x="5777725" y="2320907"/>
                </a:cubicBezTo>
                <a:cubicBezTo>
                  <a:pt x="5772494" y="2321971"/>
                  <a:pt x="5767260" y="2323035"/>
                  <a:pt x="5764925" y="2324150"/>
                </a:cubicBezTo>
                <a:cubicBezTo>
                  <a:pt x="5764315" y="2325876"/>
                  <a:pt x="5756746" y="2328057"/>
                  <a:pt x="5750347" y="2329680"/>
                </a:cubicBezTo>
                <a:lnTo>
                  <a:pt x="5701083" y="2340712"/>
                </a:lnTo>
                <a:lnTo>
                  <a:pt x="5701083" y="2348685"/>
                </a:lnTo>
                <a:lnTo>
                  <a:pt x="5715903" y="2346422"/>
                </a:lnTo>
                <a:cubicBezTo>
                  <a:pt x="5728112" y="2344335"/>
                  <a:pt x="5742457" y="2341698"/>
                  <a:pt x="5758875" y="2338520"/>
                </a:cubicBezTo>
                <a:cubicBezTo>
                  <a:pt x="5793715" y="2333358"/>
                  <a:pt x="5828557" y="2328194"/>
                  <a:pt x="5834904" y="2329469"/>
                </a:cubicBezTo>
                <a:cubicBezTo>
                  <a:pt x="5843588" y="2329625"/>
                  <a:pt x="5842421" y="2330183"/>
                  <a:pt x="5829674" y="2330532"/>
                </a:cubicBezTo>
                <a:cubicBezTo>
                  <a:pt x="5821547" y="2331543"/>
                  <a:pt x="5812252" y="2333114"/>
                  <a:pt x="5810474" y="2335398"/>
                </a:cubicBezTo>
                <a:cubicBezTo>
                  <a:pt x="5808136" y="2336514"/>
                  <a:pt x="5803464" y="2338746"/>
                  <a:pt x="5798843" y="2338083"/>
                </a:cubicBezTo>
                <a:cubicBezTo>
                  <a:pt x="5788432" y="2337316"/>
                  <a:pt x="5782538" y="2343000"/>
                  <a:pt x="5793506" y="2344936"/>
                </a:cubicBezTo>
                <a:cubicBezTo>
                  <a:pt x="5796960" y="2346157"/>
                  <a:pt x="5794065" y="2346105"/>
                  <a:pt x="5785380" y="2345949"/>
                </a:cubicBezTo>
                <a:cubicBezTo>
                  <a:pt x="5777864" y="2345232"/>
                  <a:pt x="5771465" y="2346856"/>
                  <a:pt x="5772022" y="2348024"/>
                </a:cubicBezTo>
                <a:cubicBezTo>
                  <a:pt x="5773138" y="2350361"/>
                  <a:pt x="5770855" y="2348581"/>
                  <a:pt x="5765675" y="2346750"/>
                </a:cubicBezTo>
                <a:cubicBezTo>
                  <a:pt x="5761665" y="2344363"/>
                  <a:pt x="5755875" y="2344257"/>
                  <a:pt x="5754096" y="2346542"/>
                </a:cubicBezTo>
                <a:cubicBezTo>
                  <a:pt x="5752317" y="2348827"/>
                  <a:pt x="5752875" y="2349994"/>
                  <a:pt x="5759224" y="2351267"/>
                </a:cubicBezTo>
                <a:cubicBezTo>
                  <a:pt x="5763844" y="2351930"/>
                  <a:pt x="5759171" y="2354161"/>
                  <a:pt x="5749317" y="2354563"/>
                </a:cubicBezTo>
                <a:cubicBezTo>
                  <a:pt x="5740024" y="2356132"/>
                  <a:pt x="5731339" y="2355976"/>
                  <a:pt x="5729054" y="2354198"/>
                </a:cubicBezTo>
                <a:cubicBezTo>
                  <a:pt x="5728218" y="2352445"/>
                  <a:pt x="5721565" y="2352036"/>
                  <a:pt x="5714461" y="2352558"/>
                </a:cubicBezTo>
                <a:lnTo>
                  <a:pt x="5701082" y="2355619"/>
                </a:lnTo>
                <a:lnTo>
                  <a:pt x="5701082" y="2359113"/>
                </a:lnTo>
                <a:lnTo>
                  <a:pt x="5703456" y="2360684"/>
                </a:lnTo>
                <a:cubicBezTo>
                  <a:pt x="5705767" y="2361016"/>
                  <a:pt x="5706046" y="2361600"/>
                  <a:pt x="5704370" y="2362221"/>
                </a:cubicBezTo>
                <a:lnTo>
                  <a:pt x="5701083" y="2362756"/>
                </a:lnTo>
                <a:lnTo>
                  <a:pt x="5701083" y="2383140"/>
                </a:lnTo>
                <a:lnTo>
                  <a:pt x="5733471" y="2377243"/>
                </a:lnTo>
                <a:cubicBezTo>
                  <a:pt x="5781458" y="2368717"/>
                  <a:pt x="5812275" y="2363952"/>
                  <a:pt x="5887201" y="2351841"/>
                </a:cubicBezTo>
                <a:cubicBezTo>
                  <a:pt x="5929612" y="2344499"/>
                  <a:pt x="5998789" y="2330111"/>
                  <a:pt x="6052323" y="2316020"/>
                </a:cubicBezTo>
                <a:cubicBezTo>
                  <a:pt x="6069186" y="2312270"/>
                  <a:pt x="6071522" y="2311154"/>
                  <a:pt x="6062280" y="2309829"/>
                </a:cubicBezTo>
                <a:cubicBezTo>
                  <a:pt x="6038565" y="2308242"/>
                  <a:pt x="6057764" y="2303377"/>
                  <a:pt x="6081479" y="2304963"/>
                </a:cubicBezTo>
                <a:lnTo>
                  <a:pt x="6106364" y="2305992"/>
                </a:lnTo>
                <a:lnTo>
                  <a:pt x="6083817" y="2303848"/>
                </a:lnTo>
                <a:cubicBezTo>
                  <a:pt x="6071122" y="2301301"/>
                  <a:pt x="6042733" y="2301947"/>
                  <a:pt x="6020079" y="2305593"/>
                </a:cubicBezTo>
                <a:cubicBezTo>
                  <a:pt x="5974217" y="2311714"/>
                  <a:pt x="5936534" y="2313929"/>
                  <a:pt x="5947606" y="2310075"/>
                </a:cubicBezTo>
                <a:cubicBezTo>
                  <a:pt x="5965689" y="2302872"/>
                  <a:pt x="6125372" y="2279694"/>
                  <a:pt x="6178750" y="2274288"/>
                </a:cubicBezTo>
                <a:cubicBezTo>
                  <a:pt x="6198455" y="2273486"/>
                  <a:pt x="6214149" y="2270294"/>
                  <a:pt x="6216486" y="2269178"/>
                </a:cubicBezTo>
                <a:cubicBezTo>
                  <a:pt x="6218265" y="2266894"/>
                  <a:pt x="6214812" y="2265673"/>
                  <a:pt x="6207854" y="2266126"/>
                </a:cubicBezTo>
                <a:cubicBezTo>
                  <a:pt x="6201454" y="2267749"/>
                  <a:pt x="6195106" y="2266476"/>
                  <a:pt x="6193990" y="2264139"/>
                </a:cubicBezTo>
                <a:cubicBezTo>
                  <a:pt x="6192874" y="2261802"/>
                  <a:pt x="6188811" y="2262307"/>
                  <a:pt x="6187032" y="2264593"/>
                </a:cubicBezTo>
                <a:cubicBezTo>
                  <a:pt x="6184086" y="2267435"/>
                  <a:pt x="6177686" y="2269057"/>
                  <a:pt x="6171338" y="2267784"/>
                </a:cubicBezTo>
                <a:cubicBezTo>
                  <a:pt x="6164381" y="2268237"/>
                  <a:pt x="6149907" y="2267975"/>
                  <a:pt x="6140055" y="2268377"/>
                </a:cubicBezTo>
                <a:cubicBezTo>
                  <a:pt x="6129590" y="2270505"/>
                  <a:pt x="6121517" y="2268621"/>
                  <a:pt x="6121570" y="2265728"/>
                </a:cubicBezTo>
                <a:cubicBezTo>
                  <a:pt x="6122180" y="2264001"/>
                  <a:pt x="6119843" y="2265116"/>
                  <a:pt x="6118012" y="2270295"/>
                </a:cubicBezTo>
                <a:cubicBezTo>
                  <a:pt x="6113845" y="2276591"/>
                  <a:pt x="6112676" y="2277149"/>
                  <a:pt x="6112781" y="2271359"/>
                </a:cubicBezTo>
                <a:cubicBezTo>
                  <a:pt x="6112276" y="2267296"/>
                  <a:pt x="6111717" y="2266128"/>
                  <a:pt x="6109886" y="2271308"/>
                </a:cubicBezTo>
                <a:cubicBezTo>
                  <a:pt x="6108055" y="2276487"/>
                  <a:pt x="6102877" y="2274656"/>
                  <a:pt x="6099580" y="2264751"/>
                </a:cubicBezTo>
                <a:cubicBezTo>
                  <a:pt x="6099022" y="2263583"/>
                  <a:pt x="6097296" y="2262972"/>
                  <a:pt x="6097244" y="2265867"/>
                </a:cubicBezTo>
                <a:cubicBezTo>
                  <a:pt x="6097191" y="2268761"/>
                  <a:pt x="6076876" y="2271291"/>
                  <a:pt x="6052497" y="2274325"/>
                </a:cubicBezTo>
                <a:cubicBezTo>
                  <a:pt x="6028730" y="2275633"/>
                  <a:pt x="5987540" y="2279522"/>
                  <a:pt x="5961435" y="2281947"/>
                </a:cubicBezTo>
                <a:cubicBezTo>
                  <a:pt x="5919077" y="2286395"/>
                  <a:pt x="5910952" y="2287406"/>
                  <a:pt x="5913899" y="2284563"/>
                </a:cubicBezTo>
                <a:cubicBezTo>
                  <a:pt x="5915677" y="2282279"/>
                  <a:pt x="5985971" y="2270229"/>
                  <a:pt x="6048696" y="2260357"/>
                </a:cubicBezTo>
                <a:cubicBezTo>
                  <a:pt x="6073685" y="2255596"/>
                  <a:pt x="6073685" y="2255596"/>
                  <a:pt x="6055147" y="2255841"/>
                </a:cubicBezTo>
                <a:cubicBezTo>
                  <a:pt x="6044127" y="2256801"/>
                  <a:pt x="6034884" y="2255475"/>
                  <a:pt x="6034937" y="2252580"/>
                </a:cubicBezTo>
                <a:close/>
                <a:moveTo>
                  <a:pt x="220057" y="2245075"/>
                </a:moveTo>
                <a:cubicBezTo>
                  <a:pt x="220456" y="2246166"/>
                  <a:pt x="219443" y="2252100"/>
                  <a:pt x="216606" y="2264235"/>
                </a:cubicBezTo>
                <a:cubicBezTo>
                  <a:pt x="179945" y="2392623"/>
                  <a:pt x="137865" y="2515754"/>
                  <a:pt x="100320" y="2647924"/>
                </a:cubicBezTo>
                <a:cubicBezTo>
                  <a:pt x="56586" y="2806570"/>
                  <a:pt x="138715" y="2489360"/>
                  <a:pt x="144987" y="2468221"/>
                </a:cubicBezTo>
                <a:cubicBezTo>
                  <a:pt x="145245" y="2467118"/>
                  <a:pt x="217261" y="2237441"/>
                  <a:pt x="220057" y="2245075"/>
                </a:cubicBezTo>
                <a:close/>
                <a:moveTo>
                  <a:pt x="242397" y="2186782"/>
                </a:moveTo>
                <a:cubicBezTo>
                  <a:pt x="246902" y="2187962"/>
                  <a:pt x="207387" y="2272385"/>
                  <a:pt x="222632" y="2227084"/>
                </a:cubicBezTo>
                <a:cubicBezTo>
                  <a:pt x="224990" y="2216997"/>
                  <a:pt x="232603" y="2201490"/>
                  <a:pt x="237484" y="2191994"/>
                </a:cubicBezTo>
                <a:cubicBezTo>
                  <a:pt x="240211" y="2188144"/>
                  <a:pt x="241753" y="2186614"/>
                  <a:pt x="242397" y="2186782"/>
                </a:cubicBezTo>
                <a:close/>
                <a:moveTo>
                  <a:pt x="5798627" y="2115395"/>
                </a:moveTo>
                <a:lnTo>
                  <a:pt x="5796176" y="2118330"/>
                </a:lnTo>
                <a:lnTo>
                  <a:pt x="5803425" y="2116357"/>
                </a:lnTo>
                <a:close/>
                <a:moveTo>
                  <a:pt x="7290164" y="2073704"/>
                </a:moveTo>
                <a:cubicBezTo>
                  <a:pt x="7288410" y="2071964"/>
                  <a:pt x="7273765" y="2094801"/>
                  <a:pt x="7251487" y="2147436"/>
                </a:cubicBezTo>
                <a:cubicBezTo>
                  <a:pt x="7280780" y="2101761"/>
                  <a:pt x="7291919" y="2075444"/>
                  <a:pt x="7290164" y="2073704"/>
                </a:cubicBezTo>
                <a:close/>
                <a:moveTo>
                  <a:pt x="7434122" y="1912225"/>
                </a:moveTo>
                <a:cubicBezTo>
                  <a:pt x="7401701" y="1948526"/>
                  <a:pt x="7408971" y="1951555"/>
                  <a:pt x="7434122" y="1912225"/>
                </a:cubicBezTo>
                <a:close/>
                <a:moveTo>
                  <a:pt x="6017385" y="1876190"/>
                </a:moveTo>
                <a:cubicBezTo>
                  <a:pt x="6019301" y="1875195"/>
                  <a:pt x="6017889" y="1878113"/>
                  <a:pt x="6010610" y="1887590"/>
                </a:cubicBezTo>
                <a:cubicBezTo>
                  <a:pt x="6005107" y="1896365"/>
                  <a:pt x="5992875" y="1908563"/>
                  <a:pt x="5985177" y="1915963"/>
                </a:cubicBezTo>
                <a:cubicBezTo>
                  <a:pt x="5981349" y="1918719"/>
                  <a:pt x="5979393" y="1919667"/>
                  <a:pt x="5978839" y="1919298"/>
                </a:cubicBezTo>
                <a:cubicBezTo>
                  <a:pt x="5975930" y="1917364"/>
                  <a:pt x="6011635" y="1879173"/>
                  <a:pt x="6017385" y="1876190"/>
                </a:cubicBezTo>
                <a:close/>
                <a:moveTo>
                  <a:pt x="5713949" y="1795563"/>
                </a:moveTo>
                <a:cubicBezTo>
                  <a:pt x="5713812" y="1795476"/>
                  <a:pt x="5709480" y="1801166"/>
                  <a:pt x="5701364" y="1812889"/>
                </a:cubicBezTo>
                <a:cubicBezTo>
                  <a:pt x="5710029" y="1801510"/>
                  <a:pt x="5714086" y="1795649"/>
                  <a:pt x="5713949" y="1795563"/>
                </a:cubicBezTo>
                <a:close/>
                <a:moveTo>
                  <a:pt x="7403943" y="1705718"/>
                </a:moveTo>
                <a:cubicBezTo>
                  <a:pt x="7406842" y="1710385"/>
                  <a:pt x="7397886" y="1720258"/>
                  <a:pt x="7386408" y="1729542"/>
                </a:cubicBezTo>
                <a:cubicBezTo>
                  <a:pt x="7391287" y="1720046"/>
                  <a:pt x="7396166" y="1710548"/>
                  <a:pt x="7403943" y="1705718"/>
                </a:cubicBezTo>
                <a:close/>
                <a:moveTo>
                  <a:pt x="6289132" y="1491550"/>
                </a:moveTo>
                <a:cubicBezTo>
                  <a:pt x="6293855" y="1486867"/>
                  <a:pt x="6172681" y="1670094"/>
                  <a:pt x="6162289" y="1684686"/>
                </a:cubicBezTo>
                <a:cubicBezTo>
                  <a:pt x="6161687" y="1685646"/>
                  <a:pt x="6019051" y="1879534"/>
                  <a:pt x="6018883" y="1871406"/>
                </a:cubicBezTo>
                <a:cubicBezTo>
                  <a:pt x="6018859" y="1870245"/>
                  <a:pt x="6021743" y="1864961"/>
                  <a:pt x="6028363" y="1854403"/>
                </a:cubicBezTo>
                <a:cubicBezTo>
                  <a:pt x="6104695" y="1744854"/>
                  <a:pt x="6184446" y="1642035"/>
                  <a:pt x="6262841" y="1529196"/>
                </a:cubicBezTo>
                <a:cubicBezTo>
                  <a:pt x="6280249" y="1503719"/>
                  <a:pt x="6288043" y="1492631"/>
                  <a:pt x="6289132" y="1491550"/>
                </a:cubicBezTo>
                <a:close/>
                <a:moveTo>
                  <a:pt x="5984063" y="1079308"/>
                </a:moveTo>
                <a:cubicBezTo>
                  <a:pt x="5898749" y="1137376"/>
                  <a:pt x="5821216" y="1200706"/>
                  <a:pt x="5745823" y="1266714"/>
                </a:cubicBezTo>
                <a:lnTo>
                  <a:pt x="5701083" y="1307104"/>
                </a:lnTo>
                <a:lnTo>
                  <a:pt x="5701082" y="1555390"/>
                </a:lnTo>
                <a:lnTo>
                  <a:pt x="5732135" y="1512777"/>
                </a:lnTo>
                <a:cubicBezTo>
                  <a:pt x="5767753" y="1463282"/>
                  <a:pt x="5801587" y="1414198"/>
                  <a:pt x="5836519" y="1365801"/>
                </a:cubicBezTo>
                <a:cubicBezTo>
                  <a:pt x="5897718" y="1280386"/>
                  <a:pt x="5949063" y="1176565"/>
                  <a:pt x="5984063" y="1079308"/>
                </a:cubicBezTo>
                <a:close/>
                <a:moveTo>
                  <a:pt x="5624865" y="955864"/>
                </a:moveTo>
                <a:cubicBezTo>
                  <a:pt x="5625162" y="955375"/>
                  <a:pt x="5623972" y="955697"/>
                  <a:pt x="5622201" y="956400"/>
                </a:cubicBezTo>
                <a:lnTo>
                  <a:pt x="5614188" y="960535"/>
                </a:lnTo>
                <a:lnTo>
                  <a:pt x="5614514" y="961135"/>
                </a:lnTo>
                <a:lnTo>
                  <a:pt x="5618613" y="960195"/>
                </a:lnTo>
                <a:cubicBezTo>
                  <a:pt x="5622785" y="957654"/>
                  <a:pt x="5624567" y="956353"/>
                  <a:pt x="5624865" y="955864"/>
                </a:cubicBezTo>
                <a:close/>
                <a:moveTo>
                  <a:pt x="5638110" y="945394"/>
                </a:moveTo>
                <a:cubicBezTo>
                  <a:pt x="5639253" y="944011"/>
                  <a:pt x="5626116" y="950266"/>
                  <a:pt x="5624440" y="951740"/>
                </a:cubicBezTo>
                <a:cubicBezTo>
                  <a:pt x="5623695" y="952396"/>
                  <a:pt x="5625213" y="952107"/>
                  <a:pt x="5631256" y="949783"/>
                </a:cubicBezTo>
                <a:cubicBezTo>
                  <a:pt x="5635763" y="947165"/>
                  <a:pt x="5637730" y="945855"/>
                  <a:pt x="5638110" y="945394"/>
                </a:cubicBezTo>
                <a:close/>
                <a:moveTo>
                  <a:pt x="5680700" y="912497"/>
                </a:moveTo>
                <a:cubicBezTo>
                  <a:pt x="5682063" y="911253"/>
                  <a:pt x="5668646" y="917333"/>
                  <a:pt x="5666777" y="918686"/>
                </a:cubicBezTo>
                <a:cubicBezTo>
                  <a:pt x="5665945" y="919287"/>
                  <a:pt x="5667396" y="918955"/>
                  <a:pt x="5673438" y="916630"/>
                </a:cubicBezTo>
                <a:cubicBezTo>
                  <a:pt x="5678151" y="914141"/>
                  <a:pt x="5680247" y="912912"/>
                  <a:pt x="5680700" y="912497"/>
                </a:cubicBezTo>
                <a:close/>
                <a:moveTo>
                  <a:pt x="5886843" y="737148"/>
                </a:moveTo>
                <a:cubicBezTo>
                  <a:pt x="5885746" y="736462"/>
                  <a:pt x="5876265" y="744270"/>
                  <a:pt x="5876265" y="744270"/>
                </a:cubicBezTo>
                <a:cubicBezTo>
                  <a:pt x="5822407" y="783855"/>
                  <a:pt x="5733506" y="854957"/>
                  <a:pt x="5688832" y="901831"/>
                </a:cubicBezTo>
                <a:cubicBezTo>
                  <a:pt x="5734175" y="866075"/>
                  <a:pt x="5851930" y="773331"/>
                  <a:pt x="5886843" y="737148"/>
                </a:cubicBezTo>
                <a:close/>
                <a:moveTo>
                  <a:pt x="4695559" y="633575"/>
                </a:moveTo>
                <a:cubicBezTo>
                  <a:pt x="4695839" y="630693"/>
                  <a:pt x="4692268" y="631512"/>
                  <a:pt x="4686635" y="635621"/>
                </a:cubicBezTo>
                <a:cubicBezTo>
                  <a:pt x="4682099" y="640418"/>
                  <a:pt x="4676057" y="642742"/>
                  <a:pt x="4673863" y="641367"/>
                </a:cubicBezTo>
                <a:cubicBezTo>
                  <a:pt x="4671669" y="639991"/>
                  <a:pt x="4668508" y="642593"/>
                  <a:pt x="4668230" y="645476"/>
                </a:cubicBezTo>
                <a:lnTo>
                  <a:pt x="4661904" y="651558"/>
                </a:lnTo>
                <a:lnTo>
                  <a:pt x="4674840" y="651558"/>
                </a:lnTo>
                <a:lnTo>
                  <a:pt x="4686557" y="642449"/>
                </a:lnTo>
                <a:cubicBezTo>
                  <a:pt x="4691642" y="637996"/>
                  <a:pt x="4694872" y="634672"/>
                  <a:pt x="4695559" y="633575"/>
                </a:cubicBezTo>
                <a:close/>
                <a:moveTo>
                  <a:pt x="6042915" y="627167"/>
                </a:moveTo>
                <a:cubicBezTo>
                  <a:pt x="6038528" y="624416"/>
                  <a:pt x="6027410" y="625086"/>
                  <a:pt x="6019583" y="627820"/>
                </a:cubicBezTo>
                <a:lnTo>
                  <a:pt x="6004206" y="630404"/>
                </a:lnTo>
                <a:lnTo>
                  <a:pt x="6019026" y="633583"/>
                </a:lnTo>
                <a:cubicBezTo>
                  <a:pt x="6028080" y="636204"/>
                  <a:pt x="6039198" y="635534"/>
                  <a:pt x="6043455" y="633618"/>
                </a:cubicBezTo>
                <a:cubicBezTo>
                  <a:pt x="6051283" y="630885"/>
                  <a:pt x="6051971" y="629789"/>
                  <a:pt x="6042915" y="627167"/>
                </a:cubicBezTo>
                <a:close/>
                <a:moveTo>
                  <a:pt x="2278828" y="616789"/>
                </a:moveTo>
                <a:lnTo>
                  <a:pt x="2236975" y="628796"/>
                </a:lnTo>
                <a:lnTo>
                  <a:pt x="2213074" y="634393"/>
                </a:lnTo>
                <a:lnTo>
                  <a:pt x="2228062" y="637374"/>
                </a:lnTo>
                <a:lnTo>
                  <a:pt x="2271775" y="628140"/>
                </a:lnTo>
                <a:lnTo>
                  <a:pt x="2305338" y="619987"/>
                </a:lnTo>
                <a:lnTo>
                  <a:pt x="2293859" y="618714"/>
                </a:lnTo>
                <a:close/>
                <a:moveTo>
                  <a:pt x="599959" y="608583"/>
                </a:moveTo>
                <a:cubicBezTo>
                  <a:pt x="599165" y="609604"/>
                  <a:pt x="605970" y="619829"/>
                  <a:pt x="605970" y="619829"/>
                </a:cubicBezTo>
                <a:cubicBezTo>
                  <a:pt x="614450" y="634227"/>
                  <a:pt x="624667" y="651005"/>
                  <a:pt x="635880" y="668842"/>
                </a:cubicBezTo>
                <a:lnTo>
                  <a:pt x="655519" y="699136"/>
                </a:lnTo>
                <a:lnTo>
                  <a:pt x="662539" y="696957"/>
                </a:lnTo>
                <a:lnTo>
                  <a:pt x="631756" y="651321"/>
                </a:lnTo>
                <a:cubicBezTo>
                  <a:pt x="619178" y="633295"/>
                  <a:pt x="608073" y="618184"/>
                  <a:pt x="599959" y="608583"/>
                </a:cubicBezTo>
                <a:close/>
                <a:moveTo>
                  <a:pt x="3533002" y="580575"/>
                </a:moveTo>
                <a:cubicBezTo>
                  <a:pt x="3531686" y="579270"/>
                  <a:pt x="3523119" y="591789"/>
                  <a:pt x="3509520" y="620335"/>
                </a:cubicBezTo>
                <a:lnTo>
                  <a:pt x="3495553" y="651558"/>
                </a:lnTo>
                <a:lnTo>
                  <a:pt x="3496001" y="651558"/>
                </a:lnTo>
                <a:lnTo>
                  <a:pt x="3512972" y="623761"/>
                </a:lnTo>
                <a:cubicBezTo>
                  <a:pt x="3528381" y="597009"/>
                  <a:pt x="3534317" y="581879"/>
                  <a:pt x="3533002" y="580575"/>
                </a:cubicBezTo>
                <a:close/>
                <a:moveTo>
                  <a:pt x="2441384" y="572337"/>
                </a:moveTo>
                <a:cubicBezTo>
                  <a:pt x="2407647" y="579134"/>
                  <a:pt x="2373397" y="589126"/>
                  <a:pt x="2339157" y="599481"/>
                </a:cubicBezTo>
                <a:lnTo>
                  <a:pt x="2305088" y="609255"/>
                </a:lnTo>
                <a:lnTo>
                  <a:pt x="2309984" y="610323"/>
                </a:lnTo>
                <a:lnTo>
                  <a:pt x="2327688" y="614559"/>
                </a:lnTo>
                <a:lnTo>
                  <a:pt x="2335166" y="612742"/>
                </a:lnTo>
                <a:cubicBezTo>
                  <a:pt x="2378287" y="601185"/>
                  <a:pt x="2419982" y="587270"/>
                  <a:pt x="2441384" y="572337"/>
                </a:cubicBezTo>
                <a:close/>
                <a:moveTo>
                  <a:pt x="3081040" y="568852"/>
                </a:moveTo>
                <a:lnTo>
                  <a:pt x="3069750" y="570597"/>
                </a:lnTo>
                <a:cubicBezTo>
                  <a:pt x="3053589" y="573256"/>
                  <a:pt x="3039177" y="576458"/>
                  <a:pt x="3024162" y="578514"/>
                </a:cubicBezTo>
                <a:cubicBezTo>
                  <a:pt x="2960696" y="589995"/>
                  <a:pt x="2898484" y="605938"/>
                  <a:pt x="2836581" y="622816"/>
                </a:cubicBezTo>
                <a:lnTo>
                  <a:pt x="2729626" y="651558"/>
                </a:lnTo>
                <a:lnTo>
                  <a:pt x="3024365" y="651559"/>
                </a:lnTo>
                <a:close/>
                <a:moveTo>
                  <a:pt x="4813568" y="554745"/>
                </a:moveTo>
                <a:cubicBezTo>
                  <a:pt x="4811856" y="552907"/>
                  <a:pt x="4803823" y="554748"/>
                  <a:pt x="4794612" y="565782"/>
                </a:cubicBezTo>
                <a:cubicBezTo>
                  <a:pt x="4810676" y="562100"/>
                  <a:pt x="4815282" y="556583"/>
                  <a:pt x="4813568" y="554745"/>
                </a:cubicBezTo>
                <a:close/>
                <a:moveTo>
                  <a:pt x="1693959" y="544068"/>
                </a:moveTo>
                <a:lnTo>
                  <a:pt x="1698621" y="548492"/>
                </a:lnTo>
                <a:lnTo>
                  <a:pt x="1702675" y="546829"/>
                </a:lnTo>
                <a:close/>
                <a:moveTo>
                  <a:pt x="1683817" y="543796"/>
                </a:moveTo>
                <a:lnTo>
                  <a:pt x="1674935" y="547760"/>
                </a:lnTo>
                <a:lnTo>
                  <a:pt x="1682646" y="555047"/>
                </a:lnTo>
                <a:lnTo>
                  <a:pt x="1692105" y="551165"/>
                </a:lnTo>
                <a:close/>
                <a:moveTo>
                  <a:pt x="1722214" y="524200"/>
                </a:moveTo>
                <a:lnTo>
                  <a:pt x="1713951" y="529112"/>
                </a:lnTo>
                <a:lnTo>
                  <a:pt x="1733969" y="535029"/>
                </a:lnTo>
                <a:lnTo>
                  <a:pt x="1744259" y="531227"/>
                </a:lnTo>
                <a:close/>
                <a:moveTo>
                  <a:pt x="1702885" y="518038"/>
                </a:moveTo>
                <a:lnTo>
                  <a:pt x="1696963" y="524091"/>
                </a:lnTo>
                <a:lnTo>
                  <a:pt x="1709320" y="527743"/>
                </a:lnTo>
                <a:lnTo>
                  <a:pt x="1714151" y="525909"/>
                </a:lnTo>
                <a:lnTo>
                  <a:pt x="1722128" y="524173"/>
                </a:lnTo>
                <a:close/>
                <a:moveTo>
                  <a:pt x="1767912" y="509223"/>
                </a:moveTo>
                <a:lnTo>
                  <a:pt x="1743508" y="516924"/>
                </a:lnTo>
                <a:lnTo>
                  <a:pt x="1729209" y="520048"/>
                </a:lnTo>
                <a:lnTo>
                  <a:pt x="1729580" y="520164"/>
                </a:lnTo>
                <a:lnTo>
                  <a:pt x="1752570" y="528156"/>
                </a:lnTo>
                <a:lnTo>
                  <a:pt x="1788918" y="514727"/>
                </a:lnTo>
                <a:close/>
                <a:moveTo>
                  <a:pt x="1723218" y="497259"/>
                </a:moveTo>
                <a:lnTo>
                  <a:pt x="1707533" y="513288"/>
                </a:lnTo>
                <a:lnTo>
                  <a:pt x="1726807" y="519299"/>
                </a:lnTo>
                <a:lnTo>
                  <a:pt x="1726873" y="519178"/>
                </a:lnTo>
                <a:cubicBezTo>
                  <a:pt x="1728656" y="518143"/>
                  <a:pt x="1732090" y="516554"/>
                  <a:pt x="1737616" y="514283"/>
                </a:cubicBezTo>
                <a:cubicBezTo>
                  <a:pt x="1742199" y="511869"/>
                  <a:pt x="1748666" y="509560"/>
                  <a:pt x="1755284" y="507537"/>
                </a:cubicBezTo>
                <a:lnTo>
                  <a:pt x="1758329" y="506713"/>
                </a:lnTo>
                <a:lnTo>
                  <a:pt x="1733661" y="500250"/>
                </a:lnTo>
                <a:close/>
                <a:moveTo>
                  <a:pt x="504446" y="462794"/>
                </a:moveTo>
                <a:lnTo>
                  <a:pt x="504659" y="465438"/>
                </a:lnTo>
                <a:lnTo>
                  <a:pt x="505671" y="480995"/>
                </a:lnTo>
                <a:lnTo>
                  <a:pt x="508916" y="470969"/>
                </a:lnTo>
                <a:close/>
                <a:moveTo>
                  <a:pt x="2397536" y="389089"/>
                </a:moveTo>
                <a:cubicBezTo>
                  <a:pt x="2371362" y="383853"/>
                  <a:pt x="2383492" y="409659"/>
                  <a:pt x="2397536" y="389089"/>
                </a:cubicBezTo>
                <a:close/>
                <a:moveTo>
                  <a:pt x="2444180" y="356268"/>
                </a:moveTo>
                <a:cubicBezTo>
                  <a:pt x="2431512" y="359371"/>
                  <a:pt x="2413161" y="370569"/>
                  <a:pt x="2412724" y="367917"/>
                </a:cubicBezTo>
                <a:cubicBezTo>
                  <a:pt x="2412663" y="365022"/>
                  <a:pt x="2393127" y="372387"/>
                  <a:pt x="2386254" y="376007"/>
                </a:cubicBezTo>
                <a:cubicBezTo>
                  <a:pt x="2376486" y="379690"/>
                  <a:pt x="2328127" y="393457"/>
                  <a:pt x="2331687" y="397436"/>
                </a:cubicBezTo>
                <a:cubicBezTo>
                  <a:pt x="2339951" y="404790"/>
                  <a:pt x="2342969" y="410518"/>
                  <a:pt x="2342723" y="398940"/>
                </a:cubicBezTo>
                <a:cubicBezTo>
                  <a:pt x="2342600" y="393150"/>
                  <a:pt x="2456747" y="368143"/>
                  <a:pt x="2456020" y="361208"/>
                </a:cubicBezTo>
                <a:cubicBezTo>
                  <a:pt x="2455974" y="359037"/>
                  <a:pt x="2455273" y="357577"/>
                  <a:pt x="2454082" y="356675"/>
                </a:cubicBezTo>
                <a:cubicBezTo>
                  <a:pt x="2451996" y="355098"/>
                  <a:pt x="2448404" y="355234"/>
                  <a:pt x="2444180" y="356268"/>
                </a:cubicBezTo>
                <a:close/>
                <a:moveTo>
                  <a:pt x="2494069" y="352872"/>
                </a:moveTo>
                <a:cubicBezTo>
                  <a:pt x="2437865" y="351746"/>
                  <a:pt x="2460183" y="366333"/>
                  <a:pt x="2494069" y="352872"/>
                </a:cubicBezTo>
                <a:close/>
                <a:moveTo>
                  <a:pt x="2529717" y="335491"/>
                </a:moveTo>
                <a:cubicBezTo>
                  <a:pt x="2526189" y="327766"/>
                  <a:pt x="2535019" y="361849"/>
                  <a:pt x="2532056" y="341642"/>
                </a:cubicBezTo>
                <a:cubicBezTo>
                  <a:pt x="2530977" y="338551"/>
                  <a:pt x="2530221" y="336595"/>
                  <a:pt x="2529717" y="335491"/>
                </a:cubicBezTo>
                <a:close/>
                <a:moveTo>
                  <a:pt x="2561217" y="333666"/>
                </a:moveTo>
                <a:cubicBezTo>
                  <a:pt x="2560839" y="329955"/>
                  <a:pt x="2547702" y="335228"/>
                  <a:pt x="2548340" y="344771"/>
                </a:cubicBezTo>
                <a:cubicBezTo>
                  <a:pt x="2551234" y="344710"/>
                  <a:pt x="2553525" y="343504"/>
                  <a:pt x="2556357" y="340547"/>
                </a:cubicBezTo>
                <a:cubicBezTo>
                  <a:pt x="2560050" y="337138"/>
                  <a:pt x="2561343" y="334903"/>
                  <a:pt x="2561217" y="333666"/>
                </a:cubicBezTo>
                <a:close/>
                <a:moveTo>
                  <a:pt x="2331779" y="319824"/>
                </a:moveTo>
                <a:cubicBezTo>
                  <a:pt x="2235906" y="346182"/>
                  <a:pt x="2145914" y="376760"/>
                  <a:pt x="2056947" y="407895"/>
                </a:cubicBezTo>
                <a:lnTo>
                  <a:pt x="1805627" y="493403"/>
                </a:lnTo>
                <a:lnTo>
                  <a:pt x="1824056" y="498576"/>
                </a:lnTo>
                <a:lnTo>
                  <a:pt x="1829202" y="499844"/>
                </a:lnTo>
                <a:lnTo>
                  <a:pt x="2039448" y="422166"/>
                </a:lnTo>
                <a:cubicBezTo>
                  <a:pt x="2146151" y="384501"/>
                  <a:pt x="2246415" y="350159"/>
                  <a:pt x="2331779" y="319824"/>
                </a:cubicBezTo>
                <a:close/>
                <a:moveTo>
                  <a:pt x="2638060" y="315069"/>
                </a:moveTo>
                <a:cubicBezTo>
                  <a:pt x="2610103" y="334919"/>
                  <a:pt x="2647922" y="320118"/>
                  <a:pt x="2643069" y="316031"/>
                </a:cubicBezTo>
                <a:cubicBezTo>
                  <a:pt x="2642376" y="315448"/>
                  <a:pt x="2640812" y="315082"/>
                  <a:pt x="2638060" y="315069"/>
                </a:cubicBezTo>
                <a:close/>
                <a:moveTo>
                  <a:pt x="2667612" y="311049"/>
                </a:moveTo>
                <a:cubicBezTo>
                  <a:pt x="2666744" y="307185"/>
                  <a:pt x="2652623" y="312153"/>
                  <a:pt x="2653260" y="321696"/>
                </a:cubicBezTo>
                <a:cubicBezTo>
                  <a:pt x="2657300" y="321032"/>
                  <a:pt x="2659591" y="319825"/>
                  <a:pt x="2663028" y="318014"/>
                </a:cubicBezTo>
                <a:cubicBezTo>
                  <a:pt x="2666720" y="314606"/>
                  <a:pt x="2667902" y="312336"/>
                  <a:pt x="2667612" y="311049"/>
                </a:cubicBezTo>
                <a:close/>
                <a:moveTo>
                  <a:pt x="2682468" y="307864"/>
                </a:moveTo>
                <a:cubicBezTo>
                  <a:pt x="2679040" y="305005"/>
                  <a:pt x="2663779" y="312496"/>
                  <a:pt x="2680333" y="314752"/>
                </a:cubicBezTo>
                <a:cubicBezTo>
                  <a:pt x="2683437" y="310921"/>
                  <a:pt x="2683610" y="308818"/>
                  <a:pt x="2682468" y="307864"/>
                </a:cubicBezTo>
                <a:close/>
                <a:moveTo>
                  <a:pt x="516683" y="268637"/>
                </a:moveTo>
                <a:cubicBezTo>
                  <a:pt x="520376" y="264570"/>
                  <a:pt x="532327" y="270476"/>
                  <a:pt x="544401" y="278970"/>
                </a:cubicBezTo>
                <a:cubicBezTo>
                  <a:pt x="533931" y="276881"/>
                  <a:pt x="523459" y="274793"/>
                  <a:pt x="516683" y="268637"/>
                </a:cubicBezTo>
                <a:close/>
                <a:moveTo>
                  <a:pt x="2693149" y="236291"/>
                </a:moveTo>
                <a:cubicBezTo>
                  <a:pt x="2667958" y="236391"/>
                  <a:pt x="2698837" y="238235"/>
                  <a:pt x="2702138" y="237729"/>
                </a:cubicBezTo>
                <a:cubicBezTo>
                  <a:pt x="2703239" y="237561"/>
                  <a:pt x="2701275" y="237132"/>
                  <a:pt x="2693149" y="236291"/>
                </a:cubicBezTo>
                <a:close/>
                <a:moveTo>
                  <a:pt x="2706282" y="232720"/>
                </a:moveTo>
                <a:cubicBezTo>
                  <a:pt x="2704281" y="232854"/>
                  <a:pt x="2722249" y="233756"/>
                  <a:pt x="2724895" y="233699"/>
                </a:cubicBezTo>
                <a:cubicBezTo>
                  <a:pt x="2726070" y="233674"/>
                  <a:pt x="2724220" y="233460"/>
                  <a:pt x="2716245" y="232905"/>
                </a:cubicBezTo>
                <a:cubicBezTo>
                  <a:pt x="2709833" y="232715"/>
                  <a:pt x="2706948" y="232675"/>
                  <a:pt x="2706282" y="232720"/>
                </a:cubicBezTo>
                <a:close/>
                <a:moveTo>
                  <a:pt x="2738736" y="228374"/>
                </a:moveTo>
                <a:cubicBezTo>
                  <a:pt x="2713544" y="228474"/>
                  <a:pt x="2744084" y="229674"/>
                  <a:pt x="2747470" y="229329"/>
                </a:cubicBezTo>
                <a:cubicBezTo>
                  <a:pt x="2748600" y="229215"/>
                  <a:pt x="2746711" y="228929"/>
                  <a:pt x="2738736" y="228374"/>
                </a:cubicBezTo>
                <a:close/>
                <a:moveTo>
                  <a:pt x="2849378" y="208272"/>
                </a:moveTo>
                <a:cubicBezTo>
                  <a:pt x="2847636" y="208245"/>
                  <a:pt x="2839006" y="209670"/>
                  <a:pt x="2820080" y="213329"/>
                </a:cubicBezTo>
                <a:cubicBezTo>
                  <a:pt x="2801025" y="216049"/>
                  <a:pt x="2780282" y="221122"/>
                  <a:pt x="2761289" y="226738"/>
                </a:cubicBezTo>
                <a:cubicBezTo>
                  <a:pt x="2735128" y="235764"/>
                  <a:pt x="2856927" y="208386"/>
                  <a:pt x="2849378" y="208272"/>
                </a:cubicBezTo>
                <a:close/>
                <a:moveTo>
                  <a:pt x="2869105" y="203602"/>
                </a:moveTo>
                <a:cubicBezTo>
                  <a:pt x="2841334" y="205060"/>
                  <a:pt x="2874792" y="205545"/>
                  <a:pt x="2878577" y="204786"/>
                </a:cubicBezTo>
                <a:cubicBezTo>
                  <a:pt x="2879837" y="204533"/>
                  <a:pt x="2877803" y="204141"/>
                  <a:pt x="2869105" y="203602"/>
                </a:cubicBezTo>
                <a:close/>
                <a:moveTo>
                  <a:pt x="351127" y="6"/>
                </a:moveTo>
                <a:cubicBezTo>
                  <a:pt x="358247" y="-175"/>
                  <a:pt x="364593" y="3732"/>
                  <a:pt x="360502" y="13003"/>
                </a:cubicBezTo>
                <a:cubicBezTo>
                  <a:pt x="358164" y="18301"/>
                  <a:pt x="476736" y="57969"/>
                  <a:pt x="488625" y="62582"/>
                </a:cubicBezTo>
                <a:lnTo>
                  <a:pt x="705673" y="143497"/>
                </a:lnTo>
                <a:lnTo>
                  <a:pt x="709500" y="139195"/>
                </a:lnTo>
                <a:cubicBezTo>
                  <a:pt x="711886" y="136131"/>
                  <a:pt x="719498" y="130572"/>
                  <a:pt x="728358" y="127625"/>
                </a:cubicBezTo>
                <a:cubicBezTo>
                  <a:pt x="746872" y="120709"/>
                  <a:pt x="786976" y="94502"/>
                  <a:pt x="794136" y="85309"/>
                </a:cubicBezTo>
                <a:cubicBezTo>
                  <a:pt x="811864" y="64653"/>
                  <a:pt x="840034" y="53768"/>
                  <a:pt x="880688" y="54248"/>
                </a:cubicBezTo>
                <a:cubicBezTo>
                  <a:pt x="963813" y="54981"/>
                  <a:pt x="1058500" y="89337"/>
                  <a:pt x="1179962" y="160956"/>
                </a:cubicBezTo>
                <a:cubicBezTo>
                  <a:pt x="1199941" y="173233"/>
                  <a:pt x="1218673" y="182898"/>
                  <a:pt x="1218673" y="182898"/>
                </a:cubicBezTo>
                <a:cubicBezTo>
                  <a:pt x="1256333" y="203817"/>
                  <a:pt x="1295657" y="229184"/>
                  <a:pt x="1336130" y="258073"/>
                </a:cubicBezTo>
                <a:lnTo>
                  <a:pt x="1444312" y="341847"/>
                </a:lnTo>
                <a:lnTo>
                  <a:pt x="1445619" y="341434"/>
                </a:lnTo>
                <a:lnTo>
                  <a:pt x="1454219" y="339859"/>
                </a:lnTo>
                <a:lnTo>
                  <a:pt x="1426063" y="314872"/>
                </a:lnTo>
                <a:cubicBezTo>
                  <a:pt x="1394623" y="288336"/>
                  <a:pt x="1386899" y="281397"/>
                  <a:pt x="1393255" y="286141"/>
                </a:cubicBezTo>
                <a:cubicBezTo>
                  <a:pt x="1397427" y="289256"/>
                  <a:pt x="1407662" y="297401"/>
                  <a:pt x="1421239" y="308343"/>
                </a:cubicBezTo>
                <a:lnTo>
                  <a:pt x="1459002" y="338983"/>
                </a:lnTo>
                <a:lnTo>
                  <a:pt x="1499448" y="331579"/>
                </a:lnTo>
                <a:cubicBezTo>
                  <a:pt x="1595742" y="323506"/>
                  <a:pt x="1366737" y="381667"/>
                  <a:pt x="1560473" y="337866"/>
                </a:cubicBezTo>
                <a:cubicBezTo>
                  <a:pt x="1658750" y="315631"/>
                  <a:pt x="1689516" y="314845"/>
                  <a:pt x="1786482" y="309588"/>
                </a:cubicBezTo>
                <a:cubicBezTo>
                  <a:pt x="1774037" y="317317"/>
                  <a:pt x="1574851" y="435635"/>
                  <a:pt x="1696507" y="381633"/>
                </a:cubicBezTo>
                <a:cubicBezTo>
                  <a:pt x="1752670" y="357531"/>
                  <a:pt x="1887361" y="293280"/>
                  <a:pt x="1943131" y="304987"/>
                </a:cubicBezTo>
                <a:cubicBezTo>
                  <a:pt x="1931439" y="320870"/>
                  <a:pt x="1881073" y="354306"/>
                  <a:pt x="1861818" y="368420"/>
                </a:cubicBezTo>
                <a:cubicBezTo>
                  <a:pt x="1834866" y="392702"/>
                  <a:pt x="1807326" y="419506"/>
                  <a:pt x="1779114" y="443494"/>
                </a:cubicBezTo>
                <a:lnTo>
                  <a:pt x="1762674" y="456938"/>
                </a:lnTo>
                <a:lnTo>
                  <a:pt x="1743940" y="476083"/>
                </a:lnTo>
                <a:lnTo>
                  <a:pt x="1803684" y="492857"/>
                </a:lnTo>
                <a:lnTo>
                  <a:pt x="1880317" y="460788"/>
                </a:lnTo>
                <a:cubicBezTo>
                  <a:pt x="1979337" y="421522"/>
                  <a:pt x="2094461" y="381181"/>
                  <a:pt x="2182417" y="350212"/>
                </a:cubicBezTo>
                <a:lnTo>
                  <a:pt x="2213471" y="339709"/>
                </a:lnTo>
                <a:cubicBezTo>
                  <a:pt x="2592039" y="217115"/>
                  <a:pt x="3416903" y="16337"/>
                  <a:pt x="3819352" y="134711"/>
                </a:cubicBezTo>
                <a:lnTo>
                  <a:pt x="3869202" y="153453"/>
                </a:lnTo>
                <a:lnTo>
                  <a:pt x="3884425" y="139868"/>
                </a:lnTo>
                <a:cubicBezTo>
                  <a:pt x="3908904" y="120118"/>
                  <a:pt x="3929803" y="108217"/>
                  <a:pt x="3943263" y="110366"/>
                </a:cubicBezTo>
                <a:cubicBezTo>
                  <a:pt x="3957427" y="112347"/>
                  <a:pt x="3951025" y="145423"/>
                  <a:pt x="3935436" y="132470"/>
                </a:cubicBezTo>
                <a:cubicBezTo>
                  <a:pt x="3934323" y="131545"/>
                  <a:pt x="3929072" y="137299"/>
                  <a:pt x="3921702" y="146609"/>
                </a:cubicBezTo>
                <a:lnTo>
                  <a:pt x="3905475" y="168371"/>
                </a:lnTo>
                <a:lnTo>
                  <a:pt x="3915605" y="173305"/>
                </a:lnTo>
                <a:cubicBezTo>
                  <a:pt x="3954267" y="193914"/>
                  <a:pt x="3974294" y="209706"/>
                  <a:pt x="4006144" y="236832"/>
                </a:cubicBezTo>
                <a:cubicBezTo>
                  <a:pt x="4075337" y="304286"/>
                  <a:pt x="3881351" y="169398"/>
                  <a:pt x="4041381" y="287052"/>
                </a:cubicBezTo>
                <a:cubicBezTo>
                  <a:pt x="4122572" y="346722"/>
                  <a:pt x="4143324" y="369450"/>
                  <a:pt x="4210830" y="439256"/>
                </a:cubicBezTo>
                <a:cubicBezTo>
                  <a:pt x="4196837" y="434920"/>
                  <a:pt x="3976943" y="361973"/>
                  <a:pt x="4097452" y="418493"/>
                </a:cubicBezTo>
                <a:cubicBezTo>
                  <a:pt x="4152459" y="445127"/>
                  <a:pt x="4289248" y="504777"/>
                  <a:pt x="4316947" y="554578"/>
                </a:cubicBezTo>
                <a:cubicBezTo>
                  <a:pt x="4297288" y="556153"/>
                  <a:pt x="4239029" y="540014"/>
                  <a:pt x="4215750" y="534716"/>
                </a:cubicBezTo>
                <a:cubicBezTo>
                  <a:pt x="4179746" y="530266"/>
                  <a:pt x="4141453" y="527024"/>
                  <a:pt x="4104847" y="521429"/>
                </a:cubicBezTo>
                <a:lnTo>
                  <a:pt x="4083919" y="517818"/>
                </a:lnTo>
                <a:cubicBezTo>
                  <a:pt x="3938946" y="509309"/>
                  <a:pt x="3822918" y="500185"/>
                  <a:pt x="3674754" y="505065"/>
                </a:cubicBezTo>
                <a:lnTo>
                  <a:pt x="3659088" y="505472"/>
                </a:lnTo>
                <a:lnTo>
                  <a:pt x="3610058" y="571433"/>
                </a:lnTo>
                <a:lnTo>
                  <a:pt x="3551304" y="651558"/>
                </a:lnTo>
                <a:lnTo>
                  <a:pt x="4300018" y="651559"/>
                </a:lnTo>
                <a:lnTo>
                  <a:pt x="4365205" y="591246"/>
                </a:lnTo>
                <a:cubicBezTo>
                  <a:pt x="4538557" y="434742"/>
                  <a:pt x="4813795" y="211029"/>
                  <a:pt x="4921221" y="237126"/>
                </a:cubicBezTo>
                <a:cubicBezTo>
                  <a:pt x="4941114" y="241958"/>
                  <a:pt x="4997618" y="271274"/>
                  <a:pt x="5036437" y="284917"/>
                </a:cubicBezTo>
                <a:cubicBezTo>
                  <a:pt x="5134774" y="332823"/>
                  <a:pt x="5146473" y="404345"/>
                  <a:pt x="5234509" y="456490"/>
                </a:cubicBezTo>
                <a:cubicBezTo>
                  <a:pt x="5313770" y="503132"/>
                  <a:pt x="5354636" y="525699"/>
                  <a:pt x="5348860" y="627529"/>
                </a:cubicBezTo>
                <a:lnTo>
                  <a:pt x="5336716" y="708388"/>
                </a:lnTo>
                <a:lnTo>
                  <a:pt x="5427359" y="757588"/>
                </a:lnTo>
                <a:cubicBezTo>
                  <a:pt x="5460389" y="779902"/>
                  <a:pt x="5491155" y="805311"/>
                  <a:pt x="5519243" y="833399"/>
                </a:cubicBezTo>
                <a:lnTo>
                  <a:pt x="5580621" y="907789"/>
                </a:lnTo>
                <a:lnTo>
                  <a:pt x="5613924" y="882369"/>
                </a:lnTo>
                <a:cubicBezTo>
                  <a:pt x="5663804" y="841817"/>
                  <a:pt x="5744729" y="780998"/>
                  <a:pt x="5794758" y="732897"/>
                </a:cubicBezTo>
                <a:cubicBezTo>
                  <a:pt x="5821696" y="706997"/>
                  <a:pt x="5902194" y="656607"/>
                  <a:pt x="5939136" y="641565"/>
                </a:cubicBezTo>
                <a:cubicBezTo>
                  <a:pt x="6003817" y="616406"/>
                  <a:pt x="6024546" y="612591"/>
                  <a:pt x="6052806" y="621143"/>
                </a:cubicBezTo>
                <a:cubicBezTo>
                  <a:pt x="6067624" y="624322"/>
                  <a:pt x="6081345" y="626812"/>
                  <a:pt x="6085603" y="624896"/>
                </a:cubicBezTo>
                <a:cubicBezTo>
                  <a:pt x="6088075" y="623391"/>
                  <a:pt x="6100012" y="626290"/>
                  <a:pt x="6112357" y="630974"/>
                </a:cubicBezTo>
                <a:cubicBezTo>
                  <a:pt x="6124015" y="636756"/>
                  <a:pt x="6139929" y="640622"/>
                  <a:pt x="6148575" y="641458"/>
                </a:cubicBezTo>
                <a:cubicBezTo>
                  <a:pt x="6156122" y="641606"/>
                  <a:pt x="6178898" y="646717"/>
                  <a:pt x="6199889" y="652238"/>
                </a:cubicBezTo>
                <a:cubicBezTo>
                  <a:pt x="6231719" y="659970"/>
                  <a:pt x="6241182" y="664376"/>
                  <a:pt x="6250777" y="673448"/>
                </a:cubicBezTo>
                <a:cubicBezTo>
                  <a:pt x="6257080" y="680456"/>
                  <a:pt x="6265298" y="691724"/>
                  <a:pt x="6266934" y="698862"/>
                </a:cubicBezTo>
                <a:cubicBezTo>
                  <a:pt x="6271305" y="713828"/>
                  <a:pt x="6278705" y="721526"/>
                  <a:pt x="6296256" y="732531"/>
                </a:cubicBezTo>
                <a:cubicBezTo>
                  <a:pt x="6310108" y="739688"/>
                  <a:pt x="6333405" y="763466"/>
                  <a:pt x="6346829" y="781052"/>
                </a:cubicBezTo>
                <a:cubicBezTo>
                  <a:pt x="6353541" y="789846"/>
                  <a:pt x="6360942" y="797541"/>
                  <a:pt x="6364921" y="798509"/>
                </a:cubicBezTo>
                <a:cubicBezTo>
                  <a:pt x="6368212" y="800572"/>
                  <a:pt x="6374513" y="807581"/>
                  <a:pt x="6378345" y="816096"/>
                </a:cubicBezTo>
                <a:cubicBezTo>
                  <a:pt x="6387103" y="833813"/>
                  <a:pt x="6417243" y="871051"/>
                  <a:pt x="6427116" y="877242"/>
                </a:cubicBezTo>
                <a:cubicBezTo>
                  <a:pt x="6449464" y="892783"/>
                  <a:pt x="6463149" y="919703"/>
                  <a:pt x="6466796" y="960196"/>
                </a:cubicBezTo>
                <a:cubicBezTo>
                  <a:pt x="6474499" y="1042968"/>
                  <a:pt x="6449926" y="1140651"/>
                  <a:pt x="6390998" y="1268752"/>
                </a:cubicBezTo>
                <a:cubicBezTo>
                  <a:pt x="6380812" y="1289874"/>
                  <a:pt x="6373097" y="1309488"/>
                  <a:pt x="6373097" y="1309488"/>
                </a:cubicBezTo>
                <a:cubicBezTo>
                  <a:pt x="6296640" y="1487634"/>
                  <a:pt x="6133964" y="1708428"/>
                  <a:pt x="5964538" y="1916709"/>
                </a:cubicBezTo>
                <a:lnTo>
                  <a:pt x="5826644" y="2081842"/>
                </a:lnTo>
                <a:lnTo>
                  <a:pt x="5841102" y="2078793"/>
                </a:lnTo>
                <a:lnTo>
                  <a:pt x="5974321" y="1925966"/>
                </a:lnTo>
                <a:cubicBezTo>
                  <a:pt x="5956512" y="1950713"/>
                  <a:pt x="5936023" y="1977601"/>
                  <a:pt x="5914046" y="2005490"/>
                </a:cubicBezTo>
                <a:lnTo>
                  <a:pt x="5857533" y="2075342"/>
                </a:lnTo>
                <a:lnTo>
                  <a:pt x="5960167" y="2056513"/>
                </a:lnTo>
                <a:cubicBezTo>
                  <a:pt x="6190378" y="2017181"/>
                  <a:pt x="6542627" y="1975653"/>
                  <a:pt x="6619374" y="2055223"/>
                </a:cubicBezTo>
                <a:cubicBezTo>
                  <a:pt x="6633585" y="2069957"/>
                  <a:pt x="6665604" y="2124974"/>
                  <a:pt x="6691082" y="2157287"/>
                </a:cubicBezTo>
                <a:cubicBezTo>
                  <a:pt x="6705429" y="2180566"/>
                  <a:pt x="6714414" y="2202193"/>
                  <a:pt x="6720544" y="2222963"/>
                </a:cubicBezTo>
                <a:lnTo>
                  <a:pt x="6722310" y="2231624"/>
                </a:lnTo>
                <a:lnTo>
                  <a:pt x="6725614" y="2226285"/>
                </a:lnTo>
                <a:cubicBezTo>
                  <a:pt x="6834309" y="2059222"/>
                  <a:pt x="6946893" y="1894730"/>
                  <a:pt x="7063908" y="1732604"/>
                </a:cubicBezTo>
                <a:cubicBezTo>
                  <a:pt x="7079299" y="1712268"/>
                  <a:pt x="7129731" y="1621672"/>
                  <a:pt x="7158140" y="1630971"/>
                </a:cubicBezTo>
                <a:cubicBezTo>
                  <a:pt x="7186843" y="1639011"/>
                  <a:pt x="7162626" y="1657285"/>
                  <a:pt x="7201383" y="1645070"/>
                </a:cubicBezTo>
                <a:cubicBezTo>
                  <a:pt x="7232952" y="1635163"/>
                  <a:pt x="7315968" y="1621328"/>
                  <a:pt x="7305815" y="1676130"/>
                </a:cubicBezTo>
                <a:cubicBezTo>
                  <a:pt x="7301771" y="1699120"/>
                  <a:pt x="7306864" y="1683024"/>
                  <a:pt x="7340119" y="1660215"/>
                </a:cubicBezTo>
                <a:cubicBezTo>
                  <a:pt x="7422774" y="1602416"/>
                  <a:pt x="7346914" y="1693716"/>
                  <a:pt x="7352236" y="1733521"/>
                </a:cubicBezTo>
                <a:lnTo>
                  <a:pt x="7356182" y="1745081"/>
                </a:lnTo>
                <a:cubicBezTo>
                  <a:pt x="7359375" y="1748487"/>
                  <a:pt x="7374635" y="1740088"/>
                  <a:pt x="7386408" y="1729542"/>
                </a:cubicBezTo>
                <a:cubicBezTo>
                  <a:pt x="7383085" y="1738072"/>
                  <a:pt x="7381021" y="1746899"/>
                  <a:pt x="7379252" y="1754464"/>
                </a:cubicBezTo>
                <a:cubicBezTo>
                  <a:pt x="7450462" y="1728559"/>
                  <a:pt x="7474515" y="1699611"/>
                  <a:pt x="7536065" y="1658152"/>
                </a:cubicBezTo>
                <a:cubicBezTo>
                  <a:pt x="7570876" y="1634377"/>
                  <a:pt x="7552373" y="1656646"/>
                  <a:pt x="7538914" y="1680093"/>
                </a:cubicBezTo>
                <a:cubicBezTo>
                  <a:pt x="7520493" y="1707699"/>
                  <a:pt x="7433860" y="1833713"/>
                  <a:pt x="7428849" y="1855146"/>
                </a:cubicBezTo>
                <a:cubicBezTo>
                  <a:pt x="7473713" y="1811117"/>
                  <a:pt x="7646588" y="1594899"/>
                  <a:pt x="7700426" y="1603496"/>
                </a:cubicBezTo>
                <a:cubicBezTo>
                  <a:pt x="7714589" y="1605477"/>
                  <a:pt x="7708187" y="1638552"/>
                  <a:pt x="7692599" y="1625600"/>
                </a:cubicBezTo>
                <a:cubicBezTo>
                  <a:pt x="7688146" y="1621900"/>
                  <a:pt x="7617492" y="1725055"/>
                  <a:pt x="7609797" y="1735223"/>
                </a:cubicBezTo>
                <a:cubicBezTo>
                  <a:pt x="7550082" y="1814342"/>
                  <a:pt x="7492888" y="1894051"/>
                  <a:pt x="7434432" y="1973463"/>
                </a:cubicBezTo>
                <a:lnTo>
                  <a:pt x="7426442" y="1984892"/>
                </a:lnTo>
                <a:cubicBezTo>
                  <a:pt x="7350745" y="2086869"/>
                  <a:pt x="7258398" y="2208886"/>
                  <a:pt x="7192493" y="2314482"/>
                </a:cubicBezTo>
                <a:lnTo>
                  <a:pt x="7182652" y="2328137"/>
                </a:lnTo>
                <a:cubicBezTo>
                  <a:pt x="7055784" y="2533834"/>
                  <a:pt x="6940751" y="2704900"/>
                  <a:pt x="6824407" y="2899968"/>
                </a:cubicBezTo>
                <a:lnTo>
                  <a:pt x="6771864" y="2991927"/>
                </a:lnTo>
                <a:lnTo>
                  <a:pt x="6780292" y="2989959"/>
                </a:lnTo>
                <a:cubicBezTo>
                  <a:pt x="6780397" y="2984170"/>
                  <a:pt x="6763638" y="2982129"/>
                  <a:pt x="6803711" y="2975903"/>
                </a:cubicBezTo>
                <a:cubicBezTo>
                  <a:pt x="6821132" y="2973322"/>
                  <a:pt x="6840837" y="2972519"/>
                  <a:pt x="6858815" y="2971107"/>
                </a:cubicBezTo>
                <a:cubicBezTo>
                  <a:pt x="6922657" y="2963573"/>
                  <a:pt x="7023570" y="2955549"/>
                  <a:pt x="7091580" y="2941720"/>
                </a:cubicBezTo>
                <a:cubicBezTo>
                  <a:pt x="7128199" y="2934273"/>
                  <a:pt x="7223169" y="2934829"/>
                  <a:pt x="7262421" y="2941908"/>
                </a:cubicBezTo>
                <a:cubicBezTo>
                  <a:pt x="7330518" y="2955300"/>
                  <a:pt x="7350067" y="2963181"/>
                  <a:pt x="7369352" y="2985537"/>
                </a:cubicBezTo>
                <a:cubicBezTo>
                  <a:pt x="7380165" y="2996157"/>
                  <a:pt x="7390418" y="3005609"/>
                  <a:pt x="7395040" y="3006270"/>
                </a:cubicBezTo>
                <a:cubicBezTo>
                  <a:pt x="7397935" y="3006323"/>
                  <a:pt x="7406463" y="3015164"/>
                  <a:pt x="7414379" y="3025731"/>
                </a:cubicBezTo>
                <a:cubicBezTo>
                  <a:pt x="7421128" y="3036857"/>
                  <a:pt x="7432497" y="3048645"/>
                  <a:pt x="7439352" y="3053980"/>
                </a:cubicBezTo>
                <a:cubicBezTo>
                  <a:pt x="7445647" y="3058149"/>
                  <a:pt x="7462144" y="3074662"/>
                  <a:pt x="7476914" y="3090566"/>
                </a:cubicBezTo>
                <a:cubicBezTo>
                  <a:pt x="7499654" y="3114143"/>
                  <a:pt x="7505287" y="3122930"/>
                  <a:pt x="7508529" y="3135730"/>
                </a:cubicBezTo>
                <a:cubicBezTo>
                  <a:pt x="7510100" y="3145025"/>
                  <a:pt x="7511006" y="3158941"/>
                  <a:pt x="7508565" y="3165845"/>
                </a:cubicBezTo>
                <a:cubicBezTo>
                  <a:pt x="7504241" y="3180824"/>
                  <a:pt x="7506369" y="3191289"/>
                  <a:pt x="7515296" y="3209982"/>
                </a:cubicBezTo>
                <a:cubicBezTo>
                  <a:pt x="7523162" y="3223445"/>
                  <a:pt x="7530103" y="3256001"/>
                  <a:pt x="7532022" y="3278043"/>
                </a:cubicBezTo>
                <a:cubicBezTo>
                  <a:pt x="7532981" y="3289064"/>
                  <a:pt x="7535109" y="3299526"/>
                  <a:pt x="7537952" y="3302474"/>
                </a:cubicBezTo>
                <a:cubicBezTo>
                  <a:pt x="7539626" y="3305978"/>
                  <a:pt x="7541195" y="3315273"/>
                  <a:pt x="7539870" y="3324515"/>
                </a:cubicBezTo>
                <a:cubicBezTo>
                  <a:pt x="7537777" y="3344168"/>
                  <a:pt x="7543289" y="3391757"/>
                  <a:pt x="7548311" y="3402272"/>
                </a:cubicBezTo>
                <a:cubicBezTo>
                  <a:pt x="7558861" y="3427365"/>
                  <a:pt x="7556002" y="3457429"/>
                  <a:pt x="7537396" y="3493579"/>
                </a:cubicBezTo>
                <a:cubicBezTo>
                  <a:pt x="7499574" y="3567605"/>
                  <a:pt x="7426509" y="3636939"/>
                  <a:pt x="7308140" y="3713565"/>
                </a:cubicBezTo>
                <a:cubicBezTo>
                  <a:pt x="7288227" y="3725946"/>
                  <a:pt x="7271206" y="3738380"/>
                  <a:pt x="7271206" y="3738380"/>
                </a:cubicBezTo>
                <a:cubicBezTo>
                  <a:pt x="7022360" y="3908714"/>
                  <a:pt x="6542058" y="4054472"/>
                  <a:pt x="6194108" y="4160497"/>
                </a:cubicBezTo>
                <a:lnTo>
                  <a:pt x="6062780" y="4200810"/>
                </a:lnTo>
                <a:lnTo>
                  <a:pt x="6062710" y="4201083"/>
                </a:lnTo>
                <a:lnTo>
                  <a:pt x="6332228" y="4126243"/>
                </a:lnTo>
                <a:cubicBezTo>
                  <a:pt x="6422348" y="4098624"/>
                  <a:pt x="6511465" y="4070407"/>
                  <a:pt x="6604288" y="4045443"/>
                </a:cubicBezTo>
                <a:cubicBezTo>
                  <a:pt x="6491115" y="4090889"/>
                  <a:pt x="6323395" y="4142300"/>
                  <a:pt x="6204591" y="4178957"/>
                </a:cubicBezTo>
                <a:lnTo>
                  <a:pt x="6173148" y="4188234"/>
                </a:lnTo>
                <a:cubicBezTo>
                  <a:pt x="6147610" y="4195409"/>
                  <a:pt x="6120074" y="4202856"/>
                  <a:pt x="6090806" y="4210462"/>
                </a:cubicBezTo>
                <a:lnTo>
                  <a:pt x="6055080" y="4219400"/>
                </a:lnTo>
                <a:lnTo>
                  <a:pt x="6053742" y="4222316"/>
                </a:lnTo>
                <a:cubicBezTo>
                  <a:pt x="6051302" y="4227064"/>
                  <a:pt x="6045538" y="4240344"/>
                  <a:pt x="6039480" y="4254884"/>
                </a:cubicBezTo>
                <a:cubicBezTo>
                  <a:pt x="5977390" y="4383976"/>
                  <a:pt x="5692502" y="4914406"/>
                  <a:pt x="5545726" y="4927963"/>
                </a:cubicBezTo>
                <a:cubicBezTo>
                  <a:pt x="5525340" y="4929847"/>
                  <a:pt x="5462382" y="4920448"/>
                  <a:pt x="5421236" y="4920137"/>
                </a:cubicBezTo>
                <a:cubicBezTo>
                  <a:pt x="5312677" y="4906727"/>
                  <a:pt x="5278407" y="4842869"/>
                  <a:pt x="5178215" y="4822106"/>
                </a:cubicBezTo>
                <a:cubicBezTo>
                  <a:pt x="5088109" y="4803703"/>
                  <a:pt x="5042132" y="4795615"/>
                  <a:pt x="5014558" y="4697420"/>
                </a:cubicBezTo>
                <a:cubicBezTo>
                  <a:pt x="4998798" y="4642543"/>
                  <a:pt x="4991494" y="4565709"/>
                  <a:pt x="4989946" y="4487727"/>
                </a:cubicBezTo>
                <a:lnTo>
                  <a:pt x="4991535" y="4376909"/>
                </a:lnTo>
                <a:lnTo>
                  <a:pt x="4844041" y="4377123"/>
                </a:lnTo>
                <a:lnTo>
                  <a:pt x="4839209" y="4376535"/>
                </a:lnTo>
                <a:lnTo>
                  <a:pt x="4763445" y="4376534"/>
                </a:lnTo>
                <a:lnTo>
                  <a:pt x="4738952" y="4420244"/>
                </a:lnTo>
                <a:cubicBezTo>
                  <a:pt x="4731634" y="4434488"/>
                  <a:pt x="4720614" y="4453189"/>
                  <a:pt x="4715522" y="4469284"/>
                </a:cubicBezTo>
                <a:cubicBezTo>
                  <a:pt x="4719975" y="4472985"/>
                  <a:pt x="4732044" y="4461179"/>
                  <a:pt x="4711854" y="4496350"/>
                </a:cubicBezTo>
                <a:cubicBezTo>
                  <a:pt x="4702980" y="4511562"/>
                  <a:pt x="4691289" y="4527444"/>
                  <a:pt x="4681152" y="4542361"/>
                </a:cubicBezTo>
                <a:cubicBezTo>
                  <a:pt x="4664140" y="4569632"/>
                  <a:pt x="4641430" y="4604212"/>
                  <a:pt x="4619008" y="4639692"/>
                </a:cubicBezTo>
                <a:lnTo>
                  <a:pt x="4592143" y="4683355"/>
                </a:lnTo>
                <a:lnTo>
                  <a:pt x="4595951" y="4692185"/>
                </a:lnTo>
                <a:cubicBezTo>
                  <a:pt x="4608000" y="4726751"/>
                  <a:pt x="4613769" y="4771241"/>
                  <a:pt x="4571969" y="4771298"/>
                </a:cubicBezTo>
                <a:cubicBezTo>
                  <a:pt x="4548627" y="4771541"/>
                  <a:pt x="4565384" y="4773593"/>
                  <a:pt x="4593908" y="4802098"/>
                </a:cubicBezTo>
                <a:cubicBezTo>
                  <a:pt x="4665894" y="4872744"/>
                  <a:pt x="4562223" y="4814925"/>
                  <a:pt x="4524070" y="4827463"/>
                </a:cubicBezTo>
                <a:lnTo>
                  <a:pt x="4513431" y="4833463"/>
                </a:lnTo>
                <a:cubicBezTo>
                  <a:pt x="4510669" y="4837226"/>
                  <a:pt x="4521726" y="4850686"/>
                  <a:pt x="4534253" y="4860323"/>
                </a:cubicBezTo>
                <a:cubicBezTo>
                  <a:pt x="4525257" y="4858622"/>
                  <a:pt x="4516202" y="4858214"/>
                  <a:pt x="4508441" y="4857863"/>
                </a:cubicBezTo>
                <a:cubicBezTo>
                  <a:pt x="4546973" y="4923110"/>
                  <a:pt x="4579844" y="4941442"/>
                  <a:pt x="4631893" y="4994339"/>
                </a:cubicBezTo>
                <a:cubicBezTo>
                  <a:pt x="4661653" y="5024196"/>
                  <a:pt x="4636367" y="5010094"/>
                  <a:pt x="4610846" y="5001166"/>
                </a:cubicBezTo>
                <a:cubicBezTo>
                  <a:pt x="4580330" y="4988124"/>
                  <a:pt x="4440559" y="4926085"/>
                  <a:pt x="4418570" y="4925093"/>
                </a:cubicBezTo>
                <a:cubicBezTo>
                  <a:pt x="4470084" y="4961115"/>
                  <a:pt x="4714354" y="5091378"/>
                  <a:pt x="4715783" y="5145879"/>
                </a:cubicBezTo>
                <a:cubicBezTo>
                  <a:pt x="4716434" y="5160166"/>
                  <a:pt x="4682745" y="5159942"/>
                  <a:pt x="4692617" y="5142241"/>
                </a:cubicBezTo>
                <a:cubicBezTo>
                  <a:pt x="4695437" y="5137185"/>
                  <a:pt x="4581069" y="5086660"/>
                  <a:pt x="4569660" y="5080962"/>
                </a:cubicBezTo>
                <a:cubicBezTo>
                  <a:pt x="4480928" y="5036779"/>
                  <a:pt x="4392078" y="4995183"/>
                  <a:pt x="4303286" y="4952293"/>
                </a:cubicBezTo>
                <a:lnTo>
                  <a:pt x="4290585" y="4946536"/>
                </a:lnTo>
                <a:lnTo>
                  <a:pt x="4280438" y="4941618"/>
                </a:lnTo>
                <a:lnTo>
                  <a:pt x="4270743" y="4941396"/>
                </a:lnTo>
                <a:cubicBezTo>
                  <a:pt x="4263997" y="4941813"/>
                  <a:pt x="4257808" y="4942693"/>
                  <a:pt x="4253583" y="4943701"/>
                </a:cubicBezTo>
                <a:cubicBezTo>
                  <a:pt x="4246395" y="4946009"/>
                  <a:pt x="4223193" y="4948564"/>
                  <a:pt x="4201547" y="4950152"/>
                </a:cubicBezTo>
                <a:cubicBezTo>
                  <a:pt x="4168930" y="4953164"/>
                  <a:pt x="4158549" y="4952067"/>
                  <a:pt x="4146530" y="4946598"/>
                </a:cubicBezTo>
                <a:cubicBezTo>
                  <a:pt x="4138295" y="4942014"/>
                  <a:pt x="4126866" y="4934023"/>
                  <a:pt x="4123003" y="4927801"/>
                </a:cubicBezTo>
                <a:cubicBezTo>
                  <a:pt x="4114012" y="4915063"/>
                  <a:pt x="4104515" y="4910182"/>
                  <a:pt x="4084343" y="4905467"/>
                </a:cubicBezTo>
                <a:cubicBezTo>
                  <a:pt x="4068918" y="4903191"/>
                  <a:pt x="4039167" y="4888258"/>
                  <a:pt x="4020764" y="4875978"/>
                </a:cubicBezTo>
                <a:cubicBezTo>
                  <a:pt x="4011561" y="4869838"/>
                  <a:pt x="4002065" y="4864958"/>
                  <a:pt x="3997986" y="4865335"/>
                </a:cubicBezTo>
                <a:cubicBezTo>
                  <a:pt x="3994204" y="4864451"/>
                  <a:pt x="3985970" y="4859866"/>
                  <a:pt x="3979583" y="4853055"/>
                </a:cubicBezTo>
                <a:cubicBezTo>
                  <a:pt x="3965551" y="4839138"/>
                  <a:pt x="3924960" y="4813692"/>
                  <a:pt x="3913613" y="4811039"/>
                </a:cubicBezTo>
                <a:cubicBezTo>
                  <a:pt x="3900522" y="4807314"/>
                  <a:pt x="3888557" y="4800195"/>
                  <a:pt x="3877792" y="4789369"/>
                </a:cubicBezTo>
                <a:lnTo>
                  <a:pt x="3850032" y="4746776"/>
                </a:lnTo>
                <a:lnTo>
                  <a:pt x="3692795" y="4684585"/>
                </a:lnTo>
                <a:cubicBezTo>
                  <a:pt x="3484780" y="4600897"/>
                  <a:pt x="3292965" y="4521767"/>
                  <a:pt x="3057298" y="4445032"/>
                </a:cubicBezTo>
                <a:cubicBezTo>
                  <a:pt x="3021489" y="4434344"/>
                  <a:pt x="2987032" y="4422420"/>
                  <a:pt x="2952517" y="4411791"/>
                </a:cubicBezTo>
                <a:cubicBezTo>
                  <a:pt x="2920560" y="4401924"/>
                  <a:pt x="2892439" y="4393203"/>
                  <a:pt x="2868198" y="4385608"/>
                </a:cubicBezTo>
                <a:lnTo>
                  <a:pt x="2839674" y="4376534"/>
                </a:lnTo>
                <a:lnTo>
                  <a:pt x="2660835" y="4376534"/>
                </a:lnTo>
                <a:lnTo>
                  <a:pt x="2660430" y="4377289"/>
                </a:lnTo>
                <a:cubicBezTo>
                  <a:pt x="2653480" y="4389958"/>
                  <a:pt x="2647138" y="4401441"/>
                  <a:pt x="2643479" y="4408564"/>
                </a:cubicBezTo>
                <a:cubicBezTo>
                  <a:pt x="2635865" y="4424069"/>
                  <a:pt x="2626695" y="4440541"/>
                  <a:pt x="2623667" y="4447811"/>
                </a:cubicBezTo>
                <a:lnTo>
                  <a:pt x="2617904" y="4461090"/>
                </a:lnTo>
                <a:lnTo>
                  <a:pt x="2627826" y="4452772"/>
                </a:lnTo>
                <a:cubicBezTo>
                  <a:pt x="2633081" y="4447353"/>
                  <a:pt x="2644479" y="4432731"/>
                  <a:pt x="2651502" y="4419746"/>
                </a:cubicBezTo>
                <a:cubicBezTo>
                  <a:pt x="2668072" y="4394367"/>
                  <a:pt x="2681483" y="4388194"/>
                  <a:pt x="2672395" y="4410003"/>
                </a:cubicBezTo>
                <a:cubicBezTo>
                  <a:pt x="2669365" y="4417273"/>
                  <a:pt x="2665748" y="4427065"/>
                  <a:pt x="2663603" y="4430553"/>
                </a:cubicBezTo>
                <a:cubicBezTo>
                  <a:pt x="2661162" y="4435301"/>
                  <a:pt x="2655398" y="4448581"/>
                  <a:pt x="2649341" y="4463121"/>
                </a:cubicBezTo>
                <a:cubicBezTo>
                  <a:pt x="2587251" y="4592212"/>
                  <a:pt x="2302363" y="5122644"/>
                  <a:pt x="2155587" y="5136200"/>
                </a:cubicBezTo>
                <a:cubicBezTo>
                  <a:pt x="2135202" y="5138085"/>
                  <a:pt x="2072245" y="5128685"/>
                  <a:pt x="2031097" y="5128375"/>
                </a:cubicBezTo>
                <a:cubicBezTo>
                  <a:pt x="1922539" y="5114965"/>
                  <a:pt x="1888268" y="5051107"/>
                  <a:pt x="1788076" y="5030345"/>
                </a:cubicBezTo>
                <a:cubicBezTo>
                  <a:pt x="1697970" y="5011940"/>
                  <a:pt x="1651993" y="5003852"/>
                  <a:pt x="1624420" y="4905657"/>
                </a:cubicBezTo>
                <a:cubicBezTo>
                  <a:pt x="1616539" y="4878218"/>
                  <a:pt x="1610773" y="4845291"/>
                  <a:pt x="1606784" y="4809475"/>
                </a:cubicBezTo>
                <a:lnTo>
                  <a:pt x="1604911" y="4778990"/>
                </a:lnTo>
                <a:lnTo>
                  <a:pt x="1601649" y="4777316"/>
                </a:lnTo>
                <a:cubicBezTo>
                  <a:pt x="1566987" y="4757081"/>
                  <a:pt x="1533372" y="4735926"/>
                  <a:pt x="1483276" y="4725544"/>
                </a:cubicBezTo>
                <a:cubicBezTo>
                  <a:pt x="1415697" y="4711741"/>
                  <a:pt x="1372940" y="4703741"/>
                  <a:pt x="1344152" y="4659178"/>
                </a:cubicBezTo>
                <a:lnTo>
                  <a:pt x="1338938" y="4649154"/>
                </a:lnTo>
                <a:lnTo>
                  <a:pt x="1325383" y="4677521"/>
                </a:lnTo>
                <a:cubicBezTo>
                  <a:pt x="1329837" y="4681222"/>
                  <a:pt x="1341905" y="4669416"/>
                  <a:pt x="1321716" y="4704587"/>
                </a:cubicBezTo>
                <a:cubicBezTo>
                  <a:pt x="1312841" y="4719799"/>
                  <a:pt x="1301150" y="4735681"/>
                  <a:pt x="1291015" y="4750597"/>
                </a:cubicBezTo>
                <a:cubicBezTo>
                  <a:pt x="1256989" y="4805139"/>
                  <a:pt x="1200173" y="4888923"/>
                  <a:pt x="1168456" y="4950653"/>
                </a:cubicBezTo>
                <a:cubicBezTo>
                  <a:pt x="1151378" y="4983893"/>
                  <a:pt x="1091581" y="5057673"/>
                  <a:pt x="1061519" y="5083887"/>
                </a:cubicBezTo>
                <a:cubicBezTo>
                  <a:pt x="1008500" y="5128670"/>
                  <a:pt x="990128" y="5139002"/>
                  <a:pt x="960623" y="5140082"/>
                </a:cubicBezTo>
                <a:cubicBezTo>
                  <a:pt x="945576" y="5141883"/>
                  <a:pt x="931788" y="5143979"/>
                  <a:pt x="928383" y="5147172"/>
                </a:cubicBezTo>
                <a:cubicBezTo>
                  <a:pt x="926533" y="5149399"/>
                  <a:pt x="914302" y="5150529"/>
                  <a:pt x="901104" y="5150103"/>
                </a:cubicBezTo>
                <a:cubicBezTo>
                  <a:pt x="888202" y="5148416"/>
                  <a:pt x="871894" y="5149923"/>
                  <a:pt x="863445" y="5151937"/>
                </a:cubicBezTo>
                <a:cubicBezTo>
                  <a:pt x="856256" y="5154246"/>
                  <a:pt x="833054" y="5156801"/>
                  <a:pt x="811408" y="5158389"/>
                </a:cubicBezTo>
                <a:cubicBezTo>
                  <a:pt x="778791" y="5161401"/>
                  <a:pt x="768410" y="5160304"/>
                  <a:pt x="756391" y="5154835"/>
                </a:cubicBezTo>
                <a:cubicBezTo>
                  <a:pt x="748156" y="5150251"/>
                  <a:pt x="736727" y="5142260"/>
                  <a:pt x="732864" y="5136038"/>
                </a:cubicBezTo>
                <a:cubicBezTo>
                  <a:pt x="723873" y="5123300"/>
                  <a:pt x="714376" y="5118420"/>
                  <a:pt x="694204" y="5113704"/>
                </a:cubicBezTo>
                <a:cubicBezTo>
                  <a:pt x="678779" y="5111428"/>
                  <a:pt x="649028" y="5096495"/>
                  <a:pt x="630625" y="5084215"/>
                </a:cubicBezTo>
                <a:cubicBezTo>
                  <a:pt x="621422" y="5078075"/>
                  <a:pt x="611925" y="5073196"/>
                  <a:pt x="607847" y="5073572"/>
                </a:cubicBezTo>
                <a:cubicBezTo>
                  <a:pt x="604065" y="5072688"/>
                  <a:pt x="595831" y="5068103"/>
                  <a:pt x="589444" y="5061291"/>
                </a:cubicBezTo>
                <a:cubicBezTo>
                  <a:pt x="575412" y="5047374"/>
                  <a:pt x="534821" y="5021929"/>
                  <a:pt x="523474" y="5019276"/>
                </a:cubicBezTo>
                <a:cubicBezTo>
                  <a:pt x="497292" y="5011826"/>
                  <a:pt x="475613" y="4990802"/>
                  <a:pt x="459027" y="4953682"/>
                </a:cubicBezTo>
                <a:cubicBezTo>
                  <a:pt x="450491" y="4934734"/>
                  <a:pt x="443562" y="4914250"/>
                  <a:pt x="438191" y="4891988"/>
                </a:cubicBezTo>
                <a:lnTo>
                  <a:pt x="428634" y="4831802"/>
                </a:lnTo>
                <a:lnTo>
                  <a:pt x="428063" y="4831238"/>
                </a:lnTo>
                <a:cubicBezTo>
                  <a:pt x="419074" y="4818499"/>
                  <a:pt x="409576" y="4813620"/>
                  <a:pt x="389404" y="4808904"/>
                </a:cubicBezTo>
                <a:cubicBezTo>
                  <a:pt x="373979" y="4806628"/>
                  <a:pt x="344229" y="4791695"/>
                  <a:pt x="325824" y="4779415"/>
                </a:cubicBezTo>
                <a:cubicBezTo>
                  <a:pt x="316622" y="4773275"/>
                  <a:pt x="307126" y="4768395"/>
                  <a:pt x="303047" y="4768772"/>
                </a:cubicBezTo>
                <a:cubicBezTo>
                  <a:pt x="299266" y="4767888"/>
                  <a:pt x="291030" y="4763303"/>
                  <a:pt x="284644" y="4756492"/>
                </a:cubicBezTo>
                <a:cubicBezTo>
                  <a:pt x="270613" y="4742574"/>
                  <a:pt x="230021" y="4717129"/>
                  <a:pt x="218673" y="4714476"/>
                </a:cubicBezTo>
                <a:cubicBezTo>
                  <a:pt x="192493" y="4707026"/>
                  <a:pt x="170814" y="4686002"/>
                  <a:pt x="154226" y="4648882"/>
                </a:cubicBezTo>
                <a:cubicBezTo>
                  <a:pt x="120086" y="4573088"/>
                  <a:pt x="111638" y="4472716"/>
                  <a:pt x="125818" y="4332426"/>
                </a:cubicBezTo>
                <a:cubicBezTo>
                  <a:pt x="128601" y="4309142"/>
                  <a:pt x="129535" y="4288085"/>
                  <a:pt x="129535" y="4288085"/>
                </a:cubicBezTo>
                <a:cubicBezTo>
                  <a:pt x="139217" y="4159209"/>
                  <a:pt x="178997" y="3999970"/>
                  <a:pt x="231905" y="3833469"/>
                </a:cubicBezTo>
                <a:lnTo>
                  <a:pt x="272435" y="3713234"/>
                </a:lnTo>
                <a:lnTo>
                  <a:pt x="272435" y="3681867"/>
                </a:lnTo>
                <a:lnTo>
                  <a:pt x="221018" y="3851228"/>
                </a:lnTo>
                <a:cubicBezTo>
                  <a:pt x="201223" y="3914581"/>
                  <a:pt x="181316" y="3978406"/>
                  <a:pt x="162544" y="4044491"/>
                </a:cubicBezTo>
                <a:cubicBezTo>
                  <a:pt x="118810" y="4203137"/>
                  <a:pt x="200940" y="3885926"/>
                  <a:pt x="207211" y="3864787"/>
                </a:cubicBezTo>
                <a:cubicBezTo>
                  <a:pt x="207405" y="3863961"/>
                  <a:pt x="247961" y="3734560"/>
                  <a:pt x="269408" y="3673133"/>
                </a:cubicBezTo>
                <a:lnTo>
                  <a:pt x="272435" y="3664881"/>
                </a:lnTo>
                <a:lnTo>
                  <a:pt x="272435" y="3387814"/>
                </a:lnTo>
                <a:lnTo>
                  <a:pt x="263601" y="3382848"/>
                </a:lnTo>
                <a:cubicBezTo>
                  <a:pt x="254397" y="3376707"/>
                  <a:pt x="244902" y="3371828"/>
                  <a:pt x="240823" y="3372205"/>
                </a:cubicBezTo>
                <a:cubicBezTo>
                  <a:pt x="237041" y="3371321"/>
                  <a:pt x="228807" y="3366736"/>
                  <a:pt x="222420" y="3359924"/>
                </a:cubicBezTo>
                <a:cubicBezTo>
                  <a:pt x="208388" y="3346007"/>
                  <a:pt x="167797" y="3320562"/>
                  <a:pt x="156450" y="3317909"/>
                </a:cubicBezTo>
                <a:cubicBezTo>
                  <a:pt x="130268" y="3310459"/>
                  <a:pt x="108589" y="3289435"/>
                  <a:pt x="92003" y="3252315"/>
                </a:cubicBezTo>
                <a:cubicBezTo>
                  <a:pt x="57862" y="3176521"/>
                  <a:pt x="49414" y="3076149"/>
                  <a:pt x="63594" y="2935858"/>
                </a:cubicBezTo>
                <a:cubicBezTo>
                  <a:pt x="66376" y="2912575"/>
                  <a:pt x="67311" y="2891518"/>
                  <a:pt x="67311" y="2891518"/>
                </a:cubicBezTo>
                <a:cubicBezTo>
                  <a:pt x="80221" y="2719682"/>
                  <a:pt x="146638" y="2493870"/>
                  <a:pt x="226335" y="2268836"/>
                </a:cubicBezTo>
                <a:lnTo>
                  <a:pt x="272435" y="2143348"/>
                </a:lnTo>
                <a:lnTo>
                  <a:pt x="272435" y="2110394"/>
                </a:lnTo>
                <a:lnTo>
                  <a:pt x="244507" y="2179009"/>
                </a:lnTo>
                <a:lnTo>
                  <a:pt x="272435" y="2094211"/>
                </a:lnTo>
                <a:lnTo>
                  <a:pt x="272435" y="2068201"/>
                </a:lnTo>
                <a:lnTo>
                  <a:pt x="228017" y="2005779"/>
                </a:lnTo>
                <a:cubicBezTo>
                  <a:pt x="103890" y="1825740"/>
                  <a:pt x="-26157" y="1605353"/>
                  <a:pt x="4559" y="1518499"/>
                </a:cubicBezTo>
                <a:cubicBezTo>
                  <a:pt x="11385" y="1499198"/>
                  <a:pt x="46282" y="1445960"/>
                  <a:pt x="63792" y="1408724"/>
                </a:cubicBezTo>
                <a:cubicBezTo>
                  <a:pt x="121426" y="1315755"/>
                  <a:pt x="193767" y="1311372"/>
                  <a:pt x="254573" y="1229082"/>
                </a:cubicBezTo>
                <a:lnTo>
                  <a:pt x="280172" y="1195644"/>
                </a:lnTo>
                <a:lnTo>
                  <a:pt x="285049" y="1147279"/>
                </a:lnTo>
                <a:cubicBezTo>
                  <a:pt x="318129" y="985617"/>
                  <a:pt x="414042" y="846844"/>
                  <a:pt x="546158" y="757588"/>
                </a:cubicBezTo>
                <a:lnTo>
                  <a:pt x="605160" y="725563"/>
                </a:lnTo>
                <a:lnTo>
                  <a:pt x="586388" y="699762"/>
                </a:lnTo>
                <a:cubicBezTo>
                  <a:pt x="563353" y="670336"/>
                  <a:pt x="521390" y="585140"/>
                  <a:pt x="510172" y="546863"/>
                </a:cubicBezTo>
                <a:cubicBezTo>
                  <a:pt x="500939" y="513414"/>
                  <a:pt x="495899" y="491436"/>
                  <a:pt x="494590" y="474416"/>
                </a:cubicBezTo>
                <a:lnTo>
                  <a:pt x="498290" y="451168"/>
                </a:lnTo>
                <a:lnTo>
                  <a:pt x="486884" y="417197"/>
                </a:lnTo>
                <a:cubicBezTo>
                  <a:pt x="482530" y="394073"/>
                  <a:pt x="487386" y="373748"/>
                  <a:pt x="515129" y="371117"/>
                </a:cubicBezTo>
                <a:lnTo>
                  <a:pt x="518672" y="370473"/>
                </a:lnTo>
                <a:lnTo>
                  <a:pt x="521572" y="364544"/>
                </a:lnTo>
                <a:lnTo>
                  <a:pt x="510645" y="357479"/>
                </a:lnTo>
                <a:cubicBezTo>
                  <a:pt x="505060" y="353778"/>
                  <a:pt x="498183" y="348923"/>
                  <a:pt x="490420" y="342492"/>
                </a:cubicBezTo>
                <a:cubicBezTo>
                  <a:pt x="431737" y="294758"/>
                  <a:pt x="478153" y="309783"/>
                  <a:pt x="520562" y="313515"/>
                </a:cubicBezTo>
                <a:lnTo>
                  <a:pt x="538939" y="312139"/>
                </a:lnTo>
                <a:lnTo>
                  <a:pt x="547243" y="288538"/>
                </a:lnTo>
                <a:lnTo>
                  <a:pt x="549351" y="282942"/>
                </a:lnTo>
                <a:lnTo>
                  <a:pt x="544401" y="278970"/>
                </a:lnTo>
                <a:lnTo>
                  <a:pt x="550843" y="278982"/>
                </a:lnTo>
                <a:lnTo>
                  <a:pt x="554548" y="269149"/>
                </a:lnTo>
                <a:lnTo>
                  <a:pt x="557297" y="263272"/>
                </a:lnTo>
                <a:lnTo>
                  <a:pt x="538375" y="240412"/>
                </a:lnTo>
                <a:cubicBezTo>
                  <a:pt x="507285" y="208001"/>
                  <a:pt x="477276" y="190486"/>
                  <a:pt x="434719" y="154617"/>
                </a:cubicBezTo>
                <a:cubicBezTo>
                  <a:pt x="402311" y="127658"/>
                  <a:pt x="428799" y="139347"/>
                  <a:pt x="455039" y="145861"/>
                </a:cubicBezTo>
                <a:cubicBezTo>
                  <a:pt x="478737" y="153473"/>
                  <a:pt x="566188" y="182808"/>
                  <a:pt x="617707" y="196553"/>
                </a:cubicBezTo>
                <a:lnTo>
                  <a:pt x="636595" y="201127"/>
                </a:lnTo>
                <a:lnTo>
                  <a:pt x="636896" y="200813"/>
                </a:lnTo>
                <a:lnTo>
                  <a:pt x="640600" y="197041"/>
                </a:lnTo>
                <a:lnTo>
                  <a:pt x="624539" y="188761"/>
                </a:lnTo>
                <a:cubicBezTo>
                  <a:pt x="538972" y="146727"/>
                  <a:pt x="342779" y="58902"/>
                  <a:pt x="337098" y="11537"/>
                </a:cubicBezTo>
                <a:cubicBezTo>
                  <a:pt x="336110" y="4455"/>
                  <a:pt x="344006" y="186"/>
                  <a:pt x="351127" y="6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C65729-6B13-4750-9269-EBC587992125}"/>
              </a:ext>
            </a:extLst>
          </p:cNvPr>
          <p:cNvSpPr/>
          <p:nvPr/>
        </p:nvSpPr>
        <p:spPr>
          <a:xfrm>
            <a:off x="271062" y="-8114"/>
            <a:ext cx="9675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C2825"/>
                </a:solidFill>
              </a:rPr>
              <a:t>Вечная проблема творчества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34E98D-4E83-46B9-AFC5-5C98792C2F36}"/>
              </a:ext>
            </a:extLst>
          </p:cNvPr>
          <p:cNvSpPr txBox="1"/>
          <p:nvPr/>
        </p:nvSpPr>
        <p:spPr>
          <a:xfrm>
            <a:off x="271062" y="1351508"/>
            <a:ext cx="391993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Сложность найти инструменты и принадлежностей на рабочем столе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Загруженный стол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Потеря времени и мыслей при поиске необходимого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Неудобство работы</a:t>
            </a:r>
          </a:p>
        </p:txBody>
      </p:sp>
    </p:spTree>
    <p:extLst>
      <p:ext uri="{BB962C8B-B14F-4D97-AF65-F5344CB8AC3E}">
        <p14:creationId xmlns:p14="http://schemas.microsoft.com/office/powerpoint/2010/main" val="4135328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7CB18680-C0D6-49AD-9203-6428959D025A}"/>
              </a:ext>
            </a:extLst>
          </p:cNvPr>
          <p:cNvSpPr/>
          <p:nvPr/>
        </p:nvSpPr>
        <p:spPr>
          <a:xfrm>
            <a:off x="3396000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rgbClr val="EFE9DA"/>
              </a:gs>
              <a:gs pos="74000">
                <a:srgbClr val="0C2825">
                  <a:alpha val="0"/>
                  <a:lumMod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5219F-61EE-4D50-8230-FB090AEF6AA1}"/>
              </a:ext>
            </a:extLst>
          </p:cNvPr>
          <p:cNvSpPr txBox="1"/>
          <p:nvPr/>
        </p:nvSpPr>
        <p:spPr>
          <a:xfrm>
            <a:off x="1840029" y="1767007"/>
            <a:ext cx="38314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0</a:t>
            </a:r>
            <a:r>
              <a:rPr lang="ru-RU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2.</a:t>
            </a:r>
            <a:endParaRPr lang="ru-RU" sz="21000" dirty="0">
              <a:ln w="22225" cmpd="sng">
                <a:solidFill>
                  <a:srgbClr val="EFE9DA"/>
                </a:solidFill>
              </a:ln>
              <a:solidFill>
                <a:srgbClr val="082723">
                  <a:alpha val="0"/>
                </a:srgb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7108D-1EE7-4418-81C8-D9AEA95B7F4B}"/>
              </a:ext>
            </a:extLst>
          </p:cNvPr>
          <p:cNvSpPr/>
          <p:nvPr/>
        </p:nvSpPr>
        <p:spPr>
          <a:xfrm>
            <a:off x="4700006" y="4652963"/>
            <a:ext cx="728879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E85B59"/>
                </a:solidFill>
              </a:rPr>
              <a:t>Решение</a:t>
            </a:r>
            <a:r>
              <a:rPr lang="en-US" sz="6600" dirty="0">
                <a:solidFill>
                  <a:srgbClr val="E85B59"/>
                </a:solidFill>
              </a:rPr>
              <a:t>, </a:t>
            </a:r>
            <a:r>
              <a:rPr lang="ru-RU" sz="6600" dirty="0">
                <a:solidFill>
                  <a:srgbClr val="E85B59"/>
                </a:solidFill>
              </a:rPr>
              <a:t>Прототип</a:t>
            </a:r>
          </a:p>
        </p:txBody>
      </p:sp>
    </p:spTree>
    <p:extLst>
      <p:ext uri="{BB962C8B-B14F-4D97-AF65-F5344CB8AC3E}">
        <p14:creationId xmlns:p14="http://schemas.microsoft.com/office/powerpoint/2010/main" val="50443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FF190A7A-EC91-4874-9BD5-78B16C3F677E}"/>
              </a:ext>
            </a:extLst>
          </p:cNvPr>
          <p:cNvSpPr/>
          <p:nvPr/>
        </p:nvSpPr>
        <p:spPr>
          <a:xfrm>
            <a:off x="4223655" y="-1971000"/>
            <a:ext cx="10800000" cy="10800000"/>
          </a:xfrm>
          <a:prstGeom prst="ellipse">
            <a:avLst/>
          </a:prstGeom>
          <a:solidFill>
            <a:srgbClr val="E85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FC9986-1548-42AA-B12A-780E1D7C07D6}"/>
              </a:ext>
            </a:extLst>
          </p:cNvPr>
          <p:cNvSpPr/>
          <p:nvPr/>
        </p:nvSpPr>
        <p:spPr>
          <a:xfrm>
            <a:off x="271062" y="-8114"/>
            <a:ext cx="73598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C2825"/>
                </a:solidFill>
              </a:rPr>
              <a:t>Решение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069A45-DD2F-4B54-8A48-77FDACB1A987}"/>
              </a:ext>
            </a:extLst>
          </p:cNvPr>
          <p:cNvSpPr txBox="1"/>
          <p:nvPr/>
        </p:nvSpPr>
        <p:spPr>
          <a:xfrm>
            <a:off x="371475" y="1554134"/>
            <a:ext cx="39199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Хранилище ресурсов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C79FEC-D184-4096-AFBF-FC220BFB61DF}"/>
              </a:ext>
            </a:extLst>
          </p:cNvPr>
          <p:cNvSpPr txBox="1"/>
          <p:nvPr/>
        </p:nvSpPr>
        <p:spPr>
          <a:xfrm>
            <a:off x="423998" y="2888843"/>
            <a:ext cx="3919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932EA5-3445-4544-8081-973298FA54E8}"/>
              </a:ext>
            </a:extLst>
          </p:cNvPr>
          <p:cNvSpPr txBox="1"/>
          <p:nvPr/>
        </p:nvSpPr>
        <p:spPr>
          <a:xfrm>
            <a:off x="371475" y="3709610"/>
            <a:ext cx="3919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Рабочее место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ED4A98-0368-4509-A94B-4BA7B9803B1B}"/>
              </a:ext>
            </a:extLst>
          </p:cNvPr>
          <p:cNvSpPr txBox="1"/>
          <p:nvPr/>
        </p:nvSpPr>
        <p:spPr>
          <a:xfrm>
            <a:off x="371474" y="4387767"/>
            <a:ext cx="3919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=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0DEF38-2913-431B-B661-22D3DC9B6CA7}"/>
              </a:ext>
            </a:extLst>
          </p:cNvPr>
          <p:cNvSpPr txBox="1"/>
          <p:nvPr/>
        </p:nvSpPr>
        <p:spPr>
          <a:xfrm>
            <a:off x="371473" y="5249533"/>
            <a:ext cx="3919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E85B59"/>
                </a:solidFill>
              </a:rPr>
              <a:t>Hobynizer</a:t>
            </a:r>
            <a:endParaRPr lang="ru-RU" sz="6000" dirty="0">
              <a:solidFill>
                <a:srgbClr val="E85B59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07F531-083A-4BFE-9631-B3B9254F3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257" y="517071"/>
            <a:ext cx="5823858" cy="5823858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57893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FC9986-1548-42AA-B12A-780E1D7C07D6}"/>
              </a:ext>
            </a:extLst>
          </p:cNvPr>
          <p:cNvSpPr/>
          <p:nvPr/>
        </p:nvSpPr>
        <p:spPr>
          <a:xfrm>
            <a:off x="271062" y="-8114"/>
            <a:ext cx="6200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C2825"/>
                </a:solidFill>
              </a:rPr>
              <a:t>Разработка прототипа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8FC520-031C-4189-86F7-C72022126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969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88" y="1073558"/>
            <a:ext cx="8374906" cy="47108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82C23F-CAB1-46F6-9D96-AFFB4C85C3C0}"/>
              </a:ext>
            </a:extLst>
          </p:cNvPr>
          <p:cNvSpPr txBox="1"/>
          <p:nvPr/>
        </p:nvSpPr>
        <p:spPr>
          <a:xfrm>
            <a:off x="4501243" y="5230444"/>
            <a:ext cx="3189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C2825"/>
                </a:solidFill>
                <a:latin typeface="Iris KG" pitchFamily="2" charset="-52"/>
              </a:rPr>
              <a:t>Hobynizer 1</a:t>
            </a:r>
            <a:endParaRPr lang="ru-RU" sz="6600" dirty="0">
              <a:solidFill>
                <a:srgbClr val="0C2825"/>
              </a:solidFill>
              <a:latin typeface="Iris KG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15043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7CB18680-C0D6-49AD-9203-6428959D025A}"/>
              </a:ext>
            </a:extLst>
          </p:cNvPr>
          <p:cNvSpPr/>
          <p:nvPr/>
        </p:nvSpPr>
        <p:spPr>
          <a:xfrm>
            <a:off x="3396000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rgbClr val="EFE9DA"/>
              </a:gs>
              <a:gs pos="74000">
                <a:srgbClr val="0C2825">
                  <a:alpha val="0"/>
                  <a:lumMod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5219F-61EE-4D50-8230-FB090AEF6AA1}"/>
              </a:ext>
            </a:extLst>
          </p:cNvPr>
          <p:cNvSpPr txBox="1"/>
          <p:nvPr/>
        </p:nvSpPr>
        <p:spPr>
          <a:xfrm>
            <a:off x="1840029" y="1767007"/>
            <a:ext cx="38314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0</a:t>
            </a:r>
            <a:r>
              <a:rPr lang="ru-RU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3.</a:t>
            </a:r>
            <a:endParaRPr lang="ru-RU" sz="21000" dirty="0">
              <a:ln w="22225" cmpd="sng">
                <a:solidFill>
                  <a:srgbClr val="EFE9DA"/>
                </a:solidFill>
              </a:ln>
              <a:solidFill>
                <a:srgbClr val="082723">
                  <a:alpha val="0"/>
                </a:srgb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7108D-1EE7-4418-81C8-D9AEA95B7F4B}"/>
              </a:ext>
            </a:extLst>
          </p:cNvPr>
          <p:cNvSpPr/>
          <p:nvPr/>
        </p:nvSpPr>
        <p:spPr>
          <a:xfrm>
            <a:off x="4898572" y="4652963"/>
            <a:ext cx="65981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rgbClr val="E85B59"/>
                </a:solidFill>
              </a:rPr>
              <a:t>MVP</a:t>
            </a:r>
            <a:r>
              <a:rPr lang="ru-RU" sz="6600" dirty="0">
                <a:solidFill>
                  <a:srgbClr val="E85B59"/>
                </a:solidFill>
              </a:rPr>
              <a:t>, дальнейшие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2803980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3459E9-B849-44D6-AAC9-B8C2BA261853}"/>
              </a:ext>
            </a:extLst>
          </p:cNvPr>
          <p:cNvSpPr/>
          <p:nvPr/>
        </p:nvSpPr>
        <p:spPr>
          <a:xfrm>
            <a:off x="271062" y="-8114"/>
            <a:ext cx="111915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0C2825"/>
                </a:solidFill>
              </a:rPr>
              <a:t>MVP</a:t>
            </a:r>
            <a:r>
              <a:rPr lang="ru-RU" sz="4800" dirty="0">
                <a:solidFill>
                  <a:srgbClr val="0C2825"/>
                </a:solidFill>
              </a:rPr>
              <a:t> и дальнейшее развитие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772AEC-7E06-485B-BF60-DECE7B700BFB}"/>
              </a:ext>
            </a:extLst>
          </p:cNvPr>
          <p:cNvSpPr txBox="1"/>
          <p:nvPr/>
        </p:nvSpPr>
        <p:spPr>
          <a:xfrm>
            <a:off x="4295029" y="5216244"/>
            <a:ext cx="3189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C2825"/>
                </a:solidFill>
                <a:latin typeface="Iris KG" pitchFamily="2" charset="-52"/>
              </a:rPr>
              <a:t>Hobynizer 2</a:t>
            </a:r>
            <a:endParaRPr lang="ru-RU" sz="6600" dirty="0">
              <a:solidFill>
                <a:srgbClr val="0C2825"/>
              </a:solidFill>
              <a:latin typeface="Iris KG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A9187F-E77E-4B61-946C-FEBC2D900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8835" y="533760"/>
            <a:ext cx="7932298" cy="52098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6B250B-07E4-4084-8176-0E5DD56C64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1" b="95520" l="9920" r="899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7690" y="1094619"/>
            <a:ext cx="5944193" cy="41216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B39E70-2AAB-4E0B-83E3-7C962DA7E6B9}"/>
              </a:ext>
            </a:extLst>
          </p:cNvPr>
          <p:cNvSpPr txBox="1"/>
          <p:nvPr/>
        </p:nvSpPr>
        <p:spPr>
          <a:xfrm>
            <a:off x="7730226" y="5189598"/>
            <a:ext cx="44617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C2825"/>
                </a:solidFill>
                <a:latin typeface="Iris KG" pitchFamily="2" charset="-52"/>
              </a:rPr>
              <a:t>Hobynizer </a:t>
            </a:r>
            <a:r>
              <a:rPr lang="ru-RU" sz="6600" dirty="0">
                <a:solidFill>
                  <a:srgbClr val="0C2825"/>
                </a:solidFill>
                <a:latin typeface="Iris KG" pitchFamily="2" charset="-52"/>
              </a:rPr>
              <a:t>3</a:t>
            </a:r>
            <a:r>
              <a:rPr lang="en-US" sz="6600" dirty="0">
                <a:solidFill>
                  <a:srgbClr val="0C2825"/>
                </a:solidFill>
                <a:latin typeface="Iris KG" pitchFamily="2" charset="-52"/>
              </a:rPr>
              <a:t>,</a:t>
            </a:r>
            <a:r>
              <a:rPr lang="en-US" sz="8800" dirty="0">
                <a:solidFill>
                  <a:srgbClr val="0C2825"/>
                </a:solidFill>
                <a:latin typeface="Iris KG" pitchFamily="2" charset="-52"/>
              </a:rPr>
              <a:t>4</a:t>
            </a:r>
            <a:r>
              <a:rPr lang="en-US" sz="6600" dirty="0">
                <a:solidFill>
                  <a:srgbClr val="0C2825"/>
                </a:solidFill>
                <a:latin typeface="Iris KG" pitchFamily="2" charset="-52"/>
              </a:rPr>
              <a:t>…</a:t>
            </a:r>
            <a:endParaRPr lang="ru-RU" sz="6600" dirty="0">
              <a:solidFill>
                <a:srgbClr val="0C2825"/>
              </a:solidFill>
              <a:latin typeface="Iris KG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0057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7CB18680-C0D6-49AD-9203-6428959D025A}"/>
              </a:ext>
            </a:extLst>
          </p:cNvPr>
          <p:cNvSpPr/>
          <p:nvPr/>
        </p:nvSpPr>
        <p:spPr>
          <a:xfrm>
            <a:off x="3396000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rgbClr val="EFE9DA"/>
              </a:gs>
              <a:gs pos="74000">
                <a:srgbClr val="0C2825">
                  <a:alpha val="0"/>
                  <a:lumMod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5219F-61EE-4D50-8230-FB090AEF6AA1}"/>
              </a:ext>
            </a:extLst>
          </p:cNvPr>
          <p:cNvSpPr txBox="1"/>
          <p:nvPr/>
        </p:nvSpPr>
        <p:spPr>
          <a:xfrm>
            <a:off x="1840029" y="1767007"/>
            <a:ext cx="38314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0</a:t>
            </a:r>
            <a:r>
              <a:rPr lang="ru-RU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4.</a:t>
            </a:r>
            <a:endParaRPr lang="ru-RU" sz="21000" dirty="0">
              <a:ln w="22225" cmpd="sng">
                <a:solidFill>
                  <a:srgbClr val="EFE9DA"/>
                </a:solidFill>
              </a:ln>
              <a:solidFill>
                <a:srgbClr val="082723">
                  <a:alpha val="0"/>
                </a:srgb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7108D-1EE7-4418-81C8-D9AEA95B7F4B}"/>
              </a:ext>
            </a:extLst>
          </p:cNvPr>
          <p:cNvSpPr/>
          <p:nvPr/>
        </p:nvSpPr>
        <p:spPr>
          <a:xfrm>
            <a:off x="5474435" y="4652963"/>
            <a:ext cx="64737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E85B59"/>
                </a:solidFill>
              </a:rPr>
              <a:t>Команда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604137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250B0D-DD58-44FC-ACC5-29B84E5F7C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t="17112" r="-142" b="36706"/>
          <a:stretch/>
        </p:blipFill>
        <p:spPr>
          <a:xfrm>
            <a:off x="351867" y="1188244"/>
            <a:ext cx="2232000" cy="2232025"/>
          </a:xfr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9B2D530-311A-4645-AEED-6C90BAA5468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6" b="16656"/>
          <a:stretch>
            <a:fillRect/>
          </a:stretch>
        </p:blipFill>
        <p:spPr>
          <a:xfrm>
            <a:off x="4998708" y="1089024"/>
            <a:ext cx="2232000" cy="2232025"/>
          </a:xfr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CFB6CF2-98C7-4F8A-A412-7FB77E552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9" b="26909"/>
          <a:stretch>
            <a:fillRect/>
          </a:stretch>
        </p:blipFill>
        <p:spPr>
          <a:xfrm>
            <a:off x="9317856" y="1089025"/>
            <a:ext cx="2232000" cy="2232025"/>
          </a:xfr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AE83462-8728-4321-91E4-A67349D94F1B}"/>
              </a:ext>
            </a:extLst>
          </p:cNvPr>
          <p:cNvSpPr/>
          <p:nvPr/>
        </p:nvSpPr>
        <p:spPr>
          <a:xfrm>
            <a:off x="271062" y="-8114"/>
            <a:ext cx="73598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C2825"/>
                </a:solidFill>
              </a:rPr>
              <a:t>Команда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F5DC6EFD-9ADF-4E93-A71E-CB6406689D9F}"/>
              </a:ext>
            </a:extLst>
          </p:cNvPr>
          <p:cNvGrpSpPr/>
          <p:nvPr/>
        </p:nvGrpSpPr>
        <p:grpSpPr>
          <a:xfrm>
            <a:off x="4534023" y="3572669"/>
            <a:ext cx="4786879" cy="1323586"/>
            <a:chOff x="936173" y="1694543"/>
            <a:chExt cx="4786879" cy="132358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3FDAFC7-636B-4B2F-8BB8-FFC942A371B5}"/>
                </a:ext>
              </a:extLst>
            </p:cNvPr>
            <p:cNvSpPr txBox="1"/>
            <p:nvPr/>
          </p:nvSpPr>
          <p:spPr>
            <a:xfrm>
              <a:off x="936173" y="1694543"/>
              <a:ext cx="47868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Надежда Анисимова</a:t>
              </a:r>
            </a:p>
          </p:txBody>
        </p: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F95F7BE0-B80B-4054-8F87-EE083C2B8EAF}"/>
                </a:ext>
              </a:extLst>
            </p:cNvPr>
            <p:cNvCxnSpPr/>
            <p:nvPr/>
          </p:nvCxnSpPr>
          <p:spPr>
            <a:xfrm>
              <a:off x="936174" y="2282683"/>
              <a:ext cx="4005940" cy="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F8312EE1-CA27-4481-921F-561FDBE4D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74" y="2375875"/>
              <a:ext cx="642254" cy="642254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966B322-2456-4C31-BA3D-87A33DA75EC2}"/>
                </a:ext>
              </a:extLst>
            </p:cNvPr>
            <p:cNvSpPr txBox="1"/>
            <p:nvPr/>
          </p:nvSpPr>
          <p:spPr>
            <a:xfrm>
              <a:off x="1719944" y="2371798"/>
              <a:ext cx="31405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С</a:t>
              </a:r>
              <a:r>
                <a:rPr lang="ru-RU" b="0" i="0" u="none" strike="noStrike" dirty="0">
                  <a:effectLst/>
                </a:rPr>
                <a:t>пециалист по проектировке, контент-менеджер</a:t>
              </a:r>
              <a:endParaRPr lang="ru-RU" dirty="0"/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24E41633-17B5-453E-8BED-01E3CF6667A5}"/>
              </a:ext>
            </a:extLst>
          </p:cNvPr>
          <p:cNvGrpSpPr/>
          <p:nvPr/>
        </p:nvGrpSpPr>
        <p:grpSpPr>
          <a:xfrm>
            <a:off x="141071" y="3572669"/>
            <a:ext cx="4786879" cy="1877584"/>
            <a:chOff x="936173" y="1694543"/>
            <a:chExt cx="4786879" cy="187758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78E36F4-A7C3-43B7-9056-38DFE868D7C3}"/>
                </a:ext>
              </a:extLst>
            </p:cNvPr>
            <p:cNvSpPr txBox="1"/>
            <p:nvPr/>
          </p:nvSpPr>
          <p:spPr>
            <a:xfrm>
              <a:off x="936173" y="1694543"/>
              <a:ext cx="47868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Алексей Котов</a:t>
              </a:r>
            </a:p>
          </p:txBody>
        </p: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B2DD8256-298D-4AC1-9739-9351E37B732C}"/>
                </a:ext>
              </a:extLst>
            </p:cNvPr>
            <p:cNvCxnSpPr/>
            <p:nvPr/>
          </p:nvCxnSpPr>
          <p:spPr>
            <a:xfrm>
              <a:off x="936174" y="2282683"/>
              <a:ext cx="4005940" cy="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1DA0422C-B4B3-4A1A-B3CB-DE738F614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74" y="2375875"/>
              <a:ext cx="642254" cy="642254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35A049A-CCE3-4DE2-A76B-6796ED47986C}"/>
                </a:ext>
              </a:extLst>
            </p:cNvPr>
            <p:cNvSpPr txBox="1"/>
            <p:nvPr/>
          </p:nvSpPr>
          <p:spPr>
            <a:xfrm>
              <a:off x="1719943" y="2371798"/>
              <a:ext cx="32221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0" i="0" u="none" strike="noStrike" dirty="0">
                  <a:effectLst/>
                </a:rPr>
                <a:t>Основатель проекта,</a:t>
              </a:r>
              <a:r>
                <a:rPr lang="ru-RU" dirty="0"/>
                <a:t> изобретатель, </a:t>
              </a:r>
              <a:r>
                <a:rPr lang="ru-RU" b="0" i="0" u="none" strike="noStrike" dirty="0">
                  <a:effectLst/>
                </a:rPr>
                <a:t>креативный директор, специалист по проектировке</a:t>
              </a:r>
              <a:endParaRPr lang="ru-RU" dirty="0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4122263B-6FCC-422D-A0B3-F45A3A19D611}"/>
              </a:ext>
            </a:extLst>
          </p:cNvPr>
          <p:cNvGrpSpPr/>
          <p:nvPr/>
        </p:nvGrpSpPr>
        <p:grpSpPr>
          <a:xfrm>
            <a:off x="8954235" y="3572669"/>
            <a:ext cx="4786879" cy="1323586"/>
            <a:chOff x="936173" y="1694543"/>
            <a:chExt cx="4786879" cy="132358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3AB9013-F9F3-48CF-9CCC-7E770B691154}"/>
                </a:ext>
              </a:extLst>
            </p:cNvPr>
            <p:cNvSpPr txBox="1"/>
            <p:nvPr/>
          </p:nvSpPr>
          <p:spPr>
            <a:xfrm>
              <a:off x="936173" y="1694543"/>
              <a:ext cx="47868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Ян Лебедев</a:t>
              </a:r>
            </a:p>
          </p:txBody>
        </p:sp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3BF76A4B-F39B-4960-82F1-D7ECCCD4770E}"/>
                </a:ext>
              </a:extLst>
            </p:cNvPr>
            <p:cNvCxnSpPr>
              <a:cxnSpLocks/>
            </p:cNvCxnSpPr>
            <p:nvPr/>
          </p:nvCxnSpPr>
          <p:spPr>
            <a:xfrm>
              <a:off x="936174" y="2282683"/>
              <a:ext cx="2943851" cy="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4F8DC594-1B05-46E9-9291-9D3C80836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74" y="2375875"/>
              <a:ext cx="642254" cy="642254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1B61677-2295-427C-8715-AA6DA5A22791}"/>
                </a:ext>
              </a:extLst>
            </p:cNvPr>
            <p:cNvSpPr txBox="1"/>
            <p:nvPr/>
          </p:nvSpPr>
          <p:spPr>
            <a:xfrm>
              <a:off x="1719944" y="2371798"/>
              <a:ext cx="216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А</a:t>
              </a:r>
              <a:r>
                <a:rPr lang="ru-RU" b="0" i="0" u="none" strike="noStrike" dirty="0">
                  <a:effectLst/>
                </a:rPr>
                <a:t>налитик, Финансист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677406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7CB18680-C0D6-49AD-9203-6428959D025A}"/>
              </a:ext>
            </a:extLst>
          </p:cNvPr>
          <p:cNvSpPr/>
          <p:nvPr/>
        </p:nvSpPr>
        <p:spPr>
          <a:xfrm>
            <a:off x="3396000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rgbClr val="EFE9DA"/>
              </a:gs>
              <a:gs pos="74000">
                <a:srgbClr val="0C2825">
                  <a:alpha val="0"/>
                  <a:lumMod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5219F-61EE-4D50-8230-FB090AEF6AA1}"/>
              </a:ext>
            </a:extLst>
          </p:cNvPr>
          <p:cNvSpPr txBox="1"/>
          <p:nvPr/>
        </p:nvSpPr>
        <p:spPr>
          <a:xfrm>
            <a:off x="1840029" y="1767007"/>
            <a:ext cx="38314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0</a:t>
            </a:r>
            <a:r>
              <a:rPr lang="ru-RU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5.</a:t>
            </a:r>
            <a:endParaRPr lang="ru-RU" sz="21000" dirty="0">
              <a:ln w="22225" cmpd="sng">
                <a:solidFill>
                  <a:srgbClr val="EFE9DA"/>
                </a:solidFill>
              </a:ln>
              <a:solidFill>
                <a:srgbClr val="082723">
                  <a:alpha val="0"/>
                </a:srgb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7108D-1EE7-4418-81C8-D9AEA95B7F4B}"/>
              </a:ext>
            </a:extLst>
          </p:cNvPr>
          <p:cNvSpPr/>
          <p:nvPr/>
        </p:nvSpPr>
        <p:spPr>
          <a:xfrm>
            <a:off x="5387349" y="4652963"/>
            <a:ext cx="63801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E85B59"/>
                </a:solidFill>
              </a:rPr>
              <a:t>Рецензия пользователей</a:t>
            </a:r>
          </a:p>
        </p:txBody>
      </p:sp>
    </p:spTree>
    <p:extLst>
      <p:ext uri="{BB962C8B-B14F-4D97-AF65-F5344CB8AC3E}">
        <p14:creationId xmlns:p14="http://schemas.microsoft.com/office/powerpoint/2010/main" val="3920305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0E1B6D-14BE-4EA8-8796-98DBE18DCDC8}"/>
              </a:ext>
            </a:extLst>
          </p:cNvPr>
          <p:cNvSpPr/>
          <p:nvPr/>
        </p:nvSpPr>
        <p:spPr>
          <a:xfrm>
            <a:off x="271062" y="-8114"/>
            <a:ext cx="8811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C2825"/>
                </a:solidFill>
              </a:rPr>
              <a:t>Отзывы наших первых клиентов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0EFA474-BCB4-4212-983B-E37EDB2B1754}"/>
              </a:ext>
            </a:extLst>
          </p:cNvPr>
          <p:cNvGrpSpPr/>
          <p:nvPr/>
        </p:nvGrpSpPr>
        <p:grpSpPr>
          <a:xfrm>
            <a:off x="1550136" y="1544652"/>
            <a:ext cx="4005940" cy="1486876"/>
            <a:chOff x="936174" y="1694543"/>
            <a:chExt cx="4005940" cy="148687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95AAA9-B965-4538-915A-AB01216ECBAA}"/>
                </a:ext>
              </a:extLst>
            </p:cNvPr>
            <p:cNvSpPr txBox="1"/>
            <p:nvPr/>
          </p:nvSpPr>
          <p:spPr>
            <a:xfrm>
              <a:off x="936174" y="1694543"/>
              <a:ext cx="2547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/>
                <a:t>Анастасия</a:t>
              </a:r>
            </a:p>
          </p:txBody>
        </p:sp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186380E1-AA3B-4682-86EE-13FC85E05CEB}"/>
                </a:ext>
              </a:extLst>
            </p:cNvPr>
            <p:cNvCxnSpPr/>
            <p:nvPr/>
          </p:nvCxnSpPr>
          <p:spPr>
            <a:xfrm>
              <a:off x="936174" y="2402429"/>
              <a:ext cx="4005940" cy="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A8CB1EF-675B-4B17-AF7B-4E9BFAC86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74" y="2539165"/>
              <a:ext cx="642254" cy="64225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88B4B9-471C-456D-8F64-ED5277EC2719}"/>
                </a:ext>
              </a:extLst>
            </p:cNvPr>
            <p:cNvSpPr txBox="1"/>
            <p:nvPr/>
          </p:nvSpPr>
          <p:spPr>
            <a:xfrm>
              <a:off x="1719943" y="2535088"/>
              <a:ext cx="32221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Хорошее дополнение к моему</a:t>
              </a:r>
            </a:p>
            <a:p>
              <a:r>
                <a:rPr lang="ru-RU" dirty="0"/>
                <a:t>мольберту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A828203-0A34-4598-AD74-C8D8EB800EBE}"/>
              </a:ext>
            </a:extLst>
          </p:cNvPr>
          <p:cNvGrpSpPr/>
          <p:nvPr/>
        </p:nvGrpSpPr>
        <p:grpSpPr>
          <a:xfrm>
            <a:off x="6635926" y="1530553"/>
            <a:ext cx="4005940" cy="2317873"/>
            <a:chOff x="936174" y="1694543"/>
            <a:chExt cx="4005940" cy="231787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B0CAB1-98DF-4AA5-9CB9-89F33FC8E903}"/>
                </a:ext>
              </a:extLst>
            </p:cNvPr>
            <p:cNvSpPr txBox="1"/>
            <p:nvPr/>
          </p:nvSpPr>
          <p:spPr>
            <a:xfrm>
              <a:off x="936174" y="1694543"/>
              <a:ext cx="2547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/>
                <a:t>Семеныч</a:t>
              </a:r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A1F3DD13-0838-42EF-8D2A-29F3BFC8E64F}"/>
                </a:ext>
              </a:extLst>
            </p:cNvPr>
            <p:cNvCxnSpPr/>
            <p:nvPr/>
          </p:nvCxnSpPr>
          <p:spPr>
            <a:xfrm>
              <a:off x="936174" y="2402429"/>
              <a:ext cx="4005940" cy="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799E89A-E04D-4158-95E6-D05B4C033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74" y="2539165"/>
              <a:ext cx="642254" cy="64225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799790-F046-48D7-944F-C0BD7AF46C15}"/>
                </a:ext>
              </a:extLst>
            </p:cNvPr>
            <p:cNvSpPr txBox="1"/>
            <p:nvPr/>
          </p:nvSpPr>
          <p:spPr>
            <a:xfrm>
              <a:off x="1719943" y="2535088"/>
              <a:ext cx="322217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Продукт полезный, даже не</a:t>
              </a:r>
            </a:p>
            <a:p>
              <a:r>
                <a:rPr lang="ru-RU" dirty="0"/>
                <a:t>верится, что сделан детьми.</a:t>
              </a:r>
            </a:p>
            <a:p>
              <a:r>
                <a:rPr lang="ru-RU" dirty="0"/>
                <a:t>Использую для макетирования</a:t>
              </a:r>
            </a:p>
            <a:p>
              <a:r>
                <a:rPr lang="ru-RU" dirty="0"/>
                <a:t>приборов и хранения</a:t>
              </a:r>
            </a:p>
            <a:p>
              <a:r>
                <a:rPr lang="ru-RU" dirty="0"/>
                <a:t>радиодеталей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5396CE1-383D-4006-AC45-D254C11B9F88}"/>
              </a:ext>
            </a:extLst>
          </p:cNvPr>
          <p:cNvGrpSpPr/>
          <p:nvPr/>
        </p:nvGrpSpPr>
        <p:grpSpPr>
          <a:xfrm>
            <a:off x="6635924" y="4077254"/>
            <a:ext cx="4005940" cy="1763875"/>
            <a:chOff x="936174" y="1694543"/>
            <a:chExt cx="4005940" cy="176387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62BA38-7BFC-4C00-B7DE-F133085D9EC7}"/>
                </a:ext>
              </a:extLst>
            </p:cNvPr>
            <p:cNvSpPr txBox="1"/>
            <p:nvPr/>
          </p:nvSpPr>
          <p:spPr>
            <a:xfrm>
              <a:off x="936174" y="1694543"/>
              <a:ext cx="2547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/>
                <a:t>Виктория</a:t>
              </a:r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417FEF06-9578-42C6-9D41-7A165CE24D9D}"/>
                </a:ext>
              </a:extLst>
            </p:cNvPr>
            <p:cNvCxnSpPr/>
            <p:nvPr/>
          </p:nvCxnSpPr>
          <p:spPr>
            <a:xfrm>
              <a:off x="936174" y="2402429"/>
              <a:ext cx="4005940" cy="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19D6EDD-A209-4208-90DE-56449FDBF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74" y="2539165"/>
              <a:ext cx="642254" cy="64225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14E84C2-79C2-4EEE-BB1E-40D390A467F2}"/>
                </a:ext>
              </a:extLst>
            </p:cNvPr>
            <p:cNvSpPr txBox="1"/>
            <p:nvPr/>
          </p:nvSpPr>
          <p:spPr>
            <a:xfrm>
              <a:off x="1719943" y="2535088"/>
              <a:ext cx="322217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Было бы здорово</a:t>
              </a:r>
            </a:p>
            <a:p>
              <a:r>
                <a:rPr lang="ru-RU" dirty="0"/>
                <a:t>адаптировать Hobynizer для</a:t>
              </a:r>
            </a:p>
            <a:p>
              <a:r>
                <a:rPr lang="ru-RU" dirty="0"/>
                <a:t>ручного шитья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5CA0AD8-F199-4755-A13A-43297DF9309C}"/>
              </a:ext>
            </a:extLst>
          </p:cNvPr>
          <p:cNvGrpSpPr/>
          <p:nvPr/>
        </p:nvGrpSpPr>
        <p:grpSpPr>
          <a:xfrm>
            <a:off x="1550136" y="4077254"/>
            <a:ext cx="4005940" cy="2040874"/>
            <a:chOff x="936174" y="1694543"/>
            <a:chExt cx="4005940" cy="204087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296754-97D0-4D35-A5C7-DF51379A9419}"/>
                </a:ext>
              </a:extLst>
            </p:cNvPr>
            <p:cNvSpPr txBox="1"/>
            <p:nvPr/>
          </p:nvSpPr>
          <p:spPr>
            <a:xfrm>
              <a:off x="936174" y="1694543"/>
              <a:ext cx="2547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/>
                <a:t>Олег</a:t>
              </a:r>
            </a:p>
          </p:txBody>
        </p: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68A0D3AA-E9BB-408A-A00E-4182FFE82A6C}"/>
                </a:ext>
              </a:extLst>
            </p:cNvPr>
            <p:cNvCxnSpPr/>
            <p:nvPr/>
          </p:nvCxnSpPr>
          <p:spPr>
            <a:xfrm>
              <a:off x="936174" y="2402429"/>
              <a:ext cx="4005940" cy="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BABC1AF-29CA-4864-90C0-6BC439B53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74" y="2539165"/>
              <a:ext cx="642254" cy="64225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D7B53B9-3B69-42A3-A162-B1EBD5690AB8}"/>
                </a:ext>
              </a:extLst>
            </p:cNvPr>
            <p:cNvSpPr txBox="1"/>
            <p:nvPr/>
          </p:nvSpPr>
          <p:spPr>
            <a:xfrm>
              <a:off x="1719943" y="2535088"/>
              <a:ext cx="32221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Продукт заинтересовал</a:t>
              </a:r>
            </a:p>
            <a:p>
              <a:r>
                <a:rPr lang="ru-RU" dirty="0"/>
                <a:t>компактностью. При этом,</a:t>
              </a:r>
            </a:p>
            <a:p>
              <a:r>
                <a:rPr lang="ru-RU" dirty="0"/>
                <a:t>много чего можно в него</a:t>
              </a:r>
            </a:p>
            <a:p>
              <a:r>
                <a:rPr lang="ru-RU" dirty="0"/>
                <a:t>положить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1158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7CB18680-C0D6-49AD-9203-6428959D025A}"/>
              </a:ext>
            </a:extLst>
          </p:cNvPr>
          <p:cNvSpPr/>
          <p:nvPr/>
        </p:nvSpPr>
        <p:spPr>
          <a:xfrm>
            <a:off x="3396000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rgbClr val="EFE9DA"/>
              </a:gs>
              <a:gs pos="74000">
                <a:srgbClr val="0C2825">
                  <a:alpha val="0"/>
                  <a:lumMod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5219F-61EE-4D50-8230-FB090AEF6AA1}"/>
              </a:ext>
            </a:extLst>
          </p:cNvPr>
          <p:cNvSpPr txBox="1"/>
          <p:nvPr/>
        </p:nvSpPr>
        <p:spPr>
          <a:xfrm>
            <a:off x="1840029" y="1767007"/>
            <a:ext cx="38314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0</a:t>
            </a:r>
            <a:r>
              <a:rPr lang="ru-RU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6.</a:t>
            </a:r>
            <a:endParaRPr lang="ru-RU" sz="21000" dirty="0">
              <a:ln w="22225" cmpd="sng">
                <a:solidFill>
                  <a:srgbClr val="EFE9DA"/>
                </a:solidFill>
              </a:ln>
              <a:solidFill>
                <a:srgbClr val="082723">
                  <a:alpha val="0"/>
                </a:srgb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7108D-1EE7-4418-81C8-D9AEA95B7F4B}"/>
              </a:ext>
            </a:extLst>
          </p:cNvPr>
          <p:cNvSpPr/>
          <p:nvPr/>
        </p:nvSpPr>
        <p:spPr>
          <a:xfrm>
            <a:off x="5181600" y="4652963"/>
            <a:ext cx="591312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E85B59"/>
                </a:solidFill>
              </a:rPr>
              <a:t>ЦА, Маркетинг </a:t>
            </a:r>
          </a:p>
        </p:txBody>
      </p:sp>
    </p:spTree>
    <p:extLst>
      <p:ext uri="{BB962C8B-B14F-4D97-AF65-F5344CB8AC3E}">
        <p14:creationId xmlns:p14="http://schemas.microsoft.com/office/powerpoint/2010/main" val="2457451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480EA9-8528-4E68-A0D0-3FF10F98ED6B}"/>
              </a:ext>
            </a:extLst>
          </p:cNvPr>
          <p:cNvSpPr/>
          <p:nvPr/>
        </p:nvSpPr>
        <p:spPr>
          <a:xfrm>
            <a:off x="271062" y="-8114"/>
            <a:ext cx="73598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C2825"/>
                </a:solidFill>
              </a:rPr>
              <a:t>ЦА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1199051-BC92-48AF-9A7A-76BCCECBFC10}"/>
              </a:ext>
            </a:extLst>
          </p:cNvPr>
          <p:cNvGrpSpPr/>
          <p:nvPr/>
        </p:nvGrpSpPr>
        <p:grpSpPr>
          <a:xfrm>
            <a:off x="1268186" y="1583871"/>
            <a:ext cx="9655627" cy="4735286"/>
            <a:chOff x="838200" y="1513114"/>
            <a:chExt cx="9655627" cy="4735286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A30D28EC-A7F0-41AF-9AF4-608888111CD7}"/>
                </a:ext>
              </a:extLst>
            </p:cNvPr>
            <p:cNvSpPr/>
            <p:nvPr/>
          </p:nvSpPr>
          <p:spPr>
            <a:xfrm>
              <a:off x="838200" y="1513114"/>
              <a:ext cx="9111343" cy="4735286"/>
            </a:xfrm>
            <a:prstGeom prst="roundRect">
              <a:avLst>
                <a:gd name="adj" fmla="val 11380"/>
              </a:avLst>
            </a:prstGeom>
            <a:ln w="25400">
              <a:solidFill>
                <a:srgbClr val="E85B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F84E826-967E-49E8-AB13-B029B2B98E9A}"/>
                </a:ext>
              </a:extLst>
            </p:cNvPr>
            <p:cNvSpPr txBox="1"/>
            <p:nvPr/>
          </p:nvSpPr>
          <p:spPr>
            <a:xfrm>
              <a:off x="2090057" y="1788271"/>
              <a:ext cx="11647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Страна,</a:t>
              </a:r>
            </a:p>
            <a:p>
              <a:r>
                <a:rPr lang="ru-RU" b="1" dirty="0"/>
                <a:t>город/а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31CACE-13EB-4B5C-B017-C2BA93178984}"/>
                </a:ext>
              </a:extLst>
            </p:cNvPr>
            <p:cNvSpPr txBox="1"/>
            <p:nvPr/>
          </p:nvSpPr>
          <p:spPr>
            <a:xfrm>
              <a:off x="3737608" y="1927200"/>
              <a:ext cx="965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Возраст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642F98-197E-48E9-B601-E03F78D6111A}"/>
                </a:ext>
              </a:extLst>
            </p:cNvPr>
            <p:cNvSpPr txBox="1"/>
            <p:nvPr/>
          </p:nvSpPr>
          <p:spPr>
            <a:xfrm>
              <a:off x="5844405" y="1896644"/>
              <a:ext cx="116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Интересы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4C9BEA-2609-40CC-A51F-3245611F5205}"/>
                </a:ext>
              </a:extLst>
            </p:cNvPr>
            <p:cNvSpPr txBox="1"/>
            <p:nvPr/>
          </p:nvSpPr>
          <p:spPr>
            <a:xfrm>
              <a:off x="7892143" y="1926771"/>
              <a:ext cx="24710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Уровень дохода</a:t>
              </a:r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38DFDCE6-E21C-4687-9E80-192F1328D1CA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2677886"/>
              <a:ext cx="9111343" cy="0"/>
            </a:xfrm>
            <a:prstGeom prst="line">
              <a:avLst/>
            </a:prstGeom>
            <a:ln w="12700">
              <a:solidFill>
                <a:srgbClr val="E85B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68C6A1-3685-4673-9E5A-DDED8AE2DD98}"/>
                </a:ext>
              </a:extLst>
            </p:cNvPr>
            <p:cNvSpPr txBox="1"/>
            <p:nvPr/>
          </p:nvSpPr>
          <p:spPr>
            <a:xfrm>
              <a:off x="1273629" y="1926771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№</a:t>
              </a:r>
            </a:p>
          </p:txBody>
        </p: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A8A31D7-F25C-4588-990F-55B7045C1743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4332514"/>
              <a:ext cx="9111343" cy="0"/>
            </a:xfrm>
            <a:prstGeom prst="line">
              <a:avLst/>
            </a:prstGeom>
            <a:ln w="12700">
              <a:solidFill>
                <a:srgbClr val="E85B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FC2309-9E5E-473B-95F3-14563571F56F}"/>
                </a:ext>
              </a:extLst>
            </p:cNvPr>
            <p:cNvSpPr txBox="1"/>
            <p:nvPr/>
          </p:nvSpPr>
          <p:spPr>
            <a:xfrm>
              <a:off x="2090056" y="3198951"/>
              <a:ext cx="11647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Россия</a:t>
              </a:r>
            </a:p>
            <a:p>
              <a:r>
                <a:rPr lang="ru-RU" dirty="0"/>
                <a:t>Москва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9A2B8D-1AA9-4660-BAEA-354682355B19}"/>
                </a:ext>
              </a:extLst>
            </p:cNvPr>
            <p:cNvSpPr txBox="1"/>
            <p:nvPr/>
          </p:nvSpPr>
          <p:spPr>
            <a:xfrm>
              <a:off x="3570514" y="3042754"/>
              <a:ext cx="148045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Молодежь, люди средних лет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8560EF-75FD-4F2D-94E6-44E9881DA308}"/>
                </a:ext>
              </a:extLst>
            </p:cNvPr>
            <p:cNvSpPr txBox="1"/>
            <p:nvPr/>
          </p:nvSpPr>
          <p:spPr>
            <a:xfrm>
              <a:off x="5861957" y="3042754"/>
              <a:ext cx="148045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Живопись, </a:t>
              </a:r>
              <a:r>
                <a:rPr lang="ru-RU" dirty="0" err="1"/>
                <a:t>скетчинг</a:t>
              </a:r>
              <a:r>
                <a:rPr lang="ru-RU" dirty="0"/>
                <a:t>, графика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2F434C-7DB4-47D5-B959-5F3068481197}"/>
                </a:ext>
              </a:extLst>
            </p:cNvPr>
            <p:cNvSpPr txBox="1"/>
            <p:nvPr/>
          </p:nvSpPr>
          <p:spPr>
            <a:xfrm>
              <a:off x="8022770" y="3182035"/>
              <a:ext cx="24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Средний, выше среднего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450871-092F-4A6C-9C00-CDB62EC7F222}"/>
                </a:ext>
              </a:extLst>
            </p:cNvPr>
            <p:cNvSpPr txBox="1"/>
            <p:nvPr/>
          </p:nvSpPr>
          <p:spPr>
            <a:xfrm>
              <a:off x="1273629" y="3314701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E18014-5D22-4CBB-B5A4-83DEA8339816}"/>
                </a:ext>
              </a:extLst>
            </p:cNvPr>
            <p:cNvSpPr txBox="1"/>
            <p:nvPr/>
          </p:nvSpPr>
          <p:spPr>
            <a:xfrm>
              <a:off x="2133601" y="4630340"/>
              <a:ext cx="11647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Россия</a:t>
              </a:r>
            </a:p>
            <a:p>
              <a:r>
                <a:rPr lang="ru-RU" dirty="0"/>
                <a:t>Города миллионники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077F29E-98D0-4051-B14C-438415043E4F}"/>
                </a:ext>
              </a:extLst>
            </p:cNvPr>
            <p:cNvSpPr txBox="1"/>
            <p:nvPr/>
          </p:nvSpPr>
          <p:spPr>
            <a:xfrm>
              <a:off x="3570514" y="4675219"/>
              <a:ext cx="148045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Молодежь, люди средних лет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BCE2C2-21C7-4C7E-87B7-93150733573F}"/>
                </a:ext>
              </a:extLst>
            </p:cNvPr>
            <p:cNvSpPr txBox="1"/>
            <p:nvPr/>
          </p:nvSpPr>
          <p:spPr>
            <a:xfrm>
              <a:off x="5861956" y="4768839"/>
              <a:ext cx="148045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Живопись, </a:t>
              </a:r>
              <a:r>
                <a:rPr lang="ru-RU" dirty="0" err="1"/>
                <a:t>скетчинг</a:t>
              </a:r>
              <a:r>
                <a:rPr lang="ru-RU" dirty="0"/>
                <a:t>, графика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406998-530D-4FE3-ACF4-F9BB201BFAF7}"/>
                </a:ext>
              </a:extLst>
            </p:cNvPr>
            <p:cNvSpPr txBox="1"/>
            <p:nvPr/>
          </p:nvSpPr>
          <p:spPr>
            <a:xfrm>
              <a:off x="8022770" y="5045838"/>
              <a:ext cx="24710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Средний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BA48F3-DDF1-468A-930B-63973E7CC003}"/>
                </a:ext>
              </a:extLst>
            </p:cNvPr>
            <p:cNvSpPr txBox="1"/>
            <p:nvPr/>
          </p:nvSpPr>
          <p:spPr>
            <a:xfrm>
              <a:off x="1273629" y="4952218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2</a:t>
              </a:r>
            </a:p>
          </p:txBody>
        </p:sp>
      </p:grp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70C4189-E02E-4068-AB26-C2A0657E52C6}"/>
              </a:ext>
            </a:extLst>
          </p:cNvPr>
          <p:cNvCxnSpPr/>
          <p:nvPr/>
        </p:nvCxnSpPr>
        <p:spPr>
          <a:xfrm>
            <a:off x="2316480" y="1583871"/>
            <a:ext cx="0" cy="473528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3E5E0119-30EC-4662-BAE1-32564B037BE3}"/>
              </a:ext>
            </a:extLst>
          </p:cNvPr>
          <p:cNvCxnSpPr/>
          <p:nvPr/>
        </p:nvCxnSpPr>
        <p:spPr>
          <a:xfrm>
            <a:off x="3737067" y="1583871"/>
            <a:ext cx="0" cy="473528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415DDA7-C207-4EA3-9D0F-BA87D4F84A78}"/>
              </a:ext>
            </a:extLst>
          </p:cNvPr>
          <p:cNvCxnSpPr/>
          <p:nvPr/>
        </p:nvCxnSpPr>
        <p:spPr>
          <a:xfrm>
            <a:off x="5723709" y="1583871"/>
            <a:ext cx="0" cy="473528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EA84191-7666-4EEC-8F7D-59415C1B51AC}"/>
              </a:ext>
            </a:extLst>
          </p:cNvPr>
          <p:cNvCxnSpPr/>
          <p:nvPr/>
        </p:nvCxnSpPr>
        <p:spPr>
          <a:xfrm>
            <a:off x="7987938" y="1583871"/>
            <a:ext cx="0" cy="473528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941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106BB1-64DD-403E-8747-76A83CF6B53A}"/>
              </a:ext>
            </a:extLst>
          </p:cNvPr>
          <p:cNvSpPr/>
          <p:nvPr/>
        </p:nvSpPr>
        <p:spPr>
          <a:xfrm>
            <a:off x="271063" y="-8114"/>
            <a:ext cx="94418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C2825"/>
                </a:solidFill>
              </a:rPr>
              <a:t>Каналы продвижения, реализация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D780935-11A7-414E-A6A8-DA8AC70D0E48}"/>
              </a:ext>
            </a:extLst>
          </p:cNvPr>
          <p:cNvGrpSpPr/>
          <p:nvPr/>
        </p:nvGrpSpPr>
        <p:grpSpPr>
          <a:xfrm>
            <a:off x="864335" y="2099824"/>
            <a:ext cx="3217807" cy="707886"/>
            <a:chOff x="864335" y="2099824"/>
            <a:chExt cx="3217807" cy="70788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01C5385-8FCA-4CD9-80A0-A0DC6B7E0A98}"/>
                </a:ext>
              </a:extLst>
            </p:cNvPr>
            <p:cNvSpPr txBox="1"/>
            <p:nvPr/>
          </p:nvSpPr>
          <p:spPr>
            <a:xfrm>
              <a:off x="864335" y="2099824"/>
              <a:ext cx="32178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/>
                <a:t>Сайт, </a:t>
              </a:r>
              <a:r>
                <a:rPr lang="ru-RU" sz="4000" dirty="0" err="1"/>
                <a:t>лендинг</a:t>
              </a:r>
              <a:endParaRPr lang="ru-RU" sz="4000" dirty="0"/>
            </a:p>
          </p:txBody>
        </p: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35D1061D-1054-4C58-8E9F-20AAE1A12100}"/>
                </a:ext>
              </a:extLst>
            </p:cNvPr>
            <p:cNvCxnSpPr/>
            <p:nvPr/>
          </p:nvCxnSpPr>
          <p:spPr>
            <a:xfrm>
              <a:off x="1066800" y="2807710"/>
              <a:ext cx="2699657" cy="0"/>
            </a:xfrm>
            <a:prstGeom prst="line">
              <a:avLst/>
            </a:prstGeom>
            <a:ln w="19050">
              <a:solidFill>
                <a:srgbClr val="E85B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2A92F0C-E085-40B6-AFF8-72B0173413D4}"/>
              </a:ext>
            </a:extLst>
          </p:cNvPr>
          <p:cNvSpPr txBox="1"/>
          <p:nvPr/>
        </p:nvSpPr>
        <p:spPr>
          <a:xfrm>
            <a:off x="7700564" y="2099824"/>
            <a:ext cx="4034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Социальные сети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356C493-EBAB-405C-B6E4-834403730213}"/>
              </a:ext>
            </a:extLst>
          </p:cNvPr>
          <p:cNvCxnSpPr>
            <a:cxnSpLocks/>
          </p:cNvCxnSpPr>
          <p:nvPr/>
        </p:nvCxnSpPr>
        <p:spPr>
          <a:xfrm>
            <a:off x="8112039" y="2807710"/>
            <a:ext cx="3211285" cy="0"/>
          </a:xfrm>
          <a:prstGeom prst="line">
            <a:avLst/>
          </a:prstGeom>
          <a:ln w="19050">
            <a:solidFill>
              <a:srgbClr val="E85B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F2CA4F8-8BB7-48F9-8095-F1416CBCA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" r="155" b="759"/>
          <a:stretch>
            <a:fillRect/>
          </a:stretch>
        </p:blipFill>
        <p:spPr>
          <a:xfrm>
            <a:off x="1222341" y="3141715"/>
            <a:ext cx="2378662" cy="3485112"/>
          </a:xfrm>
          <a:custGeom>
            <a:avLst/>
            <a:gdLst>
              <a:gd name="connsiteX0" fmla="*/ 289551 w 2378662"/>
              <a:gd name="connsiteY0" fmla="*/ 3353555 h 3485112"/>
              <a:gd name="connsiteX1" fmla="*/ 290282 w 2378662"/>
              <a:gd name="connsiteY1" fmla="*/ 3354763 h 3485112"/>
              <a:gd name="connsiteX2" fmla="*/ 289300 w 2378662"/>
              <a:gd name="connsiteY2" fmla="*/ 3359547 h 3485112"/>
              <a:gd name="connsiteX3" fmla="*/ 287327 w 2378662"/>
              <a:gd name="connsiteY3" fmla="*/ 3359228 h 3485112"/>
              <a:gd name="connsiteX4" fmla="*/ 288309 w 2378662"/>
              <a:gd name="connsiteY4" fmla="*/ 3354444 h 3485112"/>
              <a:gd name="connsiteX5" fmla="*/ 289551 w 2378662"/>
              <a:gd name="connsiteY5" fmla="*/ 3353555 h 3485112"/>
              <a:gd name="connsiteX6" fmla="*/ 654849 w 2378662"/>
              <a:gd name="connsiteY6" fmla="*/ 3353554 h 3485112"/>
              <a:gd name="connsiteX7" fmla="*/ 655579 w 2378662"/>
              <a:gd name="connsiteY7" fmla="*/ 3354764 h 3485112"/>
              <a:gd name="connsiteX8" fmla="*/ 654596 w 2378662"/>
              <a:gd name="connsiteY8" fmla="*/ 3359546 h 3485112"/>
              <a:gd name="connsiteX9" fmla="*/ 652624 w 2378662"/>
              <a:gd name="connsiteY9" fmla="*/ 3359229 h 3485112"/>
              <a:gd name="connsiteX10" fmla="*/ 653606 w 2378662"/>
              <a:gd name="connsiteY10" fmla="*/ 3354445 h 3485112"/>
              <a:gd name="connsiteX11" fmla="*/ 654849 w 2378662"/>
              <a:gd name="connsiteY11" fmla="*/ 3353554 h 3485112"/>
              <a:gd name="connsiteX12" fmla="*/ 799593 w 2378662"/>
              <a:gd name="connsiteY12" fmla="*/ 3325308 h 3485112"/>
              <a:gd name="connsiteX13" fmla="*/ 800287 w 2378662"/>
              <a:gd name="connsiteY13" fmla="*/ 3326427 h 3485112"/>
              <a:gd name="connsiteX14" fmla="*/ 799374 w 2378662"/>
              <a:gd name="connsiteY14" fmla="*/ 3330421 h 3485112"/>
              <a:gd name="connsiteX15" fmla="*/ 797459 w 2378662"/>
              <a:gd name="connsiteY15" fmla="*/ 3330033 h 3485112"/>
              <a:gd name="connsiteX16" fmla="*/ 798371 w 2378662"/>
              <a:gd name="connsiteY16" fmla="*/ 3326041 h 3485112"/>
              <a:gd name="connsiteX17" fmla="*/ 799593 w 2378662"/>
              <a:gd name="connsiteY17" fmla="*/ 3325308 h 3485112"/>
              <a:gd name="connsiteX18" fmla="*/ 434296 w 2378662"/>
              <a:gd name="connsiteY18" fmla="*/ 3325307 h 3485112"/>
              <a:gd name="connsiteX19" fmla="*/ 434989 w 2378662"/>
              <a:gd name="connsiteY19" fmla="*/ 3326428 h 3485112"/>
              <a:gd name="connsiteX20" fmla="*/ 434077 w 2378662"/>
              <a:gd name="connsiteY20" fmla="*/ 3330422 h 3485112"/>
              <a:gd name="connsiteX21" fmla="*/ 432162 w 2378662"/>
              <a:gd name="connsiteY21" fmla="*/ 3330034 h 3485112"/>
              <a:gd name="connsiteX22" fmla="*/ 433073 w 2378662"/>
              <a:gd name="connsiteY22" fmla="*/ 3326040 h 3485112"/>
              <a:gd name="connsiteX23" fmla="*/ 434296 w 2378662"/>
              <a:gd name="connsiteY23" fmla="*/ 3325307 h 3485112"/>
              <a:gd name="connsiteX24" fmla="*/ 556567 w 2378662"/>
              <a:gd name="connsiteY24" fmla="*/ 3310439 h 3485112"/>
              <a:gd name="connsiteX25" fmla="*/ 557297 w 2378662"/>
              <a:gd name="connsiteY25" fmla="*/ 3311648 h 3485112"/>
              <a:gd name="connsiteX26" fmla="*/ 556316 w 2378662"/>
              <a:gd name="connsiteY26" fmla="*/ 3316432 h 3485112"/>
              <a:gd name="connsiteX27" fmla="*/ 554343 w 2378662"/>
              <a:gd name="connsiteY27" fmla="*/ 3316114 h 3485112"/>
              <a:gd name="connsiteX28" fmla="*/ 555325 w 2378662"/>
              <a:gd name="connsiteY28" fmla="*/ 3311330 h 3485112"/>
              <a:gd name="connsiteX29" fmla="*/ 556567 w 2378662"/>
              <a:gd name="connsiteY29" fmla="*/ 3310439 h 3485112"/>
              <a:gd name="connsiteX30" fmla="*/ 97466 w 2378662"/>
              <a:gd name="connsiteY30" fmla="*/ 3304196 h 3485112"/>
              <a:gd name="connsiteX31" fmla="*/ 98197 w 2378662"/>
              <a:gd name="connsiteY31" fmla="*/ 3305404 h 3485112"/>
              <a:gd name="connsiteX32" fmla="*/ 97215 w 2378662"/>
              <a:gd name="connsiteY32" fmla="*/ 3310188 h 3485112"/>
              <a:gd name="connsiteX33" fmla="*/ 95242 w 2378662"/>
              <a:gd name="connsiteY33" fmla="*/ 3309869 h 3485112"/>
              <a:gd name="connsiteX34" fmla="*/ 96225 w 2378662"/>
              <a:gd name="connsiteY34" fmla="*/ 3305085 h 3485112"/>
              <a:gd name="connsiteX35" fmla="*/ 97466 w 2378662"/>
              <a:gd name="connsiteY35" fmla="*/ 3304196 h 3485112"/>
              <a:gd name="connsiteX36" fmla="*/ 242212 w 2378662"/>
              <a:gd name="connsiteY36" fmla="*/ 3275948 h 3485112"/>
              <a:gd name="connsiteX37" fmla="*/ 242904 w 2378662"/>
              <a:gd name="connsiteY37" fmla="*/ 3277069 h 3485112"/>
              <a:gd name="connsiteX38" fmla="*/ 241992 w 2378662"/>
              <a:gd name="connsiteY38" fmla="*/ 3281061 h 3485112"/>
              <a:gd name="connsiteX39" fmla="*/ 240078 w 2378662"/>
              <a:gd name="connsiteY39" fmla="*/ 3280675 h 3485112"/>
              <a:gd name="connsiteX40" fmla="*/ 240989 w 2378662"/>
              <a:gd name="connsiteY40" fmla="*/ 3276681 h 3485112"/>
              <a:gd name="connsiteX41" fmla="*/ 242212 w 2378662"/>
              <a:gd name="connsiteY41" fmla="*/ 3275948 h 3485112"/>
              <a:gd name="connsiteX42" fmla="*/ 648954 w 2378662"/>
              <a:gd name="connsiteY42" fmla="*/ 3262142 h 3485112"/>
              <a:gd name="connsiteX43" fmla="*/ 648942 w 2378662"/>
              <a:gd name="connsiteY43" fmla="*/ 3262217 h 3485112"/>
              <a:gd name="connsiteX44" fmla="*/ 646440 w 2378662"/>
              <a:gd name="connsiteY44" fmla="*/ 3279347 h 3485112"/>
              <a:gd name="connsiteX45" fmla="*/ 647201 w 2378662"/>
              <a:gd name="connsiteY45" fmla="*/ 3275680 h 3485112"/>
              <a:gd name="connsiteX46" fmla="*/ 648763 w 2378662"/>
              <a:gd name="connsiteY46" fmla="*/ 3266665 h 3485112"/>
              <a:gd name="connsiteX47" fmla="*/ 793550 w 2378662"/>
              <a:gd name="connsiteY47" fmla="*/ 3243627 h 3485112"/>
              <a:gd name="connsiteX48" fmla="*/ 788986 w 2378662"/>
              <a:gd name="connsiteY48" fmla="*/ 3269760 h 3485112"/>
              <a:gd name="connsiteX49" fmla="*/ 791775 w 2378662"/>
              <a:gd name="connsiteY49" fmla="*/ 3257896 h 3485112"/>
              <a:gd name="connsiteX50" fmla="*/ 793306 w 2378662"/>
              <a:gd name="connsiteY50" fmla="*/ 3250192 h 3485112"/>
              <a:gd name="connsiteX51" fmla="*/ 1934957 w 2378662"/>
              <a:gd name="connsiteY51" fmla="*/ 3239027 h 3485112"/>
              <a:gd name="connsiteX52" fmla="*/ 1930926 w 2378662"/>
              <a:gd name="connsiteY52" fmla="*/ 3247892 h 3485112"/>
              <a:gd name="connsiteX53" fmla="*/ 1927547 w 2378662"/>
              <a:gd name="connsiteY53" fmla="*/ 3263224 h 3485112"/>
              <a:gd name="connsiteX54" fmla="*/ 1931671 w 2378662"/>
              <a:gd name="connsiteY54" fmla="*/ 3263771 h 3485112"/>
              <a:gd name="connsiteX55" fmla="*/ 1934468 w 2378662"/>
              <a:gd name="connsiteY55" fmla="*/ 3249034 h 3485112"/>
              <a:gd name="connsiteX56" fmla="*/ 271460 w 2378662"/>
              <a:gd name="connsiteY56" fmla="*/ 3190666 h 3485112"/>
              <a:gd name="connsiteX57" fmla="*/ 270411 w 2378662"/>
              <a:gd name="connsiteY57" fmla="*/ 3191747 h 3485112"/>
              <a:gd name="connsiteX58" fmla="*/ 265135 w 2378662"/>
              <a:gd name="connsiteY58" fmla="*/ 3196025 h 3485112"/>
              <a:gd name="connsiteX59" fmla="*/ 264862 w 2378662"/>
              <a:gd name="connsiteY59" fmla="*/ 3197206 h 3485112"/>
              <a:gd name="connsiteX60" fmla="*/ 264290 w 2378662"/>
              <a:gd name="connsiteY60" fmla="*/ 3200330 h 3485112"/>
              <a:gd name="connsiteX61" fmla="*/ 259620 w 2378662"/>
              <a:gd name="connsiteY61" fmla="*/ 3229955 h 3485112"/>
              <a:gd name="connsiteX62" fmla="*/ 556197 w 2378662"/>
              <a:gd name="connsiteY62" fmla="*/ 3112580 h 3485112"/>
              <a:gd name="connsiteX63" fmla="*/ 551929 w 2378662"/>
              <a:gd name="connsiteY63" fmla="*/ 3123514 h 3485112"/>
              <a:gd name="connsiteX64" fmla="*/ 547716 w 2378662"/>
              <a:gd name="connsiteY64" fmla="*/ 3133786 h 3485112"/>
              <a:gd name="connsiteX65" fmla="*/ 545077 w 2378662"/>
              <a:gd name="connsiteY65" fmla="*/ 3149428 h 3485112"/>
              <a:gd name="connsiteX66" fmla="*/ 543059 w 2378662"/>
              <a:gd name="connsiteY66" fmla="*/ 3152911 h 3485112"/>
              <a:gd name="connsiteX67" fmla="*/ 542116 w 2378662"/>
              <a:gd name="connsiteY67" fmla="*/ 3149377 h 3485112"/>
              <a:gd name="connsiteX68" fmla="*/ 542617 w 2378662"/>
              <a:gd name="connsiteY68" fmla="*/ 3146212 h 3485112"/>
              <a:gd name="connsiteX69" fmla="*/ 527067 w 2378662"/>
              <a:gd name="connsiteY69" fmla="*/ 3184111 h 3485112"/>
              <a:gd name="connsiteX70" fmla="*/ 527066 w 2378662"/>
              <a:gd name="connsiteY70" fmla="*/ 3184113 h 3485112"/>
              <a:gd name="connsiteX71" fmla="*/ 526619 w 2378662"/>
              <a:gd name="connsiteY71" fmla="*/ 3186943 h 3485112"/>
              <a:gd name="connsiteX72" fmla="*/ 522444 w 2378662"/>
              <a:gd name="connsiteY72" fmla="*/ 3216766 h 3485112"/>
              <a:gd name="connsiteX73" fmla="*/ 520817 w 2378662"/>
              <a:gd name="connsiteY73" fmla="*/ 3227302 h 3485112"/>
              <a:gd name="connsiteX74" fmla="*/ 530609 w 2378662"/>
              <a:gd name="connsiteY74" fmla="*/ 3192111 h 3485112"/>
              <a:gd name="connsiteX75" fmla="*/ 545688 w 2378662"/>
              <a:gd name="connsiteY75" fmla="*/ 3149134 h 3485112"/>
              <a:gd name="connsiteX76" fmla="*/ 547006 w 2378662"/>
              <a:gd name="connsiteY76" fmla="*/ 3146049 h 3485112"/>
              <a:gd name="connsiteX77" fmla="*/ 1591837 w 2378662"/>
              <a:gd name="connsiteY77" fmla="*/ 3078480 h 3485112"/>
              <a:gd name="connsiteX78" fmla="*/ 1589565 w 2378662"/>
              <a:gd name="connsiteY78" fmla="*/ 3084149 h 3485112"/>
              <a:gd name="connsiteX79" fmla="*/ 1581257 w 2378662"/>
              <a:gd name="connsiteY79" fmla="*/ 3099701 h 3485112"/>
              <a:gd name="connsiteX80" fmla="*/ 1576480 w 2378662"/>
              <a:gd name="connsiteY80" fmla="*/ 3107512 h 3485112"/>
              <a:gd name="connsiteX81" fmla="*/ 1655916 w 2378662"/>
              <a:gd name="connsiteY81" fmla="*/ 3164711 h 3485112"/>
              <a:gd name="connsiteX82" fmla="*/ 1614145 w 2378662"/>
              <a:gd name="connsiteY82" fmla="*/ 3078480 h 3485112"/>
              <a:gd name="connsiteX83" fmla="*/ 1844758 w 2378662"/>
              <a:gd name="connsiteY83" fmla="*/ 3078480 h 3485112"/>
              <a:gd name="connsiteX84" fmla="*/ 1845342 w 2378662"/>
              <a:gd name="connsiteY84" fmla="*/ 3079653 h 3485112"/>
              <a:gd name="connsiteX85" fmla="*/ 1884070 w 2378662"/>
              <a:gd name="connsiteY85" fmla="*/ 3150684 h 3485112"/>
              <a:gd name="connsiteX86" fmla="*/ 1881052 w 2378662"/>
              <a:gd name="connsiteY86" fmla="*/ 3143065 h 3485112"/>
              <a:gd name="connsiteX87" fmla="*/ 1849961 w 2378662"/>
              <a:gd name="connsiteY87" fmla="*/ 3078480 h 3485112"/>
              <a:gd name="connsiteX88" fmla="*/ 87533 w 2378662"/>
              <a:gd name="connsiteY88" fmla="*/ 3055736 h 3485112"/>
              <a:gd name="connsiteX89" fmla="*/ 62985 w 2378662"/>
              <a:gd name="connsiteY89" fmla="*/ 3148154 h 3485112"/>
              <a:gd name="connsiteX90" fmla="*/ 45814 w 2378662"/>
              <a:gd name="connsiteY90" fmla="*/ 3240905 h 3485112"/>
              <a:gd name="connsiteX91" fmla="*/ 48238 w 2378662"/>
              <a:gd name="connsiteY91" fmla="*/ 3241169 h 3485112"/>
              <a:gd name="connsiteX92" fmla="*/ 55903 w 2378662"/>
              <a:gd name="connsiteY92" fmla="*/ 3231086 h 3485112"/>
              <a:gd name="connsiteX93" fmla="*/ 56793 w 2378662"/>
              <a:gd name="connsiteY93" fmla="*/ 3229530 h 3485112"/>
              <a:gd name="connsiteX94" fmla="*/ 59210 w 2378662"/>
              <a:gd name="connsiteY94" fmla="*/ 3211666 h 3485112"/>
              <a:gd name="connsiteX95" fmla="*/ 63033 w 2378662"/>
              <a:gd name="connsiteY95" fmla="*/ 3182195 h 3485112"/>
              <a:gd name="connsiteX96" fmla="*/ 68085 w 2378662"/>
              <a:gd name="connsiteY96" fmla="*/ 3152309 h 3485112"/>
              <a:gd name="connsiteX97" fmla="*/ 87533 w 2378662"/>
              <a:gd name="connsiteY97" fmla="*/ 3055736 h 3485112"/>
              <a:gd name="connsiteX98" fmla="*/ 99690 w 2378662"/>
              <a:gd name="connsiteY98" fmla="*/ 3041489 h 3485112"/>
              <a:gd name="connsiteX99" fmla="*/ 98473 w 2378662"/>
              <a:gd name="connsiteY99" fmla="*/ 3044920 h 3485112"/>
              <a:gd name="connsiteX100" fmla="*/ 98936 w 2378662"/>
              <a:gd name="connsiteY100" fmla="*/ 3045631 h 3485112"/>
              <a:gd name="connsiteX101" fmla="*/ 107321 w 2378662"/>
              <a:gd name="connsiteY101" fmla="*/ 3021598 h 3485112"/>
              <a:gd name="connsiteX102" fmla="*/ 105916 w 2378662"/>
              <a:gd name="connsiteY102" fmla="*/ 3024980 h 3485112"/>
              <a:gd name="connsiteX103" fmla="*/ 85976 w 2378662"/>
              <a:gd name="connsiteY103" fmla="*/ 3143185 h 3485112"/>
              <a:gd name="connsiteX104" fmla="*/ 83958 w 2378662"/>
              <a:gd name="connsiteY104" fmla="*/ 3146666 h 3485112"/>
              <a:gd name="connsiteX105" fmla="*/ 83015 w 2378662"/>
              <a:gd name="connsiteY105" fmla="*/ 3143132 h 3485112"/>
              <a:gd name="connsiteX106" fmla="*/ 90360 w 2378662"/>
              <a:gd name="connsiteY106" fmla="*/ 3096781 h 3485112"/>
              <a:gd name="connsiteX107" fmla="*/ 98080 w 2378662"/>
              <a:gd name="connsiteY107" fmla="*/ 3050405 h 3485112"/>
              <a:gd name="connsiteX108" fmla="*/ 96928 w 2378662"/>
              <a:gd name="connsiteY108" fmla="*/ 3051240 h 3485112"/>
              <a:gd name="connsiteX109" fmla="*/ 96463 w 2378662"/>
              <a:gd name="connsiteY109" fmla="*/ 3050586 h 3485112"/>
              <a:gd name="connsiteX110" fmla="*/ 92822 w 2378662"/>
              <a:gd name="connsiteY110" fmla="*/ 3060841 h 3485112"/>
              <a:gd name="connsiteX111" fmla="*/ 84207 w 2378662"/>
              <a:gd name="connsiteY111" fmla="*/ 3091326 h 3485112"/>
              <a:gd name="connsiteX112" fmla="*/ 77647 w 2378662"/>
              <a:gd name="connsiteY112" fmla="*/ 3121253 h 3485112"/>
              <a:gd name="connsiteX113" fmla="*/ 72206 w 2378662"/>
              <a:gd name="connsiteY113" fmla="*/ 3150970 h 3485112"/>
              <a:gd name="connsiteX114" fmla="*/ 67520 w 2378662"/>
              <a:gd name="connsiteY114" fmla="*/ 3180699 h 3485112"/>
              <a:gd name="connsiteX115" fmla="*/ 63343 w 2378662"/>
              <a:gd name="connsiteY115" fmla="*/ 3210523 h 3485112"/>
              <a:gd name="connsiteX116" fmla="*/ 61744 w 2378662"/>
              <a:gd name="connsiteY116" fmla="*/ 3220878 h 3485112"/>
              <a:gd name="connsiteX117" fmla="*/ 70025 w 2378662"/>
              <a:gd name="connsiteY117" fmla="*/ 3206405 h 3485112"/>
              <a:gd name="connsiteX118" fmla="*/ 74153 w 2378662"/>
              <a:gd name="connsiteY118" fmla="*/ 3198793 h 3485112"/>
              <a:gd name="connsiteX119" fmla="*/ 97998 w 2378662"/>
              <a:gd name="connsiteY119" fmla="*/ 3103049 h 3485112"/>
              <a:gd name="connsiteX120" fmla="*/ 107321 w 2378662"/>
              <a:gd name="connsiteY120" fmla="*/ 3021598 h 3485112"/>
              <a:gd name="connsiteX121" fmla="*/ 132005 w 2378662"/>
              <a:gd name="connsiteY121" fmla="*/ 2875878 h 3485112"/>
              <a:gd name="connsiteX122" fmla="*/ 110778 w 2378662"/>
              <a:gd name="connsiteY122" fmla="*/ 2952468 h 3485112"/>
              <a:gd name="connsiteX123" fmla="*/ 106504 w 2378662"/>
              <a:gd name="connsiteY123" fmla="*/ 2969817 h 3485112"/>
              <a:gd name="connsiteX124" fmla="*/ 116420 w 2378662"/>
              <a:gd name="connsiteY124" fmla="*/ 2950896 h 3485112"/>
              <a:gd name="connsiteX125" fmla="*/ 144184 w 2378662"/>
              <a:gd name="connsiteY125" fmla="*/ 2844667 h 3485112"/>
              <a:gd name="connsiteX126" fmla="*/ 141437 w 2378662"/>
              <a:gd name="connsiteY126" fmla="*/ 2848796 h 3485112"/>
              <a:gd name="connsiteX127" fmla="*/ 126571 w 2378662"/>
              <a:gd name="connsiteY127" fmla="*/ 2915614 h 3485112"/>
              <a:gd name="connsiteX128" fmla="*/ 121545 w 2378662"/>
              <a:gd name="connsiteY128" fmla="*/ 2940989 h 3485112"/>
              <a:gd name="connsiteX129" fmla="*/ 127663 w 2378662"/>
              <a:gd name="connsiteY129" fmla="*/ 2921687 h 3485112"/>
              <a:gd name="connsiteX130" fmla="*/ 139481 w 2378662"/>
              <a:gd name="connsiteY130" fmla="*/ 2885168 h 3485112"/>
              <a:gd name="connsiteX131" fmla="*/ 144185 w 2378662"/>
              <a:gd name="connsiteY131" fmla="*/ 2871515 h 3485112"/>
              <a:gd name="connsiteX132" fmla="*/ 108174 w 2378662"/>
              <a:gd name="connsiteY132" fmla="*/ 2751013 h 3485112"/>
              <a:gd name="connsiteX133" fmla="*/ 104250 w 2378662"/>
              <a:gd name="connsiteY133" fmla="*/ 2760458 h 3485112"/>
              <a:gd name="connsiteX134" fmla="*/ 85060 w 2378662"/>
              <a:gd name="connsiteY134" fmla="*/ 2820742 h 3485112"/>
              <a:gd name="connsiteX135" fmla="*/ 78501 w 2378662"/>
              <a:gd name="connsiteY135" fmla="*/ 2850668 h 3485112"/>
              <a:gd name="connsiteX136" fmla="*/ 73059 w 2378662"/>
              <a:gd name="connsiteY136" fmla="*/ 2880386 h 3485112"/>
              <a:gd name="connsiteX137" fmla="*/ 68372 w 2378662"/>
              <a:gd name="connsiteY137" fmla="*/ 2910115 h 3485112"/>
              <a:gd name="connsiteX138" fmla="*/ 64197 w 2378662"/>
              <a:gd name="connsiteY138" fmla="*/ 2939938 h 3485112"/>
              <a:gd name="connsiteX139" fmla="*/ 59785 w 2378662"/>
              <a:gd name="connsiteY139" fmla="*/ 2969982 h 3485112"/>
              <a:gd name="connsiteX140" fmla="*/ 59154 w 2378662"/>
              <a:gd name="connsiteY140" fmla="*/ 2973879 h 3485112"/>
              <a:gd name="connsiteX141" fmla="*/ 74046 w 2378662"/>
              <a:gd name="connsiteY141" fmla="*/ 2922967 h 3485112"/>
              <a:gd name="connsiteX142" fmla="*/ 78619 w 2378662"/>
              <a:gd name="connsiteY142" fmla="*/ 2909983 h 3485112"/>
              <a:gd name="connsiteX143" fmla="*/ 83269 w 2378662"/>
              <a:gd name="connsiteY143" fmla="*/ 2889212 h 3485112"/>
              <a:gd name="connsiteX144" fmla="*/ 98852 w 2378662"/>
              <a:gd name="connsiteY144" fmla="*/ 2832466 h 3485112"/>
              <a:gd name="connsiteX145" fmla="*/ 108174 w 2378662"/>
              <a:gd name="connsiteY145" fmla="*/ 2751013 h 3485112"/>
              <a:gd name="connsiteX146" fmla="*/ 34052 w 2378662"/>
              <a:gd name="connsiteY146" fmla="*/ 1683753 h 3485112"/>
              <a:gd name="connsiteX147" fmla="*/ 33963 w 2378662"/>
              <a:gd name="connsiteY147" fmla="*/ 1690695 h 3485112"/>
              <a:gd name="connsiteX148" fmla="*/ 35154 w 2378662"/>
              <a:gd name="connsiteY148" fmla="*/ 1696713 h 3485112"/>
              <a:gd name="connsiteX149" fmla="*/ 34052 w 2378662"/>
              <a:gd name="connsiteY149" fmla="*/ 1683753 h 3485112"/>
              <a:gd name="connsiteX150" fmla="*/ 43863 w 2378662"/>
              <a:gd name="connsiteY150" fmla="*/ 1620529 h 3485112"/>
              <a:gd name="connsiteX151" fmla="*/ 37956 w 2378662"/>
              <a:gd name="connsiteY151" fmla="*/ 1658827 h 3485112"/>
              <a:gd name="connsiteX152" fmla="*/ 36054 w 2378662"/>
              <a:gd name="connsiteY152" fmla="*/ 1677838 h 3485112"/>
              <a:gd name="connsiteX153" fmla="*/ 43863 w 2378662"/>
              <a:gd name="connsiteY153" fmla="*/ 1620529 h 3485112"/>
              <a:gd name="connsiteX154" fmla="*/ 2254992 w 2378662"/>
              <a:gd name="connsiteY154" fmla="*/ 1608477 h 3485112"/>
              <a:gd name="connsiteX155" fmla="*/ 2254270 w 2378662"/>
              <a:gd name="connsiteY155" fmla="*/ 1616967 h 3485112"/>
              <a:gd name="connsiteX156" fmla="*/ 2247518 w 2378662"/>
              <a:gd name="connsiteY156" fmla="*/ 1640504 h 3485112"/>
              <a:gd name="connsiteX157" fmla="*/ 2244788 w 2378662"/>
              <a:gd name="connsiteY157" fmla="*/ 1644210 h 3485112"/>
              <a:gd name="connsiteX158" fmla="*/ 2254992 w 2378662"/>
              <a:gd name="connsiteY158" fmla="*/ 1608477 h 3485112"/>
              <a:gd name="connsiteX159" fmla="*/ 43589 w 2378662"/>
              <a:gd name="connsiteY159" fmla="*/ 1599743 h 3485112"/>
              <a:gd name="connsiteX160" fmla="*/ 43880 w 2378662"/>
              <a:gd name="connsiteY160" fmla="*/ 1605997 h 3485112"/>
              <a:gd name="connsiteX161" fmla="*/ 44892 w 2378662"/>
              <a:gd name="connsiteY161" fmla="*/ 1611552 h 3485112"/>
              <a:gd name="connsiteX162" fmla="*/ 43589 w 2378662"/>
              <a:gd name="connsiteY162" fmla="*/ 1599743 h 3485112"/>
              <a:gd name="connsiteX163" fmla="*/ 45182 w 2378662"/>
              <a:gd name="connsiteY163" fmla="*/ 1584995 h 3485112"/>
              <a:gd name="connsiteX164" fmla="*/ 45757 w 2378662"/>
              <a:gd name="connsiteY164" fmla="*/ 1591373 h 3485112"/>
              <a:gd name="connsiteX165" fmla="*/ 46662 w 2378662"/>
              <a:gd name="connsiteY165" fmla="*/ 1596882 h 3485112"/>
              <a:gd name="connsiteX166" fmla="*/ 45182 w 2378662"/>
              <a:gd name="connsiteY166" fmla="*/ 1584995 h 3485112"/>
              <a:gd name="connsiteX167" fmla="*/ 46645 w 2378662"/>
              <a:gd name="connsiteY167" fmla="*/ 1570189 h 3485112"/>
              <a:gd name="connsiteX168" fmla="*/ 46871 w 2378662"/>
              <a:gd name="connsiteY168" fmla="*/ 1576414 h 3485112"/>
              <a:gd name="connsiteX169" fmla="*/ 48203 w 2378662"/>
              <a:gd name="connsiteY169" fmla="*/ 1582111 h 3485112"/>
              <a:gd name="connsiteX170" fmla="*/ 46645 w 2378662"/>
              <a:gd name="connsiteY170" fmla="*/ 1570189 h 3485112"/>
              <a:gd name="connsiteX171" fmla="*/ 92847 w 2378662"/>
              <a:gd name="connsiteY171" fmla="*/ 1560737 h 3485112"/>
              <a:gd name="connsiteX172" fmla="*/ 92260 w 2378662"/>
              <a:gd name="connsiteY172" fmla="*/ 1566295 h 3485112"/>
              <a:gd name="connsiteX173" fmla="*/ 96577 w 2378662"/>
              <a:gd name="connsiteY173" fmla="*/ 1564611 h 3485112"/>
              <a:gd name="connsiteX174" fmla="*/ 92847 w 2378662"/>
              <a:gd name="connsiteY174" fmla="*/ 1560737 h 3485112"/>
              <a:gd name="connsiteX175" fmla="*/ 99791 w 2378662"/>
              <a:gd name="connsiteY175" fmla="*/ 1546940 h 3485112"/>
              <a:gd name="connsiteX176" fmla="*/ 93623 w 2378662"/>
              <a:gd name="connsiteY176" fmla="*/ 1556626 h 3485112"/>
              <a:gd name="connsiteX177" fmla="*/ 97878 w 2378662"/>
              <a:gd name="connsiteY177" fmla="*/ 1553369 h 3485112"/>
              <a:gd name="connsiteX178" fmla="*/ 99791 w 2378662"/>
              <a:gd name="connsiteY178" fmla="*/ 1546940 h 3485112"/>
              <a:gd name="connsiteX179" fmla="*/ 100208 w 2378662"/>
              <a:gd name="connsiteY179" fmla="*/ 1530463 h 3485112"/>
              <a:gd name="connsiteX180" fmla="*/ 94848 w 2378662"/>
              <a:gd name="connsiteY180" fmla="*/ 1537499 h 3485112"/>
              <a:gd name="connsiteX181" fmla="*/ 95694 w 2378662"/>
              <a:gd name="connsiteY181" fmla="*/ 1540667 h 3485112"/>
              <a:gd name="connsiteX182" fmla="*/ 100208 w 2378662"/>
              <a:gd name="connsiteY182" fmla="*/ 1530463 h 3485112"/>
              <a:gd name="connsiteX183" fmla="*/ 109784 w 2378662"/>
              <a:gd name="connsiteY183" fmla="*/ 1478631 h 3485112"/>
              <a:gd name="connsiteX184" fmla="*/ 103255 w 2378662"/>
              <a:gd name="connsiteY184" fmla="*/ 1487394 h 3485112"/>
              <a:gd name="connsiteX185" fmla="*/ 107444 w 2378662"/>
              <a:gd name="connsiteY185" fmla="*/ 1483964 h 3485112"/>
              <a:gd name="connsiteX186" fmla="*/ 109784 w 2378662"/>
              <a:gd name="connsiteY186" fmla="*/ 1478631 h 3485112"/>
              <a:gd name="connsiteX187" fmla="*/ 103301 w 2378662"/>
              <a:gd name="connsiteY187" fmla="*/ 1466640 h 3485112"/>
              <a:gd name="connsiteX188" fmla="*/ 102984 w 2378662"/>
              <a:gd name="connsiteY188" fmla="*/ 1467118 h 3485112"/>
              <a:gd name="connsiteX189" fmla="*/ 107034 w 2378662"/>
              <a:gd name="connsiteY189" fmla="*/ 1468337 h 3485112"/>
              <a:gd name="connsiteX190" fmla="*/ 103301 w 2378662"/>
              <a:gd name="connsiteY190" fmla="*/ 1466640 h 3485112"/>
              <a:gd name="connsiteX191" fmla="*/ 113916 w 2378662"/>
              <a:gd name="connsiteY191" fmla="*/ 1421607 h 3485112"/>
              <a:gd name="connsiteX192" fmla="*/ 112495 w 2378662"/>
              <a:gd name="connsiteY192" fmla="*/ 1443474 h 3485112"/>
              <a:gd name="connsiteX193" fmla="*/ 113916 w 2378662"/>
              <a:gd name="connsiteY193" fmla="*/ 1421607 h 3485112"/>
              <a:gd name="connsiteX194" fmla="*/ 134293 w 2378662"/>
              <a:gd name="connsiteY194" fmla="*/ 1370010 h 3485112"/>
              <a:gd name="connsiteX195" fmla="*/ 131297 w 2378662"/>
              <a:gd name="connsiteY195" fmla="*/ 1379940 h 3485112"/>
              <a:gd name="connsiteX196" fmla="*/ 134293 w 2378662"/>
              <a:gd name="connsiteY196" fmla="*/ 1370010 h 3485112"/>
              <a:gd name="connsiteX197" fmla="*/ 129734 w 2378662"/>
              <a:gd name="connsiteY197" fmla="*/ 1345411 h 3485112"/>
              <a:gd name="connsiteX198" fmla="*/ 127716 w 2378662"/>
              <a:gd name="connsiteY198" fmla="*/ 1352129 h 3485112"/>
              <a:gd name="connsiteX199" fmla="*/ 122397 w 2378662"/>
              <a:gd name="connsiteY199" fmla="*/ 1373306 h 3485112"/>
              <a:gd name="connsiteX200" fmla="*/ 118420 w 2378662"/>
              <a:gd name="connsiteY200" fmla="*/ 1390644 h 3485112"/>
              <a:gd name="connsiteX201" fmla="*/ 113106 w 2378662"/>
              <a:gd name="connsiteY201" fmla="*/ 1417668 h 3485112"/>
              <a:gd name="connsiteX202" fmla="*/ 116099 w 2378662"/>
              <a:gd name="connsiteY202" fmla="*/ 1418703 h 3485112"/>
              <a:gd name="connsiteX203" fmla="*/ 131197 w 2378662"/>
              <a:gd name="connsiteY203" fmla="*/ 1356071 h 3485112"/>
              <a:gd name="connsiteX204" fmla="*/ 133506 w 2378662"/>
              <a:gd name="connsiteY204" fmla="*/ 1349147 h 3485112"/>
              <a:gd name="connsiteX205" fmla="*/ 2304290 w 2378662"/>
              <a:gd name="connsiteY205" fmla="*/ 1311375 h 3485112"/>
              <a:gd name="connsiteX206" fmla="*/ 2285099 w 2378662"/>
              <a:gd name="connsiteY206" fmla="*/ 1457117 h 3485112"/>
              <a:gd name="connsiteX207" fmla="*/ 2254518 w 2378662"/>
              <a:gd name="connsiteY207" fmla="*/ 1605290 h 3485112"/>
              <a:gd name="connsiteX208" fmla="*/ 2255233 w 2378662"/>
              <a:gd name="connsiteY208" fmla="*/ 1592800 h 3485112"/>
              <a:gd name="connsiteX209" fmla="*/ 2299654 w 2378662"/>
              <a:gd name="connsiteY209" fmla="*/ 1339014 h 3485112"/>
              <a:gd name="connsiteX210" fmla="*/ 2304290 w 2378662"/>
              <a:gd name="connsiteY210" fmla="*/ 1311375 h 3485112"/>
              <a:gd name="connsiteX211" fmla="*/ 92288 w 2378662"/>
              <a:gd name="connsiteY211" fmla="*/ 1306483 h 3485112"/>
              <a:gd name="connsiteX212" fmla="*/ 83891 w 2378662"/>
              <a:gd name="connsiteY212" fmla="*/ 1340957 h 3485112"/>
              <a:gd name="connsiteX213" fmla="*/ 93047 w 2378662"/>
              <a:gd name="connsiteY213" fmla="*/ 1307336 h 3485112"/>
              <a:gd name="connsiteX214" fmla="*/ 236970 w 2378662"/>
              <a:gd name="connsiteY214" fmla="*/ 509778 h 3485112"/>
              <a:gd name="connsiteX215" fmla="*/ 242516 w 2378662"/>
              <a:gd name="connsiteY215" fmla="*/ 515810 h 3485112"/>
              <a:gd name="connsiteX216" fmla="*/ 300221 w 2378662"/>
              <a:gd name="connsiteY216" fmla="*/ 570188 h 3485112"/>
              <a:gd name="connsiteX217" fmla="*/ 311147 w 2378662"/>
              <a:gd name="connsiteY217" fmla="*/ 579120 h 3485112"/>
              <a:gd name="connsiteX218" fmla="*/ 316993 w 2378662"/>
              <a:gd name="connsiteY218" fmla="*/ 579120 h 3485112"/>
              <a:gd name="connsiteX219" fmla="*/ 298575 w 2378662"/>
              <a:gd name="connsiteY219" fmla="*/ 562219 h 3485112"/>
              <a:gd name="connsiteX220" fmla="*/ 236970 w 2378662"/>
              <a:gd name="connsiteY220" fmla="*/ 509778 h 3485112"/>
              <a:gd name="connsiteX221" fmla="*/ 1246581 w 2378662"/>
              <a:gd name="connsiteY221" fmla="*/ 509005 h 3485112"/>
              <a:gd name="connsiteX222" fmla="*/ 1247841 w 2378662"/>
              <a:gd name="connsiteY222" fmla="*/ 511537 h 3485112"/>
              <a:gd name="connsiteX223" fmla="*/ 1261375 w 2378662"/>
              <a:gd name="connsiteY223" fmla="*/ 519963 h 3485112"/>
              <a:gd name="connsiteX224" fmla="*/ 1260921 w 2378662"/>
              <a:gd name="connsiteY224" fmla="*/ 518479 h 3485112"/>
              <a:gd name="connsiteX225" fmla="*/ 2183750 w 2378662"/>
              <a:gd name="connsiteY225" fmla="*/ 506673 h 3485112"/>
              <a:gd name="connsiteX226" fmla="*/ 2170332 w 2378662"/>
              <a:gd name="connsiteY226" fmla="*/ 558469 h 3485112"/>
              <a:gd name="connsiteX227" fmla="*/ 2183750 w 2378662"/>
              <a:gd name="connsiteY227" fmla="*/ 506673 h 3485112"/>
              <a:gd name="connsiteX228" fmla="*/ 1178965 w 2378662"/>
              <a:gd name="connsiteY228" fmla="*/ 464336 h 3485112"/>
              <a:gd name="connsiteX229" fmla="*/ 1180892 w 2378662"/>
              <a:gd name="connsiteY229" fmla="*/ 469830 h 3485112"/>
              <a:gd name="connsiteX230" fmla="*/ 1203064 w 2378662"/>
              <a:gd name="connsiteY230" fmla="*/ 483653 h 3485112"/>
              <a:gd name="connsiteX231" fmla="*/ 1202779 w 2378662"/>
              <a:gd name="connsiteY231" fmla="*/ 480068 h 3485112"/>
              <a:gd name="connsiteX232" fmla="*/ 156057 w 2378662"/>
              <a:gd name="connsiteY232" fmla="*/ 420287 h 3485112"/>
              <a:gd name="connsiteX233" fmla="*/ 152011 w 2378662"/>
              <a:gd name="connsiteY233" fmla="*/ 421253 h 3485112"/>
              <a:gd name="connsiteX234" fmla="*/ 154681 w 2378662"/>
              <a:gd name="connsiteY234" fmla="*/ 436014 h 3485112"/>
              <a:gd name="connsiteX235" fmla="*/ 157809 w 2378662"/>
              <a:gd name="connsiteY235" fmla="*/ 445532 h 3485112"/>
              <a:gd name="connsiteX236" fmla="*/ 158397 w 2378662"/>
              <a:gd name="connsiteY236" fmla="*/ 435810 h 3485112"/>
              <a:gd name="connsiteX237" fmla="*/ 156057 w 2378662"/>
              <a:gd name="connsiteY237" fmla="*/ 420287 h 3485112"/>
              <a:gd name="connsiteX238" fmla="*/ 444952 w 2378662"/>
              <a:gd name="connsiteY238" fmla="*/ 414941 h 3485112"/>
              <a:gd name="connsiteX239" fmla="*/ 451770 w 2378662"/>
              <a:gd name="connsiteY239" fmla="*/ 421334 h 3485112"/>
              <a:gd name="connsiteX240" fmla="*/ 455986 w 2378662"/>
              <a:gd name="connsiteY240" fmla="*/ 417848 h 3485112"/>
              <a:gd name="connsiteX241" fmla="*/ 1108277 w 2378662"/>
              <a:gd name="connsiteY241" fmla="*/ 334560 h 3485112"/>
              <a:gd name="connsiteX242" fmla="*/ 1108277 w 2378662"/>
              <a:gd name="connsiteY242" fmla="*/ 334560 h 3485112"/>
              <a:gd name="connsiteX243" fmla="*/ 987659 w 2378662"/>
              <a:gd name="connsiteY243" fmla="*/ 275918 h 3485112"/>
              <a:gd name="connsiteX244" fmla="*/ 993974 w 2378662"/>
              <a:gd name="connsiteY244" fmla="*/ 293849 h 3485112"/>
              <a:gd name="connsiteX245" fmla="*/ 987659 w 2378662"/>
              <a:gd name="connsiteY245" fmla="*/ 275918 h 3485112"/>
              <a:gd name="connsiteX246" fmla="*/ 2201118 w 2378662"/>
              <a:gd name="connsiteY246" fmla="*/ 259759 h 3485112"/>
              <a:gd name="connsiteX247" fmla="*/ 2193630 w 2378662"/>
              <a:gd name="connsiteY247" fmla="*/ 277233 h 3485112"/>
              <a:gd name="connsiteX248" fmla="*/ 2201118 w 2378662"/>
              <a:gd name="connsiteY248" fmla="*/ 259759 h 3485112"/>
              <a:gd name="connsiteX249" fmla="*/ 2048718 w 2378662"/>
              <a:gd name="connsiteY249" fmla="*/ 107359 h 3485112"/>
              <a:gd name="connsiteX250" fmla="*/ 2041230 w 2378662"/>
              <a:gd name="connsiteY250" fmla="*/ 124832 h 3485112"/>
              <a:gd name="connsiteX251" fmla="*/ 2048718 w 2378662"/>
              <a:gd name="connsiteY251" fmla="*/ 107359 h 3485112"/>
              <a:gd name="connsiteX252" fmla="*/ 2219291 w 2378662"/>
              <a:gd name="connsiteY252" fmla="*/ 24 h 3485112"/>
              <a:gd name="connsiteX253" fmla="*/ 2217627 w 2378662"/>
              <a:gd name="connsiteY253" fmla="*/ 15001 h 3485112"/>
              <a:gd name="connsiteX254" fmla="*/ 2181848 w 2378662"/>
              <a:gd name="connsiteY254" fmla="*/ 95710 h 3485112"/>
              <a:gd name="connsiteX255" fmla="*/ 2120990 w 2378662"/>
              <a:gd name="connsiteY255" fmla="*/ 237712 h 3485112"/>
              <a:gd name="connsiteX256" fmla="*/ 2126336 w 2378662"/>
              <a:gd name="connsiteY256" fmla="*/ 238334 h 3485112"/>
              <a:gd name="connsiteX257" fmla="*/ 2135386 w 2378662"/>
              <a:gd name="connsiteY257" fmla="*/ 255599 h 3485112"/>
              <a:gd name="connsiteX258" fmla="*/ 2154523 w 2378662"/>
              <a:gd name="connsiteY258" fmla="*/ 240622 h 3485112"/>
              <a:gd name="connsiteX259" fmla="*/ 2172829 w 2378662"/>
              <a:gd name="connsiteY259" fmla="*/ 284722 h 3485112"/>
              <a:gd name="connsiteX260" fmla="*/ 2176989 w 2378662"/>
              <a:gd name="connsiteY260" fmla="*/ 291377 h 3485112"/>
              <a:gd name="connsiteX261" fmla="*/ 2193630 w 2378662"/>
              <a:gd name="connsiteY261" fmla="*/ 277233 h 3485112"/>
              <a:gd name="connsiteX262" fmla="*/ 2192798 w 2378662"/>
              <a:gd name="connsiteY262" fmla="*/ 293874 h 3485112"/>
              <a:gd name="connsiteX263" fmla="*/ 2276836 w 2378662"/>
              <a:gd name="connsiteY263" fmla="*/ 210668 h 3485112"/>
              <a:gd name="connsiteX264" fmla="*/ 2281828 w 2378662"/>
              <a:gd name="connsiteY264" fmla="*/ 223981 h 3485112"/>
              <a:gd name="connsiteX265" fmla="*/ 2238561 w 2378662"/>
              <a:gd name="connsiteY265" fmla="*/ 349622 h 3485112"/>
              <a:gd name="connsiteX266" fmla="*/ 2371690 w 2378662"/>
              <a:gd name="connsiteY266" fmla="*/ 152423 h 3485112"/>
              <a:gd name="connsiteX267" fmla="*/ 2370027 w 2378662"/>
              <a:gd name="connsiteY267" fmla="*/ 167400 h 3485112"/>
              <a:gd name="connsiteX268" fmla="*/ 2334248 w 2378662"/>
              <a:gd name="connsiteY268" fmla="*/ 248111 h 3485112"/>
              <a:gd name="connsiteX269" fmla="*/ 2259362 w 2378662"/>
              <a:gd name="connsiteY269" fmla="*/ 422843 h 3485112"/>
              <a:gd name="connsiteX270" fmla="*/ 2256034 w 2378662"/>
              <a:gd name="connsiteY270" fmla="*/ 431164 h 3485112"/>
              <a:gd name="connsiteX271" fmla="*/ 2204447 w 2378662"/>
              <a:gd name="connsiteY271" fmla="*/ 551084 h 3485112"/>
              <a:gd name="connsiteX272" fmla="*/ 2173712 w 2378662"/>
              <a:gd name="connsiteY272" fmla="*/ 630595 h 3485112"/>
              <a:gd name="connsiteX273" fmla="*/ 2178759 w 2378662"/>
              <a:gd name="connsiteY273" fmla="*/ 638078 h 3485112"/>
              <a:gd name="connsiteX274" fmla="*/ 2186344 w 2378662"/>
              <a:gd name="connsiteY274" fmla="*/ 675653 h 3485112"/>
              <a:gd name="connsiteX275" fmla="*/ 2186345 w 2378662"/>
              <a:gd name="connsiteY275" fmla="*/ 905557 h 3485112"/>
              <a:gd name="connsiteX276" fmla="*/ 2190177 w 2378662"/>
              <a:gd name="connsiteY276" fmla="*/ 907739 h 3485112"/>
              <a:gd name="connsiteX277" fmla="*/ 2211879 w 2378662"/>
              <a:gd name="connsiteY277" fmla="*/ 915965 h 3485112"/>
              <a:gd name="connsiteX278" fmla="*/ 2258080 w 2378662"/>
              <a:gd name="connsiteY278" fmla="*/ 952811 h 3485112"/>
              <a:gd name="connsiteX279" fmla="*/ 2300749 w 2378662"/>
              <a:gd name="connsiteY279" fmla="*/ 1152484 h 3485112"/>
              <a:gd name="connsiteX280" fmla="*/ 2301816 w 2378662"/>
              <a:gd name="connsiteY280" fmla="*/ 1181058 h 3485112"/>
              <a:gd name="connsiteX281" fmla="*/ 2194868 w 2378662"/>
              <a:gd name="connsiteY281" fmla="*/ 1810871 h 3485112"/>
              <a:gd name="connsiteX282" fmla="*/ 2186345 w 2378662"/>
              <a:gd name="connsiteY282" fmla="*/ 1843295 h 3485112"/>
              <a:gd name="connsiteX283" fmla="*/ 2186345 w 2378662"/>
              <a:gd name="connsiteY283" fmla="*/ 1859101 h 3485112"/>
              <a:gd name="connsiteX284" fmla="*/ 2196182 w 2378662"/>
              <a:gd name="connsiteY284" fmla="*/ 1825320 h 3485112"/>
              <a:gd name="connsiteX285" fmla="*/ 2244044 w 2378662"/>
              <a:gd name="connsiteY285" fmla="*/ 1649332 h 3485112"/>
              <a:gd name="connsiteX286" fmla="*/ 2198151 w 2378662"/>
              <a:gd name="connsiteY286" fmla="*/ 1849952 h 3485112"/>
              <a:gd name="connsiteX287" fmla="*/ 2186345 w 2378662"/>
              <a:gd name="connsiteY287" fmla="*/ 1895448 h 3485112"/>
              <a:gd name="connsiteX288" fmla="*/ 2186344 w 2378662"/>
              <a:gd name="connsiteY288" fmla="*/ 2218457 h 3485112"/>
              <a:gd name="connsiteX289" fmla="*/ 2223521 w 2378662"/>
              <a:gd name="connsiteY289" fmla="*/ 2285766 h 3485112"/>
              <a:gd name="connsiteX290" fmla="*/ 2330627 w 2378662"/>
              <a:gd name="connsiteY290" fmla="*/ 2613189 h 3485112"/>
              <a:gd name="connsiteX291" fmla="*/ 2284796 w 2378662"/>
              <a:gd name="connsiteY291" fmla="*/ 2678952 h 3485112"/>
              <a:gd name="connsiteX292" fmla="*/ 2217803 w 2378662"/>
              <a:gd name="connsiteY292" fmla="*/ 2731981 h 3485112"/>
              <a:gd name="connsiteX293" fmla="*/ 2186345 w 2378662"/>
              <a:gd name="connsiteY293" fmla="*/ 2749953 h 3485112"/>
              <a:gd name="connsiteX294" fmla="*/ 2186344 w 2378662"/>
              <a:gd name="connsiteY294" fmla="*/ 2981947 h 3485112"/>
              <a:gd name="connsiteX295" fmla="*/ 2089812 w 2378662"/>
              <a:gd name="connsiteY295" fmla="*/ 3078480 h 3485112"/>
              <a:gd name="connsiteX296" fmla="*/ 1891336 w 2378662"/>
              <a:gd name="connsiteY296" fmla="*/ 3078480 h 3485112"/>
              <a:gd name="connsiteX297" fmla="*/ 1899389 w 2378662"/>
              <a:gd name="connsiteY297" fmla="*/ 3093460 h 3485112"/>
              <a:gd name="connsiteX298" fmla="*/ 1936891 w 2378662"/>
              <a:gd name="connsiteY298" fmla="*/ 3196643 h 3485112"/>
              <a:gd name="connsiteX299" fmla="*/ 1934095 w 2378662"/>
              <a:gd name="connsiteY299" fmla="*/ 3270808 h 3485112"/>
              <a:gd name="connsiteX300" fmla="*/ 1927232 w 2378662"/>
              <a:gd name="connsiteY300" fmla="*/ 3290881 h 3485112"/>
              <a:gd name="connsiteX301" fmla="*/ 1919742 w 2378662"/>
              <a:gd name="connsiteY301" fmla="*/ 3306842 h 3485112"/>
              <a:gd name="connsiteX302" fmla="*/ 1908185 w 2378662"/>
              <a:gd name="connsiteY302" fmla="*/ 3328138 h 3485112"/>
              <a:gd name="connsiteX303" fmla="*/ 1894367 w 2378662"/>
              <a:gd name="connsiteY303" fmla="*/ 3358871 h 3485112"/>
              <a:gd name="connsiteX304" fmla="*/ 1874062 w 2378662"/>
              <a:gd name="connsiteY304" fmla="*/ 3387903 h 3485112"/>
              <a:gd name="connsiteX305" fmla="*/ 1855887 w 2378662"/>
              <a:gd name="connsiteY305" fmla="*/ 3394554 h 3485112"/>
              <a:gd name="connsiteX306" fmla="*/ 1830724 w 2378662"/>
              <a:gd name="connsiteY306" fmla="*/ 3408336 h 3485112"/>
              <a:gd name="connsiteX307" fmla="*/ 1793315 w 2378662"/>
              <a:gd name="connsiteY307" fmla="*/ 3433419 h 3485112"/>
              <a:gd name="connsiteX308" fmla="*/ 1779872 w 2378662"/>
              <a:gd name="connsiteY308" fmla="*/ 3442378 h 3485112"/>
              <a:gd name="connsiteX309" fmla="*/ 1766987 w 2378662"/>
              <a:gd name="connsiteY309" fmla="*/ 3448389 h 3485112"/>
              <a:gd name="connsiteX310" fmla="*/ 1721900 w 2378662"/>
              <a:gd name="connsiteY310" fmla="*/ 3470605 h 3485112"/>
              <a:gd name="connsiteX311" fmla="*/ 1664373 w 2378662"/>
              <a:gd name="connsiteY311" fmla="*/ 3484119 h 3485112"/>
              <a:gd name="connsiteX312" fmla="*/ 1481084 w 2378662"/>
              <a:gd name="connsiteY312" fmla="*/ 3394146 h 3485112"/>
              <a:gd name="connsiteX313" fmla="*/ 1457970 w 2378662"/>
              <a:gd name="connsiteY313" fmla="*/ 3377312 h 3485112"/>
              <a:gd name="connsiteX314" fmla="*/ 1388464 w 2378662"/>
              <a:gd name="connsiteY314" fmla="*/ 3320743 h 3485112"/>
              <a:gd name="connsiteX315" fmla="*/ 1330047 w 2378662"/>
              <a:gd name="connsiteY315" fmla="*/ 3263784 h 3485112"/>
              <a:gd name="connsiteX316" fmla="*/ 1322378 w 2378662"/>
              <a:gd name="connsiteY316" fmla="*/ 3263630 h 3485112"/>
              <a:gd name="connsiteX317" fmla="*/ 1335191 w 2378662"/>
              <a:gd name="connsiteY317" fmla="*/ 3277915 h 3485112"/>
              <a:gd name="connsiteX318" fmla="*/ 1324065 w 2378662"/>
              <a:gd name="connsiteY318" fmla="*/ 3268464 h 3485112"/>
              <a:gd name="connsiteX319" fmla="*/ 1319299 w 2378662"/>
              <a:gd name="connsiteY319" fmla="*/ 3263568 h 3485112"/>
              <a:gd name="connsiteX320" fmla="*/ 1317054 w 2378662"/>
              <a:gd name="connsiteY320" fmla="*/ 3263523 h 3485112"/>
              <a:gd name="connsiteX321" fmla="*/ 1283792 w 2378662"/>
              <a:gd name="connsiteY321" fmla="*/ 3250965 h 3485112"/>
              <a:gd name="connsiteX322" fmla="*/ 1282742 w 2378662"/>
              <a:gd name="connsiteY322" fmla="*/ 3371089 h 3485112"/>
              <a:gd name="connsiteX323" fmla="*/ 1283064 w 2378662"/>
              <a:gd name="connsiteY323" fmla="*/ 3459372 h 3485112"/>
              <a:gd name="connsiteX324" fmla="*/ 1278567 w 2378662"/>
              <a:gd name="connsiteY324" fmla="*/ 3473756 h 3485112"/>
              <a:gd name="connsiteX325" fmla="*/ 1235927 w 2378662"/>
              <a:gd name="connsiteY325" fmla="*/ 3239678 h 3485112"/>
              <a:gd name="connsiteX326" fmla="*/ 1225045 w 2378662"/>
              <a:gd name="connsiteY326" fmla="*/ 3372114 h 3485112"/>
              <a:gd name="connsiteX327" fmla="*/ 1215123 w 2378662"/>
              <a:gd name="connsiteY327" fmla="*/ 3382297 h 3485112"/>
              <a:gd name="connsiteX328" fmla="*/ 1171616 w 2378662"/>
              <a:gd name="connsiteY328" fmla="*/ 3272330 h 3485112"/>
              <a:gd name="connsiteX329" fmla="*/ 1165688 w 2378662"/>
              <a:gd name="connsiteY329" fmla="*/ 3287902 h 3485112"/>
              <a:gd name="connsiteX330" fmla="*/ 1156137 w 2378662"/>
              <a:gd name="connsiteY330" fmla="*/ 3268262 h 3485112"/>
              <a:gd name="connsiteX331" fmla="*/ 1149652 w 2378662"/>
              <a:gd name="connsiteY331" fmla="*/ 3272685 h 3485112"/>
              <a:gd name="connsiteX332" fmla="*/ 1115164 w 2378662"/>
              <a:gd name="connsiteY332" fmla="*/ 3305707 h 3485112"/>
              <a:gd name="connsiteX333" fmla="*/ 1103660 w 2378662"/>
              <a:gd name="connsiteY333" fmla="*/ 3284301 h 3485112"/>
              <a:gd name="connsiteX334" fmla="*/ 1037990 w 2378662"/>
              <a:gd name="connsiteY334" fmla="*/ 3260017 h 3485112"/>
              <a:gd name="connsiteX335" fmla="*/ 1010320 w 2378662"/>
              <a:gd name="connsiteY335" fmla="*/ 3250599 h 3485112"/>
              <a:gd name="connsiteX336" fmla="*/ 1001043 w 2378662"/>
              <a:gd name="connsiteY336" fmla="*/ 3162017 h 3485112"/>
              <a:gd name="connsiteX337" fmla="*/ 1004597 w 2378662"/>
              <a:gd name="connsiteY337" fmla="*/ 3078480 h 3485112"/>
              <a:gd name="connsiteX338" fmla="*/ 981154 w 2378662"/>
              <a:gd name="connsiteY338" fmla="*/ 3078480 h 3485112"/>
              <a:gd name="connsiteX339" fmla="*/ 940055 w 2378662"/>
              <a:gd name="connsiteY339" fmla="*/ 3148647 h 3485112"/>
              <a:gd name="connsiteX340" fmla="*/ 937725 w 2378662"/>
              <a:gd name="connsiteY340" fmla="*/ 3150384 h 3485112"/>
              <a:gd name="connsiteX341" fmla="*/ 937488 w 2378662"/>
              <a:gd name="connsiteY341" fmla="*/ 3147062 h 3485112"/>
              <a:gd name="connsiteX342" fmla="*/ 977739 w 2378662"/>
              <a:gd name="connsiteY342" fmla="*/ 3078480 h 3485112"/>
              <a:gd name="connsiteX343" fmla="*/ 959873 w 2378662"/>
              <a:gd name="connsiteY343" fmla="*/ 3078481 h 3485112"/>
              <a:gd name="connsiteX344" fmla="*/ 930255 w 2378662"/>
              <a:gd name="connsiteY344" fmla="*/ 3136445 h 3485112"/>
              <a:gd name="connsiteX345" fmla="*/ 898371 w 2378662"/>
              <a:gd name="connsiteY345" fmla="*/ 3249286 h 3485112"/>
              <a:gd name="connsiteX346" fmla="*/ 872065 w 2378662"/>
              <a:gd name="connsiteY346" fmla="*/ 3410573 h 3485112"/>
              <a:gd name="connsiteX347" fmla="*/ 863536 w 2378662"/>
              <a:gd name="connsiteY347" fmla="*/ 3424272 h 3485112"/>
              <a:gd name="connsiteX348" fmla="*/ 857763 w 2378662"/>
              <a:gd name="connsiteY348" fmla="*/ 3411194 h 3485112"/>
              <a:gd name="connsiteX349" fmla="*/ 883659 w 2378662"/>
              <a:gd name="connsiteY349" fmla="*/ 3236123 h 3485112"/>
              <a:gd name="connsiteX350" fmla="*/ 910986 w 2378662"/>
              <a:gd name="connsiteY350" fmla="*/ 3149132 h 3485112"/>
              <a:gd name="connsiteX351" fmla="*/ 943990 w 2378662"/>
              <a:gd name="connsiteY351" fmla="*/ 3078480 h 3485112"/>
              <a:gd name="connsiteX352" fmla="*/ 934654 w 2378662"/>
              <a:gd name="connsiteY352" fmla="*/ 3078480 h 3485112"/>
              <a:gd name="connsiteX353" fmla="*/ 892364 w 2378662"/>
              <a:gd name="connsiteY353" fmla="*/ 3184110 h 3485112"/>
              <a:gd name="connsiteX354" fmla="*/ 853937 w 2378662"/>
              <a:gd name="connsiteY354" fmla="*/ 3263240 h 3485112"/>
              <a:gd name="connsiteX355" fmla="*/ 834623 w 2378662"/>
              <a:gd name="connsiteY355" fmla="*/ 3371458 h 3485112"/>
              <a:gd name="connsiteX356" fmla="*/ 833093 w 2378662"/>
              <a:gd name="connsiteY356" fmla="*/ 3374709 h 3485112"/>
              <a:gd name="connsiteX357" fmla="*/ 831683 w 2378662"/>
              <a:gd name="connsiteY357" fmla="*/ 3372584 h 3485112"/>
              <a:gd name="connsiteX358" fmla="*/ 832113 w 2378662"/>
              <a:gd name="connsiteY358" fmla="*/ 3352912 h 3485112"/>
              <a:gd name="connsiteX359" fmla="*/ 833481 w 2378662"/>
              <a:gd name="connsiteY359" fmla="*/ 3333174 h 3485112"/>
              <a:gd name="connsiteX360" fmla="*/ 838032 w 2378662"/>
              <a:gd name="connsiteY360" fmla="*/ 3293569 h 3485112"/>
              <a:gd name="connsiteX361" fmla="*/ 827781 w 2378662"/>
              <a:gd name="connsiteY361" fmla="*/ 3297176 h 3485112"/>
              <a:gd name="connsiteX362" fmla="*/ 821410 w 2378662"/>
              <a:gd name="connsiteY362" fmla="*/ 3286302 h 3485112"/>
              <a:gd name="connsiteX363" fmla="*/ 816366 w 2378662"/>
              <a:gd name="connsiteY363" fmla="*/ 3303879 h 3485112"/>
              <a:gd name="connsiteX364" fmla="*/ 811540 w 2378662"/>
              <a:gd name="connsiteY364" fmla="*/ 3309459 h 3485112"/>
              <a:gd name="connsiteX365" fmla="*/ 811178 w 2378662"/>
              <a:gd name="connsiteY365" fmla="*/ 3307557 h 3485112"/>
              <a:gd name="connsiteX366" fmla="*/ 817388 w 2378662"/>
              <a:gd name="connsiteY366" fmla="*/ 3278032 h 3485112"/>
              <a:gd name="connsiteX367" fmla="*/ 831730 w 2378662"/>
              <a:gd name="connsiteY367" fmla="*/ 3230444 h 3485112"/>
              <a:gd name="connsiteX368" fmla="*/ 843947 w 2378662"/>
              <a:gd name="connsiteY368" fmla="*/ 3187152 h 3485112"/>
              <a:gd name="connsiteX369" fmla="*/ 858151 w 2378662"/>
              <a:gd name="connsiteY369" fmla="*/ 3144374 h 3485112"/>
              <a:gd name="connsiteX370" fmla="*/ 847152 w 2378662"/>
              <a:gd name="connsiteY370" fmla="*/ 3148953 h 3485112"/>
              <a:gd name="connsiteX371" fmla="*/ 841788 w 2378662"/>
              <a:gd name="connsiteY371" fmla="*/ 3162034 h 3485112"/>
              <a:gd name="connsiteX372" fmla="*/ 817388 w 2378662"/>
              <a:gd name="connsiteY372" fmla="*/ 3278032 h 3485112"/>
              <a:gd name="connsiteX373" fmla="*/ 810136 w 2378662"/>
              <a:gd name="connsiteY373" fmla="*/ 3302094 h 3485112"/>
              <a:gd name="connsiteX374" fmla="*/ 811178 w 2378662"/>
              <a:gd name="connsiteY374" fmla="*/ 3307557 h 3485112"/>
              <a:gd name="connsiteX375" fmla="*/ 787964 w 2378662"/>
              <a:gd name="connsiteY375" fmla="*/ 3417914 h 3485112"/>
              <a:gd name="connsiteX376" fmla="*/ 786031 w 2378662"/>
              <a:gd name="connsiteY376" fmla="*/ 3420800 h 3485112"/>
              <a:gd name="connsiteX377" fmla="*/ 785062 w 2378662"/>
              <a:gd name="connsiteY377" fmla="*/ 3417791 h 3485112"/>
              <a:gd name="connsiteX378" fmla="*/ 791975 w 2378662"/>
              <a:gd name="connsiteY378" fmla="*/ 3378673 h 3485112"/>
              <a:gd name="connsiteX379" fmla="*/ 799284 w 2378662"/>
              <a:gd name="connsiteY379" fmla="*/ 3339790 h 3485112"/>
              <a:gd name="connsiteX380" fmla="*/ 797311 w 2378662"/>
              <a:gd name="connsiteY380" fmla="*/ 3339472 h 3485112"/>
              <a:gd name="connsiteX381" fmla="*/ 798218 w 2378662"/>
              <a:gd name="connsiteY381" fmla="*/ 3335413 h 3485112"/>
              <a:gd name="connsiteX382" fmla="*/ 800129 w 2378662"/>
              <a:gd name="connsiteY382" fmla="*/ 3335736 h 3485112"/>
              <a:gd name="connsiteX383" fmla="*/ 831660 w 2378662"/>
              <a:gd name="connsiteY383" fmla="*/ 3192214 h 3485112"/>
              <a:gd name="connsiteX384" fmla="*/ 793080 w 2378662"/>
              <a:gd name="connsiteY384" fmla="*/ 3321505 h 3485112"/>
              <a:gd name="connsiteX385" fmla="*/ 792703 w 2378662"/>
              <a:gd name="connsiteY385" fmla="*/ 3336590 h 3485112"/>
              <a:gd name="connsiteX386" fmla="*/ 790863 w 2378662"/>
              <a:gd name="connsiteY386" fmla="*/ 3339929 h 3485112"/>
              <a:gd name="connsiteX387" fmla="*/ 789691 w 2378662"/>
              <a:gd name="connsiteY387" fmla="*/ 3337589 h 3485112"/>
              <a:gd name="connsiteX388" fmla="*/ 789895 w 2378662"/>
              <a:gd name="connsiteY388" fmla="*/ 3333385 h 3485112"/>
              <a:gd name="connsiteX389" fmla="*/ 778914 w 2378662"/>
              <a:gd name="connsiteY389" fmla="*/ 3346211 h 3485112"/>
              <a:gd name="connsiteX390" fmla="*/ 777198 w 2378662"/>
              <a:gd name="connsiteY390" fmla="*/ 3344902 h 3485112"/>
              <a:gd name="connsiteX391" fmla="*/ 773783 w 2378662"/>
              <a:gd name="connsiteY391" fmla="*/ 3367458 h 3485112"/>
              <a:gd name="connsiteX392" fmla="*/ 765255 w 2378662"/>
              <a:gd name="connsiteY392" fmla="*/ 3381157 h 3485112"/>
              <a:gd name="connsiteX393" fmla="*/ 759483 w 2378662"/>
              <a:gd name="connsiteY393" fmla="*/ 3368080 h 3485112"/>
              <a:gd name="connsiteX394" fmla="*/ 761924 w 2378662"/>
              <a:gd name="connsiteY394" fmla="*/ 3343767 h 3485112"/>
              <a:gd name="connsiteX395" fmla="*/ 760375 w 2378662"/>
              <a:gd name="connsiteY395" fmla="*/ 3349162 h 3485112"/>
              <a:gd name="connsiteX396" fmla="*/ 756599 w 2378662"/>
              <a:gd name="connsiteY396" fmla="*/ 3354472 h 3485112"/>
              <a:gd name="connsiteX397" fmla="*/ 754948 w 2378662"/>
              <a:gd name="connsiteY397" fmla="*/ 3348042 h 3485112"/>
              <a:gd name="connsiteX398" fmla="*/ 784024 w 2378662"/>
              <a:gd name="connsiteY398" fmla="*/ 3199410 h 3485112"/>
              <a:gd name="connsiteX399" fmla="*/ 784293 w 2378662"/>
              <a:gd name="connsiteY399" fmla="*/ 3198546 h 3485112"/>
              <a:gd name="connsiteX400" fmla="*/ 785379 w 2378662"/>
              <a:gd name="connsiteY400" fmla="*/ 3193007 h 3485112"/>
              <a:gd name="connsiteX401" fmla="*/ 797625 w 2378662"/>
              <a:gd name="connsiteY401" fmla="*/ 3148997 h 3485112"/>
              <a:gd name="connsiteX402" fmla="*/ 799892 w 2378662"/>
              <a:gd name="connsiteY402" fmla="*/ 3142535 h 3485112"/>
              <a:gd name="connsiteX403" fmla="*/ 801090 w 2378662"/>
              <a:gd name="connsiteY403" fmla="*/ 3130868 h 3485112"/>
              <a:gd name="connsiteX404" fmla="*/ 800206 w 2378662"/>
              <a:gd name="connsiteY404" fmla="*/ 3132838 h 3485112"/>
              <a:gd name="connsiteX405" fmla="*/ 797792 w 2378662"/>
              <a:gd name="connsiteY405" fmla="*/ 3135169 h 3485112"/>
              <a:gd name="connsiteX406" fmla="*/ 797031 w 2378662"/>
              <a:gd name="connsiteY406" fmla="*/ 3133810 h 3485112"/>
              <a:gd name="connsiteX407" fmla="*/ 794083 w 2378662"/>
              <a:gd name="connsiteY407" fmla="*/ 3140997 h 3485112"/>
              <a:gd name="connsiteX408" fmla="*/ 776886 w 2378662"/>
              <a:gd name="connsiteY408" fmla="*/ 3176808 h 3485112"/>
              <a:gd name="connsiteX409" fmla="*/ 774007 w 2378662"/>
              <a:gd name="connsiteY409" fmla="*/ 3191000 h 3485112"/>
              <a:gd name="connsiteX410" fmla="*/ 769521 w 2378662"/>
              <a:gd name="connsiteY410" fmla="*/ 3216460 h 3485112"/>
              <a:gd name="connsiteX411" fmla="*/ 765596 w 2378662"/>
              <a:gd name="connsiteY411" fmla="*/ 3242730 h 3485112"/>
              <a:gd name="connsiteX412" fmla="*/ 756695 w 2378662"/>
              <a:gd name="connsiteY412" fmla="*/ 3294624 h 3485112"/>
              <a:gd name="connsiteX413" fmla="*/ 754650 w 2378662"/>
              <a:gd name="connsiteY413" fmla="*/ 3297716 h 3485112"/>
              <a:gd name="connsiteX414" fmla="*/ 753860 w 2378662"/>
              <a:gd name="connsiteY414" fmla="*/ 3294563 h 3485112"/>
              <a:gd name="connsiteX415" fmla="*/ 761642 w 2378662"/>
              <a:gd name="connsiteY415" fmla="*/ 3243731 h 3485112"/>
              <a:gd name="connsiteX416" fmla="*/ 765317 w 2378662"/>
              <a:gd name="connsiteY416" fmla="*/ 3218395 h 3485112"/>
              <a:gd name="connsiteX417" fmla="*/ 769793 w 2378662"/>
              <a:gd name="connsiteY417" fmla="*/ 3192806 h 3485112"/>
              <a:gd name="connsiteX418" fmla="*/ 770368 w 2378662"/>
              <a:gd name="connsiteY418" fmla="*/ 3190175 h 3485112"/>
              <a:gd name="connsiteX419" fmla="*/ 769638 w 2378662"/>
              <a:gd name="connsiteY419" fmla="*/ 3191663 h 3485112"/>
              <a:gd name="connsiteX420" fmla="*/ 755644 w 2378662"/>
              <a:gd name="connsiteY420" fmla="*/ 3255875 h 3485112"/>
              <a:gd name="connsiteX421" fmla="*/ 726672 w 2378662"/>
              <a:gd name="connsiteY421" fmla="*/ 3450544 h 3485112"/>
              <a:gd name="connsiteX422" fmla="*/ 717941 w 2378662"/>
              <a:gd name="connsiteY422" fmla="*/ 3467597 h 3485112"/>
              <a:gd name="connsiteX423" fmla="*/ 712249 w 2378662"/>
              <a:gd name="connsiteY423" fmla="*/ 3452091 h 3485112"/>
              <a:gd name="connsiteX424" fmla="*/ 722342 w 2378662"/>
              <a:gd name="connsiteY424" fmla="*/ 3346381 h 3485112"/>
              <a:gd name="connsiteX425" fmla="*/ 739178 w 2378662"/>
              <a:gd name="connsiteY425" fmla="*/ 3250869 h 3485112"/>
              <a:gd name="connsiteX426" fmla="*/ 735135 w 2378662"/>
              <a:gd name="connsiteY426" fmla="*/ 3253800 h 3485112"/>
              <a:gd name="connsiteX427" fmla="*/ 729500 w 2378662"/>
              <a:gd name="connsiteY427" fmla="*/ 3254061 h 3485112"/>
              <a:gd name="connsiteX428" fmla="*/ 724963 w 2378662"/>
              <a:gd name="connsiteY428" fmla="*/ 3249476 h 3485112"/>
              <a:gd name="connsiteX429" fmla="*/ 723652 w 2378662"/>
              <a:gd name="connsiteY429" fmla="*/ 3244982 h 3485112"/>
              <a:gd name="connsiteX430" fmla="*/ 720347 w 2378662"/>
              <a:gd name="connsiteY430" fmla="*/ 3252881 h 3485112"/>
              <a:gd name="connsiteX431" fmla="*/ 718085 w 2378662"/>
              <a:gd name="connsiteY431" fmla="*/ 3260764 h 3485112"/>
              <a:gd name="connsiteX432" fmla="*/ 715900 w 2378662"/>
              <a:gd name="connsiteY432" fmla="*/ 3265109 h 3485112"/>
              <a:gd name="connsiteX433" fmla="*/ 715069 w 2378662"/>
              <a:gd name="connsiteY433" fmla="*/ 3265498 h 3485112"/>
              <a:gd name="connsiteX434" fmla="*/ 710270 w 2378662"/>
              <a:gd name="connsiteY434" fmla="*/ 3276967 h 3485112"/>
              <a:gd name="connsiteX435" fmla="*/ 689613 w 2378662"/>
              <a:gd name="connsiteY435" fmla="*/ 3406165 h 3485112"/>
              <a:gd name="connsiteX436" fmla="*/ 688007 w 2378662"/>
              <a:gd name="connsiteY436" fmla="*/ 3410141 h 3485112"/>
              <a:gd name="connsiteX437" fmla="*/ 686643 w 2378662"/>
              <a:gd name="connsiteY437" fmla="*/ 3407750 h 3485112"/>
              <a:gd name="connsiteX438" fmla="*/ 687270 w 2378662"/>
              <a:gd name="connsiteY438" fmla="*/ 3384661 h 3485112"/>
              <a:gd name="connsiteX439" fmla="*/ 687755 w 2378662"/>
              <a:gd name="connsiteY439" fmla="*/ 3377682 h 3485112"/>
              <a:gd name="connsiteX440" fmla="*/ 687749 w 2378662"/>
              <a:gd name="connsiteY440" fmla="*/ 3377685 h 3485112"/>
              <a:gd name="connsiteX441" fmla="*/ 686781 w 2378662"/>
              <a:gd name="connsiteY441" fmla="*/ 3374676 h 3485112"/>
              <a:gd name="connsiteX442" fmla="*/ 688731 w 2378662"/>
              <a:gd name="connsiteY442" fmla="*/ 3363643 h 3485112"/>
              <a:gd name="connsiteX443" fmla="*/ 688889 w 2378662"/>
              <a:gd name="connsiteY443" fmla="*/ 3361370 h 3485112"/>
              <a:gd name="connsiteX444" fmla="*/ 693867 w 2378662"/>
              <a:gd name="connsiteY444" fmla="*/ 3314468 h 3485112"/>
              <a:gd name="connsiteX445" fmla="*/ 683534 w 2378662"/>
              <a:gd name="connsiteY445" fmla="*/ 3319587 h 3485112"/>
              <a:gd name="connsiteX446" fmla="*/ 677133 w 2378662"/>
              <a:gd name="connsiteY446" fmla="*/ 3307405 h 3485112"/>
              <a:gd name="connsiteX447" fmla="*/ 672016 w 2378662"/>
              <a:gd name="connsiteY447" fmla="*/ 3328391 h 3485112"/>
              <a:gd name="connsiteX448" fmla="*/ 667095 w 2378662"/>
              <a:gd name="connsiteY448" fmla="*/ 3335287 h 3485112"/>
              <a:gd name="connsiteX449" fmla="*/ 665738 w 2378662"/>
              <a:gd name="connsiteY449" fmla="*/ 3326806 h 3485112"/>
              <a:gd name="connsiteX450" fmla="*/ 679014 w 2378662"/>
              <a:gd name="connsiteY450" fmla="*/ 3276382 h 3485112"/>
              <a:gd name="connsiteX451" fmla="*/ 693495 w 2378662"/>
              <a:gd name="connsiteY451" fmla="*/ 3214781 h 3485112"/>
              <a:gd name="connsiteX452" fmla="*/ 695024 w 2378662"/>
              <a:gd name="connsiteY452" fmla="*/ 3207077 h 3485112"/>
              <a:gd name="connsiteX453" fmla="*/ 695328 w 2378662"/>
              <a:gd name="connsiteY453" fmla="*/ 3198938 h 3485112"/>
              <a:gd name="connsiteX454" fmla="*/ 685553 w 2378662"/>
              <a:gd name="connsiteY454" fmla="*/ 3228231 h 3485112"/>
              <a:gd name="connsiteX455" fmla="*/ 668220 w 2378662"/>
              <a:gd name="connsiteY455" fmla="*/ 3310681 h 3485112"/>
              <a:gd name="connsiteX456" fmla="*/ 642505 w 2378662"/>
              <a:gd name="connsiteY456" fmla="*/ 3463127 h 3485112"/>
              <a:gd name="connsiteX457" fmla="*/ 640486 w 2378662"/>
              <a:gd name="connsiteY457" fmla="*/ 3466610 h 3485112"/>
              <a:gd name="connsiteX458" fmla="*/ 639543 w 2378662"/>
              <a:gd name="connsiteY458" fmla="*/ 3463076 h 3485112"/>
              <a:gd name="connsiteX459" fmla="*/ 646888 w 2378662"/>
              <a:gd name="connsiteY459" fmla="*/ 3416726 h 3485112"/>
              <a:gd name="connsiteX460" fmla="*/ 654608 w 2378662"/>
              <a:gd name="connsiteY460" fmla="*/ 3370348 h 3485112"/>
              <a:gd name="connsiteX461" fmla="*/ 652635 w 2378662"/>
              <a:gd name="connsiteY461" fmla="*/ 3370031 h 3485112"/>
              <a:gd name="connsiteX462" fmla="*/ 653555 w 2378662"/>
              <a:gd name="connsiteY462" fmla="*/ 3365251 h 3485112"/>
              <a:gd name="connsiteX463" fmla="*/ 655465 w 2378662"/>
              <a:gd name="connsiteY463" fmla="*/ 3365574 h 3485112"/>
              <a:gd name="connsiteX464" fmla="*/ 670945 w 2378662"/>
              <a:gd name="connsiteY464" fmla="*/ 3280477 h 3485112"/>
              <a:gd name="connsiteX465" fmla="*/ 674893 w 2378662"/>
              <a:gd name="connsiteY465" fmla="*/ 3261480 h 3485112"/>
              <a:gd name="connsiteX466" fmla="*/ 662095 w 2378662"/>
              <a:gd name="connsiteY466" fmla="*/ 3306048 h 3485112"/>
              <a:gd name="connsiteX467" fmla="*/ 658319 w 2378662"/>
              <a:gd name="connsiteY467" fmla="*/ 3311357 h 3485112"/>
              <a:gd name="connsiteX468" fmla="*/ 657856 w 2378662"/>
              <a:gd name="connsiteY468" fmla="*/ 3310766 h 3485112"/>
              <a:gd name="connsiteX469" fmla="*/ 648291 w 2378662"/>
              <a:gd name="connsiteY469" fmla="*/ 3349584 h 3485112"/>
              <a:gd name="connsiteX470" fmla="*/ 647849 w 2378662"/>
              <a:gd name="connsiteY470" fmla="*/ 3367292 h 3485112"/>
              <a:gd name="connsiteX471" fmla="*/ 645930 w 2378662"/>
              <a:gd name="connsiteY471" fmla="*/ 3371291 h 3485112"/>
              <a:gd name="connsiteX472" fmla="*/ 644735 w 2378662"/>
              <a:gd name="connsiteY472" fmla="*/ 3368627 h 3485112"/>
              <a:gd name="connsiteX473" fmla="*/ 645014 w 2378662"/>
              <a:gd name="connsiteY473" fmla="*/ 3363696 h 3485112"/>
              <a:gd name="connsiteX474" fmla="*/ 633548 w 2378662"/>
              <a:gd name="connsiteY474" fmla="*/ 3379436 h 3485112"/>
              <a:gd name="connsiteX475" fmla="*/ 632423 w 2378662"/>
              <a:gd name="connsiteY475" fmla="*/ 3378489 h 3485112"/>
              <a:gd name="connsiteX476" fmla="*/ 628391 w 2378662"/>
              <a:gd name="connsiteY476" fmla="*/ 3407429 h 3485112"/>
              <a:gd name="connsiteX477" fmla="*/ 619660 w 2378662"/>
              <a:gd name="connsiteY477" fmla="*/ 3424482 h 3485112"/>
              <a:gd name="connsiteX478" fmla="*/ 613967 w 2378662"/>
              <a:gd name="connsiteY478" fmla="*/ 3408976 h 3485112"/>
              <a:gd name="connsiteX479" fmla="*/ 617256 w 2378662"/>
              <a:gd name="connsiteY479" fmla="*/ 3374546 h 3485112"/>
              <a:gd name="connsiteX480" fmla="*/ 614873 w 2378662"/>
              <a:gd name="connsiteY480" fmla="*/ 3384036 h 3485112"/>
              <a:gd name="connsiteX481" fmla="*/ 611046 w 2378662"/>
              <a:gd name="connsiteY481" fmla="*/ 3390395 h 3485112"/>
              <a:gd name="connsiteX482" fmla="*/ 609469 w 2378662"/>
              <a:gd name="connsiteY482" fmla="*/ 3383240 h 3485112"/>
              <a:gd name="connsiteX483" fmla="*/ 639797 w 2378662"/>
              <a:gd name="connsiteY483" fmla="*/ 3209155 h 3485112"/>
              <a:gd name="connsiteX484" fmla="*/ 642180 w 2378662"/>
              <a:gd name="connsiteY484" fmla="*/ 3200476 h 3485112"/>
              <a:gd name="connsiteX485" fmla="*/ 642471 w 2378662"/>
              <a:gd name="connsiteY485" fmla="*/ 3198824 h 3485112"/>
              <a:gd name="connsiteX486" fmla="*/ 655561 w 2378662"/>
              <a:gd name="connsiteY486" fmla="*/ 3146113 h 3485112"/>
              <a:gd name="connsiteX487" fmla="*/ 656411 w 2378662"/>
              <a:gd name="connsiteY487" fmla="*/ 3143403 h 3485112"/>
              <a:gd name="connsiteX488" fmla="*/ 659286 w 2378662"/>
              <a:gd name="connsiteY488" fmla="*/ 3118274 h 3485112"/>
              <a:gd name="connsiteX489" fmla="*/ 653111 w 2378662"/>
              <a:gd name="connsiteY489" fmla="*/ 3134726 h 3485112"/>
              <a:gd name="connsiteX490" fmla="*/ 643358 w 2378662"/>
              <a:gd name="connsiteY490" fmla="*/ 3192543 h 3485112"/>
              <a:gd name="connsiteX491" fmla="*/ 641340 w 2378662"/>
              <a:gd name="connsiteY491" fmla="*/ 3196025 h 3485112"/>
              <a:gd name="connsiteX492" fmla="*/ 640397 w 2378662"/>
              <a:gd name="connsiteY492" fmla="*/ 3192492 h 3485112"/>
              <a:gd name="connsiteX493" fmla="*/ 647277 w 2378662"/>
              <a:gd name="connsiteY493" fmla="*/ 3149074 h 3485112"/>
              <a:gd name="connsiteX494" fmla="*/ 632373 w 2378662"/>
              <a:gd name="connsiteY494" fmla="*/ 3185118 h 3485112"/>
              <a:gd name="connsiteX495" fmla="*/ 629587 w 2378662"/>
              <a:gd name="connsiteY495" fmla="*/ 3200329 h 3485112"/>
              <a:gd name="connsiteX496" fmla="*/ 624901 w 2378662"/>
              <a:gd name="connsiteY496" fmla="*/ 3230058 h 3485112"/>
              <a:gd name="connsiteX497" fmla="*/ 620726 w 2378662"/>
              <a:gd name="connsiteY497" fmla="*/ 3259881 h 3485112"/>
              <a:gd name="connsiteX498" fmla="*/ 611370 w 2378662"/>
              <a:gd name="connsiteY498" fmla="*/ 3320451 h 3485112"/>
              <a:gd name="connsiteX499" fmla="*/ 609240 w 2378662"/>
              <a:gd name="connsiteY499" fmla="*/ 3324137 h 3485112"/>
              <a:gd name="connsiteX500" fmla="*/ 608544 w 2378662"/>
              <a:gd name="connsiteY500" fmla="*/ 3320520 h 3485112"/>
              <a:gd name="connsiteX501" fmla="*/ 616591 w 2378662"/>
              <a:gd name="connsiteY501" fmla="*/ 3261026 h 3485112"/>
              <a:gd name="connsiteX502" fmla="*/ 620414 w 2378662"/>
              <a:gd name="connsiteY502" fmla="*/ 3231554 h 3485112"/>
              <a:gd name="connsiteX503" fmla="*/ 625467 w 2378662"/>
              <a:gd name="connsiteY503" fmla="*/ 3201669 h 3485112"/>
              <a:gd name="connsiteX504" fmla="*/ 625479 w 2378662"/>
              <a:gd name="connsiteY504" fmla="*/ 3201610 h 3485112"/>
              <a:gd name="connsiteX505" fmla="*/ 614950 w 2378662"/>
              <a:gd name="connsiteY505" fmla="*/ 3226775 h 3485112"/>
              <a:gd name="connsiteX506" fmla="*/ 603100 w 2378662"/>
              <a:gd name="connsiteY506" fmla="*/ 3290789 h 3485112"/>
              <a:gd name="connsiteX507" fmla="*/ 600682 w 2378662"/>
              <a:gd name="connsiteY507" fmla="*/ 3297508 h 3485112"/>
              <a:gd name="connsiteX508" fmla="*/ 601312 w 2378662"/>
              <a:gd name="connsiteY508" fmla="*/ 3299296 h 3485112"/>
              <a:gd name="connsiteX509" fmla="*/ 600379 w 2378662"/>
              <a:gd name="connsiteY509" fmla="*/ 3325158 h 3485112"/>
              <a:gd name="connsiteX510" fmla="*/ 598680 w 2378662"/>
              <a:gd name="connsiteY510" fmla="*/ 3329600 h 3485112"/>
              <a:gd name="connsiteX511" fmla="*/ 597630 w 2378662"/>
              <a:gd name="connsiteY511" fmla="*/ 3328103 h 3485112"/>
              <a:gd name="connsiteX512" fmla="*/ 598084 w 2378662"/>
              <a:gd name="connsiteY512" fmla="*/ 3314610 h 3485112"/>
              <a:gd name="connsiteX513" fmla="*/ 591331 w 2378662"/>
              <a:gd name="connsiteY513" fmla="*/ 3363051 h 3485112"/>
              <a:gd name="connsiteX514" fmla="*/ 589727 w 2378662"/>
              <a:gd name="connsiteY514" fmla="*/ 3367028 h 3485112"/>
              <a:gd name="connsiteX515" fmla="*/ 588362 w 2378662"/>
              <a:gd name="connsiteY515" fmla="*/ 3364637 h 3485112"/>
              <a:gd name="connsiteX516" fmla="*/ 588988 w 2378662"/>
              <a:gd name="connsiteY516" fmla="*/ 3341546 h 3485112"/>
              <a:gd name="connsiteX517" fmla="*/ 590607 w 2378662"/>
              <a:gd name="connsiteY517" fmla="*/ 3318255 h 3485112"/>
              <a:gd name="connsiteX518" fmla="*/ 595585 w 2378662"/>
              <a:gd name="connsiteY518" fmla="*/ 3271353 h 3485112"/>
              <a:gd name="connsiteX519" fmla="*/ 585253 w 2378662"/>
              <a:gd name="connsiteY519" fmla="*/ 3276472 h 3485112"/>
              <a:gd name="connsiteX520" fmla="*/ 578853 w 2378662"/>
              <a:gd name="connsiteY520" fmla="*/ 3264291 h 3485112"/>
              <a:gd name="connsiteX521" fmla="*/ 573736 w 2378662"/>
              <a:gd name="connsiteY521" fmla="*/ 3285277 h 3485112"/>
              <a:gd name="connsiteX522" fmla="*/ 568814 w 2378662"/>
              <a:gd name="connsiteY522" fmla="*/ 3292173 h 3485112"/>
              <a:gd name="connsiteX523" fmla="*/ 567458 w 2378662"/>
              <a:gd name="connsiteY523" fmla="*/ 3283692 h 3485112"/>
              <a:gd name="connsiteX524" fmla="*/ 589958 w 2378662"/>
              <a:gd name="connsiteY524" fmla="*/ 3198228 h 3485112"/>
              <a:gd name="connsiteX525" fmla="*/ 596423 w 2378662"/>
              <a:gd name="connsiteY525" fmla="*/ 3172393 h 3485112"/>
              <a:gd name="connsiteX526" fmla="*/ 596562 w 2378662"/>
              <a:gd name="connsiteY526" fmla="*/ 3168858 h 3485112"/>
              <a:gd name="connsiteX527" fmla="*/ 598628 w 2378662"/>
              <a:gd name="connsiteY527" fmla="*/ 3131094 h 3485112"/>
              <a:gd name="connsiteX528" fmla="*/ 569939 w 2378662"/>
              <a:gd name="connsiteY528" fmla="*/ 3267566 h 3485112"/>
              <a:gd name="connsiteX529" fmla="*/ 544223 w 2378662"/>
              <a:gd name="connsiteY529" fmla="*/ 3420013 h 3485112"/>
              <a:gd name="connsiteX530" fmla="*/ 542205 w 2378662"/>
              <a:gd name="connsiteY530" fmla="*/ 3423495 h 3485112"/>
              <a:gd name="connsiteX531" fmla="*/ 541261 w 2378662"/>
              <a:gd name="connsiteY531" fmla="*/ 3419961 h 3485112"/>
              <a:gd name="connsiteX532" fmla="*/ 548607 w 2378662"/>
              <a:gd name="connsiteY532" fmla="*/ 3373611 h 3485112"/>
              <a:gd name="connsiteX533" fmla="*/ 556328 w 2378662"/>
              <a:gd name="connsiteY533" fmla="*/ 3327233 h 3485112"/>
              <a:gd name="connsiteX534" fmla="*/ 554355 w 2378662"/>
              <a:gd name="connsiteY534" fmla="*/ 3326916 h 3485112"/>
              <a:gd name="connsiteX535" fmla="*/ 555273 w 2378662"/>
              <a:gd name="connsiteY535" fmla="*/ 3322136 h 3485112"/>
              <a:gd name="connsiteX536" fmla="*/ 557184 w 2378662"/>
              <a:gd name="connsiteY536" fmla="*/ 3322459 h 3485112"/>
              <a:gd name="connsiteX537" fmla="*/ 590252 w 2378662"/>
              <a:gd name="connsiteY537" fmla="*/ 3152706 h 3485112"/>
              <a:gd name="connsiteX538" fmla="*/ 550010 w 2378662"/>
              <a:gd name="connsiteY538" fmla="*/ 3306469 h 3485112"/>
              <a:gd name="connsiteX539" fmla="*/ 549567 w 2378662"/>
              <a:gd name="connsiteY539" fmla="*/ 3324177 h 3485112"/>
              <a:gd name="connsiteX540" fmla="*/ 547649 w 2378662"/>
              <a:gd name="connsiteY540" fmla="*/ 3328177 h 3485112"/>
              <a:gd name="connsiteX541" fmla="*/ 546453 w 2378662"/>
              <a:gd name="connsiteY541" fmla="*/ 3325512 h 3485112"/>
              <a:gd name="connsiteX542" fmla="*/ 546732 w 2378662"/>
              <a:gd name="connsiteY542" fmla="*/ 3320582 h 3485112"/>
              <a:gd name="connsiteX543" fmla="*/ 535266 w 2378662"/>
              <a:gd name="connsiteY543" fmla="*/ 3336322 h 3485112"/>
              <a:gd name="connsiteX544" fmla="*/ 531766 w 2378662"/>
              <a:gd name="connsiteY544" fmla="*/ 3315358 h 3485112"/>
              <a:gd name="connsiteX545" fmla="*/ 548919 w 2378662"/>
              <a:gd name="connsiteY545" fmla="*/ 3232565 h 3485112"/>
              <a:gd name="connsiteX546" fmla="*/ 550482 w 2378662"/>
              <a:gd name="connsiteY546" fmla="*/ 3223550 h 3485112"/>
              <a:gd name="connsiteX547" fmla="*/ 550881 w 2378662"/>
              <a:gd name="connsiteY547" fmla="*/ 3214094 h 3485112"/>
              <a:gd name="connsiteX548" fmla="*/ 532584 w 2378662"/>
              <a:gd name="connsiteY548" fmla="*/ 3277221 h 3485112"/>
              <a:gd name="connsiteX549" fmla="*/ 518409 w 2378662"/>
              <a:gd name="connsiteY549" fmla="*/ 3333683 h 3485112"/>
              <a:gd name="connsiteX550" fmla="*/ 506767 w 2378662"/>
              <a:gd name="connsiteY550" fmla="*/ 3410573 h 3485112"/>
              <a:gd name="connsiteX551" fmla="*/ 498239 w 2378662"/>
              <a:gd name="connsiteY551" fmla="*/ 3424272 h 3485112"/>
              <a:gd name="connsiteX552" fmla="*/ 492466 w 2378662"/>
              <a:gd name="connsiteY552" fmla="*/ 3411194 h 3485112"/>
              <a:gd name="connsiteX553" fmla="*/ 501327 w 2378662"/>
              <a:gd name="connsiteY553" fmla="*/ 3322982 h 3485112"/>
              <a:gd name="connsiteX554" fmla="*/ 510261 w 2378662"/>
              <a:gd name="connsiteY554" fmla="*/ 3277429 h 3485112"/>
              <a:gd name="connsiteX555" fmla="*/ 510262 w 2378662"/>
              <a:gd name="connsiteY555" fmla="*/ 3277405 h 3485112"/>
              <a:gd name="connsiteX556" fmla="*/ 518310 w 2378662"/>
              <a:gd name="connsiteY556" fmla="*/ 3217911 h 3485112"/>
              <a:gd name="connsiteX557" fmla="*/ 521076 w 2378662"/>
              <a:gd name="connsiteY557" fmla="*/ 3196586 h 3485112"/>
              <a:gd name="connsiteX558" fmla="*/ 510010 w 2378662"/>
              <a:gd name="connsiteY558" fmla="*/ 3219632 h 3485112"/>
              <a:gd name="connsiteX559" fmla="*/ 504819 w 2378662"/>
              <a:gd name="connsiteY559" fmla="*/ 3247675 h 3485112"/>
              <a:gd name="connsiteX560" fmla="*/ 502401 w 2378662"/>
              <a:gd name="connsiteY560" fmla="*/ 3254394 h 3485112"/>
              <a:gd name="connsiteX561" fmla="*/ 503032 w 2378662"/>
              <a:gd name="connsiteY561" fmla="*/ 3256182 h 3485112"/>
              <a:gd name="connsiteX562" fmla="*/ 502097 w 2378662"/>
              <a:gd name="connsiteY562" fmla="*/ 3282043 h 3485112"/>
              <a:gd name="connsiteX563" fmla="*/ 500399 w 2378662"/>
              <a:gd name="connsiteY563" fmla="*/ 3286485 h 3485112"/>
              <a:gd name="connsiteX564" fmla="*/ 499350 w 2378662"/>
              <a:gd name="connsiteY564" fmla="*/ 3284988 h 3485112"/>
              <a:gd name="connsiteX565" fmla="*/ 500179 w 2378662"/>
              <a:gd name="connsiteY565" fmla="*/ 3260313 h 3485112"/>
              <a:gd name="connsiteX566" fmla="*/ 501158 w 2378662"/>
              <a:gd name="connsiteY566" fmla="*/ 3256381 h 3485112"/>
              <a:gd name="connsiteX567" fmla="*/ 499237 w 2378662"/>
              <a:gd name="connsiteY567" fmla="*/ 3251475 h 3485112"/>
              <a:gd name="connsiteX568" fmla="*/ 500454 w 2378662"/>
              <a:gd name="connsiteY568" fmla="*/ 3239190 h 3485112"/>
              <a:gd name="connsiteX569" fmla="*/ 488639 w 2378662"/>
              <a:gd name="connsiteY569" fmla="*/ 3263241 h 3485112"/>
              <a:gd name="connsiteX570" fmla="*/ 469326 w 2378662"/>
              <a:gd name="connsiteY570" fmla="*/ 3371459 h 3485112"/>
              <a:gd name="connsiteX571" fmla="*/ 467796 w 2378662"/>
              <a:gd name="connsiteY571" fmla="*/ 3374710 h 3485112"/>
              <a:gd name="connsiteX572" fmla="*/ 466386 w 2378662"/>
              <a:gd name="connsiteY572" fmla="*/ 3372583 h 3485112"/>
              <a:gd name="connsiteX573" fmla="*/ 466816 w 2378662"/>
              <a:gd name="connsiteY573" fmla="*/ 3352912 h 3485112"/>
              <a:gd name="connsiteX574" fmla="*/ 468183 w 2378662"/>
              <a:gd name="connsiteY574" fmla="*/ 3333174 h 3485112"/>
              <a:gd name="connsiteX575" fmla="*/ 472735 w 2378662"/>
              <a:gd name="connsiteY575" fmla="*/ 3293569 h 3485112"/>
              <a:gd name="connsiteX576" fmla="*/ 462485 w 2378662"/>
              <a:gd name="connsiteY576" fmla="*/ 3297177 h 3485112"/>
              <a:gd name="connsiteX577" fmla="*/ 456113 w 2378662"/>
              <a:gd name="connsiteY577" fmla="*/ 3286302 h 3485112"/>
              <a:gd name="connsiteX578" fmla="*/ 451069 w 2378662"/>
              <a:gd name="connsiteY578" fmla="*/ 3303878 h 3485112"/>
              <a:gd name="connsiteX579" fmla="*/ 446242 w 2378662"/>
              <a:gd name="connsiteY579" fmla="*/ 3309459 h 3485112"/>
              <a:gd name="connsiteX580" fmla="*/ 445880 w 2378662"/>
              <a:gd name="connsiteY580" fmla="*/ 3307558 h 3485112"/>
              <a:gd name="connsiteX581" fmla="*/ 452091 w 2378662"/>
              <a:gd name="connsiteY581" fmla="*/ 3278035 h 3485112"/>
              <a:gd name="connsiteX582" fmla="*/ 466433 w 2378662"/>
              <a:gd name="connsiteY582" fmla="*/ 3230444 h 3485112"/>
              <a:gd name="connsiteX583" fmla="*/ 478650 w 2378662"/>
              <a:gd name="connsiteY583" fmla="*/ 3187153 h 3485112"/>
              <a:gd name="connsiteX584" fmla="*/ 492854 w 2378662"/>
              <a:gd name="connsiteY584" fmla="*/ 3144375 h 3485112"/>
              <a:gd name="connsiteX585" fmla="*/ 481854 w 2378662"/>
              <a:gd name="connsiteY585" fmla="*/ 3148953 h 3485112"/>
              <a:gd name="connsiteX586" fmla="*/ 476491 w 2378662"/>
              <a:gd name="connsiteY586" fmla="*/ 3162035 h 3485112"/>
              <a:gd name="connsiteX587" fmla="*/ 452091 w 2378662"/>
              <a:gd name="connsiteY587" fmla="*/ 3278035 h 3485112"/>
              <a:gd name="connsiteX588" fmla="*/ 444839 w 2378662"/>
              <a:gd name="connsiteY588" fmla="*/ 3302094 h 3485112"/>
              <a:gd name="connsiteX589" fmla="*/ 445880 w 2378662"/>
              <a:gd name="connsiteY589" fmla="*/ 3307558 h 3485112"/>
              <a:gd name="connsiteX590" fmla="*/ 422667 w 2378662"/>
              <a:gd name="connsiteY590" fmla="*/ 3417913 h 3485112"/>
              <a:gd name="connsiteX591" fmla="*/ 420733 w 2378662"/>
              <a:gd name="connsiteY591" fmla="*/ 3420800 h 3485112"/>
              <a:gd name="connsiteX592" fmla="*/ 419764 w 2378662"/>
              <a:gd name="connsiteY592" fmla="*/ 3417792 h 3485112"/>
              <a:gd name="connsiteX593" fmla="*/ 426679 w 2378662"/>
              <a:gd name="connsiteY593" fmla="*/ 3378675 h 3485112"/>
              <a:gd name="connsiteX594" fmla="*/ 433986 w 2378662"/>
              <a:gd name="connsiteY594" fmla="*/ 3339790 h 3485112"/>
              <a:gd name="connsiteX595" fmla="*/ 432014 w 2378662"/>
              <a:gd name="connsiteY595" fmla="*/ 3339472 h 3485112"/>
              <a:gd name="connsiteX596" fmla="*/ 432921 w 2378662"/>
              <a:gd name="connsiteY596" fmla="*/ 3335414 h 3485112"/>
              <a:gd name="connsiteX597" fmla="*/ 434831 w 2378662"/>
              <a:gd name="connsiteY597" fmla="*/ 3335737 h 3485112"/>
              <a:gd name="connsiteX598" fmla="*/ 466363 w 2378662"/>
              <a:gd name="connsiteY598" fmla="*/ 3192214 h 3485112"/>
              <a:gd name="connsiteX599" fmla="*/ 427782 w 2378662"/>
              <a:gd name="connsiteY599" fmla="*/ 3321505 h 3485112"/>
              <a:gd name="connsiteX600" fmla="*/ 427405 w 2378662"/>
              <a:gd name="connsiteY600" fmla="*/ 3336590 h 3485112"/>
              <a:gd name="connsiteX601" fmla="*/ 425566 w 2378662"/>
              <a:gd name="connsiteY601" fmla="*/ 3339929 h 3485112"/>
              <a:gd name="connsiteX602" fmla="*/ 424393 w 2378662"/>
              <a:gd name="connsiteY602" fmla="*/ 3337590 h 3485112"/>
              <a:gd name="connsiteX603" fmla="*/ 424598 w 2378662"/>
              <a:gd name="connsiteY603" fmla="*/ 3333385 h 3485112"/>
              <a:gd name="connsiteX604" fmla="*/ 413617 w 2378662"/>
              <a:gd name="connsiteY604" fmla="*/ 3346211 h 3485112"/>
              <a:gd name="connsiteX605" fmla="*/ 409998 w 2378662"/>
              <a:gd name="connsiteY605" fmla="*/ 3328004 h 3485112"/>
              <a:gd name="connsiteX606" fmla="*/ 426479 w 2378662"/>
              <a:gd name="connsiteY606" fmla="*/ 3257895 h 3485112"/>
              <a:gd name="connsiteX607" fmla="*/ 428009 w 2378662"/>
              <a:gd name="connsiteY607" fmla="*/ 3250192 h 3485112"/>
              <a:gd name="connsiteX608" fmla="*/ 428312 w 2378662"/>
              <a:gd name="connsiteY608" fmla="*/ 3242052 h 3485112"/>
              <a:gd name="connsiteX609" fmla="*/ 395078 w 2378662"/>
              <a:gd name="connsiteY609" fmla="*/ 3349162 h 3485112"/>
              <a:gd name="connsiteX610" fmla="*/ 391302 w 2378662"/>
              <a:gd name="connsiteY610" fmla="*/ 3354472 h 3485112"/>
              <a:gd name="connsiteX611" fmla="*/ 389651 w 2378662"/>
              <a:gd name="connsiteY611" fmla="*/ 3348042 h 3485112"/>
              <a:gd name="connsiteX612" fmla="*/ 433699 w 2378662"/>
              <a:gd name="connsiteY612" fmla="*/ 3151256 h 3485112"/>
              <a:gd name="connsiteX613" fmla="*/ 435333 w 2378662"/>
              <a:gd name="connsiteY613" fmla="*/ 3135347 h 3485112"/>
              <a:gd name="connsiteX614" fmla="*/ 432010 w 2378662"/>
              <a:gd name="connsiteY614" fmla="*/ 3141917 h 3485112"/>
              <a:gd name="connsiteX615" fmla="*/ 418859 w 2378662"/>
              <a:gd name="connsiteY615" fmla="*/ 3166926 h 3485112"/>
              <a:gd name="connsiteX616" fmla="*/ 411441 w 2378662"/>
              <a:gd name="connsiteY616" fmla="*/ 3177537 h 3485112"/>
              <a:gd name="connsiteX617" fmla="*/ 408710 w 2378662"/>
              <a:gd name="connsiteY617" fmla="*/ 3191001 h 3485112"/>
              <a:gd name="connsiteX618" fmla="*/ 404224 w 2378662"/>
              <a:gd name="connsiteY618" fmla="*/ 3216461 h 3485112"/>
              <a:gd name="connsiteX619" fmla="*/ 400300 w 2378662"/>
              <a:gd name="connsiteY619" fmla="*/ 3242730 h 3485112"/>
              <a:gd name="connsiteX620" fmla="*/ 391398 w 2378662"/>
              <a:gd name="connsiteY620" fmla="*/ 3294625 h 3485112"/>
              <a:gd name="connsiteX621" fmla="*/ 389353 w 2378662"/>
              <a:gd name="connsiteY621" fmla="*/ 3297716 h 3485112"/>
              <a:gd name="connsiteX622" fmla="*/ 388562 w 2378662"/>
              <a:gd name="connsiteY622" fmla="*/ 3294564 h 3485112"/>
              <a:gd name="connsiteX623" fmla="*/ 396345 w 2378662"/>
              <a:gd name="connsiteY623" fmla="*/ 3243731 h 3485112"/>
              <a:gd name="connsiteX624" fmla="*/ 400021 w 2378662"/>
              <a:gd name="connsiteY624" fmla="*/ 3218395 h 3485112"/>
              <a:gd name="connsiteX625" fmla="*/ 404497 w 2378662"/>
              <a:gd name="connsiteY625" fmla="*/ 3192806 h 3485112"/>
              <a:gd name="connsiteX626" fmla="*/ 406191 w 2378662"/>
              <a:gd name="connsiteY626" fmla="*/ 3185046 h 3485112"/>
              <a:gd name="connsiteX627" fmla="*/ 405803 w 2378662"/>
              <a:gd name="connsiteY627" fmla="*/ 3185602 h 3485112"/>
              <a:gd name="connsiteX628" fmla="*/ 405244 w 2378662"/>
              <a:gd name="connsiteY628" fmla="*/ 3187517 h 3485112"/>
              <a:gd name="connsiteX629" fmla="*/ 390348 w 2378662"/>
              <a:gd name="connsiteY629" fmla="*/ 3255875 h 3485112"/>
              <a:gd name="connsiteX630" fmla="*/ 361375 w 2378662"/>
              <a:gd name="connsiteY630" fmla="*/ 3450545 h 3485112"/>
              <a:gd name="connsiteX631" fmla="*/ 352644 w 2378662"/>
              <a:gd name="connsiteY631" fmla="*/ 3467597 h 3485112"/>
              <a:gd name="connsiteX632" fmla="*/ 346952 w 2378662"/>
              <a:gd name="connsiteY632" fmla="*/ 3452092 h 3485112"/>
              <a:gd name="connsiteX633" fmla="*/ 375455 w 2378662"/>
              <a:gd name="connsiteY633" fmla="*/ 3241939 h 3485112"/>
              <a:gd name="connsiteX634" fmla="*/ 386969 w 2378662"/>
              <a:gd name="connsiteY634" fmla="*/ 3195573 h 3485112"/>
              <a:gd name="connsiteX635" fmla="*/ 379979 w 2378662"/>
              <a:gd name="connsiteY635" fmla="*/ 3192797 h 3485112"/>
              <a:gd name="connsiteX636" fmla="*/ 344973 w 2378662"/>
              <a:gd name="connsiteY636" fmla="*/ 3276968 h 3485112"/>
              <a:gd name="connsiteX637" fmla="*/ 324316 w 2378662"/>
              <a:gd name="connsiteY637" fmla="*/ 3406166 h 3485112"/>
              <a:gd name="connsiteX638" fmla="*/ 322711 w 2378662"/>
              <a:gd name="connsiteY638" fmla="*/ 3410142 h 3485112"/>
              <a:gd name="connsiteX639" fmla="*/ 321346 w 2378662"/>
              <a:gd name="connsiteY639" fmla="*/ 3407751 h 3485112"/>
              <a:gd name="connsiteX640" fmla="*/ 321972 w 2378662"/>
              <a:gd name="connsiteY640" fmla="*/ 3384662 h 3485112"/>
              <a:gd name="connsiteX641" fmla="*/ 323592 w 2378662"/>
              <a:gd name="connsiteY641" fmla="*/ 3361370 h 3485112"/>
              <a:gd name="connsiteX642" fmla="*/ 328569 w 2378662"/>
              <a:gd name="connsiteY642" fmla="*/ 3314467 h 3485112"/>
              <a:gd name="connsiteX643" fmla="*/ 323336 w 2378662"/>
              <a:gd name="connsiteY643" fmla="*/ 3319070 h 3485112"/>
              <a:gd name="connsiteX644" fmla="*/ 321028 w 2378662"/>
              <a:gd name="connsiteY644" fmla="*/ 3319303 h 3485112"/>
              <a:gd name="connsiteX645" fmla="*/ 314683 w 2378662"/>
              <a:gd name="connsiteY645" fmla="*/ 3361213 h 3485112"/>
              <a:gd name="connsiteX646" fmla="*/ 306154 w 2378662"/>
              <a:gd name="connsiteY646" fmla="*/ 3374912 h 3485112"/>
              <a:gd name="connsiteX647" fmla="*/ 300382 w 2378662"/>
              <a:gd name="connsiteY647" fmla="*/ 3361835 h 3485112"/>
              <a:gd name="connsiteX648" fmla="*/ 303130 w 2378662"/>
              <a:gd name="connsiteY648" fmla="*/ 3334476 h 3485112"/>
              <a:gd name="connsiteX649" fmla="*/ 301798 w 2378662"/>
              <a:gd name="connsiteY649" fmla="*/ 3335287 h 3485112"/>
              <a:gd name="connsiteX650" fmla="*/ 300441 w 2378662"/>
              <a:gd name="connsiteY650" fmla="*/ 3326807 h 3485112"/>
              <a:gd name="connsiteX651" fmla="*/ 306034 w 2378662"/>
              <a:gd name="connsiteY651" fmla="*/ 3305564 h 3485112"/>
              <a:gd name="connsiteX652" fmla="*/ 307896 w 2378662"/>
              <a:gd name="connsiteY652" fmla="*/ 3287022 h 3485112"/>
              <a:gd name="connsiteX653" fmla="*/ 302923 w 2378662"/>
              <a:gd name="connsiteY653" fmla="*/ 3310681 h 3485112"/>
              <a:gd name="connsiteX654" fmla="*/ 277207 w 2378662"/>
              <a:gd name="connsiteY654" fmla="*/ 3463127 h 3485112"/>
              <a:gd name="connsiteX655" fmla="*/ 275188 w 2378662"/>
              <a:gd name="connsiteY655" fmla="*/ 3466610 h 3485112"/>
              <a:gd name="connsiteX656" fmla="*/ 274246 w 2378662"/>
              <a:gd name="connsiteY656" fmla="*/ 3463076 h 3485112"/>
              <a:gd name="connsiteX657" fmla="*/ 281591 w 2378662"/>
              <a:gd name="connsiteY657" fmla="*/ 3416725 h 3485112"/>
              <a:gd name="connsiteX658" fmla="*/ 289310 w 2378662"/>
              <a:gd name="connsiteY658" fmla="*/ 3370349 h 3485112"/>
              <a:gd name="connsiteX659" fmla="*/ 287338 w 2378662"/>
              <a:gd name="connsiteY659" fmla="*/ 3370030 h 3485112"/>
              <a:gd name="connsiteX660" fmla="*/ 288257 w 2378662"/>
              <a:gd name="connsiteY660" fmla="*/ 3365251 h 3485112"/>
              <a:gd name="connsiteX661" fmla="*/ 290168 w 2378662"/>
              <a:gd name="connsiteY661" fmla="*/ 3365575 h 3485112"/>
              <a:gd name="connsiteX662" fmla="*/ 322291 w 2378662"/>
              <a:gd name="connsiteY662" fmla="*/ 3200671 h 3485112"/>
              <a:gd name="connsiteX663" fmla="*/ 321951 w 2378662"/>
              <a:gd name="connsiteY663" fmla="*/ 3200729 h 3485112"/>
              <a:gd name="connsiteX664" fmla="*/ 282994 w 2378662"/>
              <a:gd name="connsiteY664" fmla="*/ 3349584 h 3485112"/>
              <a:gd name="connsiteX665" fmla="*/ 282551 w 2378662"/>
              <a:gd name="connsiteY665" fmla="*/ 3367293 h 3485112"/>
              <a:gd name="connsiteX666" fmla="*/ 280633 w 2378662"/>
              <a:gd name="connsiteY666" fmla="*/ 3371291 h 3485112"/>
              <a:gd name="connsiteX667" fmla="*/ 279437 w 2378662"/>
              <a:gd name="connsiteY667" fmla="*/ 3368627 h 3485112"/>
              <a:gd name="connsiteX668" fmla="*/ 279716 w 2378662"/>
              <a:gd name="connsiteY668" fmla="*/ 3363697 h 3485112"/>
              <a:gd name="connsiteX669" fmla="*/ 268250 w 2378662"/>
              <a:gd name="connsiteY669" fmla="*/ 3379438 h 3485112"/>
              <a:gd name="connsiteX670" fmla="*/ 264750 w 2378662"/>
              <a:gd name="connsiteY670" fmla="*/ 3358474 h 3485112"/>
              <a:gd name="connsiteX671" fmla="*/ 274566 w 2378662"/>
              <a:gd name="connsiteY671" fmla="*/ 3311094 h 3485112"/>
              <a:gd name="connsiteX672" fmla="*/ 274731 w 2378662"/>
              <a:gd name="connsiteY672" fmla="*/ 3303553 h 3485112"/>
              <a:gd name="connsiteX673" fmla="*/ 276082 w 2378662"/>
              <a:gd name="connsiteY673" fmla="*/ 3284062 h 3485112"/>
              <a:gd name="connsiteX674" fmla="*/ 265567 w 2378662"/>
              <a:gd name="connsiteY674" fmla="*/ 3320335 h 3485112"/>
              <a:gd name="connsiteX675" fmla="*/ 249576 w 2378662"/>
              <a:gd name="connsiteY675" fmla="*/ 3384035 h 3485112"/>
              <a:gd name="connsiteX676" fmla="*/ 245749 w 2378662"/>
              <a:gd name="connsiteY676" fmla="*/ 3390395 h 3485112"/>
              <a:gd name="connsiteX677" fmla="*/ 244171 w 2378662"/>
              <a:gd name="connsiteY677" fmla="*/ 3383240 h 3485112"/>
              <a:gd name="connsiteX678" fmla="*/ 261639 w 2378662"/>
              <a:gd name="connsiteY678" fmla="*/ 3266613 h 3485112"/>
              <a:gd name="connsiteX679" fmla="*/ 266686 w 2378662"/>
              <a:gd name="connsiteY679" fmla="*/ 3244065 h 3485112"/>
              <a:gd name="connsiteX680" fmla="*/ 265861 w 2378662"/>
              <a:gd name="connsiteY680" fmla="*/ 3243233 h 3485112"/>
              <a:gd name="connsiteX681" fmla="*/ 264029 w 2378662"/>
              <a:gd name="connsiteY681" fmla="*/ 3236943 h 3485112"/>
              <a:gd name="connsiteX682" fmla="*/ 258984 w 2378662"/>
              <a:gd name="connsiteY682" fmla="*/ 3254519 h 3485112"/>
              <a:gd name="connsiteX683" fmla="*/ 256799 w 2378662"/>
              <a:gd name="connsiteY683" fmla="*/ 3258865 h 3485112"/>
              <a:gd name="connsiteX684" fmla="*/ 255485 w 2378662"/>
              <a:gd name="connsiteY684" fmla="*/ 3259479 h 3485112"/>
              <a:gd name="connsiteX685" fmla="*/ 255428 w 2378662"/>
              <a:gd name="connsiteY685" fmla="*/ 3259881 h 3485112"/>
              <a:gd name="connsiteX686" fmla="*/ 246072 w 2378662"/>
              <a:gd name="connsiteY686" fmla="*/ 3320450 h 3485112"/>
              <a:gd name="connsiteX687" fmla="*/ 243943 w 2378662"/>
              <a:gd name="connsiteY687" fmla="*/ 3324137 h 3485112"/>
              <a:gd name="connsiteX688" fmla="*/ 243246 w 2378662"/>
              <a:gd name="connsiteY688" fmla="*/ 3320520 h 3485112"/>
              <a:gd name="connsiteX689" fmla="*/ 251294 w 2378662"/>
              <a:gd name="connsiteY689" fmla="*/ 3261026 h 3485112"/>
              <a:gd name="connsiteX690" fmla="*/ 251979 w 2378662"/>
              <a:gd name="connsiteY690" fmla="*/ 3255743 h 3485112"/>
              <a:gd name="connsiteX691" fmla="*/ 230583 w 2378662"/>
              <a:gd name="connsiteY691" fmla="*/ 3368554 h 3485112"/>
              <a:gd name="connsiteX692" fmla="*/ 228648 w 2378662"/>
              <a:gd name="connsiteY692" fmla="*/ 3371441 h 3485112"/>
              <a:gd name="connsiteX693" fmla="*/ 227680 w 2378662"/>
              <a:gd name="connsiteY693" fmla="*/ 3368433 h 3485112"/>
              <a:gd name="connsiteX694" fmla="*/ 234594 w 2378662"/>
              <a:gd name="connsiteY694" fmla="*/ 3329315 h 3485112"/>
              <a:gd name="connsiteX695" fmla="*/ 241902 w 2378662"/>
              <a:gd name="connsiteY695" fmla="*/ 3290431 h 3485112"/>
              <a:gd name="connsiteX696" fmla="*/ 239929 w 2378662"/>
              <a:gd name="connsiteY696" fmla="*/ 3290112 h 3485112"/>
              <a:gd name="connsiteX697" fmla="*/ 240837 w 2378662"/>
              <a:gd name="connsiteY697" fmla="*/ 3286055 h 3485112"/>
              <a:gd name="connsiteX698" fmla="*/ 242747 w 2378662"/>
              <a:gd name="connsiteY698" fmla="*/ 3286378 h 3485112"/>
              <a:gd name="connsiteX699" fmla="*/ 256206 w 2378662"/>
              <a:gd name="connsiteY699" fmla="*/ 3225119 h 3485112"/>
              <a:gd name="connsiteX700" fmla="*/ 260170 w 2378662"/>
              <a:gd name="connsiteY700" fmla="*/ 3201669 h 3485112"/>
              <a:gd name="connsiteX701" fmla="*/ 260560 w 2378662"/>
              <a:gd name="connsiteY701" fmla="*/ 3199735 h 3485112"/>
              <a:gd name="connsiteX702" fmla="*/ 256248 w 2378662"/>
              <a:gd name="connsiteY702" fmla="*/ 3203230 h 3485112"/>
              <a:gd name="connsiteX703" fmla="*/ 255087 w 2378662"/>
              <a:gd name="connsiteY703" fmla="*/ 3203722 h 3485112"/>
              <a:gd name="connsiteX704" fmla="*/ 253998 w 2378662"/>
              <a:gd name="connsiteY704" fmla="*/ 3207179 h 3485112"/>
              <a:gd name="connsiteX705" fmla="*/ 251905 w 2378662"/>
              <a:gd name="connsiteY705" fmla="*/ 3214607 h 3485112"/>
              <a:gd name="connsiteX706" fmla="*/ 237802 w 2378662"/>
              <a:gd name="connsiteY706" fmla="*/ 3290790 h 3485112"/>
              <a:gd name="connsiteX707" fmla="*/ 235385 w 2378662"/>
              <a:gd name="connsiteY707" fmla="*/ 3297508 h 3485112"/>
              <a:gd name="connsiteX708" fmla="*/ 236015 w 2378662"/>
              <a:gd name="connsiteY708" fmla="*/ 3299297 h 3485112"/>
              <a:gd name="connsiteX709" fmla="*/ 235082 w 2378662"/>
              <a:gd name="connsiteY709" fmla="*/ 3325158 h 3485112"/>
              <a:gd name="connsiteX710" fmla="*/ 233383 w 2378662"/>
              <a:gd name="connsiteY710" fmla="*/ 3329600 h 3485112"/>
              <a:gd name="connsiteX711" fmla="*/ 232333 w 2378662"/>
              <a:gd name="connsiteY711" fmla="*/ 3328104 h 3485112"/>
              <a:gd name="connsiteX712" fmla="*/ 233163 w 2378662"/>
              <a:gd name="connsiteY712" fmla="*/ 3303427 h 3485112"/>
              <a:gd name="connsiteX713" fmla="*/ 234142 w 2378662"/>
              <a:gd name="connsiteY713" fmla="*/ 3299495 h 3485112"/>
              <a:gd name="connsiteX714" fmla="*/ 232221 w 2378662"/>
              <a:gd name="connsiteY714" fmla="*/ 3294591 h 3485112"/>
              <a:gd name="connsiteX715" fmla="*/ 232762 w 2378662"/>
              <a:gd name="connsiteY715" fmla="*/ 3289134 h 3485112"/>
              <a:gd name="connsiteX716" fmla="*/ 232308 w 2378662"/>
              <a:gd name="connsiteY716" fmla="*/ 3288231 h 3485112"/>
              <a:gd name="connsiteX717" fmla="*/ 232514 w 2378662"/>
              <a:gd name="connsiteY717" fmla="*/ 3284026 h 3485112"/>
              <a:gd name="connsiteX718" fmla="*/ 221533 w 2378662"/>
              <a:gd name="connsiteY718" fmla="*/ 3296851 h 3485112"/>
              <a:gd name="connsiteX719" fmla="*/ 217913 w 2378662"/>
              <a:gd name="connsiteY719" fmla="*/ 3278645 h 3485112"/>
              <a:gd name="connsiteX720" fmla="*/ 234394 w 2378662"/>
              <a:gd name="connsiteY720" fmla="*/ 3208536 h 3485112"/>
              <a:gd name="connsiteX721" fmla="*/ 235923 w 2378662"/>
              <a:gd name="connsiteY721" fmla="*/ 3200832 h 3485112"/>
              <a:gd name="connsiteX722" fmla="*/ 236227 w 2378662"/>
              <a:gd name="connsiteY722" fmla="*/ 3192693 h 3485112"/>
              <a:gd name="connsiteX723" fmla="*/ 235566 w 2378662"/>
              <a:gd name="connsiteY723" fmla="*/ 3194672 h 3485112"/>
              <a:gd name="connsiteX724" fmla="*/ 232863 w 2378662"/>
              <a:gd name="connsiteY724" fmla="*/ 3209629 h 3485112"/>
              <a:gd name="connsiteX725" fmla="*/ 231135 w 2378662"/>
              <a:gd name="connsiteY725" fmla="*/ 3214531 h 3485112"/>
              <a:gd name="connsiteX726" fmla="*/ 229521 w 2378662"/>
              <a:gd name="connsiteY726" fmla="*/ 3213074 h 3485112"/>
              <a:gd name="connsiteX727" fmla="*/ 229534 w 2378662"/>
              <a:gd name="connsiteY727" fmla="*/ 3212750 h 3485112"/>
              <a:gd name="connsiteX728" fmla="*/ 218476 w 2378662"/>
              <a:gd name="connsiteY728" fmla="*/ 3245887 h 3485112"/>
              <a:gd name="connsiteX729" fmla="*/ 202994 w 2378662"/>
              <a:gd name="connsiteY729" fmla="*/ 3299803 h 3485112"/>
              <a:gd name="connsiteX730" fmla="*/ 199218 w 2378662"/>
              <a:gd name="connsiteY730" fmla="*/ 3305112 h 3485112"/>
              <a:gd name="connsiteX731" fmla="*/ 197566 w 2378662"/>
              <a:gd name="connsiteY731" fmla="*/ 3298682 h 3485112"/>
              <a:gd name="connsiteX732" fmla="*/ 226642 w 2378662"/>
              <a:gd name="connsiteY732" fmla="*/ 3150051 h 3485112"/>
              <a:gd name="connsiteX733" fmla="*/ 229913 w 2378662"/>
              <a:gd name="connsiteY733" fmla="*/ 3139528 h 3485112"/>
              <a:gd name="connsiteX734" fmla="*/ 215493 w 2378662"/>
              <a:gd name="connsiteY734" fmla="*/ 3148069 h 3485112"/>
              <a:gd name="connsiteX735" fmla="*/ 212140 w 2378662"/>
              <a:gd name="connsiteY735" fmla="*/ 3167101 h 3485112"/>
              <a:gd name="connsiteX736" fmla="*/ 208215 w 2378662"/>
              <a:gd name="connsiteY736" fmla="*/ 3193371 h 3485112"/>
              <a:gd name="connsiteX737" fmla="*/ 199314 w 2378662"/>
              <a:gd name="connsiteY737" fmla="*/ 3245266 h 3485112"/>
              <a:gd name="connsiteX738" fmla="*/ 197267 w 2378662"/>
              <a:gd name="connsiteY738" fmla="*/ 3248357 h 3485112"/>
              <a:gd name="connsiteX739" fmla="*/ 196479 w 2378662"/>
              <a:gd name="connsiteY739" fmla="*/ 3245205 h 3485112"/>
              <a:gd name="connsiteX740" fmla="*/ 204259 w 2378662"/>
              <a:gd name="connsiteY740" fmla="*/ 3194372 h 3485112"/>
              <a:gd name="connsiteX741" fmla="*/ 207936 w 2378662"/>
              <a:gd name="connsiteY741" fmla="*/ 3169036 h 3485112"/>
              <a:gd name="connsiteX742" fmla="*/ 211154 w 2378662"/>
              <a:gd name="connsiteY742" fmla="*/ 3150639 h 3485112"/>
              <a:gd name="connsiteX743" fmla="*/ 210425 w 2378662"/>
              <a:gd name="connsiteY743" fmla="*/ 3151071 h 3485112"/>
              <a:gd name="connsiteX744" fmla="*/ 210329 w 2378662"/>
              <a:gd name="connsiteY744" fmla="*/ 3151147 h 3485112"/>
              <a:gd name="connsiteX745" fmla="*/ 198263 w 2378662"/>
              <a:gd name="connsiteY745" fmla="*/ 3206515 h 3485112"/>
              <a:gd name="connsiteX746" fmla="*/ 169290 w 2378662"/>
              <a:gd name="connsiteY746" fmla="*/ 3401185 h 3485112"/>
              <a:gd name="connsiteX747" fmla="*/ 160560 w 2378662"/>
              <a:gd name="connsiteY747" fmla="*/ 3418237 h 3485112"/>
              <a:gd name="connsiteX748" fmla="*/ 154867 w 2378662"/>
              <a:gd name="connsiteY748" fmla="*/ 3402732 h 3485112"/>
              <a:gd name="connsiteX749" fmla="*/ 183370 w 2378662"/>
              <a:gd name="connsiteY749" fmla="*/ 3192579 h 3485112"/>
              <a:gd name="connsiteX750" fmla="*/ 189563 w 2378662"/>
              <a:gd name="connsiteY750" fmla="*/ 3167645 h 3485112"/>
              <a:gd name="connsiteX751" fmla="*/ 189089 w 2378662"/>
              <a:gd name="connsiteY751" fmla="*/ 3168021 h 3485112"/>
              <a:gd name="connsiteX752" fmla="*/ 170396 w 2378662"/>
              <a:gd name="connsiteY752" fmla="*/ 3185512 h 3485112"/>
              <a:gd name="connsiteX753" fmla="*/ 152888 w 2378662"/>
              <a:gd name="connsiteY753" fmla="*/ 3227609 h 3485112"/>
              <a:gd name="connsiteX754" fmla="*/ 132232 w 2378662"/>
              <a:gd name="connsiteY754" fmla="*/ 3356807 h 3485112"/>
              <a:gd name="connsiteX755" fmla="*/ 130626 w 2378662"/>
              <a:gd name="connsiteY755" fmla="*/ 3360783 h 3485112"/>
              <a:gd name="connsiteX756" fmla="*/ 129261 w 2378662"/>
              <a:gd name="connsiteY756" fmla="*/ 3358392 h 3485112"/>
              <a:gd name="connsiteX757" fmla="*/ 129888 w 2378662"/>
              <a:gd name="connsiteY757" fmla="*/ 3335303 h 3485112"/>
              <a:gd name="connsiteX758" fmla="*/ 131508 w 2378662"/>
              <a:gd name="connsiteY758" fmla="*/ 3312010 h 3485112"/>
              <a:gd name="connsiteX759" fmla="*/ 136485 w 2378662"/>
              <a:gd name="connsiteY759" fmla="*/ 3265108 h 3485112"/>
              <a:gd name="connsiteX760" fmla="*/ 126153 w 2378662"/>
              <a:gd name="connsiteY760" fmla="*/ 3270227 h 3485112"/>
              <a:gd name="connsiteX761" fmla="*/ 119752 w 2378662"/>
              <a:gd name="connsiteY761" fmla="*/ 3258046 h 3485112"/>
              <a:gd name="connsiteX762" fmla="*/ 114634 w 2378662"/>
              <a:gd name="connsiteY762" fmla="*/ 3279032 h 3485112"/>
              <a:gd name="connsiteX763" fmla="*/ 109713 w 2378662"/>
              <a:gd name="connsiteY763" fmla="*/ 3285928 h 3485112"/>
              <a:gd name="connsiteX764" fmla="*/ 108356 w 2378662"/>
              <a:gd name="connsiteY764" fmla="*/ 3277447 h 3485112"/>
              <a:gd name="connsiteX765" fmla="*/ 130857 w 2378662"/>
              <a:gd name="connsiteY765" fmla="*/ 3191984 h 3485112"/>
              <a:gd name="connsiteX766" fmla="*/ 139410 w 2378662"/>
              <a:gd name="connsiteY766" fmla="*/ 3157801 h 3485112"/>
              <a:gd name="connsiteX767" fmla="*/ 129733 w 2378662"/>
              <a:gd name="connsiteY767" fmla="*/ 3171441 h 3485112"/>
              <a:gd name="connsiteX768" fmla="*/ 110838 w 2378662"/>
              <a:gd name="connsiteY768" fmla="*/ 3261322 h 3485112"/>
              <a:gd name="connsiteX769" fmla="*/ 85122 w 2378662"/>
              <a:gd name="connsiteY769" fmla="*/ 3413768 h 3485112"/>
              <a:gd name="connsiteX770" fmla="*/ 83104 w 2378662"/>
              <a:gd name="connsiteY770" fmla="*/ 3417250 h 3485112"/>
              <a:gd name="connsiteX771" fmla="*/ 82162 w 2378662"/>
              <a:gd name="connsiteY771" fmla="*/ 3413716 h 3485112"/>
              <a:gd name="connsiteX772" fmla="*/ 89506 w 2378662"/>
              <a:gd name="connsiteY772" fmla="*/ 3367366 h 3485112"/>
              <a:gd name="connsiteX773" fmla="*/ 97226 w 2378662"/>
              <a:gd name="connsiteY773" fmla="*/ 3320989 h 3485112"/>
              <a:gd name="connsiteX774" fmla="*/ 95254 w 2378662"/>
              <a:gd name="connsiteY774" fmla="*/ 3320671 h 3485112"/>
              <a:gd name="connsiteX775" fmla="*/ 96173 w 2378662"/>
              <a:gd name="connsiteY775" fmla="*/ 3315891 h 3485112"/>
              <a:gd name="connsiteX776" fmla="*/ 98084 w 2378662"/>
              <a:gd name="connsiteY776" fmla="*/ 3316215 h 3485112"/>
              <a:gd name="connsiteX777" fmla="*/ 125006 w 2378662"/>
              <a:gd name="connsiteY777" fmla="*/ 3178008 h 3485112"/>
              <a:gd name="connsiteX778" fmla="*/ 121910 w 2378662"/>
              <a:gd name="connsiteY778" fmla="*/ 3181773 h 3485112"/>
              <a:gd name="connsiteX779" fmla="*/ 90909 w 2378662"/>
              <a:gd name="connsiteY779" fmla="*/ 3300225 h 3485112"/>
              <a:gd name="connsiteX780" fmla="*/ 90467 w 2378662"/>
              <a:gd name="connsiteY780" fmla="*/ 3317933 h 3485112"/>
              <a:gd name="connsiteX781" fmla="*/ 88549 w 2378662"/>
              <a:gd name="connsiteY781" fmla="*/ 3321932 h 3485112"/>
              <a:gd name="connsiteX782" fmla="*/ 87352 w 2378662"/>
              <a:gd name="connsiteY782" fmla="*/ 3319267 h 3485112"/>
              <a:gd name="connsiteX783" fmla="*/ 87632 w 2378662"/>
              <a:gd name="connsiteY783" fmla="*/ 3314337 h 3485112"/>
              <a:gd name="connsiteX784" fmla="*/ 76165 w 2378662"/>
              <a:gd name="connsiteY784" fmla="*/ 3330078 h 3485112"/>
              <a:gd name="connsiteX785" fmla="*/ 72666 w 2378662"/>
              <a:gd name="connsiteY785" fmla="*/ 3309115 h 3485112"/>
              <a:gd name="connsiteX786" fmla="*/ 89819 w 2378662"/>
              <a:gd name="connsiteY786" fmla="*/ 3226320 h 3485112"/>
              <a:gd name="connsiteX787" fmla="*/ 91031 w 2378662"/>
              <a:gd name="connsiteY787" fmla="*/ 3219329 h 3485112"/>
              <a:gd name="connsiteX788" fmla="*/ 87523 w 2378662"/>
              <a:gd name="connsiteY788" fmla="*/ 3223593 h 3485112"/>
              <a:gd name="connsiteX789" fmla="*/ 57492 w 2378662"/>
              <a:gd name="connsiteY789" fmla="*/ 3334676 h 3485112"/>
              <a:gd name="connsiteX790" fmla="*/ 53664 w 2378662"/>
              <a:gd name="connsiteY790" fmla="*/ 3341037 h 3485112"/>
              <a:gd name="connsiteX791" fmla="*/ 52087 w 2378662"/>
              <a:gd name="connsiteY791" fmla="*/ 3333880 h 3485112"/>
              <a:gd name="connsiteX792" fmla="*/ 65310 w 2378662"/>
              <a:gd name="connsiteY792" fmla="*/ 3245590 h 3485112"/>
              <a:gd name="connsiteX793" fmla="*/ 60583 w 2378662"/>
              <a:gd name="connsiteY793" fmla="*/ 3249745 h 3485112"/>
              <a:gd name="connsiteX794" fmla="*/ 57072 w 2378662"/>
              <a:gd name="connsiteY794" fmla="*/ 3251124 h 3485112"/>
              <a:gd name="connsiteX795" fmla="*/ 53988 w 2378662"/>
              <a:gd name="connsiteY795" fmla="*/ 3271091 h 3485112"/>
              <a:gd name="connsiteX796" fmla="*/ 51858 w 2378662"/>
              <a:gd name="connsiteY796" fmla="*/ 3274778 h 3485112"/>
              <a:gd name="connsiteX797" fmla="*/ 51161 w 2378662"/>
              <a:gd name="connsiteY797" fmla="*/ 3271160 h 3485112"/>
              <a:gd name="connsiteX798" fmla="*/ 53692 w 2378662"/>
              <a:gd name="connsiteY798" fmla="*/ 3252450 h 3485112"/>
              <a:gd name="connsiteX799" fmla="*/ 44960 w 2378662"/>
              <a:gd name="connsiteY799" fmla="*/ 3255879 h 3485112"/>
              <a:gd name="connsiteX800" fmla="*/ 43788 w 2378662"/>
              <a:gd name="connsiteY800" fmla="*/ 3253885 h 3485112"/>
              <a:gd name="connsiteX801" fmla="*/ 42997 w 2378662"/>
              <a:gd name="connsiteY801" fmla="*/ 3275799 h 3485112"/>
              <a:gd name="connsiteX802" fmla="*/ 41299 w 2378662"/>
              <a:gd name="connsiteY802" fmla="*/ 3280240 h 3485112"/>
              <a:gd name="connsiteX803" fmla="*/ 40249 w 2378662"/>
              <a:gd name="connsiteY803" fmla="*/ 3278744 h 3485112"/>
              <a:gd name="connsiteX804" fmla="*/ 41078 w 2378662"/>
              <a:gd name="connsiteY804" fmla="*/ 3254068 h 3485112"/>
              <a:gd name="connsiteX805" fmla="*/ 41917 w 2378662"/>
              <a:gd name="connsiteY805" fmla="*/ 3250700 h 3485112"/>
              <a:gd name="connsiteX806" fmla="*/ 39047 w 2378662"/>
              <a:gd name="connsiteY806" fmla="*/ 3245817 h 3485112"/>
              <a:gd name="connsiteX807" fmla="*/ 40366 w 2378662"/>
              <a:gd name="connsiteY807" fmla="*/ 3243267 h 3485112"/>
              <a:gd name="connsiteX808" fmla="*/ 48513 w 2378662"/>
              <a:gd name="connsiteY808" fmla="*/ 3173699 h 3485112"/>
              <a:gd name="connsiteX809" fmla="*/ 63620 w 2378662"/>
              <a:gd name="connsiteY809" fmla="*/ 3101081 h 3485112"/>
              <a:gd name="connsiteX810" fmla="*/ 74866 w 2378662"/>
              <a:gd name="connsiteY810" fmla="*/ 3057678 h 3485112"/>
              <a:gd name="connsiteX811" fmla="*/ 74351 w 2378662"/>
              <a:gd name="connsiteY811" fmla="*/ 3057243 h 3485112"/>
              <a:gd name="connsiteX812" fmla="*/ 73519 w 2378662"/>
              <a:gd name="connsiteY812" fmla="*/ 3038530 h 3485112"/>
              <a:gd name="connsiteX813" fmla="*/ 88035 w 2378662"/>
              <a:gd name="connsiteY813" fmla="*/ 2968467 h 3485112"/>
              <a:gd name="connsiteX814" fmla="*/ 70334 w 2378662"/>
              <a:gd name="connsiteY814" fmla="*/ 3022584 h 3485112"/>
              <a:gd name="connsiteX815" fmla="*/ 40778 w 2378662"/>
              <a:gd name="connsiteY815" fmla="*/ 3160270 h 3485112"/>
              <a:gd name="connsiteX816" fmla="*/ 39050 w 2378662"/>
              <a:gd name="connsiteY816" fmla="*/ 3165172 h 3485112"/>
              <a:gd name="connsiteX817" fmla="*/ 37437 w 2378662"/>
              <a:gd name="connsiteY817" fmla="*/ 3163715 h 3485112"/>
              <a:gd name="connsiteX818" fmla="*/ 46705 w 2378662"/>
              <a:gd name="connsiteY818" fmla="*/ 3030462 h 3485112"/>
              <a:gd name="connsiteX819" fmla="*/ 52252 w 2378662"/>
              <a:gd name="connsiteY819" fmla="*/ 3003647 h 3485112"/>
              <a:gd name="connsiteX820" fmla="*/ 51879 w 2378662"/>
              <a:gd name="connsiteY820" fmla="*/ 3003205 h 3485112"/>
              <a:gd name="connsiteX821" fmla="*/ 52015 w 2378662"/>
              <a:gd name="connsiteY821" fmla="*/ 3000576 h 3485112"/>
              <a:gd name="connsiteX822" fmla="*/ 60063 w 2378662"/>
              <a:gd name="connsiteY822" fmla="*/ 2941082 h 3485112"/>
              <a:gd name="connsiteX823" fmla="*/ 63887 w 2378662"/>
              <a:gd name="connsiteY823" fmla="*/ 2911611 h 3485112"/>
              <a:gd name="connsiteX824" fmla="*/ 68939 w 2378662"/>
              <a:gd name="connsiteY824" fmla="*/ 2881726 h 3485112"/>
              <a:gd name="connsiteX825" fmla="*/ 88386 w 2378662"/>
              <a:gd name="connsiteY825" fmla="*/ 2785152 h 3485112"/>
              <a:gd name="connsiteX826" fmla="*/ 46572 w 2378662"/>
              <a:gd name="connsiteY826" fmla="*/ 2970847 h 3485112"/>
              <a:gd name="connsiteX827" fmla="*/ 44154 w 2378662"/>
              <a:gd name="connsiteY827" fmla="*/ 2977565 h 3485112"/>
              <a:gd name="connsiteX828" fmla="*/ 44785 w 2378662"/>
              <a:gd name="connsiteY828" fmla="*/ 2979353 h 3485112"/>
              <a:gd name="connsiteX829" fmla="*/ 43850 w 2378662"/>
              <a:gd name="connsiteY829" fmla="*/ 3005214 h 3485112"/>
              <a:gd name="connsiteX830" fmla="*/ 42152 w 2378662"/>
              <a:gd name="connsiteY830" fmla="*/ 3009656 h 3485112"/>
              <a:gd name="connsiteX831" fmla="*/ 41103 w 2378662"/>
              <a:gd name="connsiteY831" fmla="*/ 3008160 h 3485112"/>
              <a:gd name="connsiteX832" fmla="*/ 41931 w 2378662"/>
              <a:gd name="connsiteY832" fmla="*/ 2983484 h 3485112"/>
              <a:gd name="connsiteX833" fmla="*/ 42911 w 2378662"/>
              <a:gd name="connsiteY833" fmla="*/ 2979551 h 3485112"/>
              <a:gd name="connsiteX834" fmla="*/ 40990 w 2378662"/>
              <a:gd name="connsiteY834" fmla="*/ 2974647 h 3485112"/>
              <a:gd name="connsiteX835" fmla="*/ 76981 w 2378662"/>
              <a:gd name="connsiteY835" fmla="*/ 2782230 h 3485112"/>
              <a:gd name="connsiteX836" fmla="*/ 75143 w 2378662"/>
              <a:gd name="connsiteY836" fmla="*/ 2778498 h 3485112"/>
              <a:gd name="connsiteX837" fmla="*/ 79767 w 2378662"/>
              <a:gd name="connsiteY837" fmla="*/ 2754993 h 3485112"/>
              <a:gd name="connsiteX838" fmla="*/ 83146 w 2378662"/>
              <a:gd name="connsiteY838" fmla="*/ 2748533 h 3485112"/>
              <a:gd name="connsiteX839" fmla="*/ 92439 w 2378662"/>
              <a:gd name="connsiteY839" fmla="*/ 2728757 h 3485112"/>
              <a:gd name="connsiteX840" fmla="*/ 102126 w 2378662"/>
              <a:gd name="connsiteY840" fmla="*/ 2709214 h 3485112"/>
              <a:gd name="connsiteX841" fmla="*/ 122296 w 2378662"/>
              <a:gd name="connsiteY841" fmla="*/ 2670727 h 3485112"/>
              <a:gd name="connsiteX842" fmla="*/ 128517 w 2378662"/>
              <a:gd name="connsiteY842" fmla="*/ 2651103 h 3485112"/>
              <a:gd name="connsiteX843" fmla="*/ 140335 w 2378662"/>
              <a:gd name="connsiteY843" fmla="*/ 2614583 h 3485112"/>
              <a:gd name="connsiteX844" fmla="*/ 144185 w 2378662"/>
              <a:gd name="connsiteY844" fmla="*/ 2603410 h 3485112"/>
              <a:gd name="connsiteX845" fmla="*/ 144185 w 2378662"/>
              <a:gd name="connsiteY845" fmla="*/ 2575365 h 3485112"/>
              <a:gd name="connsiteX846" fmla="*/ 140579 w 2378662"/>
              <a:gd name="connsiteY846" fmla="*/ 2580783 h 3485112"/>
              <a:gd name="connsiteX847" fmla="*/ 138234 w 2378662"/>
              <a:gd name="connsiteY847" fmla="*/ 2584092 h 3485112"/>
              <a:gd name="connsiteX848" fmla="*/ 122786 w 2378662"/>
              <a:gd name="connsiteY848" fmla="*/ 2614650 h 3485112"/>
              <a:gd name="connsiteX849" fmla="*/ 71187 w 2378662"/>
              <a:gd name="connsiteY849" fmla="*/ 2752001 h 3485112"/>
              <a:gd name="connsiteX850" fmla="*/ 41632 w 2378662"/>
              <a:gd name="connsiteY850" fmla="*/ 2889686 h 3485112"/>
              <a:gd name="connsiteX851" fmla="*/ 39904 w 2378662"/>
              <a:gd name="connsiteY851" fmla="*/ 2894588 h 3485112"/>
              <a:gd name="connsiteX852" fmla="*/ 38291 w 2378662"/>
              <a:gd name="connsiteY852" fmla="*/ 2893132 h 3485112"/>
              <a:gd name="connsiteX853" fmla="*/ 57464 w 2378662"/>
              <a:gd name="connsiteY853" fmla="*/ 2711990 h 3485112"/>
              <a:gd name="connsiteX854" fmla="*/ 95486 w 2378662"/>
              <a:gd name="connsiteY854" fmla="*/ 2593939 h 3485112"/>
              <a:gd name="connsiteX855" fmla="*/ 144185 w 2378662"/>
              <a:gd name="connsiteY855" fmla="*/ 2484929 h 3485112"/>
              <a:gd name="connsiteX856" fmla="*/ 144185 w 2378662"/>
              <a:gd name="connsiteY856" fmla="*/ 2441849 h 3485112"/>
              <a:gd name="connsiteX857" fmla="*/ 141057 w 2378662"/>
              <a:gd name="connsiteY857" fmla="*/ 2438307 h 3485112"/>
              <a:gd name="connsiteX858" fmla="*/ 107254 w 2378662"/>
              <a:gd name="connsiteY858" fmla="*/ 2418017 h 3485112"/>
              <a:gd name="connsiteX859" fmla="*/ 62393 w 2378662"/>
              <a:gd name="connsiteY859" fmla="*/ 2362886 h 3485112"/>
              <a:gd name="connsiteX860" fmla="*/ 54644 w 2378662"/>
              <a:gd name="connsiteY860" fmla="*/ 2349489 h 3485112"/>
              <a:gd name="connsiteX861" fmla="*/ 557 w 2378662"/>
              <a:gd name="connsiteY861" fmla="*/ 2155557 h 3485112"/>
              <a:gd name="connsiteX862" fmla="*/ 0 w 2378662"/>
              <a:gd name="connsiteY862" fmla="*/ 2146678 h 3485112"/>
              <a:gd name="connsiteX863" fmla="*/ 0 w 2378662"/>
              <a:gd name="connsiteY863" fmla="*/ 1838286 h 3485112"/>
              <a:gd name="connsiteX864" fmla="*/ 5835 w 2378662"/>
              <a:gd name="connsiteY864" fmla="*/ 1762270 h 3485112"/>
              <a:gd name="connsiteX865" fmla="*/ 65644 w 2378662"/>
              <a:gd name="connsiteY865" fmla="*/ 1377604 h 3485112"/>
              <a:gd name="connsiteX866" fmla="*/ 83835 w 2378662"/>
              <a:gd name="connsiteY866" fmla="*/ 1296980 h 3485112"/>
              <a:gd name="connsiteX867" fmla="*/ 67461 w 2378662"/>
              <a:gd name="connsiteY867" fmla="*/ 1278574 h 3485112"/>
              <a:gd name="connsiteX868" fmla="*/ 12630 w 2378662"/>
              <a:gd name="connsiteY868" fmla="*/ 1171584 h 3485112"/>
              <a:gd name="connsiteX869" fmla="*/ 31856 w 2378662"/>
              <a:gd name="connsiteY869" fmla="*/ 1093766 h 3485112"/>
              <a:gd name="connsiteX870" fmla="*/ 121715 w 2378662"/>
              <a:gd name="connsiteY870" fmla="*/ 951344 h 3485112"/>
              <a:gd name="connsiteX871" fmla="*/ 137059 w 2378662"/>
              <a:gd name="connsiteY871" fmla="*/ 915132 h 3485112"/>
              <a:gd name="connsiteX872" fmla="*/ 144184 w 2378662"/>
              <a:gd name="connsiteY872" fmla="*/ 904116 h 3485112"/>
              <a:gd name="connsiteX873" fmla="*/ 144184 w 2378662"/>
              <a:gd name="connsiteY873" fmla="*/ 675653 h 3485112"/>
              <a:gd name="connsiteX874" fmla="*/ 240718 w 2378662"/>
              <a:gd name="connsiteY874" fmla="*/ 579120 h 3485112"/>
              <a:gd name="connsiteX875" fmla="*/ 255275 w 2378662"/>
              <a:gd name="connsiteY875" fmla="*/ 579120 h 3485112"/>
              <a:gd name="connsiteX876" fmla="*/ 243169 w 2378662"/>
              <a:gd name="connsiteY876" fmla="*/ 568693 h 3485112"/>
              <a:gd name="connsiteX877" fmla="*/ 171188 w 2378662"/>
              <a:gd name="connsiteY877" fmla="*/ 485794 h 3485112"/>
              <a:gd name="connsiteX878" fmla="*/ 147228 w 2378662"/>
              <a:gd name="connsiteY878" fmla="*/ 415552 h 3485112"/>
              <a:gd name="connsiteX879" fmla="*/ 146443 w 2378662"/>
              <a:gd name="connsiteY879" fmla="*/ 394353 h 3485112"/>
              <a:gd name="connsiteX880" fmla="*/ 147718 w 2378662"/>
              <a:gd name="connsiteY880" fmla="*/ 376768 h 3485112"/>
              <a:gd name="connsiteX881" fmla="*/ 150877 w 2378662"/>
              <a:gd name="connsiteY881" fmla="*/ 352745 h 3485112"/>
              <a:gd name="connsiteX882" fmla="*/ 152766 w 2378662"/>
              <a:gd name="connsiteY882" fmla="*/ 319102 h 3485112"/>
              <a:gd name="connsiteX883" fmla="*/ 161323 w 2378662"/>
              <a:gd name="connsiteY883" fmla="*/ 284723 h 3485112"/>
              <a:gd name="connsiteX884" fmla="*/ 175907 w 2378662"/>
              <a:gd name="connsiteY884" fmla="*/ 272001 h 3485112"/>
              <a:gd name="connsiteX885" fmla="*/ 194463 w 2378662"/>
              <a:gd name="connsiteY885" fmla="*/ 250118 h 3485112"/>
              <a:gd name="connsiteX886" fmla="*/ 220402 w 2378662"/>
              <a:gd name="connsiteY886" fmla="*/ 213298 h 3485112"/>
              <a:gd name="connsiteX887" fmla="*/ 229743 w 2378662"/>
              <a:gd name="connsiteY887" fmla="*/ 200117 h 3485112"/>
              <a:gd name="connsiteX888" fmla="*/ 239619 w 2378662"/>
              <a:gd name="connsiteY888" fmla="*/ 189888 h 3485112"/>
              <a:gd name="connsiteX889" fmla="*/ 273752 w 2378662"/>
              <a:gd name="connsiteY889" fmla="*/ 152994 h 3485112"/>
              <a:gd name="connsiteX890" fmla="*/ 322619 w 2378662"/>
              <a:gd name="connsiteY890" fmla="*/ 119766 h 3485112"/>
              <a:gd name="connsiteX891" fmla="*/ 525976 w 2378662"/>
              <a:gd name="connsiteY891" fmla="*/ 138098 h 3485112"/>
              <a:gd name="connsiteX892" fmla="*/ 553587 w 2378662"/>
              <a:gd name="connsiteY892" fmla="*/ 145534 h 3485112"/>
              <a:gd name="connsiteX893" fmla="*/ 731589 w 2378662"/>
              <a:gd name="connsiteY893" fmla="*/ 213394 h 3485112"/>
              <a:gd name="connsiteX894" fmla="*/ 917346 w 2378662"/>
              <a:gd name="connsiteY894" fmla="*/ 311319 h 3485112"/>
              <a:gd name="connsiteX895" fmla="*/ 918111 w 2378662"/>
              <a:gd name="connsiteY895" fmla="*/ 310765 h 3485112"/>
              <a:gd name="connsiteX896" fmla="*/ 936458 w 2378662"/>
              <a:gd name="connsiteY896" fmla="*/ 317349 h 3485112"/>
              <a:gd name="connsiteX897" fmla="*/ 942499 w 2378662"/>
              <a:gd name="connsiteY897" fmla="*/ 319001 h 3485112"/>
              <a:gd name="connsiteX898" fmla="*/ 942195 w 2378662"/>
              <a:gd name="connsiteY898" fmla="*/ 315277 h 3485112"/>
              <a:gd name="connsiteX899" fmla="*/ 933101 w 2378662"/>
              <a:gd name="connsiteY899" fmla="*/ 311879 h 3485112"/>
              <a:gd name="connsiteX900" fmla="*/ 703827 w 2378662"/>
              <a:gd name="connsiteY900" fmla="*/ 194344 h 3485112"/>
              <a:gd name="connsiteX901" fmla="*/ 812333 w 2378662"/>
              <a:gd name="connsiteY901" fmla="*/ 243198 h 3485112"/>
              <a:gd name="connsiteX902" fmla="*/ 940632 w 2378662"/>
              <a:gd name="connsiteY902" fmla="*/ 312874 h 3485112"/>
              <a:gd name="connsiteX903" fmla="*/ 942095 w 2378662"/>
              <a:gd name="connsiteY903" fmla="*/ 314057 h 3485112"/>
              <a:gd name="connsiteX904" fmla="*/ 940407 w 2378662"/>
              <a:gd name="connsiteY904" fmla="*/ 293371 h 3485112"/>
              <a:gd name="connsiteX905" fmla="*/ 983732 w 2378662"/>
              <a:gd name="connsiteY905" fmla="*/ 313441 h 3485112"/>
              <a:gd name="connsiteX906" fmla="*/ 991300 w 2378662"/>
              <a:gd name="connsiteY906" fmla="*/ 315525 h 3485112"/>
              <a:gd name="connsiteX907" fmla="*/ 993974 w 2378662"/>
              <a:gd name="connsiteY907" fmla="*/ 293849 h 3485112"/>
              <a:gd name="connsiteX908" fmla="*/ 1004627 w 2378662"/>
              <a:gd name="connsiteY908" fmla="*/ 306662 h 3485112"/>
              <a:gd name="connsiteX909" fmla="*/ 1010167 w 2378662"/>
              <a:gd name="connsiteY909" fmla="*/ 188531 h 3485112"/>
              <a:gd name="connsiteX910" fmla="*/ 1022852 w 2378662"/>
              <a:gd name="connsiteY910" fmla="*/ 194951 h 3485112"/>
              <a:gd name="connsiteX911" fmla="*/ 1076047 w 2378662"/>
              <a:gd name="connsiteY911" fmla="*/ 316721 h 3485112"/>
              <a:gd name="connsiteX912" fmla="*/ 1040564 w 2378662"/>
              <a:gd name="connsiteY912" fmla="*/ 81452 h 3485112"/>
              <a:gd name="connsiteX913" fmla="*/ 1049477 w 2378662"/>
              <a:gd name="connsiteY913" fmla="*/ 93603 h 3485112"/>
              <a:gd name="connsiteX914" fmla="*/ 1077771 w 2378662"/>
              <a:gd name="connsiteY914" fmla="*/ 177230 h 3485112"/>
              <a:gd name="connsiteX915" fmla="*/ 1140920 w 2378662"/>
              <a:gd name="connsiteY915" fmla="*/ 356539 h 3485112"/>
              <a:gd name="connsiteX916" fmla="*/ 1144103 w 2378662"/>
              <a:gd name="connsiteY916" fmla="*/ 364917 h 3485112"/>
              <a:gd name="connsiteX917" fmla="*/ 1173934 w 2378662"/>
              <a:gd name="connsiteY917" fmla="*/ 449990 h 3485112"/>
              <a:gd name="connsiteX918" fmla="*/ 1201755 w 2378662"/>
              <a:gd name="connsiteY918" fmla="*/ 467213 h 3485112"/>
              <a:gd name="connsiteX919" fmla="*/ 1198724 w 2378662"/>
              <a:gd name="connsiteY919" fmla="*/ 429135 h 3485112"/>
              <a:gd name="connsiteX920" fmla="*/ 1211725 w 2378662"/>
              <a:gd name="connsiteY920" fmla="*/ 434890 h 3485112"/>
              <a:gd name="connsiteX921" fmla="*/ 1223394 w 2378662"/>
              <a:gd name="connsiteY921" fmla="*/ 460222 h 3485112"/>
              <a:gd name="connsiteX922" fmla="*/ 1237177 w 2378662"/>
              <a:gd name="connsiteY922" fmla="*/ 489626 h 3485112"/>
              <a:gd name="connsiteX923" fmla="*/ 1256072 w 2378662"/>
              <a:gd name="connsiteY923" fmla="*/ 502575 h 3485112"/>
              <a:gd name="connsiteX924" fmla="*/ 1235383 w 2378662"/>
              <a:gd name="connsiteY924" fmla="*/ 432449 h 3485112"/>
              <a:gd name="connsiteX925" fmla="*/ 1223538 w 2378662"/>
              <a:gd name="connsiteY925" fmla="*/ 320627 h 3485112"/>
              <a:gd name="connsiteX926" fmla="*/ 1233068 w 2378662"/>
              <a:gd name="connsiteY926" fmla="*/ 332300 h 3485112"/>
              <a:gd name="connsiteX927" fmla="*/ 1265653 w 2378662"/>
              <a:gd name="connsiteY927" fmla="*/ 414351 h 3485112"/>
              <a:gd name="connsiteX928" fmla="*/ 1319985 w 2378662"/>
              <a:gd name="connsiteY928" fmla="*/ 546377 h 3485112"/>
              <a:gd name="connsiteX929" fmla="*/ 1330778 w 2378662"/>
              <a:gd name="connsiteY929" fmla="*/ 553772 h 3485112"/>
              <a:gd name="connsiteX930" fmla="*/ 1365099 w 2378662"/>
              <a:gd name="connsiteY930" fmla="*/ 579120 h 3485112"/>
              <a:gd name="connsiteX931" fmla="*/ 1684664 w 2378662"/>
              <a:gd name="connsiteY931" fmla="*/ 579120 h 3485112"/>
              <a:gd name="connsiteX932" fmla="*/ 1700397 w 2378662"/>
              <a:gd name="connsiteY932" fmla="*/ 532334 h 3485112"/>
              <a:gd name="connsiteX933" fmla="*/ 1839871 w 2378662"/>
              <a:gd name="connsiteY933" fmla="*/ 173924 h 3485112"/>
              <a:gd name="connsiteX934" fmla="*/ 1883971 w 2378662"/>
              <a:gd name="connsiteY934" fmla="*/ 96542 h 3485112"/>
              <a:gd name="connsiteX935" fmla="*/ 1913092 w 2378662"/>
              <a:gd name="connsiteY935" fmla="*/ 99039 h 3485112"/>
              <a:gd name="connsiteX936" fmla="*/ 1982985 w 2378662"/>
              <a:gd name="connsiteY936" fmla="*/ 103198 h 3485112"/>
              <a:gd name="connsiteX937" fmla="*/ 2002123 w 2378662"/>
              <a:gd name="connsiteY937" fmla="*/ 88221 h 3485112"/>
              <a:gd name="connsiteX938" fmla="*/ 2020428 w 2378662"/>
              <a:gd name="connsiteY938" fmla="*/ 132321 h 3485112"/>
              <a:gd name="connsiteX939" fmla="*/ 2024589 w 2378662"/>
              <a:gd name="connsiteY939" fmla="*/ 138977 h 3485112"/>
              <a:gd name="connsiteX940" fmla="*/ 2041230 w 2378662"/>
              <a:gd name="connsiteY940" fmla="*/ 124832 h 3485112"/>
              <a:gd name="connsiteX941" fmla="*/ 2040398 w 2378662"/>
              <a:gd name="connsiteY941" fmla="*/ 141474 h 3485112"/>
              <a:gd name="connsiteX942" fmla="*/ 2124436 w 2378662"/>
              <a:gd name="connsiteY942" fmla="*/ 58268 h 3485112"/>
              <a:gd name="connsiteX943" fmla="*/ 2129429 w 2378662"/>
              <a:gd name="connsiteY943" fmla="*/ 71581 h 3485112"/>
              <a:gd name="connsiteX944" fmla="*/ 2086161 w 2378662"/>
              <a:gd name="connsiteY944" fmla="*/ 197221 h 3485112"/>
              <a:gd name="connsiteX945" fmla="*/ 2219291 w 2378662"/>
              <a:gd name="connsiteY945" fmla="*/ 24 h 348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</a:cxnLst>
            <a:rect l="l" t="t" r="r" b="b"/>
            <a:pathLst>
              <a:path w="2378662" h="3485112">
                <a:moveTo>
                  <a:pt x="289551" y="3353555"/>
                </a:moveTo>
                <a:cubicBezTo>
                  <a:pt x="289932" y="3353609"/>
                  <a:pt x="290228" y="3354014"/>
                  <a:pt x="290282" y="3354763"/>
                </a:cubicBezTo>
                <a:cubicBezTo>
                  <a:pt x="290474" y="3356430"/>
                  <a:pt x="290128" y="3358112"/>
                  <a:pt x="289300" y="3359547"/>
                </a:cubicBezTo>
                <a:cubicBezTo>
                  <a:pt x="288628" y="3360707"/>
                  <a:pt x="287420" y="3360531"/>
                  <a:pt x="287327" y="3359228"/>
                </a:cubicBezTo>
                <a:cubicBezTo>
                  <a:pt x="287110" y="3357561"/>
                  <a:pt x="287457" y="3355869"/>
                  <a:pt x="288309" y="3354444"/>
                </a:cubicBezTo>
                <a:cubicBezTo>
                  <a:pt x="288703" y="3353795"/>
                  <a:pt x="289169" y="3353500"/>
                  <a:pt x="289551" y="3353555"/>
                </a:cubicBezTo>
                <a:close/>
                <a:moveTo>
                  <a:pt x="654849" y="3353554"/>
                </a:moveTo>
                <a:cubicBezTo>
                  <a:pt x="655229" y="3353609"/>
                  <a:pt x="655526" y="3354014"/>
                  <a:pt x="655579" y="3354764"/>
                </a:cubicBezTo>
                <a:cubicBezTo>
                  <a:pt x="655770" y="3356429"/>
                  <a:pt x="655426" y="3358112"/>
                  <a:pt x="654596" y="3359546"/>
                </a:cubicBezTo>
                <a:cubicBezTo>
                  <a:pt x="653925" y="3360706"/>
                  <a:pt x="652717" y="3360531"/>
                  <a:pt x="652624" y="3359229"/>
                </a:cubicBezTo>
                <a:cubicBezTo>
                  <a:pt x="652407" y="3357560"/>
                  <a:pt x="652754" y="3355869"/>
                  <a:pt x="653606" y="3354445"/>
                </a:cubicBezTo>
                <a:cubicBezTo>
                  <a:pt x="654001" y="3353795"/>
                  <a:pt x="654467" y="3353500"/>
                  <a:pt x="654849" y="3353554"/>
                </a:cubicBezTo>
                <a:close/>
                <a:moveTo>
                  <a:pt x="799593" y="3325308"/>
                </a:moveTo>
                <a:cubicBezTo>
                  <a:pt x="799960" y="3325371"/>
                  <a:pt x="800238" y="3325744"/>
                  <a:pt x="800287" y="3326427"/>
                </a:cubicBezTo>
                <a:cubicBezTo>
                  <a:pt x="800535" y="3327837"/>
                  <a:pt x="800204" y="3329285"/>
                  <a:pt x="799374" y="3330421"/>
                </a:cubicBezTo>
                <a:cubicBezTo>
                  <a:pt x="798687" y="3331386"/>
                  <a:pt x="797537" y="3331140"/>
                  <a:pt x="797459" y="3330033"/>
                </a:cubicBezTo>
                <a:cubicBezTo>
                  <a:pt x="797185" y="3328624"/>
                  <a:pt x="797518" y="3327165"/>
                  <a:pt x="798371" y="3326041"/>
                </a:cubicBezTo>
                <a:cubicBezTo>
                  <a:pt x="798773" y="3325488"/>
                  <a:pt x="799227" y="3325243"/>
                  <a:pt x="799593" y="3325308"/>
                </a:cubicBezTo>
                <a:close/>
                <a:moveTo>
                  <a:pt x="434296" y="3325307"/>
                </a:moveTo>
                <a:cubicBezTo>
                  <a:pt x="434662" y="3325371"/>
                  <a:pt x="434941" y="3325745"/>
                  <a:pt x="434989" y="3326428"/>
                </a:cubicBezTo>
                <a:cubicBezTo>
                  <a:pt x="435238" y="3327837"/>
                  <a:pt x="434907" y="3329286"/>
                  <a:pt x="434077" y="3330422"/>
                </a:cubicBezTo>
                <a:cubicBezTo>
                  <a:pt x="433391" y="3331387"/>
                  <a:pt x="432240" y="3331141"/>
                  <a:pt x="432162" y="3330034"/>
                </a:cubicBezTo>
                <a:cubicBezTo>
                  <a:pt x="431888" y="3328625"/>
                  <a:pt x="432222" y="3327164"/>
                  <a:pt x="433073" y="3326040"/>
                </a:cubicBezTo>
                <a:cubicBezTo>
                  <a:pt x="433476" y="3325488"/>
                  <a:pt x="433930" y="3325243"/>
                  <a:pt x="434296" y="3325307"/>
                </a:cubicBezTo>
                <a:close/>
                <a:moveTo>
                  <a:pt x="556567" y="3310439"/>
                </a:moveTo>
                <a:cubicBezTo>
                  <a:pt x="556948" y="3310495"/>
                  <a:pt x="557245" y="3310900"/>
                  <a:pt x="557297" y="3311648"/>
                </a:cubicBezTo>
                <a:cubicBezTo>
                  <a:pt x="557490" y="3313315"/>
                  <a:pt x="557144" y="3314998"/>
                  <a:pt x="556316" y="3316432"/>
                </a:cubicBezTo>
                <a:cubicBezTo>
                  <a:pt x="555643" y="3317592"/>
                  <a:pt x="554435" y="3317416"/>
                  <a:pt x="554343" y="3316114"/>
                </a:cubicBezTo>
                <a:cubicBezTo>
                  <a:pt x="554126" y="3314445"/>
                  <a:pt x="554474" y="3312754"/>
                  <a:pt x="555325" y="3311330"/>
                </a:cubicBezTo>
                <a:cubicBezTo>
                  <a:pt x="555719" y="3310680"/>
                  <a:pt x="556186" y="3310386"/>
                  <a:pt x="556567" y="3310439"/>
                </a:cubicBezTo>
                <a:close/>
                <a:moveTo>
                  <a:pt x="97466" y="3304196"/>
                </a:moveTo>
                <a:cubicBezTo>
                  <a:pt x="97848" y="3304250"/>
                  <a:pt x="98144" y="3304655"/>
                  <a:pt x="98197" y="3305404"/>
                </a:cubicBezTo>
                <a:cubicBezTo>
                  <a:pt x="98389" y="3307071"/>
                  <a:pt x="98044" y="3308753"/>
                  <a:pt x="97215" y="3310188"/>
                </a:cubicBezTo>
                <a:cubicBezTo>
                  <a:pt x="96543" y="3311348"/>
                  <a:pt x="95335" y="3311172"/>
                  <a:pt x="95242" y="3309869"/>
                </a:cubicBezTo>
                <a:cubicBezTo>
                  <a:pt x="95026" y="3308202"/>
                  <a:pt x="95373" y="3306510"/>
                  <a:pt x="96225" y="3305085"/>
                </a:cubicBezTo>
                <a:cubicBezTo>
                  <a:pt x="96618" y="3304435"/>
                  <a:pt x="97085" y="3304141"/>
                  <a:pt x="97466" y="3304196"/>
                </a:cubicBezTo>
                <a:close/>
                <a:moveTo>
                  <a:pt x="242212" y="3275948"/>
                </a:moveTo>
                <a:cubicBezTo>
                  <a:pt x="242578" y="3276012"/>
                  <a:pt x="242856" y="3276386"/>
                  <a:pt x="242904" y="3277069"/>
                </a:cubicBezTo>
                <a:cubicBezTo>
                  <a:pt x="243154" y="3278477"/>
                  <a:pt x="242823" y="3279926"/>
                  <a:pt x="241992" y="3281061"/>
                </a:cubicBezTo>
                <a:cubicBezTo>
                  <a:pt x="241306" y="3282027"/>
                  <a:pt x="240156" y="3281782"/>
                  <a:pt x="240078" y="3280675"/>
                </a:cubicBezTo>
                <a:cubicBezTo>
                  <a:pt x="239803" y="3279266"/>
                  <a:pt x="240137" y="3277805"/>
                  <a:pt x="240989" y="3276681"/>
                </a:cubicBezTo>
                <a:cubicBezTo>
                  <a:pt x="241391" y="3276129"/>
                  <a:pt x="241845" y="3275884"/>
                  <a:pt x="242212" y="3275948"/>
                </a:cubicBezTo>
                <a:close/>
                <a:moveTo>
                  <a:pt x="648954" y="3262142"/>
                </a:moveTo>
                <a:lnTo>
                  <a:pt x="648942" y="3262217"/>
                </a:lnTo>
                <a:lnTo>
                  <a:pt x="646440" y="3279347"/>
                </a:lnTo>
                <a:lnTo>
                  <a:pt x="647201" y="3275680"/>
                </a:lnTo>
                <a:lnTo>
                  <a:pt x="648763" y="3266665"/>
                </a:lnTo>
                <a:close/>
                <a:moveTo>
                  <a:pt x="793550" y="3243627"/>
                </a:moveTo>
                <a:lnTo>
                  <a:pt x="788986" y="3269760"/>
                </a:lnTo>
                <a:lnTo>
                  <a:pt x="791775" y="3257896"/>
                </a:lnTo>
                <a:lnTo>
                  <a:pt x="793306" y="3250192"/>
                </a:lnTo>
                <a:close/>
                <a:moveTo>
                  <a:pt x="1934957" y="3239027"/>
                </a:moveTo>
                <a:lnTo>
                  <a:pt x="1930926" y="3247892"/>
                </a:lnTo>
                <a:cubicBezTo>
                  <a:pt x="1928037" y="3253216"/>
                  <a:pt x="1926930" y="3260288"/>
                  <a:pt x="1927547" y="3263224"/>
                </a:cubicBezTo>
                <a:cubicBezTo>
                  <a:pt x="1928187" y="3268514"/>
                  <a:pt x="1928782" y="3269095"/>
                  <a:pt x="1931671" y="3263771"/>
                </a:cubicBezTo>
                <a:cubicBezTo>
                  <a:pt x="1934001" y="3261395"/>
                  <a:pt x="1935108" y="3254322"/>
                  <a:pt x="1934468" y="3249034"/>
                </a:cubicBezTo>
                <a:close/>
                <a:moveTo>
                  <a:pt x="271460" y="3190666"/>
                </a:moveTo>
                <a:lnTo>
                  <a:pt x="270411" y="3191747"/>
                </a:lnTo>
                <a:lnTo>
                  <a:pt x="265135" y="3196025"/>
                </a:lnTo>
                <a:lnTo>
                  <a:pt x="264862" y="3197206"/>
                </a:lnTo>
                <a:lnTo>
                  <a:pt x="264290" y="3200330"/>
                </a:lnTo>
                <a:lnTo>
                  <a:pt x="259620" y="3229955"/>
                </a:lnTo>
                <a:close/>
                <a:moveTo>
                  <a:pt x="556197" y="3112580"/>
                </a:moveTo>
                <a:lnTo>
                  <a:pt x="551929" y="3123514"/>
                </a:lnTo>
                <a:lnTo>
                  <a:pt x="547716" y="3133786"/>
                </a:lnTo>
                <a:lnTo>
                  <a:pt x="545077" y="3149428"/>
                </a:lnTo>
                <a:cubicBezTo>
                  <a:pt x="544782" y="3151479"/>
                  <a:pt x="543882" y="3152984"/>
                  <a:pt x="543059" y="3152911"/>
                </a:cubicBezTo>
                <a:cubicBezTo>
                  <a:pt x="542236" y="3152838"/>
                  <a:pt x="541802" y="3151166"/>
                  <a:pt x="542116" y="3149377"/>
                </a:cubicBezTo>
                <a:lnTo>
                  <a:pt x="542617" y="3146212"/>
                </a:lnTo>
                <a:lnTo>
                  <a:pt x="527067" y="3184111"/>
                </a:lnTo>
                <a:lnTo>
                  <a:pt x="527066" y="3184113"/>
                </a:lnTo>
                <a:lnTo>
                  <a:pt x="526619" y="3186943"/>
                </a:lnTo>
                <a:lnTo>
                  <a:pt x="522444" y="3216766"/>
                </a:lnTo>
                <a:lnTo>
                  <a:pt x="520817" y="3227302"/>
                </a:lnTo>
                <a:lnTo>
                  <a:pt x="530609" y="3192111"/>
                </a:lnTo>
                <a:cubicBezTo>
                  <a:pt x="535165" y="3177605"/>
                  <a:pt x="540196" y="3163271"/>
                  <a:pt x="545688" y="3149134"/>
                </a:cubicBezTo>
                <a:lnTo>
                  <a:pt x="547006" y="3146049"/>
                </a:lnTo>
                <a:close/>
                <a:moveTo>
                  <a:pt x="1591837" y="3078480"/>
                </a:moveTo>
                <a:lnTo>
                  <a:pt x="1589565" y="3084149"/>
                </a:lnTo>
                <a:cubicBezTo>
                  <a:pt x="1590079" y="3085938"/>
                  <a:pt x="1586256" y="3092845"/>
                  <a:pt x="1581257" y="3099701"/>
                </a:cubicBezTo>
                <a:lnTo>
                  <a:pt x="1576480" y="3107512"/>
                </a:lnTo>
                <a:lnTo>
                  <a:pt x="1655916" y="3164711"/>
                </a:lnTo>
                <a:lnTo>
                  <a:pt x="1614145" y="3078480"/>
                </a:lnTo>
                <a:close/>
                <a:moveTo>
                  <a:pt x="1844758" y="3078480"/>
                </a:moveTo>
                <a:lnTo>
                  <a:pt x="1845342" y="3079653"/>
                </a:lnTo>
                <a:cubicBezTo>
                  <a:pt x="1860120" y="3108853"/>
                  <a:pt x="1875111" y="3137240"/>
                  <a:pt x="1884070" y="3150684"/>
                </a:cubicBezTo>
                <a:cubicBezTo>
                  <a:pt x="1884651" y="3150091"/>
                  <a:pt x="1881052" y="3143065"/>
                  <a:pt x="1881052" y="3143065"/>
                </a:cubicBezTo>
                <a:lnTo>
                  <a:pt x="1849961" y="3078480"/>
                </a:lnTo>
                <a:close/>
                <a:moveTo>
                  <a:pt x="87533" y="3055736"/>
                </a:moveTo>
                <a:cubicBezTo>
                  <a:pt x="77127" y="3086427"/>
                  <a:pt x="69449" y="3117219"/>
                  <a:pt x="62985" y="3148154"/>
                </a:cubicBezTo>
                <a:lnTo>
                  <a:pt x="45814" y="3240905"/>
                </a:lnTo>
                <a:lnTo>
                  <a:pt x="48238" y="3241169"/>
                </a:lnTo>
                <a:cubicBezTo>
                  <a:pt x="49020" y="3241674"/>
                  <a:pt x="51923" y="3237596"/>
                  <a:pt x="55903" y="3231086"/>
                </a:cubicBezTo>
                <a:lnTo>
                  <a:pt x="56793" y="3229530"/>
                </a:lnTo>
                <a:lnTo>
                  <a:pt x="59210" y="3211666"/>
                </a:lnTo>
                <a:lnTo>
                  <a:pt x="63033" y="3182195"/>
                </a:lnTo>
                <a:cubicBezTo>
                  <a:pt x="64602" y="3172394"/>
                  <a:pt x="66216" y="3162328"/>
                  <a:pt x="68085" y="3152309"/>
                </a:cubicBezTo>
                <a:cubicBezTo>
                  <a:pt x="74100" y="3119148"/>
                  <a:pt x="81210" y="3087218"/>
                  <a:pt x="87533" y="3055736"/>
                </a:cubicBezTo>
                <a:close/>
                <a:moveTo>
                  <a:pt x="99690" y="3041489"/>
                </a:moveTo>
                <a:lnTo>
                  <a:pt x="98473" y="3044920"/>
                </a:lnTo>
                <a:lnTo>
                  <a:pt x="98936" y="3045631"/>
                </a:lnTo>
                <a:close/>
                <a:moveTo>
                  <a:pt x="107321" y="3021598"/>
                </a:moveTo>
                <a:lnTo>
                  <a:pt x="105916" y="3024980"/>
                </a:lnTo>
                <a:lnTo>
                  <a:pt x="85976" y="3143185"/>
                </a:lnTo>
                <a:cubicBezTo>
                  <a:pt x="85681" y="3145235"/>
                  <a:pt x="84781" y="3146739"/>
                  <a:pt x="83958" y="3146666"/>
                </a:cubicBezTo>
                <a:cubicBezTo>
                  <a:pt x="83135" y="3146594"/>
                  <a:pt x="82702" y="3144922"/>
                  <a:pt x="83015" y="3143132"/>
                </a:cubicBezTo>
                <a:lnTo>
                  <a:pt x="90360" y="3096781"/>
                </a:lnTo>
                <a:cubicBezTo>
                  <a:pt x="93111" y="3081463"/>
                  <a:pt x="95223" y="3065993"/>
                  <a:pt x="98080" y="3050405"/>
                </a:cubicBezTo>
                <a:cubicBezTo>
                  <a:pt x="97712" y="3050988"/>
                  <a:pt x="97293" y="3051279"/>
                  <a:pt x="96928" y="3051240"/>
                </a:cubicBezTo>
                <a:lnTo>
                  <a:pt x="96463" y="3050586"/>
                </a:lnTo>
                <a:lnTo>
                  <a:pt x="92822" y="3060841"/>
                </a:lnTo>
                <a:cubicBezTo>
                  <a:pt x="89622" y="3070895"/>
                  <a:pt x="86749" y="3081062"/>
                  <a:pt x="84207" y="3091326"/>
                </a:cubicBezTo>
                <a:cubicBezTo>
                  <a:pt x="81707" y="3101324"/>
                  <a:pt x="79708" y="3111287"/>
                  <a:pt x="77647" y="3121253"/>
                </a:cubicBezTo>
                <a:cubicBezTo>
                  <a:pt x="75586" y="3131220"/>
                  <a:pt x="73712" y="3141174"/>
                  <a:pt x="72206" y="3150970"/>
                </a:cubicBezTo>
                <a:lnTo>
                  <a:pt x="67520" y="3180699"/>
                </a:lnTo>
                <a:lnTo>
                  <a:pt x="63343" y="3210523"/>
                </a:lnTo>
                <a:lnTo>
                  <a:pt x="61744" y="3220878"/>
                </a:lnTo>
                <a:lnTo>
                  <a:pt x="70025" y="3206405"/>
                </a:lnTo>
                <a:lnTo>
                  <a:pt x="74153" y="3198793"/>
                </a:lnTo>
                <a:lnTo>
                  <a:pt x="97998" y="3103049"/>
                </a:lnTo>
                <a:cubicBezTo>
                  <a:pt x="100442" y="3076296"/>
                  <a:pt x="103107" y="3049133"/>
                  <a:pt x="107321" y="3021598"/>
                </a:cubicBezTo>
                <a:close/>
                <a:moveTo>
                  <a:pt x="132005" y="2875878"/>
                </a:moveTo>
                <a:cubicBezTo>
                  <a:pt x="124368" y="2901265"/>
                  <a:pt x="117389" y="2926819"/>
                  <a:pt x="110778" y="2952468"/>
                </a:cubicBezTo>
                <a:lnTo>
                  <a:pt x="106504" y="2969817"/>
                </a:lnTo>
                <a:lnTo>
                  <a:pt x="116420" y="2950896"/>
                </a:lnTo>
                <a:close/>
                <a:moveTo>
                  <a:pt x="144184" y="2844667"/>
                </a:moveTo>
                <a:lnTo>
                  <a:pt x="141437" y="2848796"/>
                </a:lnTo>
                <a:lnTo>
                  <a:pt x="126571" y="2915614"/>
                </a:lnTo>
                <a:lnTo>
                  <a:pt x="121545" y="2940989"/>
                </a:lnTo>
                <a:lnTo>
                  <a:pt x="127663" y="2921687"/>
                </a:lnTo>
                <a:cubicBezTo>
                  <a:pt x="131066" y="2909334"/>
                  <a:pt x="135444" y="2897434"/>
                  <a:pt x="139481" y="2885168"/>
                </a:cubicBezTo>
                <a:lnTo>
                  <a:pt x="144185" y="2871515"/>
                </a:lnTo>
                <a:close/>
                <a:moveTo>
                  <a:pt x="108174" y="2751013"/>
                </a:moveTo>
                <a:lnTo>
                  <a:pt x="104250" y="2760458"/>
                </a:lnTo>
                <a:cubicBezTo>
                  <a:pt x="96555" y="2780073"/>
                  <a:pt x="90144" y="2800213"/>
                  <a:pt x="85060" y="2820742"/>
                </a:cubicBezTo>
                <a:cubicBezTo>
                  <a:pt x="82561" y="2830740"/>
                  <a:pt x="80562" y="2840703"/>
                  <a:pt x="78501" y="2850668"/>
                </a:cubicBezTo>
                <a:cubicBezTo>
                  <a:pt x="76439" y="2860636"/>
                  <a:pt x="74566" y="2870589"/>
                  <a:pt x="73059" y="2880386"/>
                </a:cubicBezTo>
                <a:lnTo>
                  <a:pt x="68372" y="2910115"/>
                </a:lnTo>
                <a:lnTo>
                  <a:pt x="64197" y="2939938"/>
                </a:lnTo>
                <a:cubicBezTo>
                  <a:pt x="62636" y="2949869"/>
                  <a:pt x="61255" y="2959885"/>
                  <a:pt x="59785" y="2969982"/>
                </a:cubicBezTo>
                <a:lnTo>
                  <a:pt x="59154" y="2973879"/>
                </a:lnTo>
                <a:lnTo>
                  <a:pt x="74046" y="2922967"/>
                </a:lnTo>
                <a:lnTo>
                  <a:pt x="78619" y="2909983"/>
                </a:lnTo>
                <a:lnTo>
                  <a:pt x="83269" y="2889212"/>
                </a:lnTo>
                <a:cubicBezTo>
                  <a:pt x="88010" y="2870171"/>
                  <a:pt x="93206" y="2851250"/>
                  <a:pt x="98852" y="2832466"/>
                </a:cubicBezTo>
                <a:cubicBezTo>
                  <a:pt x="101295" y="2805711"/>
                  <a:pt x="103961" y="2778548"/>
                  <a:pt x="108174" y="2751013"/>
                </a:cubicBezTo>
                <a:close/>
                <a:moveTo>
                  <a:pt x="34052" y="1683753"/>
                </a:moveTo>
                <a:cubicBezTo>
                  <a:pt x="33931" y="1684218"/>
                  <a:pt x="33878" y="1686228"/>
                  <a:pt x="33963" y="1690695"/>
                </a:cubicBezTo>
                <a:cubicBezTo>
                  <a:pt x="34706" y="1696247"/>
                  <a:pt x="35050" y="1697533"/>
                  <a:pt x="35154" y="1696713"/>
                </a:cubicBezTo>
                <a:cubicBezTo>
                  <a:pt x="35389" y="1694868"/>
                  <a:pt x="34412" y="1682355"/>
                  <a:pt x="34052" y="1683753"/>
                </a:cubicBezTo>
                <a:close/>
                <a:moveTo>
                  <a:pt x="43863" y="1620529"/>
                </a:moveTo>
                <a:cubicBezTo>
                  <a:pt x="41132" y="1632960"/>
                  <a:pt x="38829" y="1646488"/>
                  <a:pt x="37956" y="1658827"/>
                </a:cubicBezTo>
                <a:cubicBezTo>
                  <a:pt x="36475" y="1671125"/>
                  <a:pt x="35957" y="1676723"/>
                  <a:pt x="36054" y="1677838"/>
                </a:cubicBezTo>
                <a:cubicBezTo>
                  <a:pt x="36473" y="1682672"/>
                  <a:pt x="48451" y="1603347"/>
                  <a:pt x="43863" y="1620529"/>
                </a:cubicBezTo>
                <a:close/>
                <a:moveTo>
                  <a:pt x="2254992" y="1608477"/>
                </a:moveTo>
                <a:cubicBezTo>
                  <a:pt x="2255821" y="1607364"/>
                  <a:pt x="2255823" y="1609447"/>
                  <a:pt x="2254270" y="1616967"/>
                </a:cubicBezTo>
                <a:cubicBezTo>
                  <a:pt x="2253548" y="1623585"/>
                  <a:pt x="2249894" y="1634068"/>
                  <a:pt x="2247518" y="1640504"/>
                </a:cubicBezTo>
                <a:cubicBezTo>
                  <a:pt x="2246076" y="1643172"/>
                  <a:pt x="2245211" y="1644268"/>
                  <a:pt x="2244788" y="1644210"/>
                </a:cubicBezTo>
                <a:cubicBezTo>
                  <a:pt x="2242564" y="1643907"/>
                  <a:pt x="2252503" y="1611814"/>
                  <a:pt x="2254992" y="1608477"/>
                </a:cubicBezTo>
                <a:close/>
                <a:moveTo>
                  <a:pt x="43589" y="1599743"/>
                </a:moveTo>
                <a:cubicBezTo>
                  <a:pt x="43540" y="1600150"/>
                  <a:pt x="43608" y="1601958"/>
                  <a:pt x="43880" y="1605997"/>
                </a:cubicBezTo>
                <a:cubicBezTo>
                  <a:pt x="44601" y="1611084"/>
                  <a:pt x="44871" y="1612281"/>
                  <a:pt x="44892" y="1611552"/>
                </a:cubicBezTo>
                <a:cubicBezTo>
                  <a:pt x="44941" y="1609913"/>
                  <a:pt x="43736" y="1598522"/>
                  <a:pt x="43589" y="1599743"/>
                </a:cubicBezTo>
                <a:close/>
                <a:moveTo>
                  <a:pt x="45182" y="1584995"/>
                </a:moveTo>
                <a:cubicBezTo>
                  <a:pt x="45184" y="1585424"/>
                  <a:pt x="45342" y="1587272"/>
                  <a:pt x="45757" y="1591373"/>
                </a:cubicBezTo>
                <a:cubicBezTo>
                  <a:pt x="46477" y="1596459"/>
                  <a:pt x="46699" y="1597636"/>
                  <a:pt x="46662" y="1596882"/>
                </a:cubicBezTo>
                <a:cubicBezTo>
                  <a:pt x="46575" y="1595182"/>
                  <a:pt x="45177" y="1583707"/>
                  <a:pt x="45182" y="1584995"/>
                </a:cubicBezTo>
                <a:close/>
                <a:moveTo>
                  <a:pt x="46645" y="1570189"/>
                </a:moveTo>
                <a:cubicBezTo>
                  <a:pt x="46557" y="1570579"/>
                  <a:pt x="46598" y="1572376"/>
                  <a:pt x="46871" y="1576414"/>
                </a:cubicBezTo>
                <a:cubicBezTo>
                  <a:pt x="47781" y="1581585"/>
                  <a:pt x="48147" y="1582824"/>
                  <a:pt x="48203" y="1582111"/>
                </a:cubicBezTo>
                <a:cubicBezTo>
                  <a:pt x="48333" y="1580505"/>
                  <a:pt x="46907" y="1569019"/>
                  <a:pt x="46645" y="1570189"/>
                </a:cubicBezTo>
                <a:close/>
                <a:moveTo>
                  <a:pt x="92847" y="1560737"/>
                </a:moveTo>
                <a:cubicBezTo>
                  <a:pt x="91795" y="1562214"/>
                  <a:pt x="91266" y="1565262"/>
                  <a:pt x="92260" y="1566295"/>
                </a:cubicBezTo>
                <a:cubicBezTo>
                  <a:pt x="92924" y="1566984"/>
                  <a:pt x="94264" y="1566776"/>
                  <a:pt x="96577" y="1564611"/>
                </a:cubicBezTo>
                <a:cubicBezTo>
                  <a:pt x="95476" y="1559357"/>
                  <a:pt x="93899" y="1559262"/>
                  <a:pt x="92847" y="1560737"/>
                </a:cubicBezTo>
                <a:close/>
                <a:moveTo>
                  <a:pt x="99791" y="1546940"/>
                </a:moveTo>
                <a:cubicBezTo>
                  <a:pt x="93645" y="1546968"/>
                  <a:pt x="91106" y="1556246"/>
                  <a:pt x="93623" y="1556626"/>
                </a:cubicBezTo>
                <a:cubicBezTo>
                  <a:pt x="94461" y="1556754"/>
                  <a:pt x="95861" y="1555892"/>
                  <a:pt x="97878" y="1553369"/>
                </a:cubicBezTo>
                <a:cubicBezTo>
                  <a:pt x="98881" y="1551084"/>
                  <a:pt x="99550" y="1549559"/>
                  <a:pt x="99791" y="1546940"/>
                </a:cubicBezTo>
                <a:close/>
                <a:moveTo>
                  <a:pt x="100208" y="1530463"/>
                </a:moveTo>
                <a:cubicBezTo>
                  <a:pt x="99371" y="1530820"/>
                  <a:pt x="97709" y="1532793"/>
                  <a:pt x="94848" y="1537499"/>
                </a:cubicBezTo>
                <a:cubicBezTo>
                  <a:pt x="94982" y="1539263"/>
                  <a:pt x="95288" y="1540249"/>
                  <a:pt x="95694" y="1540667"/>
                </a:cubicBezTo>
                <a:cubicBezTo>
                  <a:pt x="97825" y="1542860"/>
                  <a:pt x="102722" y="1529391"/>
                  <a:pt x="100208" y="1530463"/>
                </a:cubicBezTo>
                <a:close/>
                <a:moveTo>
                  <a:pt x="109784" y="1478631"/>
                </a:moveTo>
                <a:cubicBezTo>
                  <a:pt x="103639" y="1478659"/>
                  <a:pt x="100858" y="1487321"/>
                  <a:pt x="103255" y="1487394"/>
                </a:cubicBezTo>
                <a:cubicBezTo>
                  <a:pt x="104054" y="1487417"/>
                  <a:pt x="105427" y="1486487"/>
                  <a:pt x="107444" y="1483964"/>
                </a:cubicBezTo>
                <a:cubicBezTo>
                  <a:pt x="109209" y="1482013"/>
                  <a:pt x="109878" y="1480489"/>
                  <a:pt x="109784" y="1478631"/>
                </a:cubicBezTo>
                <a:close/>
                <a:moveTo>
                  <a:pt x="103301" y="1466640"/>
                </a:moveTo>
                <a:cubicBezTo>
                  <a:pt x="102138" y="1466539"/>
                  <a:pt x="101706" y="1466641"/>
                  <a:pt x="102984" y="1467118"/>
                </a:cubicBezTo>
                <a:cubicBezTo>
                  <a:pt x="103715" y="1467391"/>
                  <a:pt x="105004" y="1467787"/>
                  <a:pt x="107034" y="1468337"/>
                </a:cubicBezTo>
                <a:cubicBezTo>
                  <a:pt x="116851" y="1469068"/>
                  <a:pt x="106789" y="1466943"/>
                  <a:pt x="103301" y="1466640"/>
                </a:cubicBezTo>
                <a:close/>
                <a:moveTo>
                  <a:pt x="113916" y="1421607"/>
                </a:moveTo>
                <a:cubicBezTo>
                  <a:pt x="112620" y="1419902"/>
                  <a:pt x="110850" y="1425486"/>
                  <a:pt x="112495" y="1443474"/>
                </a:cubicBezTo>
                <a:cubicBezTo>
                  <a:pt x="116035" y="1432306"/>
                  <a:pt x="115212" y="1423311"/>
                  <a:pt x="113916" y="1421607"/>
                </a:cubicBezTo>
                <a:close/>
                <a:moveTo>
                  <a:pt x="134293" y="1370010"/>
                </a:moveTo>
                <a:cubicBezTo>
                  <a:pt x="132156" y="1369185"/>
                  <a:pt x="129021" y="1371671"/>
                  <a:pt x="131297" y="1379940"/>
                </a:cubicBezTo>
                <a:cubicBezTo>
                  <a:pt x="137569" y="1374968"/>
                  <a:pt x="136431" y="1370835"/>
                  <a:pt x="134293" y="1370010"/>
                </a:cubicBezTo>
                <a:close/>
                <a:moveTo>
                  <a:pt x="129734" y="1345411"/>
                </a:moveTo>
                <a:lnTo>
                  <a:pt x="127716" y="1352129"/>
                </a:lnTo>
                <a:cubicBezTo>
                  <a:pt x="125485" y="1360577"/>
                  <a:pt x="123353" y="1370091"/>
                  <a:pt x="122397" y="1373306"/>
                </a:cubicBezTo>
                <a:cubicBezTo>
                  <a:pt x="120389" y="1377878"/>
                  <a:pt x="116562" y="1390737"/>
                  <a:pt x="118420" y="1390644"/>
                </a:cubicBezTo>
                <a:cubicBezTo>
                  <a:pt x="120713" y="1390855"/>
                  <a:pt x="108681" y="1412607"/>
                  <a:pt x="113106" y="1417668"/>
                </a:cubicBezTo>
                <a:cubicBezTo>
                  <a:pt x="113738" y="1418390"/>
                  <a:pt x="114705" y="1418773"/>
                  <a:pt x="116099" y="1418703"/>
                </a:cubicBezTo>
                <a:cubicBezTo>
                  <a:pt x="119458" y="1418814"/>
                  <a:pt x="126379" y="1377042"/>
                  <a:pt x="131197" y="1356071"/>
                </a:cubicBezTo>
                <a:lnTo>
                  <a:pt x="133506" y="1349147"/>
                </a:lnTo>
                <a:close/>
                <a:moveTo>
                  <a:pt x="2304290" y="1311375"/>
                </a:moveTo>
                <a:cubicBezTo>
                  <a:pt x="2302943" y="1326609"/>
                  <a:pt x="2286869" y="1446638"/>
                  <a:pt x="2285099" y="1457117"/>
                </a:cubicBezTo>
                <a:cubicBezTo>
                  <a:pt x="2285020" y="1457840"/>
                  <a:pt x="2256893" y="1609943"/>
                  <a:pt x="2254518" y="1605290"/>
                </a:cubicBezTo>
                <a:cubicBezTo>
                  <a:pt x="2254179" y="1604626"/>
                  <a:pt x="2254365" y="1600761"/>
                  <a:pt x="2255233" y="1592800"/>
                </a:cubicBezTo>
                <a:cubicBezTo>
                  <a:pt x="2268661" y="1508055"/>
                  <a:pt x="2285955" y="1426241"/>
                  <a:pt x="2299654" y="1339014"/>
                </a:cubicBezTo>
                <a:cubicBezTo>
                  <a:pt x="2303553" y="1312864"/>
                  <a:pt x="2304740" y="1306298"/>
                  <a:pt x="2304290" y="1311375"/>
                </a:cubicBezTo>
                <a:close/>
                <a:moveTo>
                  <a:pt x="92288" y="1306483"/>
                </a:moveTo>
                <a:lnTo>
                  <a:pt x="83891" y="1340957"/>
                </a:lnTo>
                <a:lnTo>
                  <a:pt x="93047" y="1307336"/>
                </a:lnTo>
                <a:close/>
                <a:moveTo>
                  <a:pt x="236970" y="509778"/>
                </a:moveTo>
                <a:cubicBezTo>
                  <a:pt x="236639" y="510541"/>
                  <a:pt x="242516" y="515810"/>
                  <a:pt x="242516" y="515810"/>
                </a:cubicBezTo>
                <a:cubicBezTo>
                  <a:pt x="257693" y="531005"/>
                  <a:pt x="278723" y="551006"/>
                  <a:pt x="300221" y="570188"/>
                </a:cubicBezTo>
                <a:lnTo>
                  <a:pt x="311147" y="579120"/>
                </a:lnTo>
                <a:lnTo>
                  <a:pt x="316993" y="579120"/>
                </a:lnTo>
                <a:lnTo>
                  <a:pt x="298575" y="562219"/>
                </a:lnTo>
                <a:cubicBezTo>
                  <a:pt x="274317" y="540253"/>
                  <a:pt x="250150" y="519120"/>
                  <a:pt x="236970" y="509778"/>
                </a:cubicBezTo>
                <a:close/>
                <a:moveTo>
                  <a:pt x="1246581" y="509005"/>
                </a:moveTo>
                <a:lnTo>
                  <a:pt x="1247841" y="511537"/>
                </a:lnTo>
                <a:lnTo>
                  <a:pt x="1261375" y="519963"/>
                </a:lnTo>
                <a:lnTo>
                  <a:pt x="1260921" y="518479"/>
                </a:lnTo>
                <a:close/>
                <a:moveTo>
                  <a:pt x="2183750" y="506673"/>
                </a:moveTo>
                <a:cubicBezTo>
                  <a:pt x="2182397" y="505841"/>
                  <a:pt x="2176573" y="522273"/>
                  <a:pt x="2170332" y="558469"/>
                </a:cubicBezTo>
                <a:cubicBezTo>
                  <a:pt x="2181981" y="525602"/>
                  <a:pt x="2185101" y="507505"/>
                  <a:pt x="2183750" y="506673"/>
                </a:cubicBezTo>
                <a:close/>
                <a:moveTo>
                  <a:pt x="1178965" y="464336"/>
                </a:moveTo>
                <a:lnTo>
                  <a:pt x="1180892" y="469830"/>
                </a:lnTo>
                <a:lnTo>
                  <a:pt x="1203064" y="483653"/>
                </a:lnTo>
                <a:lnTo>
                  <a:pt x="1202779" y="480068"/>
                </a:lnTo>
                <a:close/>
                <a:moveTo>
                  <a:pt x="156057" y="420287"/>
                </a:moveTo>
                <a:cubicBezTo>
                  <a:pt x="153564" y="415578"/>
                  <a:pt x="152800" y="415247"/>
                  <a:pt x="152011" y="421253"/>
                </a:cubicBezTo>
                <a:cubicBezTo>
                  <a:pt x="150688" y="424307"/>
                  <a:pt x="152188" y="431306"/>
                  <a:pt x="154681" y="436014"/>
                </a:cubicBezTo>
                <a:lnTo>
                  <a:pt x="157809" y="445532"/>
                </a:lnTo>
                <a:lnTo>
                  <a:pt x="158397" y="435810"/>
                </a:lnTo>
                <a:cubicBezTo>
                  <a:pt x="159186" y="429805"/>
                  <a:pt x="157687" y="422807"/>
                  <a:pt x="156057" y="420287"/>
                </a:cubicBezTo>
                <a:close/>
                <a:moveTo>
                  <a:pt x="444952" y="414941"/>
                </a:moveTo>
                <a:lnTo>
                  <a:pt x="451770" y="421334"/>
                </a:lnTo>
                <a:lnTo>
                  <a:pt x="455986" y="417848"/>
                </a:lnTo>
                <a:close/>
                <a:moveTo>
                  <a:pt x="1108277" y="334560"/>
                </a:moveTo>
                <a:cubicBezTo>
                  <a:pt x="1115838" y="364910"/>
                  <a:pt x="1120076" y="362143"/>
                  <a:pt x="1108277" y="334560"/>
                </a:cubicBezTo>
                <a:close/>
                <a:moveTo>
                  <a:pt x="987659" y="275918"/>
                </a:moveTo>
                <a:cubicBezTo>
                  <a:pt x="991187" y="276066"/>
                  <a:pt x="993193" y="284394"/>
                  <a:pt x="993974" y="293849"/>
                </a:cubicBezTo>
                <a:cubicBezTo>
                  <a:pt x="990695" y="287823"/>
                  <a:pt x="987413" y="281796"/>
                  <a:pt x="987659" y="275918"/>
                </a:cubicBezTo>
                <a:close/>
                <a:moveTo>
                  <a:pt x="2201118" y="259759"/>
                </a:moveTo>
                <a:cubicBezTo>
                  <a:pt x="2203615" y="262255"/>
                  <a:pt x="2199455" y="269744"/>
                  <a:pt x="2193630" y="277233"/>
                </a:cubicBezTo>
                <a:cubicBezTo>
                  <a:pt x="2195295" y="270576"/>
                  <a:pt x="2196958" y="263919"/>
                  <a:pt x="2201118" y="259759"/>
                </a:cubicBezTo>
                <a:close/>
                <a:moveTo>
                  <a:pt x="2048718" y="107359"/>
                </a:moveTo>
                <a:cubicBezTo>
                  <a:pt x="2051215" y="109856"/>
                  <a:pt x="2047054" y="117344"/>
                  <a:pt x="2041230" y="124832"/>
                </a:cubicBezTo>
                <a:cubicBezTo>
                  <a:pt x="2042894" y="118177"/>
                  <a:pt x="2044558" y="111520"/>
                  <a:pt x="2048718" y="107359"/>
                </a:cubicBezTo>
                <a:close/>
                <a:moveTo>
                  <a:pt x="2219291" y="24"/>
                </a:moveTo>
                <a:cubicBezTo>
                  <a:pt x="2228444" y="-808"/>
                  <a:pt x="2229275" y="20825"/>
                  <a:pt x="2217627" y="15001"/>
                </a:cubicBezTo>
                <a:cubicBezTo>
                  <a:pt x="2214299" y="13337"/>
                  <a:pt x="2185176" y="88222"/>
                  <a:pt x="2181848" y="95710"/>
                </a:cubicBezTo>
                <a:lnTo>
                  <a:pt x="2120990" y="237712"/>
                </a:lnTo>
                <a:lnTo>
                  <a:pt x="2126336" y="238334"/>
                </a:lnTo>
                <a:cubicBezTo>
                  <a:pt x="2131537" y="241246"/>
                  <a:pt x="2134969" y="246654"/>
                  <a:pt x="2135386" y="255599"/>
                </a:cubicBezTo>
                <a:cubicBezTo>
                  <a:pt x="2136218" y="270576"/>
                  <a:pt x="2137050" y="259759"/>
                  <a:pt x="2154523" y="240622"/>
                </a:cubicBezTo>
                <a:cubicBezTo>
                  <a:pt x="2197790" y="192363"/>
                  <a:pt x="2163676" y="260592"/>
                  <a:pt x="2172829" y="284722"/>
                </a:cubicBezTo>
                <a:lnTo>
                  <a:pt x="2176989" y="291377"/>
                </a:lnTo>
                <a:cubicBezTo>
                  <a:pt x="2179485" y="293042"/>
                  <a:pt x="2187806" y="285553"/>
                  <a:pt x="2193630" y="277233"/>
                </a:cubicBezTo>
                <a:cubicBezTo>
                  <a:pt x="2192798" y="283057"/>
                  <a:pt x="2192798" y="288881"/>
                  <a:pt x="2192798" y="293874"/>
                </a:cubicBezTo>
                <a:cubicBezTo>
                  <a:pt x="2233569" y="267248"/>
                  <a:pt x="2244385" y="245614"/>
                  <a:pt x="2276836" y="210668"/>
                </a:cubicBezTo>
                <a:cubicBezTo>
                  <a:pt x="2295142" y="190698"/>
                  <a:pt x="2286820" y="207340"/>
                  <a:pt x="2281828" y="223981"/>
                </a:cubicBezTo>
                <a:cubicBezTo>
                  <a:pt x="2274339" y="243950"/>
                  <a:pt x="2238562" y="335477"/>
                  <a:pt x="2238561" y="349622"/>
                </a:cubicBezTo>
                <a:cubicBezTo>
                  <a:pt x="2260195" y="315507"/>
                  <a:pt x="2336744" y="154920"/>
                  <a:pt x="2371690" y="152423"/>
                </a:cubicBezTo>
                <a:cubicBezTo>
                  <a:pt x="2380844" y="151591"/>
                  <a:pt x="2381676" y="173226"/>
                  <a:pt x="2370027" y="167400"/>
                </a:cubicBezTo>
                <a:cubicBezTo>
                  <a:pt x="2366698" y="165737"/>
                  <a:pt x="2337577" y="240621"/>
                  <a:pt x="2334248" y="248111"/>
                </a:cubicBezTo>
                <a:cubicBezTo>
                  <a:pt x="2308455" y="306354"/>
                  <a:pt x="2284325" y="364599"/>
                  <a:pt x="2259362" y="422843"/>
                </a:cubicBezTo>
                <a:lnTo>
                  <a:pt x="2256034" y="431164"/>
                </a:lnTo>
                <a:cubicBezTo>
                  <a:pt x="2239810" y="468607"/>
                  <a:pt x="2221712" y="509793"/>
                  <a:pt x="2204447" y="551084"/>
                </a:cubicBezTo>
                <a:lnTo>
                  <a:pt x="2173712" y="630595"/>
                </a:lnTo>
                <a:lnTo>
                  <a:pt x="2178759" y="638078"/>
                </a:lnTo>
                <a:cubicBezTo>
                  <a:pt x="2183643" y="649627"/>
                  <a:pt x="2186344" y="662324"/>
                  <a:pt x="2186344" y="675653"/>
                </a:cubicBezTo>
                <a:lnTo>
                  <a:pt x="2186345" y="905557"/>
                </a:lnTo>
                <a:lnTo>
                  <a:pt x="2190177" y="907739"/>
                </a:lnTo>
                <a:cubicBezTo>
                  <a:pt x="2199328" y="912085"/>
                  <a:pt x="2208157" y="915559"/>
                  <a:pt x="2211879" y="915965"/>
                </a:cubicBezTo>
                <a:cubicBezTo>
                  <a:pt x="2229158" y="918687"/>
                  <a:pt x="2244619" y="930417"/>
                  <a:pt x="2258080" y="952811"/>
                </a:cubicBezTo>
                <a:cubicBezTo>
                  <a:pt x="2285737" y="998514"/>
                  <a:pt x="2298912" y="1061888"/>
                  <a:pt x="2300749" y="1152484"/>
                </a:cubicBezTo>
                <a:cubicBezTo>
                  <a:pt x="2300780" y="1167553"/>
                  <a:pt x="2301816" y="1181058"/>
                  <a:pt x="2301816" y="1181058"/>
                </a:cubicBezTo>
                <a:cubicBezTo>
                  <a:pt x="2309455" y="1346988"/>
                  <a:pt x="2249716" y="1599732"/>
                  <a:pt x="2194868" y="1810871"/>
                </a:cubicBezTo>
                <a:lnTo>
                  <a:pt x="2186345" y="1843295"/>
                </a:lnTo>
                <a:lnTo>
                  <a:pt x="2186345" y="1859101"/>
                </a:lnTo>
                <a:lnTo>
                  <a:pt x="2196182" y="1825320"/>
                </a:lnTo>
                <a:cubicBezTo>
                  <a:pt x="2211570" y="1766735"/>
                  <a:pt x="2226291" y="1708496"/>
                  <a:pt x="2244044" y="1649332"/>
                </a:cubicBezTo>
                <a:cubicBezTo>
                  <a:pt x="2233962" y="1707241"/>
                  <a:pt x="2215336" y="1783050"/>
                  <a:pt x="2198151" y="1849952"/>
                </a:cubicBezTo>
                <a:lnTo>
                  <a:pt x="2186345" y="1895448"/>
                </a:lnTo>
                <a:lnTo>
                  <a:pt x="2186344" y="2218457"/>
                </a:lnTo>
                <a:lnTo>
                  <a:pt x="2223521" y="2285766"/>
                </a:lnTo>
                <a:cubicBezTo>
                  <a:pt x="2289632" y="2409774"/>
                  <a:pt x="2356577" y="2559977"/>
                  <a:pt x="2330627" y="2613189"/>
                </a:cubicBezTo>
                <a:cubicBezTo>
                  <a:pt x="2324860" y="2625012"/>
                  <a:pt x="2298693" y="2656456"/>
                  <a:pt x="2284796" y="2678952"/>
                </a:cubicBezTo>
                <a:cubicBezTo>
                  <a:pt x="2263004" y="2706528"/>
                  <a:pt x="2240482" y="2719695"/>
                  <a:pt x="2217803" y="2731981"/>
                </a:cubicBezTo>
                <a:lnTo>
                  <a:pt x="2186345" y="2749953"/>
                </a:lnTo>
                <a:lnTo>
                  <a:pt x="2186344" y="2981947"/>
                </a:lnTo>
                <a:cubicBezTo>
                  <a:pt x="2186344" y="3035262"/>
                  <a:pt x="2143125" y="3078480"/>
                  <a:pt x="2089812" y="3078480"/>
                </a:cubicBezTo>
                <a:lnTo>
                  <a:pt x="1891336" y="3078480"/>
                </a:lnTo>
                <a:lnTo>
                  <a:pt x="1899389" y="3093460"/>
                </a:lnTo>
                <a:cubicBezTo>
                  <a:pt x="1911948" y="3113929"/>
                  <a:pt x="1932522" y="3171387"/>
                  <a:pt x="1936891" y="3196643"/>
                </a:cubicBezTo>
                <a:cubicBezTo>
                  <a:pt x="1943799" y="3240704"/>
                  <a:pt x="1943344" y="3254242"/>
                  <a:pt x="1934095" y="3270808"/>
                </a:cubicBezTo>
                <a:cubicBezTo>
                  <a:pt x="1930063" y="3279674"/>
                  <a:pt x="1926614" y="3287945"/>
                  <a:pt x="1927232" y="3290881"/>
                </a:cubicBezTo>
                <a:cubicBezTo>
                  <a:pt x="1927838" y="3292640"/>
                  <a:pt x="1924379" y="3299735"/>
                  <a:pt x="1919742" y="3306842"/>
                </a:cubicBezTo>
                <a:cubicBezTo>
                  <a:pt x="1914511" y="3313365"/>
                  <a:pt x="1909897" y="3322824"/>
                  <a:pt x="1908185" y="3328138"/>
                </a:cubicBezTo>
                <a:cubicBezTo>
                  <a:pt x="1907054" y="3332855"/>
                  <a:pt x="1900717" y="3346451"/>
                  <a:pt x="1894367" y="3358871"/>
                </a:cubicBezTo>
                <a:cubicBezTo>
                  <a:pt x="1885141" y="3377790"/>
                  <a:pt x="1881075" y="3383126"/>
                  <a:pt x="1874062" y="3387903"/>
                </a:cubicBezTo>
                <a:cubicBezTo>
                  <a:pt x="1868796" y="3390896"/>
                  <a:pt x="1860594" y="3394508"/>
                  <a:pt x="1855887" y="3394554"/>
                </a:cubicBezTo>
                <a:cubicBezTo>
                  <a:pt x="1845892" y="3395241"/>
                  <a:pt x="1840043" y="3398829"/>
                  <a:pt x="1830724" y="3408336"/>
                </a:cubicBezTo>
                <a:cubicBezTo>
                  <a:pt x="1824328" y="3416049"/>
                  <a:pt x="1806200" y="3427407"/>
                  <a:pt x="1793315" y="3433419"/>
                </a:cubicBezTo>
                <a:cubicBezTo>
                  <a:pt x="1786872" y="3436425"/>
                  <a:pt x="1781025" y="3440013"/>
                  <a:pt x="1779872" y="3442378"/>
                </a:cubicBezTo>
                <a:cubicBezTo>
                  <a:pt x="1778124" y="3444161"/>
                  <a:pt x="1772859" y="3447153"/>
                  <a:pt x="1766987" y="3448389"/>
                </a:cubicBezTo>
                <a:cubicBezTo>
                  <a:pt x="1754661" y="3451453"/>
                  <a:pt x="1727143" y="3465258"/>
                  <a:pt x="1721900" y="3470605"/>
                </a:cubicBezTo>
                <a:cubicBezTo>
                  <a:pt x="1709074" y="3482499"/>
                  <a:pt x="1690294" y="3487393"/>
                  <a:pt x="1664373" y="3484119"/>
                </a:cubicBezTo>
                <a:cubicBezTo>
                  <a:pt x="1611354" y="3477584"/>
                  <a:pt x="1553407" y="3448738"/>
                  <a:pt x="1481084" y="3394146"/>
                </a:cubicBezTo>
                <a:cubicBezTo>
                  <a:pt x="1469224" y="3384850"/>
                  <a:pt x="1457970" y="3377312"/>
                  <a:pt x="1457970" y="3377312"/>
                </a:cubicBezTo>
                <a:cubicBezTo>
                  <a:pt x="1435452" y="3361208"/>
                  <a:pt x="1412197" y="3342141"/>
                  <a:pt x="1388464" y="3320743"/>
                </a:cubicBezTo>
                <a:lnTo>
                  <a:pt x="1330047" y="3263784"/>
                </a:lnTo>
                <a:lnTo>
                  <a:pt x="1322378" y="3263630"/>
                </a:lnTo>
                <a:lnTo>
                  <a:pt x="1335191" y="3277915"/>
                </a:lnTo>
                <a:cubicBezTo>
                  <a:pt x="1371463" y="3316389"/>
                  <a:pt x="1352892" y="3297891"/>
                  <a:pt x="1324065" y="3268464"/>
                </a:cubicBezTo>
                <a:lnTo>
                  <a:pt x="1319299" y="3263568"/>
                </a:lnTo>
                <a:lnTo>
                  <a:pt x="1317054" y="3263523"/>
                </a:lnTo>
                <a:lnTo>
                  <a:pt x="1283792" y="3250965"/>
                </a:lnTo>
                <a:lnTo>
                  <a:pt x="1282742" y="3371089"/>
                </a:lnTo>
                <a:cubicBezTo>
                  <a:pt x="1282780" y="3379283"/>
                  <a:pt x="1279347" y="3459558"/>
                  <a:pt x="1283064" y="3459372"/>
                </a:cubicBezTo>
                <a:cubicBezTo>
                  <a:pt x="1296071" y="3458721"/>
                  <a:pt x="1286614" y="3478196"/>
                  <a:pt x="1278567" y="3473756"/>
                </a:cubicBezTo>
                <a:cubicBezTo>
                  <a:pt x="1247571" y="3457423"/>
                  <a:pt x="1242024" y="3279610"/>
                  <a:pt x="1235927" y="3239678"/>
                </a:cubicBezTo>
                <a:cubicBezTo>
                  <a:pt x="1230242" y="3252630"/>
                  <a:pt x="1226213" y="3350818"/>
                  <a:pt x="1225045" y="3372114"/>
                </a:cubicBezTo>
                <a:cubicBezTo>
                  <a:pt x="1222927" y="3389358"/>
                  <a:pt x="1223857" y="3407940"/>
                  <a:pt x="1215123" y="3382297"/>
                </a:cubicBezTo>
                <a:cubicBezTo>
                  <a:pt x="1199455" y="3337255"/>
                  <a:pt x="1198246" y="3313098"/>
                  <a:pt x="1171616" y="3272330"/>
                </a:cubicBezTo>
                <a:cubicBezTo>
                  <a:pt x="1169609" y="3276902"/>
                  <a:pt x="1167268" y="3282235"/>
                  <a:pt x="1165688" y="3287902"/>
                </a:cubicBezTo>
                <a:cubicBezTo>
                  <a:pt x="1163700" y="3277942"/>
                  <a:pt x="1159091" y="3267741"/>
                  <a:pt x="1156137" y="3268262"/>
                </a:cubicBezTo>
                <a:lnTo>
                  <a:pt x="1149652" y="3272685"/>
                </a:lnTo>
                <a:cubicBezTo>
                  <a:pt x="1131572" y="3291100"/>
                  <a:pt x="1135385" y="3367287"/>
                  <a:pt x="1115164" y="3305707"/>
                </a:cubicBezTo>
                <a:cubicBezTo>
                  <a:pt x="1106857" y="3281160"/>
                  <a:pt x="1110443" y="3270921"/>
                  <a:pt x="1103660" y="3284301"/>
                </a:cubicBezTo>
                <a:cubicBezTo>
                  <a:pt x="1087757" y="3316393"/>
                  <a:pt x="1050404" y="3277280"/>
                  <a:pt x="1037990" y="3260017"/>
                </a:cubicBezTo>
                <a:cubicBezTo>
                  <a:pt x="1022770" y="3238798"/>
                  <a:pt x="1028178" y="3257528"/>
                  <a:pt x="1010320" y="3250599"/>
                </a:cubicBezTo>
                <a:cubicBezTo>
                  <a:pt x="992129" y="3244430"/>
                  <a:pt x="1001119" y="3178407"/>
                  <a:pt x="1001043" y="3162017"/>
                </a:cubicBezTo>
                <a:lnTo>
                  <a:pt x="1004597" y="3078480"/>
                </a:lnTo>
                <a:lnTo>
                  <a:pt x="981154" y="3078480"/>
                </a:lnTo>
                <a:lnTo>
                  <a:pt x="940055" y="3148647"/>
                </a:lnTo>
                <a:cubicBezTo>
                  <a:pt x="939477" y="3150259"/>
                  <a:pt x="938637" y="3150844"/>
                  <a:pt x="937725" y="3150384"/>
                </a:cubicBezTo>
                <a:cubicBezTo>
                  <a:pt x="936811" y="3149925"/>
                  <a:pt x="936772" y="3148488"/>
                  <a:pt x="937488" y="3147062"/>
                </a:cubicBezTo>
                <a:lnTo>
                  <a:pt x="977739" y="3078480"/>
                </a:lnTo>
                <a:lnTo>
                  <a:pt x="959873" y="3078481"/>
                </a:lnTo>
                <a:lnTo>
                  <a:pt x="930255" y="3136445"/>
                </a:lnTo>
                <a:cubicBezTo>
                  <a:pt x="916858" y="3173137"/>
                  <a:pt x="906199" y="3210861"/>
                  <a:pt x="898371" y="3249286"/>
                </a:cubicBezTo>
                <a:cubicBezTo>
                  <a:pt x="886863" y="3305228"/>
                  <a:pt x="880800" y="3356333"/>
                  <a:pt x="872065" y="3410573"/>
                </a:cubicBezTo>
                <a:cubicBezTo>
                  <a:pt x="871326" y="3417893"/>
                  <a:pt x="867480" y="3423992"/>
                  <a:pt x="863536" y="3424272"/>
                </a:cubicBezTo>
                <a:cubicBezTo>
                  <a:pt x="859592" y="3424552"/>
                  <a:pt x="856846" y="3418657"/>
                  <a:pt x="857763" y="3411194"/>
                </a:cubicBezTo>
                <a:cubicBezTo>
                  <a:pt x="860924" y="3352072"/>
                  <a:pt x="869597" y="3293438"/>
                  <a:pt x="883659" y="3236123"/>
                </a:cubicBezTo>
                <a:cubicBezTo>
                  <a:pt x="890867" y="3206470"/>
                  <a:pt x="900001" y="3177408"/>
                  <a:pt x="910986" y="3149132"/>
                </a:cubicBezTo>
                <a:lnTo>
                  <a:pt x="943990" y="3078480"/>
                </a:lnTo>
                <a:lnTo>
                  <a:pt x="934654" y="3078480"/>
                </a:lnTo>
                <a:lnTo>
                  <a:pt x="892364" y="3184110"/>
                </a:lnTo>
                <a:cubicBezTo>
                  <a:pt x="879822" y="3212171"/>
                  <a:pt x="866225" y="3236901"/>
                  <a:pt x="853937" y="3263240"/>
                </a:cubicBezTo>
                <a:cubicBezTo>
                  <a:pt x="845767" y="3298945"/>
                  <a:pt x="839320" y="3335063"/>
                  <a:pt x="834623" y="3371458"/>
                </a:cubicBezTo>
                <a:cubicBezTo>
                  <a:pt x="834656" y="3372740"/>
                  <a:pt x="834084" y="3373954"/>
                  <a:pt x="833093" y="3374709"/>
                </a:cubicBezTo>
                <a:cubicBezTo>
                  <a:pt x="832216" y="3374772"/>
                  <a:pt x="831664" y="3374091"/>
                  <a:pt x="831683" y="3372584"/>
                </a:cubicBezTo>
                <a:cubicBezTo>
                  <a:pt x="831784" y="3366029"/>
                  <a:pt x="831761" y="3359484"/>
                  <a:pt x="832113" y="3352912"/>
                </a:cubicBezTo>
                <a:lnTo>
                  <a:pt x="833481" y="3333174"/>
                </a:lnTo>
                <a:cubicBezTo>
                  <a:pt x="834372" y="3320017"/>
                  <a:pt x="836202" y="3306793"/>
                  <a:pt x="838032" y="3293569"/>
                </a:cubicBezTo>
                <a:cubicBezTo>
                  <a:pt x="835579" y="3296728"/>
                  <a:pt x="831592" y="3298131"/>
                  <a:pt x="827781" y="3297176"/>
                </a:cubicBezTo>
                <a:cubicBezTo>
                  <a:pt x="823997" y="3294932"/>
                  <a:pt x="821588" y="3290819"/>
                  <a:pt x="821410" y="3286302"/>
                </a:cubicBezTo>
                <a:lnTo>
                  <a:pt x="816366" y="3303879"/>
                </a:lnTo>
                <a:cubicBezTo>
                  <a:pt x="815301" y="3307490"/>
                  <a:pt x="813214" y="3309995"/>
                  <a:pt x="811540" y="3309459"/>
                </a:cubicBezTo>
                <a:lnTo>
                  <a:pt x="811178" y="3307557"/>
                </a:lnTo>
                <a:lnTo>
                  <a:pt x="817388" y="3278032"/>
                </a:lnTo>
                <a:lnTo>
                  <a:pt x="831730" y="3230444"/>
                </a:lnTo>
                <a:cubicBezTo>
                  <a:pt x="835480" y="3215906"/>
                  <a:pt x="839360" y="3201423"/>
                  <a:pt x="843947" y="3187152"/>
                </a:cubicBezTo>
                <a:cubicBezTo>
                  <a:pt x="848534" y="3172883"/>
                  <a:pt x="853117" y="3158546"/>
                  <a:pt x="858151" y="3144374"/>
                </a:cubicBezTo>
                <a:cubicBezTo>
                  <a:pt x="855061" y="3147097"/>
                  <a:pt x="851204" y="3148704"/>
                  <a:pt x="847152" y="3148953"/>
                </a:cubicBezTo>
                <a:lnTo>
                  <a:pt x="841788" y="3162034"/>
                </a:lnTo>
                <a:lnTo>
                  <a:pt x="817388" y="3278032"/>
                </a:lnTo>
                <a:lnTo>
                  <a:pt x="810136" y="3302094"/>
                </a:lnTo>
                <a:lnTo>
                  <a:pt x="811178" y="3307557"/>
                </a:lnTo>
                <a:lnTo>
                  <a:pt x="787964" y="3417914"/>
                </a:lnTo>
                <a:cubicBezTo>
                  <a:pt x="787709" y="3419633"/>
                  <a:pt x="786858" y="3420938"/>
                  <a:pt x="786031" y="3420800"/>
                </a:cubicBezTo>
                <a:cubicBezTo>
                  <a:pt x="785203" y="3420663"/>
                  <a:pt x="784792" y="3419317"/>
                  <a:pt x="785062" y="3417791"/>
                </a:cubicBezTo>
                <a:lnTo>
                  <a:pt x="791975" y="3378673"/>
                </a:lnTo>
                <a:cubicBezTo>
                  <a:pt x="794585" y="3365787"/>
                  <a:pt x="796424" y="3352693"/>
                  <a:pt x="799284" y="3339790"/>
                </a:cubicBezTo>
                <a:cubicBezTo>
                  <a:pt x="798597" y="3340755"/>
                  <a:pt x="797649" y="3340692"/>
                  <a:pt x="797311" y="3339472"/>
                </a:cubicBezTo>
                <a:cubicBezTo>
                  <a:pt x="797119" y="3338046"/>
                  <a:pt x="797443" y="3336600"/>
                  <a:pt x="798218" y="3335413"/>
                </a:cubicBezTo>
                <a:cubicBezTo>
                  <a:pt x="799025" y="3334375"/>
                  <a:pt x="799862" y="3334642"/>
                  <a:pt x="800129" y="3335736"/>
                </a:cubicBezTo>
                <a:cubicBezTo>
                  <a:pt x="809506" y="3287583"/>
                  <a:pt x="820016" y="3239743"/>
                  <a:pt x="831660" y="3192214"/>
                </a:cubicBezTo>
                <a:cubicBezTo>
                  <a:pt x="817192" y="3234814"/>
                  <a:pt x="804907" y="3278045"/>
                  <a:pt x="793080" y="3321505"/>
                </a:cubicBezTo>
                <a:lnTo>
                  <a:pt x="792703" y="3336590"/>
                </a:lnTo>
                <a:cubicBezTo>
                  <a:pt x="792640" y="3337948"/>
                  <a:pt x="791957" y="3339189"/>
                  <a:pt x="790863" y="3339929"/>
                </a:cubicBezTo>
                <a:cubicBezTo>
                  <a:pt x="790112" y="3339982"/>
                  <a:pt x="789538" y="3338975"/>
                  <a:pt x="789691" y="3337589"/>
                </a:cubicBezTo>
                <a:lnTo>
                  <a:pt x="789895" y="3333385"/>
                </a:lnTo>
                <a:cubicBezTo>
                  <a:pt x="787584" y="3341602"/>
                  <a:pt x="782870" y="3346977"/>
                  <a:pt x="778914" y="3346211"/>
                </a:cubicBezTo>
                <a:lnTo>
                  <a:pt x="777198" y="3344902"/>
                </a:lnTo>
                <a:lnTo>
                  <a:pt x="773783" y="3367458"/>
                </a:lnTo>
                <a:cubicBezTo>
                  <a:pt x="773044" y="3374778"/>
                  <a:pt x="769198" y="3380878"/>
                  <a:pt x="765255" y="3381157"/>
                </a:cubicBezTo>
                <a:cubicBezTo>
                  <a:pt x="761311" y="3381437"/>
                  <a:pt x="758565" y="3375543"/>
                  <a:pt x="759483" y="3368080"/>
                </a:cubicBezTo>
                <a:lnTo>
                  <a:pt x="761924" y="3343767"/>
                </a:lnTo>
                <a:lnTo>
                  <a:pt x="760375" y="3349162"/>
                </a:lnTo>
                <a:cubicBezTo>
                  <a:pt x="759778" y="3352282"/>
                  <a:pt x="758062" y="3354696"/>
                  <a:pt x="756599" y="3354472"/>
                </a:cubicBezTo>
                <a:cubicBezTo>
                  <a:pt x="755137" y="3354248"/>
                  <a:pt x="754370" y="3351421"/>
                  <a:pt x="754948" y="3348042"/>
                </a:cubicBezTo>
                <a:cubicBezTo>
                  <a:pt x="760628" y="3297687"/>
                  <a:pt x="770358" y="3247970"/>
                  <a:pt x="784024" y="3199410"/>
                </a:cubicBezTo>
                <a:lnTo>
                  <a:pt x="784293" y="3198546"/>
                </a:lnTo>
                <a:lnTo>
                  <a:pt x="785379" y="3193007"/>
                </a:lnTo>
                <a:cubicBezTo>
                  <a:pt x="788982" y="3178182"/>
                  <a:pt x="793067" y="3163503"/>
                  <a:pt x="797625" y="3148997"/>
                </a:cubicBezTo>
                <a:lnTo>
                  <a:pt x="799892" y="3142535"/>
                </a:lnTo>
                <a:lnTo>
                  <a:pt x="801090" y="3130868"/>
                </a:lnTo>
                <a:lnTo>
                  <a:pt x="800206" y="3132838"/>
                </a:lnTo>
                <a:cubicBezTo>
                  <a:pt x="799628" y="3134450"/>
                  <a:pt x="798825" y="3135555"/>
                  <a:pt x="797792" y="3135169"/>
                </a:cubicBezTo>
                <a:lnTo>
                  <a:pt x="797031" y="3133810"/>
                </a:lnTo>
                <a:lnTo>
                  <a:pt x="794083" y="3140997"/>
                </a:lnTo>
                <a:lnTo>
                  <a:pt x="776886" y="3176808"/>
                </a:lnTo>
                <a:lnTo>
                  <a:pt x="774007" y="3191000"/>
                </a:lnTo>
                <a:lnTo>
                  <a:pt x="769521" y="3216460"/>
                </a:lnTo>
                <a:lnTo>
                  <a:pt x="765596" y="3242730"/>
                </a:lnTo>
                <a:cubicBezTo>
                  <a:pt x="762653" y="3259765"/>
                  <a:pt x="760300" y="3277150"/>
                  <a:pt x="756695" y="3294624"/>
                </a:cubicBezTo>
                <a:cubicBezTo>
                  <a:pt x="756382" y="3296415"/>
                  <a:pt x="755401" y="3297663"/>
                  <a:pt x="754650" y="3297716"/>
                </a:cubicBezTo>
                <a:cubicBezTo>
                  <a:pt x="753898" y="3297770"/>
                  <a:pt x="753416" y="3296298"/>
                  <a:pt x="753860" y="3294563"/>
                </a:cubicBezTo>
                <a:cubicBezTo>
                  <a:pt x="757233" y="3277368"/>
                  <a:pt x="758925" y="3260421"/>
                  <a:pt x="761642" y="3243731"/>
                </a:cubicBezTo>
                <a:cubicBezTo>
                  <a:pt x="762870" y="3235329"/>
                  <a:pt x="764098" y="3226927"/>
                  <a:pt x="765317" y="3218395"/>
                </a:cubicBezTo>
                <a:cubicBezTo>
                  <a:pt x="766537" y="3209863"/>
                  <a:pt x="768329" y="3201421"/>
                  <a:pt x="769793" y="3192806"/>
                </a:cubicBezTo>
                <a:lnTo>
                  <a:pt x="770368" y="3190175"/>
                </a:lnTo>
                <a:lnTo>
                  <a:pt x="769638" y="3191663"/>
                </a:lnTo>
                <a:lnTo>
                  <a:pt x="755644" y="3255875"/>
                </a:lnTo>
                <a:cubicBezTo>
                  <a:pt x="743107" y="3323021"/>
                  <a:pt x="736584" y="3384502"/>
                  <a:pt x="726672" y="3450544"/>
                </a:cubicBezTo>
                <a:cubicBezTo>
                  <a:pt x="725856" y="3459441"/>
                  <a:pt x="721933" y="3467117"/>
                  <a:pt x="717941" y="3467597"/>
                </a:cubicBezTo>
                <a:cubicBezTo>
                  <a:pt x="713949" y="3468076"/>
                  <a:pt x="711187" y="3461070"/>
                  <a:pt x="712249" y="3452091"/>
                </a:cubicBezTo>
                <a:cubicBezTo>
                  <a:pt x="714219" y="3416702"/>
                  <a:pt x="717588" y="3381437"/>
                  <a:pt x="722342" y="3346381"/>
                </a:cubicBezTo>
                <a:lnTo>
                  <a:pt x="739178" y="3250869"/>
                </a:lnTo>
                <a:lnTo>
                  <a:pt x="735135" y="3253800"/>
                </a:lnTo>
                <a:cubicBezTo>
                  <a:pt x="733355" y="3254426"/>
                  <a:pt x="731406" y="3254539"/>
                  <a:pt x="729500" y="3254061"/>
                </a:cubicBezTo>
                <a:cubicBezTo>
                  <a:pt x="727608" y="3252940"/>
                  <a:pt x="726061" y="3251350"/>
                  <a:pt x="724963" y="3249476"/>
                </a:cubicBezTo>
                <a:lnTo>
                  <a:pt x="723652" y="3244982"/>
                </a:lnTo>
                <a:lnTo>
                  <a:pt x="720347" y="3252881"/>
                </a:lnTo>
                <a:lnTo>
                  <a:pt x="718085" y="3260764"/>
                </a:lnTo>
                <a:cubicBezTo>
                  <a:pt x="717552" y="3262569"/>
                  <a:pt x="716764" y="3264098"/>
                  <a:pt x="715900" y="3265109"/>
                </a:cubicBezTo>
                <a:lnTo>
                  <a:pt x="715069" y="3265498"/>
                </a:lnTo>
                <a:lnTo>
                  <a:pt x="710270" y="3276967"/>
                </a:lnTo>
                <a:cubicBezTo>
                  <a:pt x="701275" y="3319572"/>
                  <a:pt x="695206" y="3362624"/>
                  <a:pt x="689613" y="3406165"/>
                </a:cubicBezTo>
                <a:cubicBezTo>
                  <a:pt x="689673" y="3407677"/>
                  <a:pt x="689085" y="3409133"/>
                  <a:pt x="688007" y="3410141"/>
                </a:cubicBezTo>
                <a:cubicBezTo>
                  <a:pt x="687163" y="3410660"/>
                  <a:pt x="686584" y="3409588"/>
                  <a:pt x="686643" y="3407750"/>
                </a:cubicBezTo>
                <a:cubicBezTo>
                  <a:pt x="686790" y="3400080"/>
                  <a:pt x="686872" y="3392349"/>
                  <a:pt x="687270" y="3384661"/>
                </a:cubicBezTo>
                <a:lnTo>
                  <a:pt x="687755" y="3377682"/>
                </a:lnTo>
                <a:lnTo>
                  <a:pt x="687749" y="3377685"/>
                </a:lnTo>
                <a:cubicBezTo>
                  <a:pt x="686921" y="3377548"/>
                  <a:pt x="686512" y="3376202"/>
                  <a:pt x="686781" y="3374676"/>
                </a:cubicBezTo>
                <a:lnTo>
                  <a:pt x="688731" y="3363643"/>
                </a:lnTo>
                <a:lnTo>
                  <a:pt x="688889" y="3361370"/>
                </a:lnTo>
                <a:cubicBezTo>
                  <a:pt x="689922" y="3345780"/>
                  <a:pt x="691899" y="3330189"/>
                  <a:pt x="693867" y="3314468"/>
                </a:cubicBezTo>
                <a:cubicBezTo>
                  <a:pt x="690456" y="3318703"/>
                  <a:pt x="686766" y="3320797"/>
                  <a:pt x="683534" y="3319587"/>
                </a:cubicBezTo>
                <a:cubicBezTo>
                  <a:pt x="680302" y="3318375"/>
                  <a:pt x="677939" y="3313437"/>
                  <a:pt x="677133" y="3307405"/>
                </a:cubicBezTo>
                <a:lnTo>
                  <a:pt x="672016" y="3328391"/>
                </a:lnTo>
                <a:cubicBezTo>
                  <a:pt x="670876" y="3332728"/>
                  <a:pt x="668768" y="3335823"/>
                  <a:pt x="667095" y="3335287"/>
                </a:cubicBezTo>
                <a:cubicBezTo>
                  <a:pt x="665421" y="3334751"/>
                  <a:pt x="664710" y="3330938"/>
                  <a:pt x="665738" y="3326806"/>
                </a:cubicBezTo>
                <a:lnTo>
                  <a:pt x="679014" y="3276382"/>
                </a:lnTo>
                <a:lnTo>
                  <a:pt x="693495" y="3214781"/>
                </a:lnTo>
                <a:lnTo>
                  <a:pt x="695024" y="3207077"/>
                </a:lnTo>
                <a:lnTo>
                  <a:pt x="695328" y="3198938"/>
                </a:lnTo>
                <a:lnTo>
                  <a:pt x="685553" y="3228231"/>
                </a:lnTo>
                <a:lnTo>
                  <a:pt x="668220" y="3310681"/>
                </a:lnTo>
                <a:cubicBezTo>
                  <a:pt x="658806" y="3360999"/>
                  <a:pt x="650345" y="3411798"/>
                  <a:pt x="642505" y="3463127"/>
                </a:cubicBezTo>
                <a:cubicBezTo>
                  <a:pt x="642210" y="3465178"/>
                  <a:pt x="641309" y="3466682"/>
                  <a:pt x="640486" y="3466610"/>
                </a:cubicBezTo>
                <a:cubicBezTo>
                  <a:pt x="639663" y="3466537"/>
                  <a:pt x="639230" y="3464865"/>
                  <a:pt x="639543" y="3463076"/>
                </a:cubicBezTo>
                <a:lnTo>
                  <a:pt x="646888" y="3416726"/>
                </a:lnTo>
                <a:cubicBezTo>
                  <a:pt x="649639" y="3401407"/>
                  <a:pt x="651750" y="3385936"/>
                  <a:pt x="654608" y="3370348"/>
                </a:cubicBezTo>
                <a:cubicBezTo>
                  <a:pt x="653873" y="3371513"/>
                  <a:pt x="652930" y="3371515"/>
                  <a:pt x="652635" y="3370031"/>
                </a:cubicBezTo>
                <a:cubicBezTo>
                  <a:pt x="652436" y="3368373"/>
                  <a:pt x="652757" y="3366695"/>
                  <a:pt x="653555" y="3365251"/>
                </a:cubicBezTo>
                <a:cubicBezTo>
                  <a:pt x="654343" y="3363951"/>
                  <a:pt x="655247" y="3364280"/>
                  <a:pt x="655465" y="3365574"/>
                </a:cubicBezTo>
                <a:cubicBezTo>
                  <a:pt x="660309" y="3337176"/>
                  <a:pt x="665451" y="3308790"/>
                  <a:pt x="670945" y="3280477"/>
                </a:cubicBezTo>
                <a:lnTo>
                  <a:pt x="674893" y="3261480"/>
                </a:lnTo>
                <a:lnTo>
                  <a:pt x="662095" y="3306048"/>
                </a:lnTo>
                <a:cubicBezTo>
                  <a:pt x="661498" y="3309167"/>
                  <a:pt x="659781" y="3311580"/>
                  <a:pt x="658319" y="3311357"/>
                </a:cubicBezTo>
                <a:lnTo>
                  <a:pt x="657856" y="3310766"/>
                </a:lnTo>
                <a:lnTo>
                  <a:pt x="648291" y="3349584"/>
                </a:lnTo>
                <a:lnTo>
                  <a:pt x="647849" y="3367292"/>
                </a:lnTo>
                <a:cubicBezTo>
                  <a:pt x="647742" y="3368839"/>
                  <a:pt x="647053" y="3370278"/>
                  <a:pt x="645930" y="3371291"/>
                </a:cubicBezTo>
                <a:cubicBezTo>
                  <a:pt x="645179" y="3371345"/>
                  <a:pt x="644599" y="3370273"/>
                  <a:pt x="644735" y="3368627"/>
                </a:cubicBezTo>
                <a:lnTo>
                  <a:pt x="645014" y="3363696"/>
                </a:lnTo>
                <a:cubicBezTo>
                  <a:pt x="642625" y="3373490"/>
                  <a:pt x="637834" y="3380442"/>
                  <a:pt x="633548" y="3379436"/>
                </a:cubicBezTo>
                <a:lnTo>
                  <a:pt x="632423" y="3378489"/>
                </a:lnTo>
                <a:lnTo>
                  <a:pt x="628391" y="3407429"/>
                </a:lnTo>
                <a:cubicBezTo>
                  <a:pt x="627574" y="3416326"/>
                  <a:pt x="623653" y="3424002"/>
                  <a:pt x="619660" y="3424482"/>
                </a:cubicBezTo>
                <a:cubicBezTo>
                  <a:pt x="615668" y="3424962"/>
                  <a:pt x="612906" y="3417956"/>
                  <a:pt x="613967" y="3408976"/>
                </a:cubicBezTo>
                <a:lnTo>
                  <a:pt x="617256" y="3374546"/>
                </a:lnTo>
                <a:lnTo>
                  <a:pt x="614873" y="3384036"/>
                </a:lnTo>
                <a:cubicBezTo>
                  <a:pt x="614319" y="3387741"/>
                  <a:pt x="612581" y="3390745"/>
                  <a:pt x="611046" y="3390395"/>
                </a:cubicBezTo>
                <a:cubicBezTo>
                  <a:pt x="609512" y="3390046"/>
                  <a:pt x="608851" y="3386950"/>
                  <a:pt x="609469" y="3383240"/>
                </a:cubicBezTo>
                <a:cubicBezTo>
                  <a:pt x="615431" y="3324462"/>
                  <a:pt x="625571" y="3266274"/>
                  <a:pt x="639797" y="3209155"/>
                </a:cubicBezTo>
                <a:lnTo>
                  <a:pt x="642180" y="3200476"/>
                </a:lnTo>
                <a:lnTo>
                  <a:pt x="642471" y="3198824"/>
                </a:lnTo>
                <a:cubicBezTo>
                  <a:pt x="646308" y="3181101"/>
                  <a:pt x="650674" y="3163521"/>
                  <a:pt x="655561" y="3146113"/>
                </a:cubicBezTo>
                <a:lnTo>
                  <a:pt x="656411" y="3143403"/>
                </a:lnTo>
                <a:lnTo>
                  <a:pt x="659286" y="3118274"/>
                </a:lnTo>
                <a:lnTo>
                  <a:pt x="653111" y="3134726"/>
                </a:lnTo>
                <a:lnTo>
                  <a:pt x="643358" y="3192543"/>
                </a:lnTo>
                <a:cubicBezTo>
                  <a:pt x="643062" y="3194594"/>
                  <a:pt x="642162" y="3196097"/>
                  <a:pt x="641340" y="3196025"/>
                </a:cubicBezTo>
                <a:cubicBezTo>
                  <a:pt x="640517" y="3195953"/>
                  <a:pt x="640084" y="3194281"/>
                  <a:pt x="640397" y="3192492"/>
                </a:cubicBezTo>
                <a:lnTo>
                  <a:pt x="647277" y="3149074"/>
                </a:lnTo>
                <a:lnTo>
                  <a:pt x="632373" y="3185118"/>
                </a:lnTo>
                <a:lnTo>
                  <a:pt x="629587" y="3200329"/>
                </a:lnTo>
                <a:lnTo>
                  <a:pt x="624901" y="3230058"/>
                </a:lnTo>
                <a:lnTo>
                  <a:pt x="620726" y="3259881"/>
                </a:lnTo>
                <a:cubicBezTo>
                  <a:pt x="617604" y="3279744"/>
                  <a:pt x="615199" y="3299948"/>
                  <a:pt x="611370" y="3320451"/>
                </a:cubicBezTo>
                <a:cubicBezTo>
                  <a:pt x="611075" y="3322501"/>
                  <a:pt x="610050" y="3324014"/>
                  <a:pt x="609240" y="3324137"/>
                </a:cubicBezTo>
                <a:cubicBezTo>
                  <a:pt x="608430" y="3324260"/>
                  <a:pt x="608060" y="3322583"/>
                  <a:pt x="608544" y="3320520"/>
                </a:cubicBezTo>
                <a:cubicBezTo>
                  <a:pt x="612040" y="3300631"/>
                  <a:pt x="613846" y="3280861"/>
                  <a:pt x="616591" y="3261026"/>
                </a:cubicBezTo>
                <a:lnTo>
                  <a:pt x="620414" y="3231554"/>
                </a:lnTo>
                <a:cubicBezTo>
                  <a:pt x="621984" y="3221754"/>
                  <a:pt x="623598" y="3211687"/>
                  <a:pt x="625467" y="3201669"/>
                </a:cubicBezTo>
                <a:lnTo>
                  <a:pt x="625479" y="3201610"/>
                </a:lnTo>
                <a:lnTo>
                  <a:pt x="614950" y="3226775"/>
                </a:lnTo>
                <a:lnTo>
                  <a:pt x="603100" y="3290789"/>
                </a:lnTo>
                <a:cubicBezTo>
                  <a:pt x="602835" y="3293204"/>
                  <a:pt x="602005" y="3295510"/>
                  <a:pt x="600682" y="3297508"/>
                </a:cubicBezTo>
                <a:cubicBezTo>
                  <a:pt x="601118" y="3297991"/>
                  <a:pt x="601345" y="3298637"/>
                  <a:pt x="601312" y="3299296"/>
                </a:cubicBezTo>
                <a:cubicBezTo>
                  <a:pt x="601581" y="3307527"/>
                  <a:pt x="600940" y="3316214"/>
                  <a:pt x="600379" y="3325158"/>
                </a:cubicBezTo>
                <a:cubicBezTo>
                  <a:pt x="600375" y="3326812"/>
                  <a:pt x="599767" y="3328400"/>
                  <a:pt x="598680" y="3329600"/>
                </a:cubicBezTo>
                <a:cubicBezTo>
                  <a:pt x="598233" y="3331268"/>
                  <a:pt x="597707" y="3330061"/>
                  <a:pt x="597630" y="3328103"/>
                </a:cubicBezTo>
                <a:lnTo>
                  <a:pt x="598084" y="3314610"/>
                </a:lnTo>
                <a:lnTo>
                  <a:pt x="591331" y="3363051"/>
                </a:lnTo>
                <a:cubicBezTo>
                  <a:pt x="591392" y="3364562"/>
                  <a:pt x="590804" y="3366018"/>
                  <a:pt x="589727" y="3367028"/>
                </a:cubicBezTo>
                <a:cubicBezTo>
                  <a:pt x="588883" y="3367546"/>
                  <a:pt x="588303" y="3366474"/>
                  <a:pt x="588362" y="3364637"/>
                </a:cubicBezTo>
                <a:cubicBezTo>
                  <a:pt x="588510" y="3356965"/>
                  <a:pt x="588590" y="3349234"/>
                  <a:pt x="588988" y="3341546"/>
                </a:cubicBezTo>
                <a:lnTo>
                  <a:pt x="590607" y="3318255"/>
                </a:lnTo>
                <a:cubicBezTo>
                  <a:pt x="591641" y="3302666"/>
                  <a:pt x="593618" y="3287074"/>
                  <a:pt x="595585" y="3271353"/>
                </a:cubicBezTo>
                <a:cubicBezTo>
                  <a:pt x="592174" y="3275588"/>
                  <a:pt x="588485" y="3277683"/>
                  <a:pt x="585253" y="3276472"/>
                </a:cubicBezTo>
                <a:cubicBezTo>
                  <a:pt x="582022" y="3275261"/>
                  <a:pt x="579658" y="3270322"/>
                  <a:pt x="578853" y="3264291"/>
                </a:cubicBezTo>
                <a:lnTo>
                  <a:pt x="573736" y="3285277"/>
                </a:lnTo>
                <a:cubicBezTo>
                  <a:pt x="572596" y="3289613"/>
                  <a:pt x="570488" y="3292709"/>
                  <a:pt x="568814" y="3292173"/>
                </a:cubicBezTo>
                <a:cubicBezTo>
                  <a:pt x="567140" y="3291637"/>
                  <a:pt x="566429" y="3287824"/>
                  <a:pt x="567458" y="3283692"/>
                </a:cubicBezTo>
                <a:cubicBezTo>
                  <a:pt x="574094" y="3254851"/>
                  <a:pt x="581594" y="3226362"/>
                  <a:pt x="589958" y="3198228"/>
                </a:cubicBezTo>
                <a:lnTo>
                  <a:pt x="596423" y="3172393"/>
                </a:lnTo>
                <a:lnTo>
                  <a:pt x="596562" y="3168858"/>
                </a:lnTo>
                <a:lnTo>
                  <a:pt x="598628" y="3131094"/>
                </a:lnTo>
                <a:lnTo>
                  <a:pt x="569939" y="3267566"/>
                </a:lnTo>
                <a:cubicBezTo>
                  <a:pt x="560524" y="3317884"/>
                  <a:pt x="552064" y="3368685"/>
                  <a:pt x="544223" y="3420013"/>
                </a:cubicBezTo>
                <a:cubicBezTo>
                  <a:pt x="543928" y="3422063"/>
                  <a:pt x="543028" y="3423567"/>
                  <a:pt x="542205" y="3423495"/>
                </a:cubicBezTo>
                <a:cubicBezTo>
                  <a:pt x="541382" y="3423422"/>
                  <a:pt x="540948" y="3421751"/>
                  <a:pt x="541261" y="3419961"/>
                </a:cubicBezTo>
                <a:lnTo>
                  <a:pt x="548607" y="3373611"/>
                </a:lnTo>
                <a:cubicBezTo>
                  <a:pt x="551358" y="3358292"/>
                  <a:pt x="553470" y="3342822"/>
                  <a:pt x="556328" y="3327233"/>
                </a:cubicBezTo>
                <a:cubicBezTo>
                  <a:pt x="555592" y="3328399"/>
                  <a:pt x="554648" y="3328400"/>
                  <a:pt x="554355" y="3326916"/>
                </a:cubicBezTo>
                <a:cubicBezTo>
                  <a:pt x="554154" y="3325258"/>
                  <a:pt x="554477" y="3323581"/>
                  <a:pt x="555273" y="3322136"/>
                </a:cubicBezTo>
                <a:cubicBezTo>
                  <a:pt x="556062" y="3320836"/>
                  <a:pt x="556967" y="3321165"/>
                  <a:pt x="557184" y="3322459"/>
                </a:cubicBezTo>
                <a:cubicBezTo>
                  <a:pt x="566870" y="3265664"/>
                  <a:pt x="577756" y="3208914"/>
                  <a:pt x="590252" y="3152706"/>
                </a:cubicBezTo>
                <a:cubicBezTo>
                  <a:pt x="574979" y="3203481"/>
                  <a:pt x="562333" y="3254921"/>
                  <a:pt x="550010" y="3306469"/>
                </a:cubicBezTo>
                <a:lnTo>
                  <a:pt x="549567" y="3324177"/>
                </a:lnTo>
                <a:cubicBezTo>
                  <a:pt x="549462" y="3325725"/>
                  <a:pt x="548772" y="3327163"/>
                  <a:pt x="547649" y="3328177"/>
                </a:cubicBezTo>
                <a:cubicBezTo>
                  <a:pt x="546898" y="3328230"/>
                  <a:pt x="546318" y="3327159"/>
                  <a:pt x="546453" y="3325512"/>
                </a:cubicBezTo>
                <a:lnTo>
                  <a:pt x="546732" y="3320582"/>
                </a:lnTo>
                <a:cubicBezTo>
                  <a:pt x="544344" y="3330376"/>
                  <a:pt x="539553" y="3337328"/>
                  <a:pt x="535266" y="3336322"/>
                </a:cubicBezTo>
                <a:cubicBezTo>
                  <a:pt x="530980" y="3335317"/>
                  <a:pt x="529540" y="3325665"/>
                  <a:pt x="531766" y="3315358"/>
                </a:cubicBezTo>
                <a:cubicBezTo>
                  <a:pt x="536393" y="3287467"/>
                  <a:pt x="542238" y="3259883"/>
                  <a:pt x="548919" y="3232565"/>
                </a:cubicBezTo>
                <a:lnTo>
                  <a:pt x="550482" y="3223550"/>
                </a:lnTo>
                <a:lnTo>
                  <a:pt x="550881" y="3214094"/>
                </a:lnTo>
                <a:cubicBezTo>
                  <a:pt x="544310" y="3234988"/>
                  <a:pt x="538255" y="3256056"/>
                  <a:pt x="532584" y="3277221"/>
                </a:cubicBezTo>
                <a:lnTo>
                  <a:pt x="518409" y="3333683"/>
                </a:lnTo>
                <a:lnTo>
                  <a:pt x="506767" y="3410573"/>
                </a:lnTo>
                <a:cubicBezTo>
                  <a:pt x="506028" y="3417892"/>
                  <a:pt x="502183" y="3423992"/>
                  <a:pt x="498239" y="3424272"/>
                </a:cubicBezTo>
                <a:cubicBezTo>
                  <a:pt x="494295" y="3424552"/>
                  <a:pt x="491549" y="3418657"/>
                  <a:pt x="492466" y="3411194"/>
                </a:cubicBezTo>
                <a:cubicBezTo>
                  <a:pt x="494047" y="3381633"/>
                  <a:pt x="497005" y="3352194"/>
                  <a:pt x="501327" y="3322982"/>
                </a:cubicBezTo>
                <a:lnTo>
                  <a:pt x="510261" y="3277429"/>
                </a:lnTo>
                <a:lnTo>
                  <a:pt x="510262" y="3277405"/>
                </a:lnTo>
                <a:cubicBezTo>
                  <a:pt x="513758" y="3257516"/>
                  <a:pt x="515565" y="3237747"/>
                  <a:pt x="518310" y="3217911"/>
                </a:cubicBezTo>
                <a:lnTo>
                  <a:pt x="521076" y="3196586"/>
                </a:lnTo>
                <a:lnTo>
                  <a:pt x="510010" y="3219632"/>
                </a:lnTo>
                <a:lnTo>
                  <a:pt x="504819" y="3247675"/>
                </a:lnTo>
                <a:cubicBezTo>
                  <a:pt x="504553" y="3250090"/>
                  <a:pt x="503723" y="3252395"/>
                  <a:pt x="502401" y="3254394"/>
                </a:cubicBezTo>
                <a:cubicBezTo>
                  <a:pt x="502837" y="3254876"/>
                  <a:pt x="503064" y="3255522"/>
                  <a:pt x="503032" y="3256182"/>
                </a:cubicBezTo>
                <a:cubicBezTo>
                  <a:pt x="503300" y="3264412"/>
                  <a:pt x="502658" y="3273099"/>
                  <a:pt x="502097" y="3282043"/>
                </a:cubicBezTo>
                <a:cubicBezTo>
                  <a:pt x="502094" y="3283698"/>
                  <a:pt x="501487" y="3285285"/>
                  <a:pt x="500399" y="3286485"/>
                </a:cubicBezTo>
                <a:cubicBezTo>
                  <a:pt x="499952" y="3288153"/>
                  <a:pt x="499426" y="3286947"/>
                  <a:pt x="499350" y="3284988"/>
                </a:cubicBezTo>
                <a:cubicBezTo>
                  <a:pt x="500106" y="3276791"/>
                  <a:pt x="500382" y="3268550"/>
                  <a:pt x="500179" y="3260313"/>
                </a:cubicBezTo>
                <a:cubicBezTo>
                  <a:pt x="500193" y="3258937"/>
                  <a:pt x="500530" y="3257588"/>
                  <a:pt x="501158" y="3256381"/>
                </a:cubicBezTo>
                <a:cubicBezTo>
                  <a:pt x="499780" y="3256478"/>
                  <a:pt x="499025" y="3254698"/>
                  <a:pt x="499237" y="3251475"/>
                </a:cubicBezTo>
                <a:lnTo>
                  <a:pt x="500454" y="3239190"/>
                </a:lnTo>
                <a:lnTo>
                  <a:pt x="488639" y="3263241"/>
                </a:lnTo>
                <a:cubicBezTo>
                  <a:pt x="480469" y="3298946"/>
                  <a:pt x="474023" y="3335063"/>
                  <a:pt x="469326" y="3371459"/>
                </a:cubicBezTo>
                <a:cubicBezTo>
                  <a:pt x="469360" y="3372741"/>
                  <a:pt x="468788" y="3373955"/>
                  <a:pt x="467796" y="3374710"/>
                </a:cubicBezTo>
                <a:cubicBezTo>
                  <a:pt x="466919" y="3374772"/>
                  <a:pt x="466367" y="3374091"/>
                  <a:pt x="466386" y="3372583"/>
                </a:cubicBezTo>
                <a:cubicBezTo>
                  <a:pt x="466487" y="3366030"/>
                  <a:pt x="466463" y="3359485"/>
                  <a:pt x="466816" y="3352912"/>
                </a:cubicBezTo>
                <a:lnTo>
                  <a:pt x="468183" y="3333174"/>
                </a:lnTo>
                <a:cubicBezTo>
                  <a:pt x="469075" y="3320017"/>
                  <a:pt x="470905" y="3306792"/>
                  <a:pt x="472735" y="3293569"/>
                </a:cubicBezTo>
                <a:cubicBezTo>
                  <a:pt x="470281" y="3296728"/>
                  <a:pt x="466295" y="3298131"/>
                  <a:pt x="462485" y="3297177"/>
                </a:cubicBezTo>
                <a:cubicBezTo>
                  <a:pt x="458701" y="3294932"/>
                  <a:pt x="456290" y="3290819"/>
                  <a:pt x="456113" y="3286302"/>
                </a:cubicBezTo>
                <a:lnTo>
                  <a:pt x="451069" y="3303878"/>
                </a:lnTo>
                <a:cubicBezTo>
                  <a:pt x="450004" y="3307490"/>
                  <a:pt x="447916" y="3309995"/>
                  <a:pt x="446242" y="3309459"/>
                </a:cubicBezTo>
                <a:lnTo>
                  <a:pt x="445880" y="3307558"/>
                </a:lnTo>
                <a:lnTo>
                  <a:pt x="452091" y="3278035"/>
                </a:lnTo>
                <a:lnTo>
                  <a:pt x="466433" y="3230444"/>
                </a:lnTo>
                <a:cubicBezTo>
                  <a:pt x="470183" y="3215905"/>
                  <a:pt x="474062" y="3201424"/>
                  <a:pt x="478650" y="3187153"/>
                </a:cubicBezTo>
                <a:cubicBezTo>
                  <a:pt x="483237" y="3172882"/>
                  <a:pt x="487820" y="3158547"/>
                  <a:pt x="492854" y="3144375"/>
                </a:cubicBezTo>
                <a:cubicBezTo>
                  <a:pt x="489765" y="3147098"/>
                  <a:pt x="485906" y="3148703"/>
                  <a:pt x="481854" y="3148953"/>
                </a:cubicBezTo>
                <a:lnTo>
                  <a:pt x="476491" y="3162035"/>
                </a:lnTo>
                <a:lnTo>
                  <a:pt x="452091" y="3278035"/>
                </a:lnTo>
                <a:lnTo>
                  <a:pt x="444839" y="3302094"/>
                </a:lnTo>
                <a:lnTo>
                  <a:pt x="445880" y="3307558"/>
                </a:lnTo>
                <a:lnTo>
                  <a:pt x="422667" y="3417913"/>
                </a:lnTo>
                <a:cubicBezTo>
                  <a:pt x="422411" y="3419634"/>
                  <a:pt x="421561" y="3420938"/>
                  <a:pt x="420733" y="3420800"/>
                </a:cubicBezTo>
                <a:cubicBezTo>
                  <a:pt x="419906" y="3420663"/>
                  <a:pt x="419495" y="3419317"/>
                  <a:pt x="419764" y="3417792"/>
                </a:cubicBezTo>
                <a:lnTo>
                  <a:pt x="426679" y="3378675"/>
                </a:lnTo>
                <a:cubicBezTo>
                  <a:pt x="429288" y="3365788"/>
                  <a:pt x="431127" y="3352694"/>
                  <a:pt x="433986" y="3339790"/>
                </a:cubicBezTo>
                <a:cubicBezTo>
                  <a:pt x="433300" y="3340755"/>
                  <a:pt x="432351" y="3340692"/>
                  <a:pt x="432014" y="3339472"/>
                </a:cubicBezTo>
                <a:cubicBezTo>
                  <a:pt x="431822" y="3338046"/>
                  <a:pt x="432145" y="3336599"/>
                  <a:pt x="432921" y="3335414"/>
                </a:cubicBezTo>
                <a:cubicBezTo>
                  <a:pt x="433729" y="3334374"/>
                  <a:pt x="434566" y="3334642"/>
                  <a:pt x="434831" y="3335737"/>
                </a:cubicBezTo>
                <a:cubicBezTo>
                  <a:pt x="444208" y="3287583"/>
                  <a:pt x="454718" y="3239743"/>
                  <a:pt x="466363" y="3192214"/>
                </a:cubicBezTo>
                <a:cubicBezTo>
                  <a:pt x="451894" y="3234815"/>
                  <a:pt x="439610" y="3278046"/>
                  <a:pt x="427782" y="3321505"/>
                </a:cubicBezTo>
                <a:lnTo>
                  <a:pt x="427405" y="3336590"/>
                </a:lnTo>
                <a:cubicBezTo>
                  <a:pt x="427343" y="3337949"/>
                  <a:pt x="426660" y="3339190"/>
                  <a:pt x="425566" y="3339929"/>
                </a:cubicBezTo>
                <a:cubicBezTo>
                  <a:pt x="424814" y="3339982"/>
                  <a:pt x="424240" y="3338975"/>
                  <a:pt x="424393" y="3337590"/>
                </a:cubicBezTo>
                <a:lnTo>
                  <a:pt x="424598" y="3333385"/>
                </a:lnTo>
                <a:cubicBezTo>
                  <a:pt x="422286" y="3341602"/>
                  <a:pt x="417573" y="3346978"/>
                  <a:pt x="413617" y="3346211"/>
                </a:cubicBezTo>
                <a:cubicBezTo>
                  <a:pt x="409661" y="3345444"/>
                  <a:pt x="407786" y="3336738"/>
                  <a:pt x="409998" y="3328004"/>
                </a:cubicBezTo>
                <a:cubicBezTo>
                  <a:pt x="414608" y="3304306"/>
                  <a:pt x="420060" y="3280938"/>
                  <a:pt x="426479" y="3257895"/>
                </a:cubicBezTo>
                <a:lnTo>
                  <a:pt x="428009" y="3250192"/>
                </a:lnTo>
                <a:lnTo>
                  <a:pt x="428312" y="3242052"/>
                </a:lnTo>
                <a:cubicBezTo>
                  <a:pt x="415579" y="3277197"/>
                  <a:pt x="404785" y="3313054"/>
                  <a:pt x="395078" y="3349162"/>
                </a:cubicBezTo>
                <a:cubicBezTo>
                  <a:pt x="394481" y="3352282"/>
                  <a:pt x="392765" y="3354695"/>
                  <a:pt x="391302" y="3354472"/>
                </a:cubicBezTo>
                <a:cubicBezTo>
                  <a:pt x="389839" y="3354248"/>
                  <a:pt x="389073" y="3351421"/>
                  <a:pt x="389651" y="3348042"/>
                </a:cubicBezTo>
                <a:cubicBezTo>
                  <a:pt x="397224" y="3280901"/>
                  <a:pt x="411999" y="3214896"/>
                  <a:pt x="433699" y="3151256"/>
                </a:cubicBezTo>
                <a:lnTo>
                  <a:pt x="435333" y="3135347"/>
                </a:lnTo>
                <a:lnTo>
                  <a:pt x="432010" y="3141917"/>
                </a:lnTo>
                <a:cubicBezTo>
                  <a:pt x="428199" y="3149636"/>
                  <a:pt x="423695" y="3158560"/>
                  <a:pt x="418859" y="3166926"/>
                </a:cubicBezTo>
                <a:lnTo>
                  <a:pt x="411441" y="3177537"/>
                </a:lnTo>
                <a:lnTo>
                  <a:pt x="408710" y="3191001"/>
                </a:lnTo>
                <a:lnTo>
                  <a:pt x="404224" y="3216461"/>
                </a:lnTo>
                <a:lnTo>
                  <a:pt x="400300" y="3242730"/>
                </a:lnTo>
                <a:cubicBezTo>
                  <a:pt x="397356" y="3259765"/>
                  <a:pt x="395003" y="3277151"/>
                  <a:pt x="391398" y="3294625"/>
                </a:cubicBezTo>
                <a:cubicBezTo>
                  <a:pt x="391084" y="3296415"/>
                  <a:pt x="390103" y="3297663"/>
                  <a:pt x="389353" y="3297716"/>
                </a:cubicBezTo>
                <a:cubicBezTo>
                  <a:pt x="388602" y="3297769"/>
                  <a:pt x="388119" y="3296298"/>
                  <a:pt x="388562" y="3294564"/>
                </a:cubicBezTo>
                <a:cubicBezTo>
                  <a:pt x="391935" y="3277368"/>
                  <a:pt x="393627" y="3260422"/>
                  <a:pt x="396345" y="3243731"/>
                </a:cubicBezTo>
                <a:cubicBezTo>
                  <a:pt x="397573" y="3235330"/>
                  <a:pt x="398801" y="3226927"/>
                  <a:pt x="400021" y="3218395"/>
                </a:cubicBezTo>
                <a:cubicBezTo>
                  <a:pt x="401240" y="3209863"/>
                  <a:pt x="403031" y="3201421"/>
                  <a:pt x="404497" y="3192806"/>
                </a:cubicBezTo>
                <a:lnTo>
                  <a:pt x="406191" y="3185046"/>
                </a:lnTo>
                <a:lnTo>
                  <a:pt x="405803" y="3185602"/>
                </a:lnTo>
                <a:lnTo>
                  <a:pt x="405244" y="3187517"/>
                </a:lnTo>
                <a:cubicBezTo>
                  <a:pt x="399501" y="3210101"/>
                  <a:pt x="394532" y="3232902"/>
                  <a:pt x="390348" y="3255875"/>
                </a:cubicBezTo>
                <a:cubicBezTo>
                  <a:pt x="377809" y="3323021"/>
                  <a:pt x="371286" y="3384502"/>
                  <a:pt x="361375" y="3450545"/>
                </a:cubicBezTo>
                <a:cubicBezTo>
                  <a:pt x="360559" y="3459441"/>
                  <a:pt x="356637" y="3467118"/>
                  <a:pt x="352644" y="3467597"/>
                </a:cubicBezTo>
                <a:cubicBezTo>
                  <a:pt x="348652" y="3468076"/>
                  <a:pt x="345889" y="3461070"/>
                  <a:pt x="346952" y="3452092"/>
                </a:cubicBezTo>
                <a:cubicBezTo>
                  <a:pt x="350894" y="3381314"/>
                  <a:pt x="360427" y="3311026"/>
                  <a:pt x="375455" y="3241939"/>
                </a:cubicBezTo>
                <a:lnTo>
                  <a:pt x="386969" y="3195573"/>
                </a:lnTo>
                <a:lnTo>
                  <a:pt x="379979" y="3192797"/>
                </a:lnTo>
                <a:lnTo>
                  <a:pt x="344973" y="3276968"/>
                </a:lnTo>
                <a:cubicBezTo>
                  <a:pt x="335978" y="3319573"/>
                  <a:pt x="329909" y="3362623"/>
                  <a:pt x="324316" y="3406166"/>
                </a:cubicBezTo>
                <a:cubicBezTo>
                  <a:pt x="324376" y="3407677"/>
                  <a:pt x="323788" y="3409134"/>
                  <a:pt x="322711" y="3410142"/>
                </a:cubicBezTo>
                <a:cubicBezTo>
                  <a:pt x="321866" y="3410660"/>
                  <a:pt x="321287" y="3409588"/>
                  <a:pt x="321346" y="3407751"/>
                </a:cubicBezTo>
                <a:cubicBezTo>
                  <a:pt x="321493" y="3400081"/>
                  <a:pt x="321574" y="3392349"/>
                  <a:pt x="321972" y="3384662"/>
                </a:cubicBezTo>
                <a:lnTo>
                  <a:pt x="323592" y="3361370"/>
                </a:lnTo>
                <a:cubicBezTo>
                  <a:pt x="324625" y="3345780"/>
                  <a:pt x="326602" y="3330188"/>
                  <a:pt x="328569" y="3314467"/>
                </a:cubicBezTo>
                <a:cubicBezTo>
                  <a:pt x="326864" y="3316585"/>
                  <a:pt x="325088" y="3318168"/>
                  <a:pt x="323336" y="3319070"/>
                </a:cubicBezTo>
                <a:lnTo>
                  <a:pt x="321028" y="3319303"/>
                </a:lnTo>
                <a:lnTo>
                  <a:pt x="314683" y="3361213"/>
                </a:lnTo>
                <a:cubicBezTo>
                  <a:pt x="313944" y="3368533"/>
                  <a:pt x="310097" y="3374633"/>
                  <a:pt x="306154" y="3374912"/>
                </a:cubicBezTo>
                <a:cubicBezTo>
                  <a:pt x="302210" y="3375192"/>
                  <a:pt x="299464" y="3369299"/>
                  <a:pt x="300382" y="3361835"/>
                </a:cubicBezTo>
                <a:lnTo>
                  <a:pt x="303130" y="3334476"/>
                </a:lnTo>
                <a:lnTo>
                  <a:pt x="301798" y="3335287"/>
                </a:lnTo>
                <a:cubicBezTo>
                  <a:pt x="300124" y="3334751"/>
                  <a:pt x="299413" y="3330939"/>
                  <a:pt x="300441" y="3326807"/>
                </a:cubicBezTo>
                <a:lnTo>
                  <a:pt x="306034" y="3305564"/>
                </a:lnTo>
                <a:lnTo>
                  <a:pt x="307896" y="3287022"/>
                </a:lnTo>
                <a:lnTo>
                  <a:pt x="302923" y="3310681"/>
                </a:lnTo>
                <a:cubicBezTo>
                  <a:pt x="293509" y="3361000"/>
                  <a:pt x="285048" y="3411799"/>
                  <a:pt x="277207" y="3463127"/>
                </a:cubicBezTo>
                <a:cubicBezTo>
                  <a:pt x="276912" y="3465178"/>
                  <a:pt x="276012" y="3466683"/>
                  <a:pt x="275188" y="3466610"/>
                </a:cubicBezTo>
                <a:cubicBezTo>
                  <a:pt x="274365" y="3466537"/>
                  <a:pt x="273932" y="3464866"/>
                  <a:pt x="274246" y="3463076"/>
                </a:cubicBezTo>
                <a:lnTo>
                  <a:pt x="281591" y="3416725"/>
                </a:lnTo>
                <a:cubicBezTo>
                  <a:pt x="284341" y="3401407"/>
                  <a:pt x="286453" y="3385937"/>
                  <a:pt x="289310" y="3370349"/>
                </a:cubicBezTo>
                <a:cubicBezTo>
                  <a:pt x="288576" y="3371514"/>
                  <a:pt x="287632" y="3371516"/>
                  <a:pt x="287338" y="3370030"/>
                </a:cubicBezTo>
                <a:cubicBezTo>
                  <a:pt x="287139" y="3368373"/>
                  <a:pt x="287461" y="3366696"/>
                  <a:pt x="288257" y="3365251"/>
                </a:cubicBezTo>
                <a:cubicBezTo>
                  <a:pt x="289046" y="3363951"/>
                  <a:pt x="289950" y="3364280"/>
                  <a:pt x="290168" y="3365575"/>
                </a:cubicBezTo>
                <a:lnTo>
                  <a:pt x="322291" y="3200671"/>
                </a:lnTo>
                <a:lnTo>
                  <a:pt x="321951" y="3200729"/>
                </a:lnTo>
                <a:lnTo>
                  <a:pt x="282994" y="3349584"/>
                </a:lnTo>
                <a:lnTo>
                  <a:pt x="282551" y="3367293"/>
                </a:lnTo>
                <a:cubicBezTo>
                  <a:pt x="282446" y="3368839"/>
                  <a:pt x="281756" y="3370277"/>
                  <a:pt x="280633" y="3371291"/>
                </a:cubicBezTo>
                <a:cubicBezTo>
                  <a:pt x="279882" y="3371345"/>
                  <a:pt x="279303" y="3370273"/>
                  <a:pt x="279437" y="3368627"/>
                </a:cubicBezTo>
                <a:lnTo>
                  <a:pt x="279716" y="3363697"/>
                </a:lnTo>
                <a:cubicBezTo>
                  <a:pt x="277328" y="3373490"/>
                  <a:pt x="272536" y="3380442"/>
                  <a:pt x="268250" y="3379438"/>
                </a:cubicBezTo>
                <a:cubicBezTo>
                  <a:pt x="263963" y="3378432"/>
                  <a:pt x="262524" y="3368779"/>
                  <a:pt x="264750" y="3358474"/>
                </a:cubicBezTo>
                <a:lnTo>
                  <a:pt x="274566" y="3311094"/>
                </a:lnTo>
                <a:lnTo>
                  <a:pt x="274731" y="3303553"/>
                </a:lnTo>
                <a:lnTo>
                  <a:pt x="276082" y="3284062"/>
                </a:lnTo>
                <a:lnTo>
                  <a:pt x="265567" y="3320335"/>
                </a:lnTo>
                <a:cubicBezTo>
                  <a:pt x="259897" y="3341500"/>
                  <a:pt x="254610" y="3362760"/>
                  <a:pt x="249576" y="3384035"/>
                </a:cubicBezTo>
                <a:cubicBezTo>
                  <a:pt x="249021" y="3387742"/>
                  <a:pt x="247284" y="3390745"/>
                  <a:pt x="245749" y="3390395"/>
                </a:cubicBezTo>
                <a:cubicBezTo>
                  <a:pt x="244215" y="3390046"/>
                  <a:pt x="243554" y="3386951"/>
                  <a:pt x="244171" y="3383240"/>
                </a:cubicBezTo>
                <a:cubicBezTo>
                  <a:pt x="248147" y="3344054"/>
                  <a:pt x="253979" y="3305132"/>
                  <a:pt x="261639" y="3266613"/>
                </a:cubicBezTo>
                <a:lnTo>
                  <a:pt x="266686" y="3244065"/>
                </a:lnTo>
                <a:lnTo>
                  <a:pt x="265861" y="3243233"/>
                </a:lnTo>
                <a:cubicBezTo>
                  <a:pt x="264764" y="3241360"/>
                  <a:pt x="264117" y="3239202"/>
                  <a:pt x="264029" y="3236943"/>
                </a:cubicBezTo>
                <a:lnTo>
                  <a:pt x="258984" y="3254519"/>
                </a:lnTo>
                <a:cubicBezTo>
                  <a:pt x="258451" y="3256325"/>
                  <a:pt x="257664" y="3257854"/>
                  <a:pt x="256799" y="3258865"/>
                </a:cubicBezTo>
                <a:lnTo>
                  <a:pt x="255485" y="3259479"/>
                </a:lnTo>
                <a:lnTo>
                  <a:pt x="255428" y="3259881"/>
                </a:lnTo>
                <a:cubicBezTo>
                  <a:pt x="252308" y="3279744"/>
                  <a:pt x="249903" y="3299949"/>
                  <a:pt x="246072" y="3320450"/>
                </a:cubicBezTo>
                <a:cubicBezTo>
                  <a:pt x="245777" y="3322501"/>
                  <a:pt x="244752" y="3324014"/>
                  <a:pt x="243943" y="3324137"/>
                </a:cubicBezTo>
                <a:cubicBezTo>
                  <a:pt x="243134" y="3324260"/>
                  <a:pt x="242763" y="3322584"/>
                  <a:pt x="243246" y="3320520"/>
                </a:cubicBezTo>
                <a:cubicBezTo>
                  <a:pt x="246742" y="3300631"/>
                  <a:pt x="248548" y="3280861"/>
                  <a:pt x="251294" y="3261026"/>
                </a:cubicBezTo>
                <a:lnTo>
                  <a:pt x="251979" y="3255743"/>
                </a:lnTo>
                <a:lnTo>
                  <a:pt x="230583" y="3368554"/>
                </a:lnTo>
                <a:cubicBezTo>
                  <a:pt x="230328" y="3370275"/>
                  <a:pt x="229476" y="3371579"/>
                  <a:pt x="228648" y="3371441"/>
                </a:cubicBezTo>
                <a:cubicBezTo>
                  <a:pt x="227821" y="3371303"/>
                  <a:pt x="227411" y="3369958"/>
                  <a:pt x="227680" y="3368433"/>
                </a:cubicBezTo>
                <a:lnTo>
                  <a:pt x="234594" y="3329315"/>
                </a:lnTo>
                <a:cubicBezTo>
                  <a:pt x="237204" y="3316429"/>
                  <a:pt x="239042" y="3303335"/>
                  <a:pt x="241902" y="3290431"/>
                </a:cubicBezTo>
                <a:cubicBezTo>
                  <a:pt x="241216" y="3291396"/>
                  <a:pt x="240267" y="3291332"/>
                  <a:pt x="239929" y="3290112"/>
                </a:cubicBezTo>
                <a:cubicBezTo>
                  <a:pt x="239738" y="3288687"/>
                  <a:pt x="240062" y="3287241"/>
                  <a:pt x="240837" y="3286055"/>
                </a:cubicBezTo>
                <a:cubicBezTo>
                  <a:pt x="241643" y="3285015"/>
                  <a:pt x="242481" y="3285283"/>
                  <a:pt x="242747" y="3286378"/>
                </a:cubicBezTo>
                <a:lnTo>
                  <a:pt x="256206" y="3225119"/>
                </a:lnTo>
                <a:lnTo>
                  <a:pt x="260170" y="3201669"/>
                </a:lnTo>
                <a:lnTo>
                  <a:pt x="260560" y="3199735"/>
                </a:lnTo>
                <a:lnTo>
                  <a:pt x="256248" y="3203230"/>
                </a:lnTo>
                <a:lnTo>
                  <a:pt x="255087" y="3203722"/>
                </a:lnTo>
                <a:lnTo>
                  <a:pt x="253998" y="3207179"/>
                </a:lnTo>
                <a:lnTo>
                  <a:pt x="251905" y="3214607"/>
                </a:lnTo>
                <a:lnTo>
                  <a:pt x="237802" y="3290790"/>
                </a:lnTo>
                <a:cubicBezTo>
                  <a:pt x="237537" y="3293204"/>
                  <a:pt x="236707" y="3295511"/>
                  <a:pt x="235385" y="3297508"/>
                </a:cubicBezTo>
                <a:cubicBezTo>
                  <a:pt x="235821" y="3297991"/>
                  <a:pt x="236048" y="3298638"/>
                  <a:pt x="236015" y="3299297"/>
                </a:cubicBezTo>
                <a:cubicBezTo>
                  <a:pt x="236285" y="3307527"/>
                  <a:pt x="235643" y="3316214"/>
                  <a:pt x="235082" y="3325158"/>
                </a:cubicBezTo>
                <a:cubicBezTo>
                  <a:pt x="235078" y="3326813"/>
                  <a:pt x="234471" y="3328400"/>
                  <a:pt x="233383" y="3329600"/>
                </a:cubicBezTo>
                <a:cubicBezTo>
                  <a:pt x="232936" y="3331269"/>
                  <a:pt x="232409" y="3330061"/>
                  <a:pt x="232333" y="3328104"/>
                </a:cubicBezTo>
                <a:cubicBezTo>
                  <a:pt x="233088" y="3319906"/>
                  <a:pt x="233366" y="3311666"/>
                  <a:pt x="233163" y="3303427"/>
                </a:cubicBezTo>
                <a:cubicBezTo>
                  <a:pt x="233177" y="3302051"/>
                  <a:pt x="233513" y="3300702"/>
                  <a:pt x="234142" y="3299495"/>
                </a:cubicBezTo>
                <a:cubicBezTo>
                  <a:pt x="232765" y="3299593"/>
                  <a:pt x="232010" y="3297813"/>
                  <a:pt x="232221" y="3294591"/>
                </a:cubicBezTo>
                <a:lnTo>
                  <a:pt x="232762" y="3289134"/>
                </a:lnTo>
                <a:lnTo>
                  <a:pt x="232308" y="3288231"/>
                </a:lnTo>
                <a:lnTo>
                  <a:pt x="232514" y="3284026"/>
                </a:lnTo>
                <a:cubicBezTo>
                  <a:pt x="230203" y="3292243"/>
                  <a:pt x="225488" y="3297619"/>
                  <a:pt x="221533" y="3296851"/>
                </a:cubicBezTo>
                <a:cubicBezTo>
                  <a:pt x="217577" y="3296085"/>
                  <a:pt x="215702" y="3287379"/>
                  <a:pt x="217913" y="3278645"/>
                </a:cubicBezTo>
                <a:cubicBezTo>
                  <a:pt x="222524" y="3254946"/>
                  <a:pt x="227976" y="3231579"/>
                  <a:pt x="234394" y="3208536"/>
                </a:cubicBezTo>
                <a:lnTo>
                  <a:pt x="235923" y="3200832"/>
                </a:lnTo>
                <a:lnTo>
                  <a:pt x="236227" y="3192693"/>
                </a:lnTo>
                <a:lnTo>
                  <a:pt x="235566" y="3194672"/>
                </a:lnTo>
                <a:lnTo>
                  <a:pt x="232863" y="3209629"/>
                </a:lnTo>
                <a:cubicBezTo>
                  <a:pt x="232816" y="3211418"/>
                  <a:pt x="232209" y="3213139"/>
                  <a:pt x="231135" y="3214531"/>
                </a:cubicBezTo>
                <a:cubicBezTo>
                  <a:pt x="230238" y="3215185"/>
                  <a:pt x="229382" y="3214656"/>
                  <a:pt x="229521" y="3213074"/>
                </a:cubicBezTo>
                <a:lnTo>
                  <a:pt x="229534" y="3212750"/>
                </a:lnTo>
                <a:lnTo>
                  <a:pt x="218476" y="3245887"/>
                </a:lnTo>
                <a:cubicBezTo>
                  <a:pt x="212972" y="3263758"/>
                  <a:pt x="207847" y="3281749"/>
                  <a:pt x="202994" y="3299803"/>
                </a:cubicBezTo>
                <a:cubicBezTo>
                  <a:pt x="202397" y="3302923"/>
                  <a:pt x="200680" y="3305336"/>
                  <a:pt x="199218" y="3305112"/>
                </a:cubicBezTo>
                <a:cubicBezTo>
                  <a:pt x="197755" y="3304888"/>
                  <a:pt x="196988" y="3302063"/>
                  <a:pt x="197566" y="3298682"/>
                </a:cubicBezTo>
                <a:cubicBezTo>
                  <a:pt x="203246" y="3248328"/>
                  <a:pt x="212977" y="3198610"/>
                  <a:pt x="226642" y="3150051"/>
                </a:cubicBezTo>
                <a:lnTo>
                  <a:pt x="229913" y="3139528"/>
                </a:lnTo>
                <a:lnTo>
                  <a:pt x="215493" y="3148069"/>
                </a:lnTo>
                <a:lnTo>
                  <a:pt x="212140" y="3167101"/>
                </a:lnTo>
                <a:lnTo>
                  <a:pt x="208215" y="3193371"/>
                </a:lnTo>
                <a:cubicBezTo>
                  <a:pt x="205272" y="3210405"/>
                  <a:pt x="202919" y="3227792"/>
                  <a:pt x="199314" y="3245266"/>
                </a:cubicBezTo>
                <a:cubicBezTo>
                  <a:pt x="199001" y="3247055"/>
                  <a:pt x="198019" y="3248303"/>
                  <a:pt x="197267" y="3248357"/>
                </a:cubicBezTo>
                <a:cubicBezTo>
                  <a:pt x="196517" y="3248410"/>
                  <a:pt x="196034" y="3246938"/>
                  <a:pt x="196479" y="3245205"/>
                </a:cubicBezTo>
                <a:cubicBezTo>
                  <a:pt x="199851" y="3228008"/>
                  <a:pt x="201542" y="3211063"/>
                  <a:pt x="204259" y="3194372"/>
                </a:cubicBezTo>
                <a:cubicBezTo>
                  <a:pt x="205489" y="3185970"/>
                  <a:pt x="206717" y="3177567"/>
                  <a:pt x="207936" y="3169036"/>
                </a:cubicBezTo>
                <a:lnTo>
                  <a:pt x="211154" y="3150639"/>
                </a:lnTo>
                <a:lnTo>
                  <a:pt x="210425" y="3151071"/>
                </a:lnTo>
                <a:lnTo>
                  <a:pt x="210329" y="3151147"/>
                </a:lnTo>
                <a:lnTo>
                  <a:pt x="198263" y="3206515"/>
                </a:lnTo>
                <a:cubicBezTo>
                  <a:pt x="185725" y="3273662"/>
                  <a:pt x="179202" y="3335143"/>
                  <a:pt x="169290" y="3401185"/>
                </a:cubicBezTo>
                <a:cubicBezTo>
                  <a:pt x="168475" y="3410082"/>
                  <a:pt x="164552" y="3417758"/>
                  <a:pt x="160560" y="3418237"/>
                </a:cubicBezTo>
                <a:cubicBezTo>
                  <a:pt x="156567" y="3418717"/>
                  <a:pt x="153805" y="3411712"/>
                  <a:pt x="154867" y="3402732"/>
                </a:cubicBezTo>
                <a:cubicBezTo>
                  <a:pt x="158809" y="3331955"/>
                  <a:pt x="168343" y="3261667"/>
                  <a:pt x="183370" y="3192579"/>
                </a:cubicBezTo>
                <a:lnTo>
                  <a:pt x="189563" y="3167645"/>
                </a:lnTo>
                <a:lnTo>
                  <a:pt x="189089" y="3168021"/>
                </a:lnTo>
                <a:lnTo>
                  <a:pt x="170396" y="3185512"/>
                </a:lnTo>
                <a:lnTo>
                  <a:pt x="152888" y="3227609"/>
                </a:lnTo>
                <a:cubicBezTo>
                  <a:pt x="143894" y="3270213"/>
                  <a:pt x="137825" y="3313264"/>
                  <a:pt x="132232" y="3356807"/>
                </a:cubicBezTo>
                <a:cubicBezTo>
                  <a:pt x="132291" y="3358317"/>
                  <a:pt x="131704" y="3359774"/>
                  <a:pt x="130626" y="3360783"/>
                </a:cubicBezTo>
                <a:cubicBezTo>
                  <a:pt x="129782" y="3361302"/>
                  <a:pt x="129203" y="3360229"/>
                  <a:pt x="129261" y="3358392"/>
                </a:cubicBezTo>
                <a:cubicBezTo>
                  <a:pt x="129409" y="3350722"/>
                  <a:pt x="129490" y="3342990"/>
                  <a:pt x="129888" y="3335303"/>
                </a:cubicBezTo>
                <a:lnTo>
                  <a:pt x="131508" y="3312010"/>
                </a:lnTo>
                <a:cubicBezTo>
                  <a:pt x="132541" y="3296421"/>
                  <a:pt x="134517" y="3280830"/>
                  <a:pt x="136485" y="3265108"/>
                </a:cubicBezTo>
                <a:cubicBezTo>
                  <a:pt x="133073" y="3269344"/>
                  <a:pt x="129384" y="3271439"/>
                  <a:pt x="126153" y="3270227"/>
                </a:cubicBezTo>
                <a:cubicBezTo>
                  <a:pt x="122921" y="3269016"/>
                  <a:pt x="120558" y="3264077"/>
                  <a:pt x="119752" y="3258046"/>
                </a:cubicBezTo>
                <a:lnTo>
                  <a:pt x="114634" y="3279032"/>
                </a:lnTo>
                <a:cubicBezTo>
                  <a:pt x="113495" y="3283368"/>
                  <a:pt x="111387" y="3286465"/>
                  <a:pt x="109713" y="3285928"/>
                </a:cubicBezTo>
                <a:cubicBezTo>
                  <a:pt x="108040" y="3285392"/>
                  <a:pt x="107329" y="3281580"/>
                  <a:pt x="108356" y="3277447"/>
                </a:cubicBezTo>
                <a:cubicBezTo>
                  <a:pt x="114993" y="3248607"/>
                  <a:pt x="122493" y="3220119"/>
                  <a:pt x="130857" y="3191984"/>
                </a:cubicBezTo>
                <a:lnTo>
                  <a:pt x="139410" y="3157801"/>
                </a:lnTo>
                <a:lnTo>
                  <a:pt x="129733" y="3171441"/>
                </a:lnTo>
                <a:lnTo>
                  <a:pt x="110838" y="3261322"/>
                </a:lnTo>
                <a:cubicBezTo>
                  <a:pt x="101423" y="3311641"/>
                  <a:pt x="92963" y="3362440"/>
                  <a:pt x="85122" y="3413768"/>
                </a:cubicBezTo>
                <a:cubicBezTo>
                  <a:pt x="84827" y="3415818"/>
                  <a:pt x="83927" y="3417324"/>
                  <a:pt x="83104" y="3417250"/>
                </a:cubicBezTo>
                <a:cubicBezTo>
                  <a:pt x="82281" y="3417178"/>
                  <a:pt x="81849" y="3415507"/>
                  <a:pt x="82162" y="3413716"/>
                </a:cubicBezTo>
                <a:lnTo>
                  <a:pt x="89506" y="3367366"/>
                </a:lnTo>
                <a:cubicBezTo>
                  <a:pt x="92257" y="3352047"/>
                  <a:pt x="94369" y="3336577"/>
                  <a:pt x="97226" y="3320989"/>
                </a:cubicBezTo>
                <a:cubicBezTo>
                  <a:pt x="96491" y="3322154"/>
                  <a:pt x="95547" y="3322157"/>
                  <a:pt x="95254" y="3320671"/>
                </a:cubicBezTo>
                <a:cubicBezTo>
                  <a:pt x="95053" y="3319014"/>
                  <a:pt x="95376" y="3317337"/>
                  <a:pt x="96173" y="3315891"/>
                </a:cubicBezTo>
                <a:cubicBezTo>
                  <a:pt x="96961" y="3314591"/>
                  <a:pt x="97866" y="3314920"/>
                  <a:pt x="98084" y="3316215"/>
                </a:cubicBezTo>
                <a:lnTo>
                  <a:pt x="125006" y="3178008"/>
                </a:lnTo>
                <a:lnTo>
                  <a:pt x="121910" y="3181773"/>
                </a:lnTo>
                <a:lnTo>
                  <a:pt x="90909" y="3300225"/>
                </a:lnTo>
                <a:lnTo>
                  <a:pt x="90467" y="3317933"/>
                </a:lnTo>
                <a:cubicBezTo>
                  <a:pt x="90361" y="3319481"/>
                  <a:pt x="89672" y="3320918"/>
                  <a:pt x="88549" y="3321932"/>
                </a:cubicBezTo>
                <a:cubicBezTo>
                  <a:pt x="87797" y="3321986"/>
                  <a:pt x="87218" y="3320914"/>
                  <a:pt x="87352" y="3319267"/>
                </a:cubicBezTo>
                <a:lnTo>
                  <a:pt x="87632" y="3314337"/>
                </a:lnTo>
                <a:cubicBezTo>
                  <a:pt x="85244" y="3324131"/>
                  <a:pt x="80453" y="3331084"/>
                  <a:pt x="76165" y="3330078"/>
                </a:cubicBezTo>
                <a:cubicBezTo>
                  <a:pt x="71879" y="3329072"/>
                  <a:pt x="70439" y="3319420"/>
                  <a:pt x="72666" y="3309115"/>
                </a:cubicBezTo>
                <a:cubicBezTo>
                  <a:pt x="77292" y="3281222"/>
                  <a:pt x="83137" y="3253638"/>
                  <a:pt x="89819" y="3226320"/>
                </a:cubicBezTo>
                <a:lnTo>
                  <a:pt x="91031" y="3219329"/>
                </a:lnTo>
                <a:lnTo>
                  <a:pt x="87523" y="3223593"/>
                </a:lnTo>
                <a:lnTo>
                  <a:pt x="57492" y="3334676"/>
                </a:lnTo>
                <a:cubicBezTo>
                  <a:pt x="56937" y="3338382"/>
                  <a:pt x="55199" y="3341386"/>
                  <a:pt x="53664" y="3341037"/>
                </a:cubicBezTo>
                <a:cubicBezTo>
                  <a:pt x="52130" y="3340687"/>
                  <a:pt x="51470" y="3337591"/>
                  <a:pt x="52087" y="3333880"/>
                </a:cubicBezTo>
                <a:lnTo>
                  <a:pt x="65310" y="3245590"/>
                </a:lnTo>
                <a:lnTo>
                  <a:pt x="60583" y="3249745"/>
                </a:lnTo>
                <a:lnTo>
                  <a:pt x="57072" y="3251124"/>
                </a:lnTo>
                <a:lnTo>
                  <a:pt x="53988" y="3271091"/>
                </a:lnTo>
                <a:cubicBezTo>
                  <a:pt x="53692" y="3273141"/>
                  <a:pt x="52667" y="3274655"/>
                  <a:pt x="51858" y="3274778"/>
                </a:cubicBezTo>
                <a:cubicBezTo>
                  <a:pt x="51049" y="3274900"/>
                  <a:pt x="50679" y="3273224"/>
                  <a:pt x="51161" y="3271160"/>
                </a:cubicBezTo>
                <a:lnTo>
                  <a:pt x="53692" y="3252450"/>
                </a:lnTo>
                <a:lnTo>
                  <a:pt x="44960" y="3255879"/>
                </a:lnTo>
                <a:lnTo>
                  <a:pt x="43788" y="3253885"/>
                </a:lnTo>
                <a:lnTo>
                  <a:pt x="42997" y="3275799"/>
                </a:lnTo>
                <a:cubicBezTo>
                  <a:pt x="42993" y="3277453"/>
                  <a:pt x="42386" y="3279040"/>
                  <a:pt x="41299" y="3280240"/>
                </a:cubicBezTo>
                <a:cubicBezTo>
                  <a:pt x="40851" y="3281909"/>
                  <a:pt x="40325" y="3280702"/>
                  <a:pt x="40249" y="3278744"/>
                </a:cubicBezTo>
                <a:cubicBezTo>
                  <a:pt x="41004" y="3270546"/>
                  <a:pt x="41281" y="3262307"/>
                  <a:pt x="41078" y="3254068"/>
                </a:cubicBezTo>
                <a:lnTo>
                  <a:pt x="41917" y="3250700"/>
                </a:lnTo>
                <a:lnTo>
                  <a:pt x="39047" y="3245817"/>
                </a:lnTo>
                <a:lnTo>
                  <a:pt x="40366" y="3243267"/>
                </a:lnTo>
                <a:lnTo>
                  <a:pt x="48513" y="3173699"/>
                </a:lnTo>
                <a:cubicBezTo>
                  <a:pt x="52573" y="3149589"/>
                  <a:pt x="57755" y="3125300"/>
                  <a:pt x="63620" y="3101081"/>
                </a:cubicBezTo>
                <a:lnTo>
                  <a:pt x="74866" y="3057678"/>
                </a:lnTo>
                <a:lnTo>
                  <a:pt x="74351" y="3057243"/>
                </a:lnTo>
                <a:cubicBezTo>
                  <a:pt x="72242" y="3053621"/>
                  <a:pt x="71850" y="3046259"/>
                  <a:pt x="73519" y="3038530"/>
                </a:cubicBezTo>
                <a:lnTo>
                  <a:pt x="88035" y="2968467"/>
                </a:lnTo>
                <a:lnTo>
                  <a:pt x="70334" y="3022584"/>
                </a:lnTo>
                <a:cubicBezTo>
                  <a:pt x="57510" y="3067718"/>
                  <a:pt x="47636" y="3113719"/>
                  <a:pt x="40778" y="3160270"/>
                </a:cubicBezTo>
                <a:cubicBezTo>
                  <a:pt x="40732" y="3162059"/>
                  <a:pt x="40125" y="3163780"/>
                  <a:pt x="39050" y="3165172"/>
                </a:cubicBezTo>
                <a:cubicBezTo>
                  <a:pt x="38153" y="3165825"/>
                  <a:pt x="37298" y="3165297"/>
                  <a:pt x="37437" y="3163715"/>
                </a:cubicBezTo>
                <a:cubicBezTo>
                  <a:pt x="39538" y="3118834"/>
                  <a:pt x="39535" y="3076716"/>
                  <a:pt x="46705" y="3030462"/>
                </a:cubicBezTo>
                <a:lnTo>
                  <a:pt x="52252" y="3003647"/>
                </a:lnTo>
                <a:lnTo>
                  <a:pt x="51879" y="3003205"/>
                </a:lnTo>
                <a:cubicBezTo>
                  <a:pt x="51745" y="3002544"/>
                  <a:pt x="51774" y="3001608"/>
                  <a:pt x="52015" y="3000576"/>
                </a:cubicBezTo>
                <a:cubicBezTo>
                  <a:pt x="55511" y="2980687"/>
                  <a:pt x="57318" y="2960918"/>
                  <a:pt x="60063" y="2941082"/>
                </a:cubicBezTo>
                <a:lnTo>
                  <a:pt x="63887" y="2911611"/>
                </a:lnTo>
                <a:cubicBezTo>
                  <a:pt x="65457" y="2901810"/>
                  <a:pt x="67070" y="2891744"/>
                  <a:pt x="68939" y="2881726"/>
                </a:cubicBezTo>
                <a:cubicBezTo>
                  <a:pt x="74954" y="2848563"/>
                  <a:pt x="82063" y="2816634"/>
                  <a:pt x="88386" y="2785152"/>
                </a:cubicBezTo>
                <a:cubicBezTo>
                  <a:pt x="67575" y="2846534"/>
                  <a:pt x="57676" y="2908320"/>
                  <a:pt x="46572" y="2970847"/>
                </a:cubicBezTo>
                <a:cubicBezTo>
                  <a:pt x="46306" y="2973260"/>
                  <a:pt x="45476" y="2975567"/>
                  <a:pt x="44154" y="2977565"/>
                </a:cubicBezTo>
                <a:cubicBezTo>
                  <a:pt x="44590" y="2978047"/>
                  <a:pt x="44817" y="2978694"/>
                  <a:pt x="44785" y="2979353"/>
                </a:cubicBezTo>
                <a:cubicBezTo>
                  <a:pt x="45053" y="2987583"/>
                  <a:pt x="44411" y="2996270"/>
                  <a:pt x="43850" y="3005214"/>
                </a:cubicBezTo>
                <a:cubicBezTo>
                  <a:pt x="43847" y="3006869"/>
                  <a:pt x="43240" y="3008456"/>
                  <a:pt x="42152" y="3009656"/>
                </a:cubicBezTo>
                <a:cubicBezTo>
                  <a:pt x="41705" y="3011325"/>
                  <a:pt x="41179" y="3010119"/>
                  <a:pt x="41103" y="3008160"/>
                </a:cubicBezTo>
                <a:cubicBezTo>
                  <a:pt x="41858" y="2999962"/>
                  <a:pt x="42135" y="2991722"/>
                  <a:pt x="41931" y="2983484"/>
                </a:cubicBezTo>
                <a:cubicBezTo>
                  <a:pt x="41946" y="2982108"/>
                  <a:pt x="42283" y="2980759"/>
                  <a:pt x="42911" y="2979551"/>
                </a:cubicBezTo>
                <a:cubicBezTo>
                  <a:pt x="41533" y="2979649"/>
                  <a:pt x="40778" y="2977870"/>
                  <a:pt x="40990" y="2974647"/>
                </a:cubicBezTo>
                <a:cubicBezTo>
                  <a:pt x="44661" y="2911993"/>
                  <a:pt x="59440" y="2846261"/>
                  <a:pt x="76981" y="2782230"/>
                </a:cubicBezTo>
                <a:cubicBezTo>
                  <a:pt x="76020" y="2781205"/>
                  <a:pt x="75380" y="2779904"/>
                  <a:pt x="75143" y="2778498"/>
                </a:cubicBezTo>
                <a:cubicBezTo>
                  <a:pt x="74220" y="2770336"/>
                  <a:pt x="75841" y="2762096"/>
                  <a:pt x="79767" y="2754993"/>
                </a:cubicBezTo>
                <a:lnTo>
                  <a:pt x="83146" y="2748533"/>
                </a:lnTo>
                <a:lnTo>
                  <a:pt x="92439" y="2728757"/>
                </a:lnTo>
                <a:lnTo>
                  <a:pt x="102126" y="2709214"/>
                </a:lnTo>
                <a:cubicBezTo>
                  <a:pt x="108630" y="2696248"/>
                  <a:pt x="115071" y="2683286"/>
                  <a:pt x="122296" y="2670727"/>
                </a:cubicBezTo>
                <a:cubicBezTo>
                  <a:pt x="123700" y="2663973"/>
                  <a:pt x="125785" y="2657395"/>
                  <a:pt x="128517" y="2651103"/>
                </a:cubicBezTo>
                <a:cubicBezTo>
                  <a:pt x="131918" y="2638750"/>
                  <a:pt x="136297" y="2626851"/>
                  <a:pt x="140335" y="2614583"/>
                </a:cubicBezTo>
                <a:lnTo>
                  <a:pt x="144185" y="2603410"/>
                </a:lnTo>
                <a:lnTo>
                  <a:pt x="144185" y="2575365"/>
                </a:lnTo>
                <a:lnTo>
                  <a:pt x="140579" y="2580783"/>
                </a:lnTo>
                <a:cubicBezTo>
                  <a:pt x="139883" y="2581950"/>
                  <a:pt x="139099" y="2583056"/>
                  <a:pt x="138234" y="2584092"/>
                </a:cubicBezTo>
                <a:cubicBezTo>
                  <a:pt x="132880" y="2593769"/>
                  <a:pt x="128320" y="2603978"/>
                  <a:pt x="122786" y="2614650"/>
                </a:cubicBezTo>
                <a:cubicBezTo>
                  <a:pt x="101700" y="2658730"/>
                  <a:pt x="84432" y="2704694"/>
                  <a:pt x="71187" y="2752001"/>
                </a:cubicBezTo>
                <a:cubicBezTo>
                  <a:pt x="58363" y="2797134"/>
                  <a:pt x="48489" y="2843134"/>
                  <a:pt x="41632" y="2889686"/>
                </a:cubicBezTo>
                <a:cubicBezTo>
                  <a:pt x="41585" y="2891475"/>
                  <a:pt x="40978" y="2893196"/>
                  <a:pt x="39904" y="2894588"/>
                </a:cubicBezTo>
                <a:cubicBezTo>
                  <a:pt x="39006" y="2895241"/>
                  <a:pt x="38151" y="2894712"/>
                  <a:pt x="38291" y="2893132"/>
                </a:cubicBezTo>
                <a:cubicBezTo>
                  <a:pt x="41092" y="2833289"/>
                  <a:pt x="40152" y="2778360"/>
                  <a:pt x="57464" y="2711990"/>
                </a:cubicBezTo>
                <a:cubicBezTo>
                  <a:pt x="68027" y="2671893"/>
                  <a:pt x="80723" y="2632483"/>
                  <a:pt x="95486" y="2593939"/>
                </a:cubicBezTo>
                <a:lnTo>
                  <a:pt x="144185" y="2484929"/>
                </a:lnTo>
                <a:lnTo>
                  <a:pt x="144185" y="2441849"/>
                </a:lnTo>
                <a:lnTo>
                  <a:pt x="141057" y="2438307"/>
                </a:lnTo>
                <a:cubicBezTo>
                  <a:pt x="58322" y="2341108"/>
                  <a:pt x="153655" y="2459285"/>
                  <a:pt x="107254" y="2418017"/>
                </a:cubicBezTo>
                <a:cubicBezTo>
                  <a:pt x="88411" y="2398841"/>
                  <a:pt x="77372" y="2386726"/>
                  <a:pt x="62393" y="2362886"/>
                </a:cubicBezTo>
                <a:lnTo>
                  <a:pt x="54644" y="2349489"/>
                </a:lnTo>
                <a:cubicBezTo>
                  <a:pt x="26659" y="2300033"/>
                  <a:pt x="9540" y="2232954"/>
                  <a:pt x="557" y="2155557"/>
                </a:cubicBezTo>
                <a:lnTo>
                  <a:pt x="0" y="2146678"/>
                </a:lnTo>
                <a:lnTo>
                  <a:pt x="0" y="1838286"/>
                </a:lnTo>
                <a:lnTo>
                  <a:pt x="5835" y="1762270"/>
                </a:lnTo>
                <a:cubicBezTo>
                  <a:pt x="19755" y="1624394"/>
                  <a:pt x="42763" y="1487954"/>
                  <a:pt x="65644" y="1377604"/>
                </a:cubicBezTo>
                <a:lnTo>
                  <a:pt x="83835" y="1296980"/>
                </a:lnTo>
                <a:lnTo>
                  <a:pt x="67461" y="1278574"/>
                </a:lnTo>
                <a:cubicBezTo>
                  <a:pt x="32582" y="1236260"/>
                  <a:pt x="10306" y="1198123"/>
                  <a:pt x="12630" y="1171584"/>
                </a:cubicBezTo>
                <a:cubicBezTo>
                  <a:pt x="13776" y="1158479"/>
                  <a:pt x="26941" y="1119748"/>
                  <a:pt x="31856" y="1093766"/>
                </a:cubicBezTo>
                <a:cubicBezTo>
                  <a:pt x="52787" y="1026661"/>
                  <a:pt x="97095" y="1012315"/>
                  <a:pt x="121715" y="951344"/>
                </a:cubicBezTo>
                <a:cubicBezTo>
                  <a:pt x="127207" y="937628"/>
                  <a:pt x="131975" y="925582"/>
                  <a:pt x="137059" y="915132"/>
                </a:cubicBezTo>
                <a:lnTo>
                  <a:pt x="144184" y="904116"/>
                </a:lnTo>
                <a:lnTo>
                  <a:pt x="144184" y="675653"/>
                </a:lnTo>
                <a:cubicBezTo>
                  <a:pt x="144184" y="622339"/>
                  <a:pt x="187403" y="579121"/>
                  <a:pt x="240718" y="579120"/>
                </a:cubicBezTo>
                <a:lnTo>
                  <a:pt x="255275" y="579120"/>
                </a:lnTo>
                <a:lnTo>
                  <a:pt x="243169" y="568693"/>
                </a:lnTo>
                <a:cubicBezTo>
                  <a:pt x="224110" y="554082"/>
                  <a:pt x="184316" y="507809"/>
                  <a:pt x="171188" y="485794"/>
                </a:cubicBezTo>
                <a:cubicBezTo>
                  <a:pt x="148953" y="447134"/>
                  <a:pt x="144527" y="434333"/>
                  <a:pt x="147228" y="415552"/>
                </a:cubicBezTo>
                <a:cubicBezTo>
                  <a:pt x="147815" y="405830"/>
                  <a:pt x="148071" y="396872"/>
                  <a:pt x="146443" y="394353"/>
                </a:cubicBezTo>
                <a:cubicBezTo>
                  <a:pt x="145247" y="392928"/>
                  <a:pt x="145935" y="385064"/>
                  <a:pt x="147718" y="376768"/>
                </a:cubicBezTo>
                <a:cubicBezTo>
                  <a:pt x="150265" y="368802"/>
                  <a:pt x="151182" y="358318"/>
                  <a:pt x="150877" y="352745"/>
                </a:cubicBezTo>
                <a:cubicBezTo>
                  <a:pt x="150242" y="347935"/>
                  <a:pt x="151288" y="332971"/>
                  <a:pt x="152766" y="319102"/>
                </a:cubicBezTo>
                <a:cubicBezTo>
                  <a:pt x="154602" y="298132"/>
                  <a:pt x="156486" y="291694"/>
                  <a:pt x="161323" y="284723"/>
                </a:cubicBezTo>
                <a:cubicBezTo>
                  <a:pt x="165166" y="280041"/>
                  <a:pt x="171530" y="273731"/>
                  <a:pt x="175907" y="272001"/>
                </a:cubicBezTo>
                <a:cubicBezTo>
                  <a:pt x="184993" y="267777"/>
                  <a:pt x="189168" y="262332"/>
                  <a:pt x="194463" y="250118"/>
                </a:cubicBezTo>
                <a:cubicBezTo>
                  <a:pt x="197671" y="240626"/>
                  <a:pt x="210526" y="223527"/>
                  <a:pt x="220402" y="213298"/>
                </a:cubicBezTo>
                <a:cubicBezTo>
                  <a:pt x="225339" y="208184"/>
                  <a:pt x="229513" y="202738"/>
                  <a:pt x="229743" y="200117"/>
                </a:cubicBezTo>
                <a:cubicBezTo>
                  <a:pt x="230736" y="197827"/>
                  <a:pt x="234579" y="193145"/>
                  <a:pt x="239619" y="189888"/>
                </a:cubicBezTo>
                <a:cubicBezTo>
                  <a:pt x="250029" y="182612"/>
                  <a:pt x="270773" y="159864"/>
                  <a:pt x="273752" y="152994"/>
                </a:cubicBezTo>
                <a:cubicBezTo>
                  <a:pt x="281466" y="137294"/>
                  <a:pt x="297246" y="125996"/>
                  <a:pt x="322619" y="119766"/>
                </a:cubicBezTo>
                <a:cubicBezTo>
                  <a:pt x="374461" y="106872"/>
                  <a:pt x="438896" y="113042"/>
                  <a:pt x="525976" y="138098"/>
                </a:cubicBezTo>
                <a:cubicBezTo>
                  <a:pt x="540380" y="142528"/>
                  <a:pt x="553587" y="145534"/>
                  <a:pt x="553587" y="145534"/>
                </a:cubicBezTo>
                <a:cubicBezTo>
                  <a:pt x="607173" y="159469"/>
                  <a:pt x="667758" y="183411"/>
                  <a:pt x="731589" y="213394"/>
                </a:cubicBezTo>
                <a:lnTo>
                  <a:pt x="917346" y="311319"/>
                </a:lnTo>
                <a:lnTo>
                  <a:pt x="918111" y="310765"/>
                </a:lnTo>
                <a:cubicBezTo>
                  <a:pt x="923910" y="309388"/>
                  <a:pt x="930097" y="311046"/>
                  <a:pt x="936458" y="317349"/>
                </a:cubicBezTo>
                <a:cubicBezTo>
                  <a:pt x="941834" y="322580"/>
                  <a:pt x="942843" y="323063"/>
                  <a:pt x="942499" y="319001"/>
                </a:cubicBezTo>
                <a:lnTo>
                  <a:pt x="942195" y="315277"/>
                </a:lnTo>
                <a:lnTo>
                  <a:pt x="933101" y="311879"/>
                </a:lnTo>
                <a:cubicBezTo>
                  <a:pt x="856125" y="273973"/>
                  <a:pt x="783094" y="233243"/>
                  <a:pt x="703827" y="194344"/>
                </a:cubicBezTo>
                <a:cubicBezTo>
                  <a:pt x="608531" y="148495"/>
                  <a:pt x="799686" y="236808"/>
                  <a:pt x="812333" y="243198"/>
                </a:cubicBezTo>
                <a:cubicBezTo>
                  <a:pt x="812916" y="243451"/>
                  <a:pt x="917856" y="298515"/>
                  <a:pt x="940632" y="312874"/>
                </a:cubicBezTo>
                <a:lnTo>
                  <a:pt x="942095" y="314057"/>
                </a:lnTo>
                <a:lnTo>
                  <a:pt x="940407" y="293371"/>
                </a:lnTo>
                <a:cubicBezTo>
                  <a:pt x="939590" y="228561"/>
                  <a:pt x="960662" y="301875"/>
                  <a:pt x="983732" y="313441"/>
                </a:cubicBezTo>
                <a:lnTo>
                  <a:pt x="991300" y="315525"/>
                </a:lnTo>
                <a:cubicBezTo>
                  <a:pt x="994263" y="315060"/>
                  <a:pt x="995320" y="303916"/>
                  <a:pt x="993974" y="293849"/>
                </a:cubicBezTo>
                <a:cubicBezTo>
                  <a:pt x="997305" y="298699"/>
                  <a:pt x="1001248" y="302986"/>
                  <a:pt x="1004627" y="306662"/>
                </a:cubicBezTo>
                <a:cubicBezTo>
                  <a:pt x="1016615" y="259465"/>
                  <a:pt x="1009934" y="236220"/>
                  <a:pt x="1010167" y="188531"/>
                </a:cubicBezTo>
                <a:cubicBezTo>
                  <a:pt x="1010124" y="161440"/>
                  <a:pt x="1015263" y="179322"/>
                  <a:pt x="1022852" y="194951"/>
                </a:cubicBezTo>
                <a:cubicBezTo>
                  <a:pt x="1030856" y="214719"/>
                  <a:pt x="1066473" y="306309"/>
                  <a:pt x="1076047" y="316721"/>
                </a:cubicBezTo>
                <a:cubicBezTo>
                  <a:pt x="1068880" y="276966"/>
                  <a:pt x="1016530" y="106944"/>
                  <a:pt x="1040564" y="81452"/>
                </a:cubicBezTo>
                <a:cubicBezTo>
                  <a:pt x="1046738" y="74645"/>
                  <a:pt x="1061994" y="90006"/>
                  <a:pt x="1049477" y="93603"/>
                </a:cubicBezTo>
                <a:cubicBezTo>
                  <a:pt x="1045901" y="94631"/>
                  <a:pt x="1075152" y="169466"/>
                  <a:pt x="1077771" y="177230"/>
                </a:cubicBezTo>
                <a:cubicBezTo>
                  <a:pt x="1098208" y="237563"/>
                  <a:pt x="1119871" y="296769"/>
                  <a:pt x="1140920" y="356539"/>
                </a:cubicBezTo>
                <a:lnTo>
                  <a:pt x="1144103" y="364917"/>
                </a:lnTo>
                <a:lnTo>
                  <a:pt x="1173934" y="449990"/>
                </a:lnTo>
                <a:lnTo>
                  <a:pt x="1201755" y="467213"/>
                </a:lnTo>
                <a:lnTo>
                  <a:pt x="1198724" y="429135"/>
                </a:lnTo>
                <a:cubicBezTo>
                  <a:pt x="1197279" y="402084"/>
                  <a:pt x="1203337" y="419675"/>
                  <a:pt x="1211725" y="434890"/>
                </a:cubicBezTo>
                <a:cubicBezTo>
                  <a:pt x="1213979" y="439722"/>
                  <a:pt x="1218190" y="448947"/>
                  <a:pt x="1223394" y="460222"/>
                </a:cubicBezTo>
                <a:lnTo>
                  <a:pt x="1237177" y="489626"/>
                </a:lnTo>
                <a:lnTo>
                  <a:pt x="1256072" y="502575"/>
                </a:lnTo>
                <a:lnTo>
                  <a:pt x="1235383" y="432449"/>
                </a:lnTo>
                <a:cubicBezTo>
                  <a:pt x="1221796" y="382424"/>
                  <a:pt x="1212197" y="333978"/>
                  <a:pt x="1223538" y="320627"/>
                </a:cubicBezTo>
                <a:cubicBezTo>
                  <a:pt x="1229352" y="313508"/>
                  <a:pt x="1245382" y="328059"/>
                  <a:pt x="1233068" y="332300"/>
                </a:cubicBezTo>
                <a:cubicBezTo>
                  <a:pt x="1229550" y="333511"/>
                  <a:pt x="1262635" y="406732"/>
                  <a:pt x="1265653" y="414351"/>
                </a:cubicBezTo>
                <a:lnTo>
                  <a:pt x="1319985" y="546377"/>
                </a:lnTo>
                <a:lnTo>
                  <a:pt x="1330778" y="553772"/>
                </a:lnTo>
                <a:lnTo>
                  <a:pt x="1365099" y="579120"/>
                </a:lnTo>
                <a:lnTo>
                  <a:pt x="1684664" y="579120"/>
                </a:lnTo>
                <a:lnTo>
                  <a:pt x="1700397" y="532334"/>
                </a:lnTo>
                <a:cubicBezTo>
                  <a:pt x="1743977" y="411894"/>
                  <a:pt x="1790364" y="292492"/>
                  <a:pt x="1839871" y="173924"/>
                </a:cubicBezTo>
                <a:cubicBezTo>
                  <a:pt x="1846529" y="158947"/>
                  <a:pt x="1864834" y="94879"/>
                  <a:pt x="1883971" y="96542"/>
                </a:cubicBezTo>
                <a:cubicBezTo>
                  <a:pt x="1903108" y="97375"/>
                  <a:pt x="1890627" y="112352"/>
                  <a:pt x="1913092" y="99039"/>
                </a:cubicBezTo>
                <a:cubicBezTo>
                  <a:pt x="1931399" y="88222"/>
                  <a:pt x="1981322" y="67421"/>
                  <a:pt x="1982985" y="103198"/>
                </a:cubicBezTo>
                <a:cubicBezTo>
                  <a:pt x="1983818" y="118176"/>
                  <a:pt x="1984650" y="107359"/>
                  <a:pt x="2002123" y="88221"/>
                </a:cubicBezTo>
                <a:cubicBezTo>
                  <a:pt x="2045391" y="39962"/>
                  <a:pt x="2011276" y="108191"/>
                  <a:pt x="2020428" y="132321"/>
                </a:cubicBezTo>
                <a:lnTo>
                  <a:pt x="2024589" y="138977"/>
                </a:lnTo>
                <a:cubicBezTo>
                  <a:pt x="2027085" y="140642"/>
                  <a:pt x="2035405" y="133153"/>
                  <a:pt x="2041230" y="124832"/>
                </a:cubicBezTo>
                <a:cubicBezTo>
                  <a:pt x="2040398" y="130657"/>
                  <a:pt x="2040399" y="136482"/>
                  <a:pt x="2040398" y="141474"/>
                </a:cubicBezTo>
                <a:cubicBezTo>
                  <a:pt x="2081169" y="114847"/>
                  <a:pt x="2091985" y="93215"/>
                  <a:pt x="2124436" y="58268"/>
                </a:cubicBezTo>
                <a:cubicBezTo>
                  <a:pt x="2142741" y="38298"/>
                  <a:pt x="2134421" y="54940"/>
                  <a:pt x="2129429" y="71581"/>
                </a:cubicBezTo>
                <a:cubicBezTo>
                  <a:pt x="2121939" y="91550"/>
                  <a:pt x="2086161" y="183077"/>
                  <a:pt x="2086161" y="197221"/>
                </a:cubicBezTo>
                <a:cubicBezTo>
                  <a:pt x="2107794" y="163108"/>
                  <a:pt x="2184344" y="2519"/>
                  <a:pt x="2219291" y="24"/>
                </a:cubicBezTo>
                <a:close/>
              </a:path>
            </a:pathLst>
          </a:cu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124B945-9394-4ACA-8F32-79AB8D566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59" r="21" b="656"/>
          <a:stretch>
            <a:fillRect/>
          </a:stretch>
        </p:blipFill>
        <p:spPr>
          <a:xfrm>
            <a:off x="7965989" y="3307384"/>
            <a:ext cx="3300006" cy="3126239"/>
          </a:xfrm>
          <a:custGeom>
            <a:avLst/>
            <a:gdLst>
              <a:gd name="connsiteX0" fmla="*/ 508972 w 3300006"/>
              <a:gd name="connsiteY0" fmla="*/ 3064761 h 3126239"/>
              <a:gd name="connsiteX1" fmla="*/ 499820 w 3300006"/>
              <a:gd name="connsiteY1" fmla="*/ 3068088 h 3126239"/>
              <a:gd name="connsiteX2" fmla="*/ 486507 w 3300006"/>
              <a:gd name="connsiteY2" fmla="*/ 3076409 h 3126239"/>
              <a:gd name="connsiteX3" fmla="*/ 489003 w 3300006"/>
              <a:gd name="connsiteY3" fmla="*/ 3079738 h 3126239"/>
              <a:gd name="connsiteX4" fmla="*/ 501484 w 3300006"/>
              <a:gd name="connsiteY4" fmla="*/ 3071418 h 3126239"/>
              <a:gd name="connsiteX5" fmla="*/ 2180825 w 3300006"/>
              <a:gd name="connsiteY5" fmla="*/ 3051757 h 3126239"/>
              <a:gd name="connsiteX6" fmla="*/ 2183191 w 3300006"/>
              <a:gd name="connsiteY6" fmla="*/ 3056368 h 3126239"/>
              <a:gd name="connsiteX7" fmla="*/ 2181825 w 3300006"/>
              <a:gd name="connsiteY7" fmla="*/ 3061318 h 3126239"/>
              <a:gd name="connsiteX8" fmla="*/ 2180472 w 3300006"/>
              <a:gd name="connsiteY8" fmla="*/ 3060066 h 3126239"/>
              <a:gd name="connsiteX9" fmla="*/ 2180825 w 3300006"/>
              <a:gd name="connsiteY9" fmla="*/ 3051757 h 3126239"/>
              <a:gd name="connsiteX10" fmla="*/ 2199572 w 3300006"/>
              <a:gd name="connsiteY10" fmla="*/ 3045837 h 3126239"/>
              <a:gd name="connsiteX11" fmla="*/ 2199322 w 3300006"/>
              <a:gd name="connsiteY11" fmla="*/ 3047768 h 3126239"/>
              <a:gd name="connsiteX12" fmla="*/ 2199516 w 3300006"/>
              <a:gd name="connsiteY12" fmla="*/ 3047792 h 3126239"/>
              <a:gd name="connsiteX13" fmla="*/ 2200618 w 3300006"/>
              <a:gd name="connsiteY13" fmla="*/ 3046718 h 3126239"/>
              <a:gd name="connsiteX14" fmla="*/ 2199572 w 3300006"/>
              <a:gd name="connsiteY14" fmla="*/ 3045837 h 3126239"/>
              <a:gd name="connsiteX15" fmla="*/ 2188772 w 3300006"/>
              <a:gd name="connsiteY15" fmla="*/ 3044310 h 3126239"/>
              <a:gd name="connsiteX16" fmla="*/ 2192490 w 3300006"/>
              <a:gd name="connsiteY16" fmla="*/ 3046121 h 3126239"/>
              <a:gd name="connsiteX17" fmla="*/ 2193103 w 3300006"/>
              <a:gd name="connsiteY17" fmla="*/ 3044934 h 3126239"/>
              <a:gd name="connsiteX18" fmla="*/ 2850723 w 3300006"/>
              <a:gd name="connsiteY18" fmla="*/ 3043967 h 3126239"/>
              <a:gd name="connsiteX19" fmla="*/ 2858212 w 3300006"/>
              <a:gd name="connsiteY19" fmla="*/ 3050624 h 3126239"/>
              <a:gd name="connsiteX20" fmla="*/ 2870692 w 3300006"/>
              <a:gd name="connsiteY20" fmla="*/ 3058944 h 3126239"/>
              <a:gd name="connsiteX21" fmla="*/ 2873188 w 3300006"/>
              <a:gd name="connsiteY21" fmla="*/ 3055615 h 3126239"/>
              <a:gd name="connsiteX22" fmla="*/ 2859876 w 3300006"/>
              <a:gd name="connsiteY22" fmla="*/ 3047295 h 3126239"/>
              <a:gd name="connsiteX23" fmla="*/ 2165130 w 3300006"/>
              <a:gd name="connsiteY23" fmla="*/ 3030166 h 3126239"/>
              <a:gd name="connsiteX24" fmla="*/ 2165687 w 3300006"/>
              <a:gd name="connsiteY24" fmla="*/ 3030326 h 3126239"/>
              <a:gd name="connsiteX25" fmla="*/ 2170467 w 3300006"/>
              <a:gd name="connsiteY25" fmla="*/ 3036176 h 3126239"/>
              <a:gd name="connsiteX26" fmla="*/ 2171049 w 3300006"/>
              <a:gd name="connsiteY26" fmla="*/ 3036252 h 3126239"/>
              <a:gd name="connsiteX27" fmla="*/ 2162793 w 3300006"/>
              <a:gd name="connsiteY27" fmla="*/ 3038471 h 3126239"/>
              <a:gd name="connsiteX28" fmla="*/ 2164468 w 3300006"/>
              <a:gd name="connsiteY28" fmla="*/ 3036220 h 3126239"/>
              <a:gd name="connsiteX29" fmla="*/ 2163928 w 3300006"/>
              <a:gd name="connsiteY29" fmla="*/ 3028138 h 3126239"/>
              <a:gd name="connsiteX30" fmla="*/ 2163985 w 3300006"/>
              <a:gd name="connsiteY30" fmla="*/ 3028240 h 3126239"/>
              <a:gd name="connsiteX31" fmla="*/ 2165181 w 3300006"/>
              <a:gd name="connsiteY31" fmla="*/ 3029703 h 3126239"/>
              <a:gd name="connsiteX32" fmla="*/ 2165130 w 3300006"/>
              <a:gd name="connsiteY32" fmla="*/ 3030166 h 3126239"/>
              <a:gd name="connsiteX33" fmla="*/ 2163915 w 3300006"/>
              <a:gd name="connsiteY33" fmla="*/ 3029821 h 3126239"/>
              <a:gd name="connsiteX34" fmla="*/ 2163955 w 3300006"/>
              <a:gd name="connsiteY34" fmla="*/ 3024446 h 3126239"/>
              <a:gd name="connsiteX35" fmla="*/ 2165536 w 3300006"/>
              <a:gd name="connsiteY35" fmla="*/ 3026456 h 3126239"/>
              <a:gd name="connsiteX36" fmla="*/ 2165460 w 3300006"/>
              <a:gd name="connsiteY36" fmla="*/ 3027144 h 3126239"/>
              <a:gd name="connsiteX37" fmla="*/ 2163942 w 3300006"/>
              <a:gd name="connsiteY37" fmla="*/ 3026077 h 3126239"/>
              <a:gd name="connsiteX38" fmla="*/ 1688007 w 3300006"/>
              <a:gd name="connsiteY38" fmla="*/ 3023173 h 3126239"/>
              <a:gd name="connsiteX39" fmla="*/ 1678856 w 3300006"/>
              <a:gd name="connsiteY39" fmla="*/ 3026501 h 3126239"/>
              <a:gd name="connsiteX40" fmla="*/ 1665543 w 3300006"/>
              <a:gd name="connsiteY40" fmla="*/ 3034821 h 3126239"/>
              <a:gd name="connsiteX41" fmla="*/ 1668038 w 3300006"/>
              <a:gd name="connsiteY41" fmla="*/ 3038149 h 3126239"/>
              <a:gd name="connsiteX42" fmla="*/ 1680520 w 3300006"/>
              <a:gd name="connsiteY42" fmla="*/ 3029829 h 3126239"/>
              <a:gd name="connsiteX43" fmla="*/ 2272757 w 3300006"/>
              <a:gd name="connsiteY43" fmla="*/ 3020260 h 3126239"/>
              <a:gd name="connsiteX44" fmla="*/ 2273342 w 3300006"/>
              <a:gd name="connsiteY44" fmla="*/ 3021869 h 3126239"/>
              <a:gd name="connsiteX45" fmla="*/ 2280079 w 3300006"/>
              <a:gd name="connsiteY45" fmla="*/ 3023481 h 3126239"/>
              <a:gd name="connsiteX46" fmla="*/ 2281248 w 3300006"/>
              <a:gd name="connsiteY46" fmla="*/ 3021587 h 3126239"/>
              <a:gd name="connsiteX47" fmla="*/ 2279624 w 3300006"/>
              <a:gd name="connsiteY47" fmla="*/ 3021672 h 3126239"/>
              <a:gd name="connsiteX48" fmla="*/ 2306967 w 3300006"/>
              <a:gd name="connsiteY48" fmla="*/ 3015474 h 3126239"/>
              <a:gd name="connsiteX49" fmla="*/ 2306748 w 3300006"/>
              <a:gd name="connsiteY49" fmla="*/ 3017181 h 3126239"/>
              <a:gd name="connsiteX50" fmla="*/ 2306296 w 3300006"/>
              <a:gd name="connsiteY50" fmla="*/ 3017601 h 3126239"/>
              <a:gd name="connsiteX51" fmla="*/ 2306685 w 3300006"/>
              <a:gd name="connsiteY51" fmla="*/ 3017651 h 3126239"/>
              <a:gd name="connsiteX52" fmla="*/ 2306748 w 3300006"/>
              <a:gd name="connsiteY52" fmla="*/ 3017181 h 3126239"/>
              <a:gd name="connsiteX53" fmla="*/ 2307448 w 3300006"/>
              <a:gd name="connsiteY53" fmla="*/ 3016525 h 3126239"/>
              <a:gd name="connsiteX54" fmla="*/ 2306967 w 3300006"/>
              <a:gd name="connsiteY54" fmla="*/ 3015474 h 3126239"/>
              <a:gd name="connsiteX55" fmla="*/ 2296443 w 3300006"/>
              <a:gd name="connsiteY55" fmla="*/ 3012336 h 3126239"/>
              <a:gd name="connsiteX56" fmla="*/ 2299933 w 3300006"/>
              <a:gd name="connsiteY56" fmla="*/ 3014877 h 3126239"/>
              <a:gd name="connsiteX57" fmla="*/ 2300628 w 3300006"/>
              <a:gd name="connsiteY57" fmla="*/ 3013575 h 3126239"/>
              <a:gd name="connsiteX58" fmla="*/ 2288935 w 3300006"/>
              <a:gd name="connsiteY58" fmla="*/ 2999118 h 3126239"/>
              <a:gd name="connsiteX59" fmla="*/ 2288119 w 3300006"/>
              <a:gd name="connsiteY59" fmla="*/ 2999388 h 3126239"/>
              <a:gd name="connsiteX60" fmla="*/ 2289684 w 3300006"/>
              <a:gd name="connsiteY60" fmla="*/ 2999801 h 3126239"/>
              <a:gd name="connsiteX61" fmla="*/ 2289608 w 3300006"/>
              <a:gd name="connsiteY61" fmla="*/ 2999272 h 3126239"/>
              <a:gd name="connsiteX62" fmla="*/ 2284155 w 3300006"/>
              <a:gd name="connsiteY62" fmla="*/ 2998034 h 3126239"/>
              <a:gd name="connsiteX63" fmla="*/ 2284149 w 3300006"/>
              <a:gd name="connsiteY63" fmla="*/ 2998335 h 3126239"/>
              <a:gd name="connsiteX64" fmla="*/ 2288043 w 3300006"/>
              <a:gd name="connsiteY64" fmla="*/ 2999368 h 3126239"/>
              <a:gd name="connsiteX65" fmla="*/ 2288038 w 3300006"/>
              <a:gd name="connsiteY65" fmla="*/ 2998915 h 3126239"/>
              <a:gd name="connsiteX66" fmla="*/ 2170860 w 3300006"/>
              <a:gd name="connsiteY66" fmla="*/ 2997624 h 3126239"/>
              <a:gd name="connsiteX67" fmla="*/ 2173646 w 3300006"/>
              <a:gd name="connsiteY67" fmla="*/ 3003554 h 3126239"/>
              <a:gd name="connsiteX68" fmla="*/ 2174503 w 3300006"/>
              <a:gd name="connsiteY68" fmla="*/ 3026385 h 3126239"/>
              <a:gd name="connsiteX69" fmla="*/ 2174893 w 3300006"/>
              <a:gd name="connsiteY69" fmla="*/ 3039784 h 3126239"/>
              <a:gd name="connsiteX70" fmla="*/ 2172165 w 3300006"/>
              <a:gd name="connsiteY70" fmla="*/ 3034822 h 3126239"/>
              <a:gd name="connsiteX71" fmla="*/ 2168198 w 3300006"/>
              <a:gd name="connsiteY71" fmla="*/ 3031039 h 3126239"/>
              <a:gd name="connsiteX72" fmla="*/ 2165687 w 3300006"/>
              <a:gd name="connsiteY72" fmla="*/ 3030326 h 3126239"/>
              <a:gd name="connsiteX73" fmla="*/ 2165181 w 3300006"/>
              <a:gd name="connsiteY73" fmla="*/ 3029703 h 3126239"/>
              <a:gd name="connsiteX74" fmla="*/ 2165460 w 3300006"/>
              <a:gd name="connsiteY74" fmla="*/ 3027144 h 3126239"/>
              <a:gd name="connsiteX75" fmla="*/ 2166838 w 3300006"/>
              <a:gd name="connsiteY75" fmla="*/ 3028111 h 3126239"/>
              <a:gd name="connsiteX76" fmla="*/ 2165536 w 3300006"/>
              <a:gd name="connsiteY76" fmla="*/ 3026456 h 3126239"/>
              <a:gd name="connsiteX77" fmla="*/ 2168335 w 3300006"/>
              <a:gd name="connsiteY77" fmla="*/ 3000841 h 3126239"/>
              <a:gd name="connsiteX78" fmla="*/ 2170860 w 3300006"/>
              <a:gd name="connsiteY78" fmla="*/ 2997624 h 3126239"/>
              <a:gd name="connsiteX79" fmla="*/ 1915796 w 3300006"/>
              <a:gd name="connsiteY79" fmla="*/ 2997207 h 3126239"/>
              <a:gd name="connsiteX80" fmla="*/ 1918163 w 3300006"/>
              <a:gd name="connsiteY80" fmla="*/ 3001817 h 3126239"/>
              <a:gd name="connsiteX81" fmla="*/ 1916794 w 3300006"/>
              <a:gd name="connsiteY81" fmla="*/ 3006766 h 3126239"/>
              <a:gd name="connsiteX82" fmla="*/ 1915442 w 3300006"/>
              <a:gd name="connsiteY82" fmla="*/ 3005515 h 3126239"/>
              <a:gd name="connsiteX83" fmla="*/ 1915796 w 3300006"/>
              <a:gd name="connsiteY83" fmla="*/ 2997207 h 3126239"/>
              <a:gd name="connsiteX84" fmla="*/ 2276208 w 3300006"/>
              <a:gd name="connsiteY84" fmla="*/ 2996230 h 3126239"/>
              <a:gd name="connsiteX85" fmla="*/ 2278709 w 3300006"/>
              <a:gd name="connsiteY85" fmla="*/ 2996894 h 3126239"/>
              <a:gd name="connsiteX86" fmla="*/ 2278622 w 3300006"/>
              <a:gd name="connsiteY86" fmla="*/ 2996779 h 3126239"/>
              <a:gd name="connsiteX87" fmla="*/ 1934544 w 3300006"/>
              <a:gd name="connsiteY87" fmla="*/ 2991286 h 3126239"/>
              <a:gd name="connsiteX88" fmla="*/ 1934292 w 3300006"/>
              <a:gd name="connsiteY88" fmla="*/ 2993216 h 3126239"/>
              <a:gd name="connsiteX89" fmla="*/ 1934486 w 3300006"/>
              <a:gd name="connsiteY89" fmla="*/ 2993241 h 3126239"/>
              <a:gd name="connsiteX90" fmla="*/ 1935589 w 3300006"/>
              <a:gd name="connsiteY90" fmla="*/ 2992166 h 3126239"/>
              <a:gd name="connsiteX91" fmla="*/ 1934544 w 3300006"/>
              <a:gd name="connsiteY91" fmla="*/ 2991286 h 3126239"/>
              <a:gd name="connsiteX92" fmla="*/ 1923743 w 3300006"/>
              <a:gd name="connsiteY92" fmla="*/ 2989759 h 3126239"/>
              <a:gd name="connsiteX93" fmla="*/ 1927459 w 3300006"/>
              <a:gd name="connsiteY93" fmla="*/ 2991570 h 3126239"/>
              <a:gd name="connsiteX94" fmla="*/ 1928074 w 3300006"/>
              <a:gd name="connsiteY94" fmla="*/ 2990384 h 3126239"/>
              <a:gd name="connsiteX95" fmla="*/ 1900101 w 3300006"/>
              <a:gd name="connsiteY95" fmla="*/ 2975615 h 3126239"/>
              <a:gd name="connsiteX96" fmla="*/ 1900658 w 3300006"/>
              <a:gd name="connsiteY96" fmla="*/ 2975773 h 3126239"/>
              <a:gd name="connsiteX97" fmla="*/ 1905437 w 3300006"/>
              <a:gd name="connsiteY97" fmla="*/ 2981625 h 3126239"/>
              <a:gd name="connsiteX98" fmla="*/ 1906020 w 3300006"/>
              <a:gd name="connsiteY98" fmla="*/ 2981701 h 3126239"/>
              <a:gd name="connsiteX99" fmla="*/ 1897763 w 3300006"/>
              <a:gd name="connsiteY99" fmla="*/ 2983919 h 3126239"/>
              <a:gd name="connsiteX100" fmla="*/ 1899438 w 3300006"/>
              <a:gd name="connsiteY100" fmla="*/ 2981668 h 3126239"/>
              <a:gd name="connsiteX101" fmla="*/ 1898898 w 3300006"/>
              <a:gd name="connsiteY101" fmla="*/ 2973587 h 3126239"/>
              <a:gd name="connsiteX102" fmla="*/ 1898955 w 3300006"/>
              <a:gd name="connsiteY102" fmla="*/ 2973688 h 3126239"/>
              <a:gd name="connsiteX103" fmla="*/ 1900151 w 3300006"/>
              <a:gd name="connsiteY103" fmla="*/ 2975153 h 3126239"/>
              <a:gd name="connsiteX104" fmla="*/ 1900101 w 3300006"/>
              <a:gd name="connsiteY104" fmla="*/ 2975615 h 3126239"/>
              <a:gd name="connsiteX105" fmla="*/ 1898886 w 3300006"/>
              <a:gd name="connsiteY105" fmla="*/ 2975270 h 3126239"/>
              <a:gd name="connsiteX106" fmla="*/ 1898925 w 3300006"/>
              <a:gd name="connsiteY106" fmla="*/ 2969894 h 3126239"/>
              <a:gd name="connsiteX107" fmla="*/ 1900507 w 3300006"/>
              <a:gd name="connsiteY107" fmla="*/ 2971904 h 3126239"/>
              <a:gd name="connsiteX108" fmla="*/ 1900430 w 3300006"/>
              <a:gd name="connsiteY108" fmla="*/ 2972593 h 3126239"/>
              <a:gd name="connsiteX109" fmla="*/ 1898913 w 3300006"/>
              <a:gd name="connsiteY109" fmla="*/ 2971526 h 3126239"/>
              <a:gd name="connsiteX110" fmla="*/ 2387450 w 3300006"/>
              <a:gd name="connsiteY110" fmla="*/ 2968201 h 3126239"/>
              <a:gd name="connsiteX111" fmla="*/ 2404443 w 3300006"/>
              <a:gd name="connsiteY111" fmla="*/ 2975786 h 3126239"/>
              <a:gd name="connsiteX112" fmla="*/ 2405010 w 3300006"/>
              <a:gd name="connsiteY112" fmla="*/ 2974972 h 3126239"/>
              <a:gd name="connsiteX113" fmla="*/ 2007727 w 3300006"/>
              <a:gd name="connsiteY113" fmla="*/ 2965707 h 3126239"/>
              <a:gd name="connsiteX114" fmla="*/ 2008313 w 3300006"/>
              <a:gd name="connsiteY114" fmla="*/ 2967318 h 3126239"/>
              <a:gd name="connsiteX115" fmla="*/ 2015049 w 3300006"/>
              <a:gd name="connsiteY115" fmla="*/ 2968930 h 3126239"/>
              <a:gd name="connsiteX116" fmla="*/ 2016218 w 3300006"/>
              <a:gd name="connsiteY116" fmla="*/ 2967036 h 3126239"/>
              <a:gd name="connsiteX117" fmla="*/ 2014594 w 3300006"/>
              <a:gd name="connsiteY117" fmla="*/ 2967120 h 3126239"/>
              <a:gd name="connsiteX118" fmla="*/ 2041937 w 3300006"/>
              <a:gd name="connsiteY118" fmla="*/ 2960922 h 3126239"/>
              <a:gd name="connsiteX119" fmla="*/ 2041717 w 3300006"/>
              <a:gd name="connsiteY119" fmla="*/ 2962630 h 3126239"/>
              <a:gd name="connsiteX120" fmla="*/ 2041266 w 3300006"/>
              <a:gd name="connsiteY120" fmla="*/ 2963050 h 3126239"/>
              <a:gd name="connsiteX121" fmla="*/ 2041656 w 3300006"/>
              <a:gd name="connsiteY121" fmla="*/ 2963100 h 3126239"/>
              <a:gd name="connsiteX122" fmla="*/ 2041717 w 3300006"/>
              <a:gd name="connsiteY122" fmla="*/ 2962630 h 3126239"/>
              <a:gd name="connsiteX123" fmla="*/ 2042419 w 3300006"/>
              <a:gd name="connsiteY123" fmla="*/ 2961973 h 3126239"/>
              <a:gd name="connsiteX124" fmla="*/ 2041937 w 3300006"/>
              <a:gd name="connsiteY124" fmla="*/ 2960922 h 3126239"/>
              <a:gd name="connsiteX125" fmla="*/ 2031413 w 3300006"/>
              <a:gd name="connsiteY125" fmla="*/ 2957785 h 3126239"/>
              <a:gd name="connsiteX126" fmla="*/ 2034903 w 3300006"/>
              <a:gd name="connsiteY126" fmla="*/ 2960325 h 3126239"/>
              <a:gd name="connsiteX127" fmla="*/ 2035598 w 3300006"/>
              <a:gd name="connsiteY127" fmla="*/ 2959023 h 3126239"/>
              <a:gd name="connsiteX128" fmla="*/ 2023905 w 3300006"/>
              <a:gd name="connsiteY128" fmla="*/ 2944567 h 3126239"/>
              <a:gd name="connsiteX129" fmla="*/ 2023090 w 3300006"/>
              <a:gd name="connsiteY129" fmla="*/ 2944836 h 3126239"/>
              <a:gd name="connsiteX130" fmla="*/ 2024654 w 3300006"/>
              <a:gd name="connsiteY130" fmla="*/ 2945250 h 3126239"/>
              <a:gd name="connsiteX131" fmla="*/ 2024579 w 3300006"/>
              <a:gd name="connsiteY131" fmla="*/ 2944720 h 3126239"/>
              <a:gd name="connsiteX132" fmla="*/ 2019127 w 3300006"/>
              <a:gd name="connsiteY132" fmla="*/ 2943482 h 3126239"/>
              <a:gd name="connsiteX133" fmla="*/ 2019119 w 3300006"/>
              <a:gd name="connsiteY133" fmla="*/ 2943784 h 3126239"/>
              <a:gd name="connsiteX134" fmla="*/ 2023014 w 3300006"/>
              <a:gd name="connsiteY134" fmla="*/ 2944816 h 3126239"/>
              <a:gd name="connsiteX135" fmla="*/ 2023008 w 3300006"/>
              <a:gd name="connsiteY135" fmla="*/ 2944363 h 3126239"/>
              <a:gd name="connsiteX136" fmla="*/ 1905829 w 3300006"/>
              <a:gd name="connsiteY136" fmla="*/ 2943073 h 3126239"/>
              <a:gd name="connsiteX137" fmla="*/ 1908617 w 3300006"/>
              <a:gd name="connsiteY137" fmla="*/ 2949004 h 3126239"/>
              <a:gd name="connsiteX138" fmla="*/ 1909473 w 3300006"/>
              <a:gd name="connsiteY138" fmla="*/ 2971833 h 3126239"/>
              <a:gd name="connsiteX139" fmla="*/ 1909864 w 3300006"/>
              <a:gd name="connsiteY139" fmla="*/ 2985232 h 3126239"/>
              <a:gd name="connsiteX140" fmla="*/ 1907136 w 3300006"/>
              <a:gd name="connsiteY140" fmla="*/ 2980271 h 3126239"/>
              <a:gd name="connsiteX141" fmla="*/ 1903168 w 3300006"/>
              <a:gd name="connsiteY141" fmla="*/ 2976488 h 3126239"/>
              <a:gd name="connsiteX142" fmla="*/ 1900658 w 3300006"/>
              <a:gd name="connsiteY142" fmla="*/ 2975773 h 3126239"/>
              <a:gd name="connsiteX143" fmla="*/ 1900151 w 3300006"/>
              <a:gd name="connsiteY143" fmla="*/ 2975153 h 3126239"/>
              <a:gd name="connsiteX144" fmla="*/ 1900430 w 3300006"/>
              <a:gd name="connsiteY144" fmla="*/ 2972593 h 3126239"/>
              <a:gd name="connsiteX145" fmla="*/ 1901808 w 3300006"/>
              <a:gd name="connsiteY145" fmla="*/ 2973560 h 3126239"/>
              <a:gd name="connsiteX146" fmla="*/ 1900507 w 3300006"/>
              <a:gd name="connsiteY146" fmla="*/ 2971904 h 3126239"/>
              <a:gd name="connsiteX147" fmla="*/ 1903305 w 3300006"/>
              <a:gd name="connsiteY147" fmla="*/ 2946289 h 3126239"/>
              <a:gd name="connsiteX148" fmla="*/ 1905829 w 3300006"/>
              <a:gd name="connsiteY148" fmla="*/ 2943073 h 3126239"/>
              <a:gd name="connsiteX149" fmla="*/ 2011178 w 3300006"/>
              <a:gd name="connsiteY149" fmla="*/ 2941680 h 3126239"/>
              <a:gd name="connsiteX150" fmla="*/ 2013679 w 3300006"/>
              <a:gd name="connsiteY150" fmla="*/ 2942342 h 3126239"/>
              <a:gd name="connsiteX151" fmla="*/ 2013592 w 3300006"/>
              <a:gd name="connsiteY151" fmla="*/ 2942227 h 3126239"/>
              <a:gd name="connsiteX152" fmla="*/ 2116273 w 3300006"/>
              <a:gd name="connsiteY152" fmla="*/ 2940597 h 3126239"/>
              <a:gd name="connsiteX153" fmla="*/ 2117540 w 3300006"/>
              <a:gd name="connsiteY153" fmla="*/ 2953246 h 3126239"/>
              <a:gd name="connsiteX154" fmla="*/ 2122762 w 3300006"/>
              <a:gd name="connsiteY154" fmla="*/ 2959333 h 3126239"/>
              <a:gd name="connsiteX155" fmla="*/ 2127830 w 3300006"/>
              <a:gd name="connsiteY155" fmla="*/ 2966628 h 3126239"/>
              <a:gd name="connsiteX156" fmla="*/ 2123864 w 3300006"/>
              <a:gd name="connsiteY156" fmla="*/ 2948242 h 3126239"/>
              <a:gd name="connsiteX157" fmla="*/ 2123233 w 3300006"/>
              <a:gd name="connsiteY157" fmla="*/ 2943418 h 3126239"/>
              <a:gd name="connsiteX158" fmla="*/ 561366 w 3300006"/>
              <a:gd name="connsiteY158" fmla="*/ 2899883 h 3126239"/>
              <a:gd name="connsiteX159" fmla="*/ 555652 w 3300006"/>
              <a:gd name="connsiteY159" fmla="*/ 2902913 h 3126239"/>
              <a:gd name="connsiteX160" fmla="*/ 555554 w 3300006"/>
              <a:gd name="connsiteY160" fmla="*/ 2902934 h 3126239"/>
              <a:gd name="connsiteX161" fmla="*/ 545544 w 3300006"/>
              <a:gd name="connsiteY161" fmla="*/ 2933581 h 3126239"/>
              <a:gd name="connsiteX162" fmla="*/ 536430 w 3300006"/>
              <a:gd name="connsiteY162" fmla="*/ 2966577 h 3126239"/>
              <a:gd name="connsiteX163" fmla="*/ 539759 w 3300006"/>
              <a:gd name="connsiteY163" fmla="*/ 2959089 h 3126239"/>
              <a:gd name="connsiteX164" fmla="*/ 552799 w 3300006"/>
              <a:gd name="connsiteY164" fmla="*/ 2924572 h 3126239"/>
              <a:gd name="connsiteX165" fmla="*/ 2455420 w 3300006"/>
              <a:gd name="connsiteY165" fmla="*/ 2882826 h 3126239"/>
              <a:gd name="connsiteX166" fmla="*/ 2455420 w 3300006"/>
              <a:gd name="connsiteY166" fmla="*/ 2883203 h 3126239"/>
              <a:gd name="connsiteX167" fmla="*/ 2466210 w 3300006"/>
              <a:gd name="connsiteY167" fmla="*/ 2888019 h 3126239"/>
              <a:gd name="connsiteX168" fmla="*/ 2466777 w 3300006"/>
              <a:gd name="connsiteY168" fmla="*/ 2887206 h 3126239"/>
              <a:gd name="connsiteX169" fmla="*/ 1855218 w 3300006"/>
              <a:gd name="connsiteY169" fmla="*/ 2865989 h 3126239"/>
              <a:gd name="connsiteX170" fmla="*/ 1849294 w 3300006"/>
              <a:gd name="connsiteY170" fmla="*/ 2867898 h 3126239"/>
              <a:gd name="connsiteX171" fmla="*/ 1849566 w 3300006"/>
              <a:gd name="connsiteY171" fmla="*/ 2869286 h 3126239"/>
              <a:gd name="connsiteX172" fmla="*/ 1852511 w 3300006"/>
              <a:gd name="connsiteY172" fmla="*/ 2898694 h 3126239"/>
              <a:gd name="connsiteX173" fmla="*/ 1857733 w 3300006"/>
              <a:gd name="connsiteY173" fmla="*/ 2904782 h 3126239"/>
              <a:gd name="connsiteX174" fmla="*/ 1862800 w 3300006"/>
              <a:gd name="connsiteY174" fmla="*/ 2912075 h 3126239"/>
              <a:gd name="connsiteX175" fmla="*/ 1858834 w 3300006"/>
              <a:gd name="connsiteY175" fmla="*/ 2893690 h 3126239"/>
              <a:gd name="connsiteX176" fmla="*/ 1843587 w 3300006"/>
              <a:gd name="connsiteY176" fmla="*/ 2818810 h 3126239"/>
              <a:gd name="connsiteX177" fmla="*/ 1843406 w 3300006"/>
              <a:gd name="connsiteY177" fmla="*/ 2819595 h 3126239"/>
              <a:gd name="connsiteX178" fmla="*/ 1843743 w 3300006"/>
              <a:gd name="connsiteY178" fmla="*/ 2819331 h 3126239"/>
              <a:gd name="connsiteX179" fmla="*/ 1797423 w 3300006"/>
              <a:gd name="connsiteY179" fmla="*/ 2801251 h 3126239"/>
              <a:gd name="connsiteX180" fmla="*/ 1789831 w 3300006"/>
              <a:gd name="connsiteY180" fmla="*/ 2822750 h 3126239"/>
              <a:gd name="connsiteX181" fmla="*/ 1776647 w 3300006"/>
              <a:gd name="connsiteY181" fmla="*/ 2865074 h 3126239"/>
              <a:gd name="connsiteX182" fmla="*/ 1785965 w 3300006"/>
              <a:gd name="connsiteY182" fmla="*/ 2858876 h 3126239"/>
              <a:gd name="connsiteX183" fmla="*/ 1818786 w 3300006"/>
              <a:gd name="connsiteY183" fmla="*/ 2838874 h 3126239"/>
              <a:gd name="connsiteX184" fmla="*/ 1824231 w 3300006"/>
              <a:gd name="connsiteY184" fmla="*/ 2834611 h 3126239"/>
              <a:gd name="connsiteX185" fmla="*/ 1823091 w 3300006"/>
              <a:gd name="connsiteY185" fmla="*/ 2822985 h 3126239"/>
              <a:gd name="connsiteX186" fmla="*/ 1818907 w 3300006"/>
              <a:gd name="connsiteY186" fmla="*/ 2801431 h 3126239"/>
              <a:gd name="connsiteX187" fmla="*/ 1818930 w 3300006"/>
              <a:gd name="connsiteY187" fmla="*/ 2801251 h 3126239"/>
              <a:gd name="connsiteX188" fmla="*/ 1818909 w 3300006"/>
              <a:gd name="connsiteY188" fmla="*/ 2801251 h 3126239"/>
              <a:gd name="connsiteX189" fmla="*/ 1817103 w 3300006"/>
              <a:gd name="connsiteY189" fmla="*/ 2807209 h 3126239"/>
              <a:gd name="connsiteX190" fmla="*/ 1816867 w 3300006"/>
              <a:gd name="connsiteY190" fmla="*/ 2801251 h 3126239"/>
              <a:gd name="connsiteX191" fmla="*/ 1755143 w 3300006"/>
              <a:gd name="connsiteY191" fmla="*/ 2801251 h 3126239"/>
              <a:gd name="connsiteX192" fmla="*/ 1754663 w 3300006"/>
              <a:gd name="connsiteY192" fmla="*/ 2802599 h 3126239"/>
              <a:gd name="connsiteX193" fmla="*/ 1715465 w 3300006"/>
              <a:gd name="connsiteY193" fmla="*/ 2924990 h 3126239"/>
              <a:gd name="connsiteX194" fmla="*/ 1718794 w 3300006"/>
              <a:gd name="connsiteY194" fmla="*/ 2917501 h 3126239"/>
              <a:gd name="connsiteX195" fmla="*/ 1758226 w 3300006"/>
              <a:gd name="connsiteY195" fmla="*/ 2802716 h 3126239"/>
              <a:gd name="connsiteX196" fmla="*/ 1758595 w 3300006"/>
              <a:gd name="connsiteY196" fmla="*/ 2801251 h 3126239"/>
              <a:gd name="connsiteX197" fmla="*/ 2775205 w 3300006"/>
              <a:gd name="connsiteY197" fmla="*/ 2798454 h 3126239"/>
              <a:gd name="connsiteX198" fmla="*/ 2774208 w 3300006"/>
              <a:gd name="connsiteY198" fmla="*/ 2798554 h 3126239"/>
              <a:gd name="connsiteX199" fmla="*/ 2780505 w 3300006"/>
              <a:gd name="connsiteY199" fmla="*/ 2823511 h 3126239"/>
              <a:gd name="connsiteX200" fmla="*/ 2819936 w 3300006"/>
              <a:gd name="connsiteY200" fmla="*/ 2938295 h 3126239"/>
              <a:gd name="connsiteX201" fmla="*/ 2823265 w 3300006"/>
              <a:gd name="connsiteY201" fmla="*/ 2945784 h 3126239"/>
              <a:gd name="connsiteX202" fmla="*/ 2784067 w 3300006"/>
              <a:gd name="connsiteY202" fmla="*/ 2823393 h 3126239"/>
              <a:gd name="connsiteX203" fmla="*/ 3007542 w 3300006"/>
              <a:gd name="connsiteY203" fmla="*/ 2697430 h 3126239"/>
              <a:gd name="connsiteX204" fmla="*/ 2969971 w 3300006"/>
              <a:gd name="connsiteY204" fmla="*/ 2728429 h 3126239"/>
              <a:gd name="connsiteX205" fmla="*/ 2993005 w 3300006"/>
              <a:gd name="connsiteY205" fmla="*/ 2792685 h 3126239"/>
              <a:gd name="connsiteX206" fmla="*/ 350153 w 3300006"/>
              <a:gd name="connsiteY206" fmla="*/ 2659117 h 3126239"/>
              <a:gd name="connsiteX207" fmla="*/ 351090 w 3300006"/>
              <a:gd name="connsiteY207" fmla="*/ 2711240 h 3126239"/>
              <a:gd name="connsiteX208" fmla="*/ 366690 w 3300006"/>
              <a:gd name="connsiteY208" fmla="*/ 2813479 h 3126239"/>
              <a:gd name="connsiteX209" fmla="*/ 402930 w 3300006"/>
              <a:gd name="connsiteY209" fmla="*/ 2712387 h 3126239"/>
              <a:gd name="connsiteX210" fmla="*/ 375284 w 3300006"/>
              <a:gd name="connsiteY210" fmla="*/ 2689578 h 3126239"/>
              <a:gd name="connsiteX211" fmla="*/ 77322 w 3300006"/>
              <a:gd name="connsiteY211" fmla="*/ 2394108 h 3126239"/>
              <a:gd name="connsiteX212" fmla="*/ 77965 w 3300006"/>
              <a:gd name="connsiteY212" fmla="*/ 2406602 h 3126239"/>
              <a:gd name="connsiteX213" fmla="*/ 61325 w 3300006"/>
              <a:gd name="connsiteY213" fmla="*/ 2663709 h 3126239"/>
              <a:gd name="connsiteX214" fmla="*/ 62988 w 3300006"/>
              <a:gd name="connsiteY214" fmla="*/ 2544724 h 3126239"/>
              <a:gd name="connsiteX215" fmla="*/ 77322 w 3300006"/>
              <a:gd name="connsiteY215" fmla="*/ 2394108 h 3126239"/>
              <a:gd name="connsiteX216" fmla="*/ 3282373 w 3300006"/>
              <a:gd name="connsiteY216" fmla="*/ 2373314 h 3126239"/>
              <a:gd name="connsiteX217" fmla="*/ 3296707 w 3300006"/>
              <a:gd name="connsiteY217" fmla="*/ 2523930 h 3126239"/>
              <a:gd name="connsiteX218" fmla="*/ 3298370 w 3300006"/>
              <a:gd name="connsiteY218" fmla="*/ 2642913 h 3126239"/>
              <a:gd name="connsiteX219" fmla="*/ 3281730 w 3300006"/>
              <a:gd name="connsiteY219" fmla="*/ 2385808 h 3126239"/>
              <a:gd name="connsiteX220" fmla="*/ 3282373 w 3300006"/>
              <a:gd name="connsiteY220" fmla="*/ 2373314 h 3126239"/>
              <a:gd name="connsiteX221" fmla="*/ 82775 w 3300006"/>
              <a:gd name="connsiteY221" fmla="*/ 2354363 h 3126239"/>
              <a:gd name="connsiteX222" fmla="*/ 76302 w 3300006"/>
              <a:gd name="connsiteY222" fmla="*/ 2382472 h 3126239"/>
              <a:gd name="connsiteX223" fmla="*/ 80462 w 3300006"/>
              <a:gd name="connsiteY223" fmla="*/ 2358343 h 3126239"/>
              <a:gd name="connsiteX224" fmla="*/ 82775 w 3300006"/>
              <a:gd name="connsiteY224" fmla="*/ 2354363 h 3126239"/>
              <a:gd name="connsiteX225" fmla="*/ 3276921 w 3300006"/>
              <a:gd name="connsiteY225" fmla="*/ 2333569 h 3126239"/>
              <a:gd name="connsiteX226" fmla="*/ 3279233 w 3300006"/>
              <a:gd name="connsiteY226" fmla="*/ 2337548 h 3126239"/>
              <a:gd name="connsiteX227" fmla="*/ 3283393 w 3300006"/>
              <a:gd name="connsiteY227" fmla="*/ 2361679 h 3126239"/>
              <a:gd name="connsiteX228" fmla="*/ 3276921 w 3300006"/>
              <a:gd name="connsiteY228" fmla="*/ 2333569 h 3126239"/>
              <a:gd name="connsiteX229" fmla="*/ 202775 w 3300006"/>
              <a:gd name="connsiteY229" fmla="*/ 1969771 h 3126239"/>
              <a:gd name="connsiteX230" fmla="*/ 202775 w 3300006"/>
              <a:gd name="connsiteY230" fmla="*/ 1969771 h 3126239"/>
              <a:gd name="connsiteX231" fmla="*/ 3156922 w 3300006"/>
              <a:gd name="connsiteY231" fmla="*/ 1948976 h 3126239"/>
              <a:gd name="connsiteX232" fmla="*/ 3156922 w 3300006"/>
              <a:gd name="connsiteY232" fmla="*/ 1948976 h 3126239"/>
              <a:gd name="connsiteX233" fmla="*/ 201282 w 3300006"/>
              <a:gd name="connsiteY233" fmla="*/ 1927913 h 3126239"/>
              <a:gd name="connsiteX234" fmla="*/ 195286 w 3300006"/>
              <a:gd name="connsiteY234" fmla="*/ 1954794 h 3126239"/>
              <a:gd name="connsiteX235" fmla="*/ 191959 w 3300006"/>
              <a:gd name="connsiteY235" fmla="*/ 1972267 h 3126239"/>
              <a:gd name="connsiteX236" fmla="*/ 187799 w 3300006"/>
              <a:gd name="connsiteY236" fmla="*/ 2009710 h 3126239"/>
              <a:gd name="connsiteX237" fmla="*/ 191959 w 3300006"/>
              <a:gd name="connsiteY237" fmla="*/ 2003886 h 3126239"/>
              <a:gd name="connsiteX238" fmla="*/ 204439 w 3300006"/>
              <a:gd name="connsiteY238" fmla="*/ 1928168 h 3126239"/>
              <a:gd name="connsiteX239" fmla="*/ 201282 w 3300006"/>
              <a:gd name="connsiteY239" fmla="*/ 1927913 h 3126239"/>
              <a:gd name="connsiteX240" fmla="*/ 3158414 w 3300006"/>
              <a:gd name="connsiteY240" fmla="*/ 1907119 h 3126239"/>
              <a:gd name="connsiteX241" fmla="*/ 3155256 w 3300006"/>
              <a:gd name="connsiteY241" fmla="*/ 1907374 h 3126239"/>
              <a:gd name="connsiteX242" fmla="*/ 3167737 w 3300006"/>
              <a:gd name="connsiteY242" fmla="*/ 1983091 h 3126239"/>
              <a:gd name="connsiteX243" fmla="*/ 3171898 w 3300006"/>
              <a:gd name="connsiteY243" fmla="*/ 1988915 h 3126239"/>
              <a:gd name="connsiteX244" fmla="*/ 3167737 w 3300006"/>
              <a:gd name="connsiteY244" fmla="*/ 1951473 h 3126239"/>
              <a:gd name="connsiteX245" fmla="*/ 3164409 w 3300006"/>
              <a:gd name="connsiteY245" fmla="*/ 1933999 h 3126239"/>
              <a:gd name="connsiteX246" fmla="*/ 3158414 w 3300006"/>
              <a:gd name="connsiteY246" fmla="*/ 1907119 h 3126239"/>
              <a:gd name="connsiteX247" fmla="*/ 211095 w 3300006"/>
              <a:gd name="connsiteY247" fmla="*/ 1904038 h 3126239"/>
              <a:gd name="connsiteX248" fmla="*/ 211095 w 3300006"/>
              <a:gd name="connsiteY248" fmla="*/ 1904038 h 3126239"/>
              <a:gd name="connsiteX249" fmla="*/ 3148601 w 3300006"/>
              <a:gd name="connsiteY249" fmla="*/ 1883243 h 3126239"/>
              <a:gd name="connsiteX250" fmla="*/ 3148601 w 3300006"/>
              <a:gd name="connsiteY250" fmla="*/ 1883243 h 3126239"/>
              <a:gd name="connsiteX251" fmla="*/ 211891 w 3300006"/>
              <a:gd name="connsiteY251" fmla="*/ 1878565 h 3126239"/>
              <a:gd name="connsiteX252" fmla="*/ 216088 w 3300006"/>
              <a:gd name="connsiteY252" fmla="*/ 1879077 h 3126239"/>
              <a:gd name="connsiteX253" fmla="*/ 211891 w 3300006"/>
              <a:gd name="connsiteY253" fmla="*/ 1878565 h 3126239"/>
              <a:gd name="connsiteX254" fmla="*/ 220286 w 3300006"/>
              <a:gd name="connsiteY254" fmla="*/ 1860109 h 3126239"/>
              <a:gd name="connsiteX255" fmla="*/ 222744 w 3300006"/>
              <a:gd name="connsiteY255" fmla="*/ 1870756 h 3126239"/>
              <a:gd name="connsiteX256" fmla="*/ 222745 w 3300006"/>
              <a:gd name="connsiteY256" fmla="*/ 1864932 h 3126239"/>
              <a:gd name="connsiteX257" fmla="*/ 220286 w 3300006"/>
              <a:gd name="connsiteY257" fmla="*/ 1860109 h 3126239"/>
              <a:gd name="connsiteX258" fmla="*/ 3147805 w 3300006"/>
              <a:gd name="connsiteY258" fmla="*/ 1857771 h 3126239"/>
              <a:gd name="connsiteX259" fmla="*/ 3143607 w 3300006"/>
              <a:gd name="connsiteY259" fmla="*/ 1858283 h 3126239"/>
              <a:gd name="connsiteX260" fmla="*/ 3147805 w 3300006"/>
              <a:gd name="connsiteY260" fmla="*/ 1857771 h 3126239"/>
              <a:gd name="connsiteX261" fmla="*/ 3139408 w 3300006"/>
              <a:gd name="connsiteY261" fmla="*/ 1839314 h 3126239"/>
              <a:gd name="connsiteX262" fmla="*/ 3136951 w 3300006"/>
              <a:gd name="connsiteY262" fmla="*/ 1844137 h 3126239"/>
              <a:gd name="connsiteX263" fmla="*/ 3136951 w 3300006"/>
              <a:gd name="connsiteY263" fmla="*/ 1849963 h 3126239"/>
              <a:gd name="connsiteX264" fmla="*/ 3139408 w 3300006"/>
              <a:gd name="connsiteY264" fmla="*/ 1839314 h 3126239"/>
              <a:gd name="connsiteX265" fmla="*/ 234777 w 3300006"/>
              <a:gd name="connsiteY265" fmla="*/ 1808288 h 3126239"/>
              <a:gd name="connsiteX266" fmla="*/ 232729 w 3300006"/>
              <a:gd name="connsiteY266" fmla="*/ 1810848 h 3126239"/>
              <a:gd name="connsiteX267" fmla="*/ 234777 w 3300006"/>
              <a:gd name="connsiteY267" fmla="*/ 1808288 h 3126239"/>
              <a:gd name="connsiteX268" fmla="*/ 239295 w 3300006"/>
              <a:gd name="connsiteY268" fmla="*/ 1792842 h 3126239"/>
              <a:gd name="connsiteX269" fmla="*/ 241049 w 3300006"/>
              <a:gd name="connsiteY269" fmla="*/ 1804191 h 3126239"/>
              <a:gd name="connsiteX270" fmla="*/ 241882 w 3300006"/>
              <a:gd name="connsiteY270" fmla="*/ 1797535 h 3126239"/>
              <a:gd name="connsiteX271" fmla="*/ 239295 w 3300006"/>
              <a:gd name="connsiteY271" fmla="*/ 1792842 h 3126239"/>
              <a:gd name="connsiteX272" fmla="*/ 241933 w 3300006"/>
              <a:gd name="connsiteY272" fmla="*/ 1783442 h 3126239"/>
              <a:gd name="connsiteX273" fmla="*/ 245210 w 3300006"/>
              <a:gd name="connsiteY273" fmla="*/ 1786718 h 3126239"/>
              <a:gd name="connsiteX274" fmla="*/ 241933 w 3300006"/>
              <a:gd name="connsiteY274" fmla="*/ 1783442 h 3126239"/>
              <a:gd name="connsiteX275" fmla="*/ 207949 w 3300006"/>
              <a:gd name="connsiteY275" fmla="*/ 1751251 h 3126239"/>
              <a:gd name="connsiteX276" fmla="*/ 204439 w 3300006"/>
              <a:gd name="connsiteY276" fmla="*/ 1755932 h 3126239"/>
              <a:gd name="connsiteX277" fmla="*/ 207949 w 3300006"/>
              <a:gd name="connsiteY277" fmla="*/ 1751251 h 3126239"/>
              <a:gd name="connsiteX278" fmla="*/ 212474 w 3300006"/>
              <a:gd name="connsiteY278" fmla="*/ 1737106 h 3126239"/>
              <a:gd name="connsiteX279" fmla="*/ 209431 w 3300006"/>
              <a:gd name="connsiteY279" fmla="*/ 1741786 h 3126239"/>
              <a:gd name="connsiteX280" fmla="*/ 212474 w 3300006"/>
              <a:gd name="connsiteY280" fmla="*/ 1737106 h 3126239"/>
              <a:gd name="connsiteX281" fmla="*/ 3151748 w 3300006"/>
              <a:gd name="connsiteY281" fmla="*/ 1730457 h 3126239"/>
              <a:gd name="connsiteX282" fmla="*/ 3155257 w 3300006"/>
              <a:gd name="connsiteY282" fmla="*/ 1735138 h 3126239"/>
              <a:gd name="connsiteX283" fmla="*/ 3151748 w 3300006"/>
              <a:gd name="connsiteY283" fmla="*/ 1730457 h 3126239"/>
              <a:gd name="connsiteX284" fmla="*/ 216751 w 3300006"/>
              <a:gd name="connsiteY284" fmla="*/ 1722961 h 3126239"/>
              <a:gd name="connsiteX285" fmla="*/ 213591 w 3300006"/>
              <a:gd name="connsiteY285" fmla="*/ 1727642 h 3126239"/>
              <a:gd name="connsiteX286" fmla="*/ 216751 w 3300006"/>
              <a:gd name="connsiteY286" fmla="*/ 1722961 h 3126239"/>
              <a:gd name="connsiteX287" fmla="*/ 3147222 w 3300006"/>
              <a:gd name="connsiteY287" fmla="*/ 1716312 h 3126239"/>
              <a:gd name="connsiteX288" fmla="*/ 3150265 w 3300006"/>
              <a:gd name="connsiteY288" fmla="*/ 1720993 h 3126239"/>
              <a:gd name="connsiteX289" fmla="*/ 3147222 w 3300006"/>
              <a:gd name="connsiteY289" fmla="*/ 1716312 h 3126239"/>
              <a:gd name="connsiteX290" fmla="*/ 3142946 w 3300006"/>
              <a:gd name="connsiteY290" fmla="*/ 1702167 h 3126239"/>
              <a:gd name="connsiteX291" fmla="*/ 3146105 w 3300006"/>
              <a:gd name="connsiteY291" fmla="*/ 1706847 h 3126239"/>
              <a:gd name="connsiteX292" fmla="*/ 3142946 w 3300006"/>
              <a:gd name="connsiteY292" fmla="*/ 1702167 h 3126239"/>
              <a:gd name="connsiteX293" fmla="*/ 235301 w 3300006"/>
              <a:gd name="connsiteY293" fmla="*/ 1658713 h 3126239"/>
              <a:gd name="connsiteX294" fmla="*/ 229401 w 3300006"/>
              <a:gd name="connsiteY294" fmla="*/ 1676886 h 3126239"/>
              <a:gd name="connsiteX295" fmla="*/ 219417 w 3300006"/>
              <a:gd name="connsiteY295" fmla="*/ 1714329 h 3126239"/>
              <a:gd name="connsiteX296" fmla="*/ 235301 w 3300006"/>
              <a:gd name="connsiteY296" fmla="*/ 1658713 h 3126239"/>
              <a:gd name="connsiteX297" fmla="*/ 3128732 w 3300006"/>
              <a:gd name="connsiteY297" fmla="*/ 1651064 h 3126239"/>
              <a:gd name="connsiteX298" fmla="*/ 3128731 w 3300006"/>
              <a:gd name="connsiteY298" fmla="*/ 1656561 h 3126239"/>
              <a:gd name="connsiteX299" fmla="*/ 3132479 w 3300006"/>
              <a:gd name="connsiteY299" fmla="*/ 1670722 h 3126239"/>
              <a:gd name="connsiteX300" fmla="*/ 3140279 w 3300006"/>
              <a:gd name="connsiteY300" fmla="*/ 1693535 h 3126239"/>
              <a:gd name="connsiteX301" fmla="*/ 3130296 w 3300006"/>
              <a:gd name="connsiteY301" fmla="*/ 1656092 h 3126239"/>
              <a:gd name="connsiteX302" fmla="*/ 242065 w 3300006"/>
              <a:gd name="connsiteY302" fmla="*/ 1641068 h 3126239"/>
              <a:gd name="connsiteX303" fmla="*/ 238553 w 3300006"/>
              <a:gd name="connsiteY303" fmla="*/ 1646100 h 3126239"/>
              <a:gd name="connsiteX304" fmla="*/ 242065 w 3300006"/>
              <a:gd name="connsiteY304" fmla="*/ 1641068 h 3126239"/>
              <a:gd name="connsiteX305" fmla="*/ 214540 w 3300006"/>
              <a:gd name="connsiteY305" fmla="*/ 1232690 h 3126239"/>
              <a:gd name="connsiteX306" fmla="*/ 224240 w 3300006"/>
              <a:gd name="connsiteY306" fmla="*/ 1242919 h 3126239"/>
              <a:gd name="connsiteX307" fmla="*/ 214540 w 3300006"/>
              <a:gd name="connsiteY307" fmla="*/ 1232690 h 3126239"/>
              <a:gd name="connsiteX308" fmla="*/ 337281 w 3300006"/>
              <a:gd name="connsiteY308" fmla="*/ 659347 h 3126239"/>
              <a:gd name="connsiteX309" fmla="*/ 338115 w 3300006"/>
              <a:gd name="connsiteY309" fmla="*/ 660909 h 3126239"/>
              <a:gd name="connsiteX310" fmla="*/ 342077 w 3300006"/>
              <a:gd name="connsiteY310" fmla="*/ 665564 h 3126239"/>
              <a:gd name="connsiteX311" fmla="*/ 342318 w 3300006"/>
              <a:gd name="connsiteY311" fmla="*/ 665271 h 3126239"/>
              <a:gd name="connsiteX312" fmla="*/ 341037 w 3300006"/>
              <a:gd name="connsiteY312" fmla="*/ 662987 h 3126239"/>
              <a:gd name="connsiteX313" fmla="*/ 337281 w 3300006"/>
              <a:gd name="connsiteY313" fmla="*/ 659347 h 3126239"/>
              <a:gd name="connsiteX314" fmla="*/ 310425 w 3300006"/>
              <a:gd name="connsiteY314" fmla="*/ 637559 h 3126239"/>
              <a:gd name="connsiteX315" fmla="*/ 316349 w 3300006"/>
              <a:gd name="connsiteY315" fmla="*/ 645355 h 3126239"/>
              <a:gd name="connsiteX316" fmla="*/ 314081 w 3300006"/>
              <a:gd name="connsiteY316" fmla="*/ 641491 h 3126239"/>
              <a:gd name="connsiteX317" fmla="*/ 310425 w 3300006"/>
              <a:gd name="connsiteY317" fmla="*/ 637559 h 3126239"/>
              <a:gd name="connsiteX318" fmla="*/ 170347 w 3300006"/>
              <a:gd name="connsiteY318" fmla="*/ 534482 h 3126239"/>
              <a:gd name="connsiteX319" fmla="*/ 176361 w 3300006"/>
              <a:gd name="connsiteY319" fmla="*/ 540048 h 3126239"/>
              <a:gd name="connsiteX320" fmla="*/ 302553 w 3300006"/>
              <a:gd name="connsiteY320" fmla="*/ 634047 h 3126239"/>
              <a:gd name="connsiteX321" fmla="*/ 170347 w 3300006"/>
              <a:gd name="connsiteY321" fmla="*/ 534482 h 3126239"/>
              <a:gd name="connsiteX322" fmla="*/ 934648 w 3300006"/>
              <a:gd name="connsiteY322" fmla="*/ 507542 h 3126239"/>
              <a:gd name="connsiteX323" fmla="*/ 937529 w 3300006"/>
              <a:gd name="connsiteY323" fmla="*/ 509403 h 3126239"/>
              <a:gd name="connsiteX324" fmla="*/ 943987 w 3300006"/>
              <a:gd name="connsiteY324" fmla="*/ 513644 h 3126239"/>
              <a:gd name="connsiteX325" fmla="*/ 945469 w 3300006"/>
              <a:gd name="connsiteY325" fmla="*/ 513644 h 3126239"/>
              <a:gd name="connsiteX326" fmla="*/ 1546934 w 3300006"/>
              <a:gd name="connsiteY326" fmla="*/ 506705 h 3126239"/>
              <a:gd name="connsiteX327" fmla="*/ 1546515 w 3300006"/>
              <a:gd name="connsiteY327" fmla="*/ 510351 h 3126239"/>
              <a:gd name="connsiteX328" fmla="*/ 1546943 w 3300006"/>
              <a:gd name="connsiteY328" fmla="*/ 513644 h 3126239"/>
              <a:gd name="connsiteX329" fmla="*/ 1548559 w 3300006"/>
              <a:gd name="connsiteY329" fmla="*/ 513644 h 3126239"/>
              <a:gd name="connsiteX330" fmla="*/ 1548409 w 3300006"/>
              <a:gd name="connsiteY330" fmla="*/ 512881 h 3126239"/>
              <a:gd name="connsiteX331" fmla="*/ 1950712 w 3300006"/>
              <a:gd name="connsiteY331" fmla="*/ 500555 h 3126239"/>
              <a:gd name="connsiteX332" fmla="*/ 1942215 w 3300006"/>
              <a:gd name="connsiteY332" fmla="*/ 513643 h 3126239"/>
              <a:gd name="connsiteX333" fmla="*/ 1953924 w 3300006"/>
              <a:gd name="connsiteY333" fmla="*/ 513643 h 3126239"/>
              <a:gd name="connsiteX334" fmla="*/ 2369172 w 3300006"/>
              <a:gd name="connsiteY334" fmla="*/ 496706 h 3126239"/>
              <a:gd name="connsiteX335" fmla="*/ 2367457 w 3300006"/>
              <a:gd name="connsiteY335" fmla="*/ 509133 h 3126239"/>
              <a:gd name="connsiteX336" fmla="*/ 2370150 w 3300006"/>
              <a:gd name="connsiteY336" fmla="*/ 506567 h 3126239"/>
              <a:gd name="connsiteX337" fmla="*/ 2369172 w 3300006"/>
              <a:gd name="connsiteY337" fmla="*/ 496706 h 3126239"/>
              <a:gd name="connsiteX338" fmla="*/ 1957538 w 3300006"/>
              <a:gd name="connsiteY338" fmla="*/ 490038 h 3126239"/>
              <a:gd name="connsiteX339" fmla="*/ 1953374 w 3300006"/>
              <a:gd name="connsiteY339" fmla="*/ 496453 h 3126239"/>
              <a:gd name="connsiteX340" fmla="*/ 1957274 w 3300006"/>
              <a:gd name="connsiteY340" fmla="*/ 513644 h 3126239"/>
              <a:gd name="connsiteX341" fmla="*/ 1961400 w 3300006"/>
              <a:gd name="connsiteY341" fmla="*/ 513643 h 3126239"/>
              <a:gd name="connsiteX342" fmla="*/ 1975777 w 3300006"/>
              <a:gd name="connsiteY342" fmla="*/ 482371 h 3126239"/>
              <a:gd name="connsiteX343" fmla="*/ 1967689 w 3300006"/>
              <a:gd name="connsiteY343" fmla="*/ 492117 h 3126239"/>
              <a:gd name="connsiteX344" fmla="*/ 1971750 w 3300006"/>
              <a:gd name="connsiteY344" fmla="*/ 513644 h 3126239"/>
              <a:gd name="connsiteX345" fmla="*/ 1982455 w 3300006"/>
              <a:gd name="connsiteY345" fmla="*/ 513643 h 3126239"/>
              <a:gd name="connsiteX346" fmla="*/ 1981923 w 3300006"/>
              <a:gd name="connsiteY346" fmla="*/ 511146 h 3126239"/>
              <a:gd name="connsiteX347" fmla="*/ 1981812 w 3300006"/>
              <a:gd name="connsiteY347" fmla="*/ 511634 h 3126239"/>
              <a:gd name="connsiteX348" fmla="*/ 1977834 w 3300006"/>
              <a:gd name="connsiteY348" fmla="*/ 512853 h 3126239"/>
              <a:gd name="connsiteX349" fmla="*/ 1978526 w 3300006"/>
              <a:gd name="connsiteY349" fmla="*/ 506027 h 3126239"/>
              <a:gd name="connsiteX350" fmla="*/ 1980473 w 3300006"/>
              <a:gd name="connsiteY350" fmla="*/ 504363 h 3126239"/>
              <a:gd name="connsiteX351" fmla="*/ 1550025 w 3300006"/>
              <a:gd name="connsiteY351" fmla="*/ 478758 h 3126239"/>
              <a:gd name="connsiteX352" fmla="*/ 1549397 w 3300006"/>
              <a:gd name="connsiteY352" fmla="*/ 485278 h 3126239"/>
              <a:gd name="connsiteX353" fmla="*/ 1547721 w 3300006"/>
              <a:gd name="connsiteY353" fmla="*/ 499863 h 3126239"/>
              <a:gd name="connsiteX354" fmla="*/ 1549635 w 3300006"/>
              <a:gd name="connsiteY354" fmla="*/ 509042 h 3126239"/>
              <a:gd name="connsiteX355" fmla="*/ 1551149 w 3300006"/>
              <a:gd name="connsiteY355" fmla="*/ 492788 h 3126239"/>
              <a:gd name="connsiteX356" fmla="*/ 2375016 w 3300006"/>
              <a:gd name="connsiteY356" fmla="*/ 476269 h 3126239"/>
              <a:gd name="connsiteX357" fmla="*/ 2373812 w 3300006"/>
              <a:gd name="connsiteY357" fmla="*/ 491189 h 3126239"/>
              <a:gd name="connsiteX358" fmla="*/ 2375075 w 3300006"/>
              <a:gd name="connsiteY358" fmla="*/ 487999 h 3126239"/>
              <a:gd name="connsiteX359" fmla="*/ 2376613 w 3300006"/>
              <a:gd name="connsiteY359" fmla="*/ 478825 h 3126239"/>
              <a:gd name="connsiteX360" fmla="*/ 2375016 w 3300006"/>
              <a:gd name="connsiteY360" fmla="*/ 476269 h 3126239"/>
              <a:gd name="connsiteX361" fmla="*/ 1972826 w 3300006"/>
              <a:gd name="connsiteY361" fmla="*/ 468550 h 3126239"/>
              <a:gd name="connsiteX362" fmla="*/ 1965166 w 3300006"/>
              <a:gd name="connsiteY362" fmla="*/ 478889 h 3126239"/>
              <a:gd name="connsiteX363" fmla="*/ 1965241 w 3300006"/>
              <a:gd name="connsiteY363" fmla="*/ 479142 h 3126239"/>
              <a:gd name="connsiteX364" fmla="*/ 1966994 w 3300006"/>
              <a:gd name="connsiteY364" fmla="*/ 488432 h 3126239"/>
              <a:gd name="connsiteX365" fmla="*/ 1974700 w 3300006"/>
              <a:gd name="connsiteY365" fmla="*/ 477328 h 3126239"/>
              <a:gd name="connsiteX366" fmla="*/ 2696193 w 3300006"/>
              <a:gd name="connsiteY366" fmla="*/ 460558 h 3126239"/>
              <a:gd name="connsiteX367" fmla="*/ 2691193 w 3300006"/>
              <a:gd name="connsiteY367" fmla="*/ 464679 h 3126239"/>
              <a:gd name="connsiteX368" fmla="*/ 2694686 w 3300006"/>
              <a:gd name="connsiteY368" fmla="*/ 462580 h 3126239"/>
              <a:gd name="connsiteX369" fmla="*/ 2696193 w 3300006"/>
              <a:gd name="connsiteY369" fmla="*/ 460558 h 3126239"/>
              <a:gd name="connsiteX370" fmla="*/ 2962462 w 3300006"/>
              <a:gd name="connsiteY370" fmla="*/ 458277 h 3126239"/>
              <a:gd name="connsiteX371" fmla="*/ 2897710 w 3300006"/>
              <a:gd name="connsiteY371" fmla="*/ 532020 h 3126239"/>
              <a:gd name="connsiteX372" fmla="*/ 2890113 w 3300006"/>
              <a:gd name="connsiteY372" fmla="*/ 541821 h 3126239"/>
              <a:gd name="connsiteX373" fmla="*/ 2895866 w 3300006"/>
              <a:gd name="connsiteY373" fmla="*/ 543606 h 3126239"/>
              <a:gd name="connsiteX374" fmla="*/ 2939839 w 3300006"/>
              <a:gd name="connsiteY374" fmla="*/ 567474 h 3126239"/>
              <a:gd name="connsiteX375" fmla="*/ 2942468 w 3300006"/>
              <a:gd name="connsiteY375" fmla="*/ 559749 h 3126239"/>
              <a:gd name="connsiteX376" fmla="*/ 2962462 w 3300006"/>
              <a:gd name="connsiteY376" fmla="*/ 458277 h 3126239"/>
              <a:gd name="connsiteX377" fmla="*/ 2703348 w 3300006"/>
              <a:gd name="connsiteY377" fmla="*/ 451251 h 3126239"/>
              <a:gd name="connsiteX378" fmla="*/ 2698374 w 3300006"/>
              <a:gd name="connsiteY378" fmla="*/ 455646 h 3126239"/>
              <a:gd name="connsiteX379" fmla="*/ 2702268 w 3300006"/>
              <a:gd name="connsiteY379" fmla="*/ 453815 h 3126239"/>
              <a:gd name="connsiteX380" fmla="*/ 2703348 w 3300006"/>
              <a:gd name="connsiteY380" fmla="*/ 451251 h 3126239"/>
              <a:gd name="connsiteX381" fmla="*/ 1744895 w 3300006"/>
              <a:gd name="connsiteY381" fmla="*/ 451237 h 3126239"/>
              <a:gd name="connsiteX382" fmla="*/ 1744853 w 3300006"/>
              <a:gd name="connsiteY382" fmla="*/ 451666 h 3126239"/>
              <a:gd name="connsiteX383" fmla="*/ 1743178 w 3300006"/>
              <a:gd name="connsiteY383" fmla="*/ 466252 h 3126239"/>
              <a:gd name="connsiteX384" fmla="*/ 1745091 w 3300006"/>
              <a:gd name="connsiteY384" fmla="*/ 475431 h 3126239"/>
              <a:gd name="connsiteX385" fmla="*/ 1746606 w 3300006"/>
              <a:gd name="connsiteY385" fmla="*/ 459176 h 3126239"/>
              <a:gd name="connsiteX386" fmla="*/ 1746497 w 3300006"/>
              <a:gd name="connsiteY386" fmla="*/ 457817 h 3126239"/>
              <a:gd name="connsiteX387" fmla="*/ 1174377 w 3300006"/>
              <a:gd name="connsiteY387" fmla="*/ 451216 h 3126239"/>
              <a:gd name="connsiteX388" fmla="*/ 1174962 w 3300006"/>
              <a:gd name="connsiteY388" fmla="*/ 453264 h 3126239"/>
              <a:gd name="connsiteX389" fmla="*/ 1177278 w 3300006"/>
              <a:gd name="connsiteY389" fmla="*/ 454459 h 3126239"/>
              <a:gd name="connsiteX390" fmla="*/ 1176886 w 3300006"/>
              <a:gd name="connsiteY390" fmla="*/ 452598 h 3126239"/>
              <a:gd name="connsiteX391" fmla="*/ 79557 w 3300006"/>
              <a:gd name="connsiteY391" fmla="*/ 448484 h 3126239"/>
              <a:gd name="connsiteX392" fmla="*/ 78539 w 3300006"/>
              <a:gd name="connsiteY392" fmla="*/ 453082 h 3126239"/>
              <a:gd name="connsiteX393" fmla="*/ 82389 w 3300006"/>
              <a:gd name="connsiteY393" fmla="*/ 467580 h 3126239"/>
              <a:gd name="connsiteX394" fmla="*/ 86273 w 3300006"/>
              <a:gd name="connsiteY394" fmla="*/ 476815 h 3126239"/>
              <a:gd name="connsiteX395" fmla="*/ 86076 w 3300006"/>
              <a:gd name="connsiteY395" fmla="*/ 467078 h 3126239"/>
              <a:gd name="connsiteX396" fmla="*/ 82495 w 3300006"/>
              <a:gd name="connsiteY396" fmla="*/ 451793 h 3126239"/>
              <a:gd name="connsiteX397" fmla="*/ 79557 w 3300006"/>
              <a:gd name="connsiteY397" fmla="*/ 448484 h 3126239"/>
              <a:gd name="connsiteX398" fmla="*/ 1157626 w 3300006"/>
              <a:gd name="connsiteY398" fmla="*/ 441994 h 3126239"/>
              <a:gd name="connsiteX399" fmla="*/ 1158242 w 3300006"/>
              <a:gd name="connsiteY399" fmla="*/ 444639 h 3126239"/>
              <a:gd name="connsiteX400" fmla="*/ 1170299 w 3300006"/>
              <a:gd name="connsiteY400" fmla="*/ 450860 h 3126239"/>
              <a:gd name="connsiteX401" fmla="*/ 1169672 w 3300006"/>
              <a:gd name="connsiteY401" fmla="*/ 448627 h 3126239"/>
              <a:gd name="connsiteX402" fmla="*/ 2375785 w 3300006"/>
              <a:gd name="connsiteY402" fmla="*/ 436956 h 3126239"/>
              <a:gd name="connsiteX403" fmla="*/ 2353849 w 3300006"/>
              <a:gd name="connsiteY403" fmla="*/ 513644 h 3126239"/>
              <a:gd name="connsiteX404" fmla="*/ 2361540 w 3300006"/>
              <a:gd name="connsiteY404" fmla="*/ 513644 h 3126239"/>
              <a:gd name="connsiteX405" fmla="*/ 2362669 w 3300006"/>
              <a:gd name="connsiteY405" fmla="*/ 509840 h 3126239"/>
              <a:gd name="connsiteX406" fmla="*/ 2375785 w 3300006"/>
              <a:gd name="connsiteY406" fmla="*/ 436956 h 3126239"/>
              <a:gd name="connsiteX407" fmla="*/ 2386088 w 3300006"/>
              <a:gd name="connsiteY407" fmla="*/ 435364 h 3126239"/>
              <a:gd name="connsiteX408" fmla="*/ 2383267 w 3300006"/>
              <a:gd name="connsiteY408" fmla="*/ 443191 h 3126239"/>
              <a:gd name="connsiteX409" fmla="*/ 2380940 w 3300006"/>
              <a:gd name="connsiteY409" fmla="*/ 458055 h 3126239"/>
              <a:gd name="connsiteX410" fmla="*/ 2386088 w 3300006"/>
              <a:gd name="connsiteY410" fmla="*/ 435364 h 3126239"/>
              <a:gd name="connsiteX411" fmla="*/ 1135700 w 3300006"/>
              <a:gd name="connsiteY411" fmla="*/ 429924 h 3126239"/>
              <a:gd name="connsiteX412" fmla="*/ 1136362 w 3300006"/>
              <a:gd name="connsiteY412" fmla="*/ 433349 h 3126239"/>
              <a:gd name="connsiteX413" fmla="*/ 1137045 w 3300006"/>
              <a:gd name="connsiteY413" fmla="*/ 433702 h 3126239"/>
              <a:gd name="connsiteX414" fmla="*/ 1136148 w 3300006"/>
              <a:gd name="connsiteY414" fmla="*/ 430171 h 3126239"/>
              <a:gd name="connsiteX415" fmla="*/ 2720046 w 3300006"/>
              <a:gd name="connsiteY415" fmla="*/ 429800 h 3126239"/>
              <a:gd name="connsiteX416" fmla="*/ 2712670 w 3300006"/>
              <a:gd name="connsiteY416" fmla="*/ 435274 h 3126239"/>
              <a:gd name="connsiteX417" fmla="*/ 2716712 w 3300006"/>
              <a:gd name="connsiteY417" fmla="*/ 433373 h 3126239"/>
              <a:gd name="connsiteX418" fmla="*/ 2720046 w 3300006"/>
              <a:gd name="connsiteY418" fmla="*/ 429800 h 3126239"/>
              <a:gd name="connsiteX419" fmla="*/ 2080599 w 3300006"/>
              <a:gd name="connsiteY419" fmla="*/ 429278 h 3126239"/>
              <a:gd name="connsiteX420" fmla="*/ 2083744 w 3300006"/>
              <a:gd name="connsiteY420" fmla="*/ 432512 h 3126239"/>
              <a:gd name="connsiteX421" fmla="*/ 2080831 w 3300006"/>
              <a:gd name="connsiteY421" fmla="*/ 433231 h 3126239"/>
              <a:gd name="connsiteX422" fmla="*/ 2080599 w 3300006"/>
              <a:gd name="connsiteY422" fmla="*/ 429278 h 3126239"/>
              <a:gd name="connsiteX423" fmla="*/ 370022 w 3300006"/>
              <a:gd name="connsiteY423" fmla="*/ 423212 h 3126239"/>
              <a:gd name="connsiteX424" fmla="*/ 444885 w 3300006"/>
              <a:gd name="connsiteY424" fmla="*/ 486666 h 3126239"/>
              <a:gd name="connsiteX425" fmla="*/ 513847 w 3300006"/>
              <a:gd name="connsiteY425" fmla="*/ 538214 h 3126239"/>
              <a:gd name="connsiteX426" fmla="*/ 568047 w 3300006"/>
              <a:gd name="connsiteY426" fmla="*/ 521389 h 3126239"/>
              <a:gd name="connsiteX427" fmla="*/ 644886 w 3300006"/>
              <a:gd name="connsiteY427" fmla="*/ 513644 h 3126239"/>
              <a:gd name="connsiteX428" fmla="*/ 670381 w 3300006"/>
              <a:gd name="connsiteY428" fmla="*/ 513644 h 3126239"/>
              <a:gd name="connsiteX429" fmla="*/ 570975 w 3300006"/>
              <a:gd name="connsiteY429" fmla="*/ 473247 h 3126239"/>
              <a:gd name="connsiteX430" fmla="*/ 370022 w 3300006"/>
              <a:gd name="connsiteY430" fmla="*/ 423212 h 3126239"/>
              <a:gd name="connsiteX431" fmla="*/ 2726935 w 3300006"/>
              <a:gd name="connsiteY431" fmla="*/ 421417 h 3126239"/>
              <a:gd name="connsiteX432" fmla="*/ 2719217 w 3300006"/>
              <a:gd name="connsiteY432" fmla="*/ 427268 h 3126239"/>
              <a:gd name="connsiteX433" fmla="*/ 2723230 w 3300006"/>
              <a:gd name="connsiteY433" fmla="*/ 425108 h 3126239"/>
              <a:gd name="connsiteX434" fmla="*/ 2726935 w 3300006"/>
              <a:gd name="connsiteY434" fmla="*/ 421417 h 3126239"/>
              <a:gd name="connsiteX435" fmla="*/ 2018855 w 3300006"/>
              <a:gd name="connsiteY435" fmla="*/ 415313 h 3126239"/>
              <a:gd name="connsiteX436" fmla="*/ 2012695 w 3300006"/>
              <a:gd name="connsiteY436" fmla="*/ 421053 h 3126239"/>
              <a:gd name="connsiteX437" fmla="*/ 2001982 w 3300006"/>
              <a:gd name="connsiteY437" fmla="*/ 428689 h 3126239"/>
              <a:gd name="connsiteX438" fmla="*/ 2001135 w 3300006"/>
              <a:gd name="connsiteY438" fmla="*/ 431037 h 3126239"/>
              <a:gd name="connsiteX439" fmla="*/ 1992425 w 3300006"/>
              <a:gd name="connsiteY439" fmla="*/ 442933 h 3126239"/>
              <a:gd name="connsiteX440" fmla="*/ 1983432 w 3300006"/>
              <a:gd name="connsiteY440" fmla="*/ 455611 h 3126239"/>
              <a:gd name="connsiteX441" fmla="*/ 1981238 w 3300006"/>
              <a:gd name="connsiteY441" fmla="*/ 459244 h 3126239"/>
              <a:gd name="connsiteX442" fmla="*/ 1975639 w 3300006"/>
              <a:gd name="connsiteY442" fmla="*/ 465114 h 3126239"/>
              <a:gd name="connsiteX443" fmla="*/ 1978383 w 3300006"/>
              <a:gd name="connsiteY443" fmla="*/ 472091 h 3126239"/>
              <a:gd name="connsiteX444" fmla="*/ 2011785 w 3300006"/>
              <a:gd name="connsiteY444" fmla="*/ 426030 h 3126239"/>
              <a:gd name="connsiteX445" fmla="*/ 2018855 w 3300006"/>
              <a:gd name="connsiteY445" fmla="*/ 415313 h 3126239"/>
              <a:gd name="connsiteX446" fmla="*/ 1106913 w 3300006"/>
              <a:gd name="connsiteY446" fmla="*/ 414076 h 3126239"/>
              <a:gd name="connsiteX447" fmla="*/ 1107861 w 3300006"/>
              <a:gd name="connsiteY447" fmla="*/ 418623 h 3126239"/>
              <a:gd name="connsiteX448" fmla="*/ 1115456 w 3300006"/>
              <a:gd name="connsiteY448" fmla="*/ 422548 h 3126239"/>
              <a:gd name="connsiteX449" fmla="*/ 1114917 w 3300006"/>
              <a:gd name="connsiteY449" fmla="*/ 418483 h 3126239"/>
              <a:gd name="connsiteX450" fmla="*/ 1101575 w 3300006"/>
              <a:gd name="connsiteY450" fmla="*/ 411137 h 3126239"/>
              <a:gd name="connsiteX451" fmla="*/ 1102615 w 3300006"/>
              <a:gd name="connsiteY451" fmla="*/ 415913 h 3126239"/>
              <a:gd name="connsiteX452" fmla="*/ 1103726 w 3300006"/>
              <a:gd name="connsiteY452" fmla="*/ 416487 h 3126239"/>
              <a:gd name="connsiteX453" fmla="*/ 1103143 w 3300006"/>
              <a:gd name="connsiteY453" fmla="*/ 412001 h 3126239"/>
              <a:gd name="connsiteX454" fmla="*/ 2096467 w 3300006"/>
              <a:gd name="connsiteY454" fmla="*/ 409791 h 3126239"/>
              <a:gd name="connsiteX455" fmla="*/ 2084781 w 3300006"/>
              <a:gd name="connsiteY455" fmla="*/ 422273 h 3126239"/>
              <a:gd name="connsiteX456" fmla="*/ 2063756 w 3300006"/>
              <a:gd name="connsiteY456" fmla="*/ 453610 h 3126239"/>
              <a:gd name="connsiteX457" fmla="*/ 2022073 w 3300006"/>
              <a:gd name="connsiteY457" fmla="*/ 512926 h 3126239"/>
              <a:gd name="connsiteX458" fmla="*/ 2051878 w 3300006"/>
              <a:gd name="connsiteY458" fmla="*/ 476747 h 3126239"/>
              <a:gd name="connsiteX459" fmla="*/ 2088131 w 3300006"/>
              <a:gd name="connsiteY459" fmla="*/ 425249 h 3126239"/>
              <a:gd name="connsiteX460" fmla="*/ 2096467 w 3300006"/>
              <a:gd name="connsiteY460" fmla="*/ 409791 h 3126239"/>
              <a:gd name="connsiteX461" fmla="*/ 2749189 w 3300006"/>
              <a:gd name="connsiteY461" fmla="*/ 394944 h 3126239"/>
              <a:gd name="connsiteX462" fmla="*/ 2741290 w 3300006"/>
              <a:gd name="connsiteY462" fmla="*/ 400731 h 3126239"/>
              <a:gd name="connsiteX463" fmla="*/ 2745193 w 3300006"/>
              <a:gd name="connsiteY463" fmla="*/ 398532 h 3126239"/>
              <a:gd name="connsiteX464" fmla="*/ 2749189 w 3300006"/>
              <a:gd name="connsiteY464" fmla="*/ 394944 h 3126239"/>
              <a:gd name="connsiteX465" fmla="*/ 1071247 w 3300006"/>
              <a:gd name="connsiteY465" fmla="*/ 394441 h 3126239"/>
              <a:gd name="connsiteX466" fmla="*/ 1073246 w 3300006"/>
              <a:gd name="connsiteY466" fmla="*/ 400739 h 3126239"/>
              <a:gd name="connsiteX467" fmla="*/ 1096855 w 3300006"/>
              <a:gd name="connsiteY467" fmla="*/ 412937 h 3126239"/>
              <a:gd name="connsiteX468" fmla="*/ 1096172 w 3300006"/>
              <a:gd name="connsiteY468" fmla="*/ 408164 h 3126239"/>
              <a:gd name="connsiteX469" fmla="*/ 2304036 w 3300006"/>
              <a:gd name="connsiteY469" fmla="*/ 378367 h 3126239"/>
              <a:gd name="connsiteX470" fmla="*/ 2305997 w 3300006"/>
              <a:gd name="connsiteY470" fmla="*/ 380940 h 3126239"/>
              <a:gd name="connsiteX471" fmla="*/ 2305601 w 3300006"/>
              <a:gd name="connsiteY471" fmla="*/ 378932 h 3126239"/>
              <a:gd name="connsiteX472" fmla="*/ 1030492 w 3300006"/>
              <a:gd name="connsiteY472" fmla="*/ 372738 h 3126239"/>
              <a:gd name="connsiteX473" fmla="*/ 1033004 w 3300006"/>
              <a:gd name="connsiteY473" fmla="*/ 380273 h 3126239"/>
              <a:gd name="connsiteX474" fmla="*/ 1047947 w 3300006"/>
              <a:gd name="connsiteY474" fmla="*/ 387668 h 3126239"/>
              <a:gd name="connsiteX475" fmla="*/ 1062656 w 3300006"/>
              <a:gd name="connsiteY475" fmla="*/ 395267 h 3126239"/>
              <a:gd name="connsiteX476" fmla="*/ 1061053 w 3300006"/>
              <a:gd name="connsiteY476" fmla="*/ 388858 h 3126239"/>
              <a:gd name="connsiteX477" fmla="*/ 1102071 w 3300006"/>
              <a:gd name="connsiteY477" fmla="*/ 372083 h 3126239"/>
              <a:gd name="connsiteX478" fmla="*/ 1102873 w 3300006"/>
              <a:gd name="connsiteY478" fmla="*/ 376097 h 3126239"/>
              <a:gd name="connsiteX479" fmla="*/ 1102058 w 3300006"/>
              <a:gd name="connsiteY479" fmla="*/ 377268 h 3126239"/>
              <a:gd name="connsiteX480" fmla="*/ 1100968 w 3300006"/>
              <a:gd name="connsiteY480" fmla="*/ 376529 h 3126239"/>
              <a:gd name="connsiteX481" fmla="*/ 1100165 w 3300006"/>
              <a:gd name="connsiteY481" fmla="*/ 372512 h 3126239"/>
              <a:gd name="connsiteX482" fmla="*/ 1102071 w 3300006"/>
              <a:gd name="connsiteY482" fmla="*/ 372083 h 3126239"/>
              <a:gd name="connsiteX483" fmla="*/ 2259098 w 3300006"/>
              <a:gd name="connsiteY483" fmla="*/ 371455 h 3126239"/>
              <a:gd name="connsiteX484" fmla="*/ 2236018 w 3300006"/>
              <a:gd name="connsiteY484" fmla="*/ 383037 h 3126239"/>
              <a:gd name="connsiteX485" fmla="*/ 2131508 w 3300006"/>
              <a:gd name="connsiteY485" fmla="*/ 493844 h 3126239"/>
              <a:gd name="connsiteX486" fmla="*/ 2116786 w 3300006"/>
              <a:gd name="connsiteY486" fmla="*/ 513644 h 3126239"/>
              <a:gd name="connsiteX487" fmla="*/ 2245655 w 3300006"/>
              <a:gd name="connsiteY487" fmla="*/ 513643 h 3126239"/>
              <a:gd name="connsiteX488" fmla="*/ 2258453 w 3300006"/>
              <a:gd name="connsiteY488" fmla="*/ 461881 h 3126239"/>
              <a:gd name="connsiteX489" fmla="*/ 2260602 w 3300006"/>
              <a:gd name="connsiteY489" fmla="*/ 378630 h 3126239"/>
              <a:gd name="connsiteX490" fmla="*/ 2259098 w 3300006"/>
              <a:gd name="connsiteY490" fmla="*/ 371455 h 3126239"/>
              <a:gd name="connsiteX491" fmla="*/ 1260603 w 3300006"/>
              <a:gd name="connsiteY491" fmla="*/ 356495 h 3126239"/>
              <a:gd name="connsiteX492" fmla="*/ 1261412 w 3300006"/>
              <a:gd name="connsiteY492" fmla="*/ 360151 h 3126239"/>
              <a:gd name="connsiteX493" fmla="*/ 1263677 w 3300006"/>
              <a:gd name="connsiteY493" fmla="*/ 369015 h 3126239"/>
              <a:gd name="connsiteX494" fmla="*/ 1265355 w 3300006"/>
              <a:gd name="connsiteY494" fmla="*/ 373220 h 3126239"/>
              <a:gd name="connsiteX495" fmla="*/ 1265336 w 3300006"/>
              <a:gd name="connsiteY495" fmla="*/ 373146 h 3126239"/>
              <a:gd name="connsiteX496" fmla="*/ 2092482 w 3300006"/>
              <a:gd name="connsiteY496" fmla="*/ 354291 h 3126239"/>
              <a:gd name="connsiteX497" fmla="*/ 2087157 w 3300006"/>
              <a:gd name="connsiteY497" fmla="*/ 356794 h 3126239"/>
              <a:gd name="connsiteX498" fmla="*/ 2079921 w 3300006"/>
              <a:gd name="connsiteY498" fmla="*/ 362146 h 3126239"/>
              <a:gd name="connsiteX499" fmla="*/ 2076945 w 3300006"/>
              <a:gd name="connsiteY499" fmla="*/ 365495 h 3126239"/>
              <a:gd name="connsiteX500" fmla="*/ 2071211 w 3300006"/>
              <a:gd name="connsiteY500" fmla="*/ 374042 h 3126239"/>
              <a:gd name="connsiteX501" fmla="*/ 2057176 w 3300006"/>
              <a:gd name="connsiteY501" fmla="*/ 388441 h 3126239"/>
              <a:gd name="connsiteX502" fmla="*/ 2047528 w 3300006"/>
              <a:gd name="connsiteY502" fmla="*/ 395576 h 3126239"/>
              <a:gd name="connsiteX503" fmla="*/ 2047964 w 3300006"/>
              <a:gd name="connsiteY503" fmla="*/ 399272 h 3126239"/>
              <a:gd name="connsiteX504" fmla="*/ 2046053 w 3300006"/>
              <a:gd name="connsiteY504" fmla="*/ 402121 h 3126239"/>
              <a:gd name="connsiteX505" fmla="*/ 2044706 w 3300006"/>
              <a:gd name="connsiteY505" fmla="*/ 403404 h 3126239"/>
              <a:gd name="connsiteX506" fmla="*/ 2037034 w 3300006"/>
              <a:gd name="connsiteY506" fmla="*/ 405061 h 3126239"/>
              <a:gd name="connsiteX507" fmla="*/ 2036469 w 3300006"/>
              <a:gd name="connsiteY507" fmla="*/ 406625 h 3126239"/>
              <a:gd name="connsiteX508" fmla="*/ 2019830 w 3300006"/>
              <a:gd name="connsiteY508" fmla="*/ 430700 h 3126239"/>
              <a:gd name="connsiteX509" fmla="*/ 1981639 w 3300006"/>
              <a:gd name="connsiteY509" fmla="*/ 475308 h 3126239"/>
              <a:gd name="connsiteX510" fmla="*/ 1980289 w 3300006"/>
              <a:gd name="connsiteY510" fmla="*/ 476935 h 3126239"/>
              <a:gd name="connsiteX511" fmla="*/ 1994730 w 3300006"/>
              <a:gd name="connsiteY511" fmla="*/ 513643 h 3126239"/>
              <a:gd name="connsiteX512" fmla="*/ 1997746 w 3300006"/>
              <a:gd name="connsiteY512" fmla="*/ 513643 h 3126239"/>
              <a:gd name="connsiteX513" fmla="*/ 2008158 w 3300006"/>
              <a:gd name="connsiteY513" fmla="*/ 498355 h 3126239"/>
              <a:gd name="connsiteX514" fmla="*/ 2038580 w 3300006"/>
              <a:gd name="connsiteY514" fmla="*/ 449842 h 3126239"/>
              <a:gd name="connsiteX515" fmla="*/ 2040338 w 3300006"/>
              <a:gd name="connsiteY515" fmla="*/ 442515 h 3126239"/>
              <a:gd name="connsiteX516" fmla="*/ 2046918 w 3300006"/>
              <a:gd name="connsiteY516" fmla="*/ 431620 h 3126239"/>
              <a:gd name="connsiteX517" fmla="*/ 2058759 w 3300006"/>
              <a:gd name="connsiteY517" fmla="*/ 420852 h 3126239"/>
              <a:gd name="connsiteX518" fmla="*/ 2047482 w 3300006"/>
              <a:gd name="connsiteY518" fmla="*/ 430055 h 3126239"/>
              <a:gd name="connsiteX519" fmla="*/ 2019129 w 3300006"/>
              <a:gd name="connsiteY519" fmla="*/ 459635 h 3126239"/>
              <a:gd name="connsiteX520" fmla="*/ 1988019 w 3300006"/>
              <a:gd name="connsiteY520" fmla="*/ 494414 h 3126239"/>
              <a:gd name="connsiteX521" fmla="*/ 2077536 w 3300006"/>
              <a:gd name="connsiteY521" fmla="*/ 373668 h 3126239"/>
              <a:gd name="connsiteX522" fmla="*/ 2092482 w 3300006"/>
              <a:gd name="connsiteY522" fmla="*/ 354291 h 3126239"/>
              <a:gd name="connsiteX523" fmla="*/ 2298856 w 3300006"/>
              <a:gd name="connsiteY523" fmla="*/ 353173 h 3126239"/>
              <a:gd name="connsiteX524" fmla="*/ 2301224 w 3300006"/>
              <a:gd name="connsiteY524" fmla="*/ 364087 h 3126239"/>
              <a:gd name="connsiteX525" fmla="*/ 2304907 w 3300006"/>
              <a:gd name="connsiteY525" fmla="*/ 372269 h 3126239"/>
              <a:gd name="connsiteX526" fmla="*/ 2302352 w 3300006"/>
              <a:gd name="connsiteY526" fmla="*/ 360956 h 3126239"/>
              <a:gd name="connsiteX527" fmla="*/ 2298856 w 3300006"/>
              <a:gd name="connsiteY527" fmla="*/ 353173 h 3126239"/>
              <a:gd name="connsiteX528" fmla="*/ 1396525 w 3300006"/>
              <a:gd name="connsiteY528" fmla="*/ 352544 h 3126239"/>
              <a:gd name="connsiteX529" fmla="*/ 1402000 w 3300006"/>
              <a:gd name="connsiteY529" fmla="*/ 388658 h 3126239"/>
              <a:gd name="connsiteX530" fmla="*/ 1405837 w 3300006"/>
              <a:gd name="connsiteY530" fmla="*/ 434044 h 3126239"/>
              <a:gd name="connsiteX531" fmla="*/ 1405898 w 3300006"/>
              <a:gd name="connsiteY531" fmla="*/ 437396 h 3126239"/>
              <a:gd name="connsiteX532" fmla="*/ 1411216 w 3300006"/>
              <a:gd name="connsiteY532" fmla="*/ 471696 h 3126239"/>
              <a:gd name="connsiteX533" fmla="*/ 1410633 w 3300006"/>
              <a:gd name="connsiteY533" fmla="*/ 459972 h 3126239"/>
              <a:gd name="connsiteX534" fmla="*/ 1410273 w 3300006"/>
              <a:gd name="connsiteY534" fmla="*/ 448876 h 3126239"/>
              <a:gd name="connsiteX535" fmla="*/ 1406274 w 3300006"/>
              <a:gd name="connsiteY535" fmla="*/ 433523 h 3126239"/>
              <a:gd name="connsiteX536" fmla="*/ 1406690 w 3300006"/>
              <a:gd name="connsiteY536" fmla="*/ 429521 h 3126239"/>
              <a:gd name="connsiteX537" fmla="*/ 1408997 w 3300006"/>
              <a:gd name="connsiteY537" fmla="*/ 432360 h 3126239"/>
              <a:gd name="connsiteX538" fmla="*/ 1409835 w 3300006"/>
              <a:gd name="connsiteY538" fmla="*/ 435451 h 3126239"/>
              <a:gd name="connsiteX539" fmla="*/ 1408505 w 3300006"/>
              <a:gd name="connsiteY539" fmla="*/ 394507 h 3126239"/>
              <a:gd name="connsiteX540" fmla="*/ 1408505 w 3300006"/>
              <a:gd name="connsiteY540" fmla="*/ 394505 h 3126239"/>
              <a:gd name="connsiteX541" fmla="*/ 1407755 w 3300006"/>
              <a:gd name="connsiteY541" fmla="*/ 391741 h 3126239"/>
              <a:gd name="connsiteX542" fmla="*/ 1399354 w 3300006"/>
              <a:gd name="connsiteY542" fmla="*/ 362823 h 3126239"/>
              <a:gd name="connsiteX543" fmla="*/ 2367430 w 3300006"/>
              <a:gd name="connsiteY543" fmla="*/ 347266 h 3126239"/>
              <a:gd name="connsiteX544" fmla="*/ 2351447 w 3300006"/>
              <a:gd name="connsiteY544" fmla="*/ 452948 h 3126239"/>
              <a:gd name="connsiteX545" fmla="*/ 2332442 w 3300006"/>
              <a:gd name="connsiteY545" fmla="*/ 513644 h 3126239"/>
              <a:gd name="connsiteX546" fmla="*/ 2344863 w 3300006"/>
              <a:gd name="connsiteY546" fmla="*/ 513644 h 3126239"/>
              <a:gd name="connsiteX547" fmla="*/ 2346568 w 3300006"/>
              <a:gd name="connsiteY547" fmla="*/ 507921 h 3126239"/>
              <a:gd name="connsiteX548" fmla="*/ 2367430 w 3300006"/>
              <a:gd name="connsiteY548" fmla="*/ 347266 h 3126239"/>
              <a:gd name="connsiteX549" fmla="*/ 1855806 w 3300006"/>
              <a:gd name="connsiteY549" fmla="*/ 345562 h 3126239"/>
              <a:gd name="connsiteX550" fmla="*/ 1856813 w 3300006"/>
              <a:gd name="connsiteY550" fmla="*/ 349649 h 3126239"/>
              <a:gd name="connsiteX551" fmla="*/ 1856520 w 3300006"/>
              <a:gd name="connsiteY551" fmla="*/ 346020 h 3126239"/>
              <a:gd name="connsiteX552" fmla="*/ 1647366 w 3300006"/>
              <a:gd name="connsiteY552" fmla="*/ 342986 h 3126239"/>
              <a:gd name="connsiteX553" fmla="*/ 1649430 w 3300006"/>
              <a:gd name="connsiteY553" fmla="*/ 363301 h 3126239"/>
              <a:gd name="connsiteX554" fmla="*/ 1654355 w 3300006"/>
              <a:gd name="connsiteY554" fmla="*/ 378793 h 3126239"/>
              <a:gd name="connsiteX555" fmla="*/ 1654816 w 3300006"/>
              <a:gd name="connsiteY555" fmla="*/ 378103 h 3126239"/>
              <a:gd name="connsiteX556" fmla="*/ 1656229 w 3300006"/>
              <a:gd name="connsiteY556" fmla="*/ 377029 h 3126239"/>
              <a:gd name="connsiteX557" fmla="*/ 2155825 w 3300006"/>
              <a:gd name="connsiteY557" fmla="*/ 288677 h 3126239"/>
              <a:gd name="connsiteX558" fmla="*/ 2145429 w 3300006"/>
              <a:gd name="connsiteY558" fmla="*/ 298196 h 3126239"/>
              <a:gd name="connsiteX559" fmla="*/ 2155825 w 3300006"/>
              <a:gd name="connsiteY559" fmla="*/ 288677 h 3126239"/>
              <a:gd name="connsiteX560" fmla="*/ 1222257 w 3300006"/>
              <a:gd name="connsiteY560" fmla="*/ 286147 h 3126239"/>
              <a:gd name="connsiteX561" fmla="*/ 1223321 w 3300006"/>
              <a:gd name="connsiteY561" fmla="*/ 290914 h 3126239"/>
              <a:gd name="connsiteX562" fmla="*/ 1222551 w 3300006"/>
              <a:gd name="connsiteY562" fmla="*/ 292234 h 3126239"/>
              <a:gd name="connsiteX563" fmla="*/ 1221389 w 3300006"/>
              <a:gd name="connsiteY563" fmla="*/ 291430 h 3126239"/>
              <a:gd name="connsiteX564" fmla="*/ 1220327 w 3300006"/>
              <a:gd name="connsiteY564" fmla="*/ 286663 h 3126239"/>
              <a:gd name="connsiteX565" fmla="*/ 1222257 w 3300006"/>
              <a:gd name="connsiteY565" fmla="*/ 286147 h 3126239"/>
              <a:gd name="connsiteX566" fmla="*/ 1329575 w 3300006"/>
              <a:gd name="connsiteY566" fmla="*/ 285244 h 3126239"/>
              <a:gd name="connsiteX567" fmla="*/ 1330638 w 3300006"/>
              <a:gd name="connsiteY567" fmla="*/ 290009 h 3126239"/>
              <a:gd name="connsiteX568" fmla="*/ 1329870 w 3300006"/>
              <a:gd name="connsiteY568" fmla="*/ 291331 h 3126239"/>
              <a:gd name="connsiteX569" fmla="*/ 1328708 w 3300006"/>
              <a:gd name="connsiteY569" fmla="*/ 290527 h 3126239"/>
              <a:gd name="connsiteX570" fmla="*/ 1327645 w 3300006"/>
              <a:gd name="connsiteY570" fmla="*/ 285760 h 3126239"/>
              <a:gd name="connsiteX571" fmla="*/ 1329575 w 3300006"/>
              <a:gd name="connsiteY571" fmla="*/ 285244 h 3126239"/>
              <a:gd name="connsiteX572" fmla="*/ 863538 w 3300006"/>
              <a:gd name="connsiteY572" fmla="*/ 284849 h 3126239"/>
              <a:gd name="connsiteX573" fmla="*/ 871667 w 3300006"/>
              <a:gd name="connsiteY573" fmla="*/ 287406 h 3126239"/>
              <a:gd name="connsiteX574" fmla="*/ 893165 w 3300006"/>
              <a:gd name="connsiteY574" fmla="*/ 299128 h 3126239"/>
              <a:gd name="connsiteX575" fmla="*/ 896187 w 3300006"/>
              <a:gd name="connsiteY575" fmla="*/ 302602 h 3126239"/>
              <a:gd name="connsiteX576" fmla="*/ 863538 w 3300006"/>
              <a:gd name="connsiteY576" fmla="*/ 284849 h 3126239"/>
              <a:gd name="connsiteX577" fmla="*/ 2854698 w 3300006"/>
              <a:gd name="connsiteY577" fmla="*/ 256689 h 3126239"/>
              <a:gd name="connsiteX578" fmla="*/ 2849028 w 3300006"/>
              <a:gd name="connsiteY578" fmla="*/ 262605 h 3126239"/>
              <a:gd name="connsiteX579" fmla="*/ 2752838 w 3300006"/>
              <a:gd name="connsiteY579" fmla="*/ 387136 h 3126239"/>
              <a:gd name="connsiteX580" fmla="*/ 2854698 w 3300006"/>
              <a:gd name="connsiteY580" fmla="*/ 256689 h 3126239"/>
              <a:gd name="connsiteX581" fmla="*/ 1633739 w 3300006"/>
              <a:gd name="connsiteY581" fmla="*/ 243183 h 3126239"/>
              <a:gd name="connsiteX582" fmla="*/ 1640311 w 3300006"/>
              <a:gd name="connsiteY582" fmla="*/ 293799 h 3126239"/>
              <a:gd name="connsiteX583" fmla="*/ 1643454 w 3300006"/>
              <a:gd name="connsiteY583" fmla="*/ 315055 h 3126239"/>
              <a:gd name="connsiteX584" fmla="*/ 1647231 w 3300006"/>
              <a:gd name="connsiteY584" fmla="*/ 328994 h 3126239"/>
              <a:gd name="connsiteX585" fmla="*/ 1659175 w 3300006"/>
              <a:gd name="connsiteY585" fmla="*/ 374467 h 3126239"/>
              <a:gd name="connsiteX586" fmla="*/ 1659583 w 3300006"/>
              <a:gd name="connsiteY586" fmla="*/ 373759 h 3126239"/>
              <a:gd name="connsiteX587" fmla="*/ 1659454 w 3300006"/>
              <a:gd name="connsiteY587" fmla="*/ 369778 h 3126239"/>
              <a:gd name="connsiteX588" fmla="*/ 1657318 w 3300006"/>
              <a:gd name="connsiteY588" fmla="*/ 351064 h 3126239"/>
              <a:gd name="connsiteX589" fmla="*/ 1642366 w 3300006"/>
              <a:gd name="connsiteY589" fmla="*/ 275207 h 3126239"/>
              <a:gd name="connsiteX590" fmla="*/ 1641608 w 3300006"/>
              <a:gd name="connsiteY590" fmla="*/ 272123 h 3126239"/>
              <a:gd name="connsiteX591" fmla="*/ 1435347 w 3300006"/>
              <a:gd name="connsiteY591" fmla="*/ 222520 h 3126239"/>
              <a:gd name="connsiteX592" fmla="*/ 1436150 w 3300006"/>
              <a:gd name="connsiteY592" fmla="*/ 226536 h 3126239"/>
              <a:gd name="connsiteX593" fmla="*/ 1435335 w 3300006"/>
              <a:gd name="connsiteY593" fmla="*/ 227706 h 3126239"/>
              <a:gd name="connsiteX594" fmla="*/ 1434245 w 3300006"/>
              <a:gd name="connsiteY594" fmla="*/ 226966 h 3126239"/>
              <a:gd name="connsiteX595" fmla="*/ 1433442 w 3300006"/>
              <a:gd name="connsiteY595" fmla="*/ 222950 h 3126239"/>
              <a:gd name="connsiteX596" fmla="*/ 1435347 w 3300006"/>
              <a:gd name="connsiteY596" fmla="*/ 222520 h 3126239"/>
              <a:gd name="connsiteX597" fmla="*/ 1630803 w 3300006"/>
              <a:gd name="connsiteY597" fmla="*/ 188909 h 3126239"/>
              <a:gd name="connsiteX598" fmla="*/ 1631606 w 3300006"/>
              <a:gd name="connsiteY598" fmla="*/ 192925 h 3126239"/>
              <a:gd name="connsiteX599" fmla="*/ 1630791 w 3300006"/>
              <a:gd name="connsiteY599" fmla="*/ 194094 h 3126239"/>
              <a:gd name="connsiteX600" fmla="*/ 1629700 w 3300006"/>
              <a:gd name="connsiteY600" fmla="*/ 193355 h 3126239"/>
              <a:gd name="connsiteX601" fmla="*/ 1628897 w 3300006"/>
              <a:gd name="connsiteY601" fmla="*/ 189338 h 3126239"/>
              <a:gd name="connsiteX602" fmla="*/ 1630803 w 3300006"/>
              <a:gd name="connsiteY602" fmla="*/ 188909 h 3126239"/>
              <a:gd name="connsiteX603" fmla="*/ 584341 w 3300006"/>
              <a:gd name="connsiteY603" fmla="*/ 171943 h 3126239"/>
              <a:gd name="connsiteX604" fmla="*/ 722387 w 3300006"/>
              <a:gd name="connsiteY604" fmla="*/ 222457 h 3126239"/>
              <a:gd name="connsiteX605" fmla="*/ 860326 w 3300006"/>
              <a:gd name="connsiteY605" fmla="*/ 284618 h 3126239"/>
              <a:gd name="connsiteX606" fmla="*/ 848292 w 3300006"/>
              <a:gd name="connsiteY606" fmla="*/ 281196 h 3126239"/>
              <a:gd name="connsiteX607" fmla="*/ 610302 w 3300006"/>
              <a:gd name="connsiteY607" fmla="*/ 182496 h 3126239"/>
              <a:gd name="connsiteX608" fmla="*/ 584341 w 3300006"/>
              <a:gd name="connsiteY608" fmla="*/ 171943 h 3126239"/>
              <a:gd name="connsiteX609" fmla="*/ 2937689 w 3300006"/>
              <a:gd name="connsiteY609" fmla="*/ 166317 h 3126239"/>
              <a:gd name="connsiteX610" fmla="*/ 2923126 w 3300006"/>
              <a:gd name="connsiteY610" fmla="*/ 169913 h 3126239"/>
              <a:gd name="connsiteX611" fmla="*/ 2913824 w 3300006"/>
              <a:gd name="connsiteY611" fmla="*/ 173635 h 3126239"/>
              <a:gd name="connsiteX612" fmla="*/ 2923563 w 3300006"/>
              <a:gd name="connsiteY612" fmla="*/ 173609 h 3126239"/>
              <a:gd name="connsiteX613" fmla="*/ 2938909 w 3300006"/>
              <a:gd name="connsiteY613" fmla="*/ 170295 h 3126239"/>
              <a:gd name="connsiteX614" fmla="*/ 2937689 w 3300006"/>
              <a:gd name="connsiteY614" fmla="*/ 166317 h 3126239"/>
              <a:gd name="connsiteX615" fmla="*/ 1555533 w 3300006"/>
              <a:gd name="connsiteY615" fmla="*/ 136585 h 3126239"/>
              <a:gd name="connsiteX616" fmla="*/ 1556596 w 3300006"/>
              <a:gd name="connsiteY616" fmla="*/ 141351 h 3126239"/>
              <a:gd name="connsiteX617" fmla="*/ 1555827 w 3300006"/>
              <a:gd name="connsiteY617" fmla="*/ 142672 h 3126239"/>
              <a:gd name="connsiteX618" fmla="*/ 1554666 w 3300006"/>
              <a:gd name="connsiteY618" fmla="*/ 141869 h 3126239"/>
              <a:gd name="connsiteX619" fmla="*/ 1553603 w 3300006"/>
              <a:gd name="connsiteY619" fmla="*/ 137102 h 3126239"/>
              <a:gd name="connsiteX620" fmla="*/ 1555533 w 3300006"/>
              <a:gd name="connsiteY620" fmla="*/ 136585 h 3126239"/>
              <a:gd name="connsiteX621" fmla="*/ 1750989 w 3300006"/>
              <a:gd name="connsiteY621" fmla="*/ 102973 h 3126239"/>
              <a:gd name="connsiteX622" fmla="*/ 1752053 w 3300006"/>
              <a:gd name="connsiteY622" fmla="*/ 107740 h 3126239"/>
              <a:gd name="connsiteX623" fmla="*/ 1751283 w 3300006"/>
              <a:gd name="connsiteY623" fmla="*/ 109059 h 3126239"/>
              <a:gd name="connsiteX624" fmla="*/ 1750122 w 3300006"/>
              <a:gd name="connsiteY624" fmla="*/ 108256 h 3126239"/>
              <a:gd name="connsiteX625" fmla="*/ 1749060 w 3300006"/>
              <a:gd name="connsiteY625" fmla="*/ 103490 h 3126239"/>
              <a:gd name="connsiteX626" fmla="*/ 1750989 w 3300006"/>
              <a:gd name="connsiteY626" fmla="*/ 102973 h 3126239"/>
              <a:gd name="connsiteX627" fmla="*/ 1718099 w 3300006"/>
              <a:gd name="connsiteY627" fmla="*/ 35 h 3126239"/>
              <a:gd name="connsiteX628" fmla="*/ 1720406 w 3300006"/>
              <a:gd name="connsiteY628" fmla="*/ 2873 h 3126239"/>
              <a:gd name="connsiteX629" fmla="*/ 1732683 w 3300006"/>
              <a:gd name="connsiteY629" fmla="*/ 48167 h 3126239"/>
              <a:gd name="connsiteX630" fmla="*/ 1744626 w 3300006"/>
              <a:gd name="connsiteY630" fmla="*/ 93639 h 3126239"/>
              <a:gd name="connsiteX631" fmla="*/ 1746558 w 3300006"/>
              <a:gd name="connsiteY631" fmla="*/ 93123 h 3126239"/>
              <a:gd name="connsiteX632" fmla="*/ 1747676 w 3300006"/>
              <a:gd name="connsiteY632" fmla="*/ 97859 h 3126239"/>
              <a:gd name="connsiteX633" fmla="*/ 1745800 w 3300006"/>
              <a:gd name="connsiteY633" fmla="*/ 98347 h 3126239"/>
              <a:gd name="connsiteX634" fmla="*/ 1785131 w 3300006"/>
              <a:gd name="connsiteY634" fmla="*/ 266760 h 3126239"/>
              <a:gd name="connsiteX635" fmla="*/ 1758891 w 3300006"/>
              <a:gd name="connsiteY635" fmla="*/ 109997 h 3126239"/>
              <a:gd name="connsiteX636" fmla="*/ 1752045 w 3300006"/>
              <a:gd name="connsiteY636" fmla="*/ 93661 h 3126239"/>
              <a:gd name="connsiteX637" fmla="*/ 1752159 w 3300006"/>
              <a:gd name="connsiteY637" fmla="*/ 89226 h 3126239"/>
              <a:gd name="connsiteX638" fmla="*/ 1754340 w 3300006"/>
              <a:gd name="connsiteY638" fmla="*/ 91168 h 3126239"/>
              <a:gd name="connsiteX639" fmla="*/ 1756103 w 3300006"/>
              <a:gd name="connsiteY639" fmla="*/ 95780 h 3126239"/>
              <a:gd name="connsiteX640" fmla="*/ 1760120 w 3300006"/>
              <a:gd name="connsiteY640" fmla="*/ 76725 h 3126239"/>
              <a:gd name="connsiteX641" fmla="*/ 1771898 w 3300006"/>
              <a:gd name="connsiteY641" fmla="*/ 94418 h 3126239"/>
              <a:gd name="connsiteX642" fmla="*/ 1790144 w 3300006"/>
              <a:gd name="connsiteY642" fmla="*/ 176977 h 3126239"/>
              <a:gd name="connsiteX643" fmla="*/ 1792410 w 3300006"/>
              <a:gd name="connsiteY643" fmla="*/ 185841 h 3126239"/>
              <a:gd name="connsiteX644" fmla="*/ 1795918 w 3300006"/>
              <a:gd name="connsiteY644" fmla="*/ 194631 h 3126239"/>
              <a:gd name="connsiteX645" fmla="*/ 1775275 w 3300006"/>
              <a:gd name="connsiteY645" fmla="*/ 64884 h 3126239"/>
              <a:gd name="connsiteX646" fmla="*/ 1776162 w 3300006"/>
              <a:gd name="connsiteY646" fmla="*/ 57516 h 3126239"/>
              <a:gd name="connsiteX647" fmla="*/ 1780532 w 3300006"/>
              <a:gd name="connsiteY647" fmla="*/ 63398 h 3126239"/>
              <a:gd name="connsiteX648" fmla="*/ 1833153 w 3300006"/>
              <a:gd name="connsiteY648" fmla="*/ 292792 h 3126239"/>
              <a:gd name="connsiteX649" fmla="*/ 1857996 w 3300006"/>
              <a:gd name="connsiteY649" fmla="*/ 370920 h 3126239"/>
              <a:gd name="connsiteX650" fmla="*/ 1857893 w 3300006"/>
              <a:gd name="connsiteY650" fmla="*/ 367260 h 3126239"/>
              <a:gd name="connsiteX651" fmla="*/ 1827689 w 3300006"/>
              <a:gd name="connsiteY651" fmla="*/ 251253 h 3126239"/>
              <a:gd name="connsiteX652" fmla="*/ 1828104 w 3300006"/>
              <a:gd name="connsiteY652" fmla="*/ 247250 h 3126239"/>
              <a:gd name="connsiteX653" fmla="*/ 1830412 w 3300006"/>
              <a:gd name="connsiteY653" fmla="*/ 250088 h 3126239"/>
              <a:gd name="connsiteX654" fmla="*/ 1842687 w 3300006"/>
              <a:gd name="connsiteY654" fmla="*/ 295383 h 3126239"/>
              <a:gd name="connsiteX655" fmla="*/ 1854632 w 3300006"/>
              <a:gd name="connsiteY655" fmla="*/ 340856 h 3126239"/>
              <a:gd name="connsiteX656" fmla="*/ 1855341 w 3300006"/>
              <a:gd name="connsiteY656" fmla="*/ 339622 h 3126239"/>
              <a:gd name="connsiteX657" fmla="*/ 1856034 w 3300006"/>
              <a:gd name="connsiteY657" fmla="*/ 340028 h 3126239"/>
              <a:gd name="connsiteX658" fmla="*/ 1855156 w 3300006"/>
              <a:gd name="connsiteY658" fmla="*/ 329181 h 3126239"/>
              <a:gd name="connsiteX659" fmla="*/ 1850536 w 3300006"/>
              <a:gd name="connsiteY659" fmla="*/ 297841 h 3126239"/>
              <a:gd name="connsiteX660" fmla="*/ 1844266 w 3300006"/>
              <a:gd name="connsiteY660" fmla="*/ 267851 h 3126239"/>
              <a:gd name="connsiteX661" fmla="*/ 1837065 w 3300006"/>
              <a:gd name="connsiteY661" fmla="*/ 238512 h 3126239"/>
              <a:gd name="connsiteX662" fmla="*/ 1829168 w 3300006"/>
              <a:gd name="connsiteY662" fmla="*/ 209470 h 3126239"/>
              <a:gd name="connsiteX663" fmla="*/ 1820767 w 3300006"/>
              <a:gd name="connsiteY663" fmla="*/ 180552 h 3126239"/>
              <a:gd name="connsiteX664" fmla="*/ 1804506 w 3300006"/>
              <a:gd name="connsiteY664" fmla="*/ 121461 h 3126239"/>
              <a:gd name="connsiteX665" fmla="*/ 1804939 w 3300006"/>
              <a:gd name="connsiteY665" fmla="*/ 117227 h 3126239"/>
              <a:gd name="connsiteX666" fmla="*/ 1807055 w 3300006"/>
              <a:gd name="connsiteY666" fmla="*/ 120240 h 3126239"/>
              <a:gd name="connsiteX667" fmla="*/ 1824072 w 3300006"/>
              <a:gd name="connsiteY667" fmla="*/ 177814 h 3126239"/>
              <a:gd name="connsiteX668" fmla="*/ 1832649 w 3300006"/>
              <a:gd name="connsiteY668" fmla="*/ 206268 h 3126239"/>
              <a:gd name="connsiteX669" fmla="*/ 1840275 w 3300006"/>
              <a:gd name="connsiteY669" fmla="*/ 235603 h 3126239"/>
              <a:gd name="connsiteX670" fmla="*/ 1862071 w 3300006"/>
              <a:gd name="connsiteY670" fmla="*/ 331674 h 3126239"/>
              <a:gd name="connsiteX671" fmla="*/ 1824194 w 3300006"/>
              <a:gd name="connsiteY671" fmla="*/ 145136 h 3126239"/>
              <a:gd name="connsiteX672" fmla="*/ 1823648 w 3300006"/>
              <a:gd name="connsiteY672" fmla="*/ 138017 h 3126239"/>
              <a:gd name="connsiteX673" fmla="*/ 1822341 w 3300006"/>
              <a:gd name="connsiteY673" fmla="*/ 136643 h 3126239"/>
              <a:gd name="connsiteX674" fmla="*/ 1812604 w 3300006"/>
              <a:gd name="connsiteY674" fmla="*/ 112666 h 3126239"/>
              <a:gd name="connsiteX675" fmla="*/ 1812336 w 3300006"/>
              <a:gd name="connsiteY675" fmla="*/ 107919 h 3126239"/>
              <a:gd name="connsiteX676" fmla="*/ 1813906 w 3300006"/>
              <a:gd name="connsiteY676" fmla="*/ 108855 h 3126239"/>
              <a:gd name="connsiteX677" fmla="*/ 1823253 w 3300006"/>
              <a:gd name="connsiteY677" fmla="*/ 131707 h 3126239"/>
              <a:gd name="connsiteX678" fmla="*/ 1823969 w 3300006"/>
              <a:gd name="connsiteY678" fmla="*/ 135695 h 3126239"/>
              <a:gd name="connsiteX679" fmla="*/ 1827730 w 3300006"/>
              <a:gd name="connsiteY679" fmla="*/ 139383 h 3126239"/>
              <a:gd name="connsiteX680" fmla="*/ 1865324 w 3300006"/>
              <a:gd name="connsiteY680" fmla="*/ 280512 h 3126239"/>
              <a:gd name="connsiteX681" fmla="*/ 1872833 w 3300006"/>
              <a:gd name="connsiteY681" fmla="*/ 324715 h 3126239"/>
              <a:gd name="connsiteX682" fmla="*/ 1873482 w 3300006"/>
              <a:gd name="connsiteY682" fmla="*/ 324901 h 3126239"/>
              <a:gd name="connsiteX683" fmla="*/ 1881902 w 3300006"/>
              <a:gd name="connsiteY683" fmla="*/ 341634 h 3126239"/>
              <a:gd name="connsiteX684" fmla="*/ 1886599 w 3300006"/>
              <a:gd name="connsiteY684" fmla="*/ 362880 h 3126239"/>
              <a:gd name="connsiteX685" fmla="*/ 1891486 w 3300006"/>
              <a:gd name="connsiteY685" fmla="*/ 356270 h 3126239"/>
              <a:gd name="connsiteX686" fmla="*/ 1891337 w 3300006"/>
              <a:gd name="connsiteY686" fmla="*/ 354877 h 3126239"/>
              <a:gd name="connsiteX687" fmla="*/ 1861929 w 3300006"/>
              <a:gd name="connsiteY687" fmla="*/ 217159 h 3126239"/>
              <a:gd name="connsiteX688" fmla="*/ 1861500 w 3300006"/>
              <a:gd name="connsiteY688" fmla="*/ 211980 h 3126239"/>
              <a:gd name="connsiteX689" fmla="*/ 1863567 w 3300006"/>
              <a:gd name="connsiteY689" fmla="*/ 212648 h 3126239"/>
              <a:gd name="connsiteX690" fmla="*/ 1888142 w 3300006"/>
              <a:gd name="connsiteY690" fmla="*/ 274084 h 3126239"/>
              <a:gd name="connsiteX691" fmla="*/ 1908201 w 3300006"/>
              <a:gd name="connsiteY691" fmla="*/ 333660 h 3126239"/>
              <a:gd name="connsiteX692" fmla="*/ 1926984 w 3300006"/>
              <a:gd name="connsiteY692" fmla="*/ 308256 h 3126239"/>
              <a:gd name="connsiteX693" fmla="*/ 2180062 w 3300006"/>
              <a:gd name="connsiteY693" fmla="*/ 74529 h 3126239"/>
              <a:gd name="connsiteX694" fmla="*/ 2258938 w 3300006"/>
              <a:gd name="connsiteY694" fmla="*/ 88809 h 3126239"/>
              <a:gd name="connsiteX695" fmla="*/ 2406742 w 3300006"/>
              <a:gd name="connsiteY695" fmla="*/ 169509 h 3126239"/>
              <a:gd name="connsiteX696" fmla="*/ 2501902 w 3300006"/>
              <a:gd name="connsiteY696" fmla="*/ 261301 h 3126239"/>
              <a:gd name="connsiteX697" fmla="*/ 2492319 w 3300006"/>
              <a:gd name="connsiteY697" fmla="*/ 470409 h 3126239"/>
              <a:gd name="connsiteX698" fmla="*/ 2483663 w 3300006"/>
              <a:gd name="connsiteY698" fmla="*/ 513644 h 3126239"/>
              <a:gd name="connsiteX699" fmla="*/ 2616259 w 3300006"/>
              <a:gd name="connsiteY699" fmla="*/ 513644 h 3126239"/>
              <a:gd name="connsiteX700" fmla="*/ 2657141 w 3300006"/>
              <a:gd name="connsiteY700" fmla="*/ 458776 h 3126239"/>
              <a:gd name="connsiteX701" fmla="*/ 2675755 w 3300006"/>
              <a:gd name="connsiteY701" fmla="*/ 429222 h 3126239"/>
              <a:gd name="connsiteX702" fmla="*/ 2680114 w 3300006"/>
              <a:gd name="connsiteY702" fmla="*/ 412219 h 3126239"/>
              <a:gd name="connsiteX703" fmla="*/ 2703142 w 3300006"/>
              <a:gd name="connsiteY703" fmla="*/ 385142 h 3126239"/>
              <a:gd name="connsiteX704" fmla="*/ 2796291 w 3300006"/>
              <a:gd name="connsiteY704" fmla="*/ 266591 h 3126239"/>
              <a:gd name="connsiteX705" fmla="*/ 2874486 w 3300006"/>
              <a:gd name="connsiteY705" fmla="*/ 189527 h 3126239"/>
              <a:gd name="connsiteX706" fmla="*/ 2943077 w 3300006"/>
              <a:gd name="connsiteY706" fmla="*/ 161184 h 3126239"/>
              <a:gd name="connsiteX707" fmla="*/ 2964184 w 3300006"/>
              <a:gd name="connsiteY707" fmla="*/ 159064 h 3126239"/>
              <a:gd name="connsiteX708" fmla="*/ 2981815 w 3300006"/>
              <a:gd name="connsiteY708" fmla="*/ 159227 h 3126239"/>
              <a:gd name="connsiteX709" fmla="*/ 3005989 w 3300006"/>
              <a:gd name="connsiteY709" fmla="*/ 160866 h 3126239"/>
              <a:gd name="connsiteX710" fmla="*/ 3039685 w 3300006"/>
              <a:gd name="connsiteY710" fmla="*/ 160629 h 3126239"/>
              <a:gd name="connsiteX711" fmla="*/ 3074535 w 3300006"/>
              <a:gd name="connsiteY711" fmla="*/ 167001 h 3126239"/>
              <a:gd name="connsiteX712" fmla="*/ 3088151 w 3300006"/>
              <a:gd name="connsiteY712" fmla="*/ 180754 h 3126239"/>
              <a:gd name="connsiteX713" fmla="*/ 3111161 w 3300006"/>
              <a:gd name="connsiteY713" fmla="*/ 197894 h 3126239"/>
              <a:gd name="connsiteX714" fmla="*/ 3149543 w 3300006"/>
              <a:gd name="connsiteY714" fmla="*/ 221458 h 3126239"/>
              <a:gd name="connsiteX715" fmla="*/ 3163287 w 3300006"/>
              <a:gd name="connsiteY715" fmla="*/ 229950 h 3126239"/>
              <a:gd name="connsiteX716" fmla="*/ 3174118 w 3300006"/>
              <a:gd name="connsiteY716" fmla="*/ 239161 h 3126239"/>
              <a:gd name="connsiteX717" fmla="*/ 3213092 w 3300006"/>
              <a:gd name="connsiteY717" fmla="*/ 270901 h 3126239"/>
              <a:gd name="connsiteX718" fmla="*/ 3249335 w 3300006"/>
              <a:gd name="connsiteY718" fmla="*/ 317574 h 3126239"/>
              <a:gd name="connsiteX719" fmla="*/ 3255220 w 3300006"/>
              <a:gd name="connsiteY719" fmla="*/ 459622 h 3126239"/>
              <a:gd name="connsiteX720" fmla="*/ 3249632 w 3300006"/>
              <a:gd name="connsiteY720" fmla="*/ 490160 h 3126239"/>
              <a:gd name="connsiteX721" fmla="*/ 3259046 w 3300006"/>
              <a:gd name="connsiteY721" fmla="*/ 479870 h 3126239"/>
              <a:gd name="connsiteX722" fmla="*/ 3273912 w 3300006"/>
              <a:gd name="connsiteY722" fmla="*/ 472079 h 3126239"/>
              <a:gd name="connsiteX723" fmla="*/ 3272248 w 3300006"/>
              <a:gd name="connsiteY723" fmla="*/ 487056 h 3126239"/>
              <a:gd name="connsiteX724" fmla="*/ 3236470 w 3300006"/>
              <a:gd name="connsiteY724" fmla="*/ 567766 h 3126239"/>
              <a:gd name="connsiteX725" fmla="*/ 3228960 w 3300006"/>
              <a:gd name="connsiteY725" fmla="*/ 585291 h 3126239"/>
              <a:gd name="connsiteX726" fmla="*/ 3215696 w 3300006"/>
              <a:gd name="connsiteY726" fmla="*/ 636457 h 3126239"/>
              <a:gd name="connsiteX727" fmla="*/ 3181683 w 3300006"/>
              <a:gd name="connsiteY727" fmla="*/ 731635 h 3126239"/>
              <a:gd name="connsiteX728" fmla="*/ 3158834 w 3300006"/>
              <a:gd name="connsiteY728" fmla="*/ 785407 h 3126239"/>
              <a:gd name="connsiteX729" fmla="*/ 3161860 w 3300006"/>
              <a:gd name="connsiteY729" fmla="*/ 788016 h 3126239"/>
              <a:gd name="connsiteX730" fmla="*/ 3198944 w 3300006"/>
              <a:gd name="connsiteY730" fmla="*/ 702727 h 3126239"/>
              <a:gd name="connsiteX731" fmla="*/ 3171522 w 3300006"/>
              <a:gd name="connsiteY731" fmla="*/ 777420 h 3126239"/>
              <a:gd name="connsiteX732" fmla="*/ 3165978 w 3300006"/>
              <a:gd name="connsiteY732" fmla="*/ 791564 h 3126239"/>
              <a:gd name="connsiteX733" fmla="*/ 3174129 w 3300006"/>
              <a:gd name="connsiteY733" fmla="*/ 798588 h 3126239"/>
              <a:gd name="connsiteX734" fmla="*/ 3196190 w 3300006"/>
              <a:gd name="connsiteY734" fmla="*/ 812298 h 3126239"/>
              <a:gd name="connsiteX735" fmla="*/ 3238991 w 3300006"/>
              <a:gd name="connsiteY735" fmla="*/ 862716 h 3126239"/>
              <a:gd name="connsiteX736" fmla="*/ 3242832 w 3300006"/>
              <a:gd name="connsiteY736" fmla="*/ 1091198 h 3126239"/>
              <a:gd name="connsiteX737" fmla="*/ 3237849 w 3300006"/>
              <a:gd name="connsiteY737" fmla="*/ 1122811 h 3126239"/>
              <a:gd name="connsiteX738" fmla="*/ 3140662 w 3300006"/>
              <a:gd name="connsiteY738" fmla="*/ 1443560 h 3126239"/>
              <a:gd name="connsiteX739" fmla="*/ 3128731 w 3300006"/>
              <a:gd name="connsiteY739" fmla="*/ 1471948 h 3126239"/>
              <a:gd name="connsiteX740" fmla="*/ 3128731 w 3300006"/>
              <a:gd name="connsiteY740" fmla="*/ 1485077 h 3126239"/>
              <a:gd name="connsiteX741" fmla="*/ 3149398 w 3300006"/>
              <a:gd name="connsiteY741" fmla="*/ 1431390 h 3126239"/>
              <a:gd name="connsiteX742" fmla="*/ 3201442 w 3300006"/>
              <a:gd name="connsiteY742" fmla="*/ 1295817 h 3126239"/>
              <a:gd name="connsiteX743" fmla="*/ 3212488 w 3300006"/>
              <a:gd name="connsiteY743" fmla="*/ 1266463 h 3126239"/>
              <a:gd name="connsiteX744" fmla="*/ 3160011 w 3300006"/>
              <a:gd name="connsiteY744" fmla="*/ 1422385 h 3126239"/>
              <a:gd name="connsiteX745" fmla="*/ 3149899 w 3300006"/>
              <a:gd name="connsiteY745" fmla="*/ 1447901 h 3126239"/>
              <a:gd name="connsiteX746" fmla="*/ 3128731 w 3300006"/>
              <a:gd name="connsiteY746" fmla="*/ 1500465 h 3126239"/>
              <a:gd name="connsiteX747" fmla="*/ 3128732 w 3300006"/>
              <a:gd name="connsiteY747" fmla="*/ 1584889 h 3126239"/>
              <a:gd name="connsiteX748" fmla="*/ 3147076 w 3300006"/>
              <a:gd name="connsiteY748" fmla="*/ 1642679 h 3126239"/>
              <a:gd name="connsiteX749" fmla="*/ 3240126 w 3300006"/>
              <a:gd name="connsiteY749" fmla="*/ 2038839 h 3126239"/>
              <a:gd name="connsiteX750" fmla="*/ 3243455 w 3300006"/>
              <a:gd name="connsiteY750" fmla="*/ 2059641 h 3126239"/>
              <a:gd name="connsiteX751" fmla="*/ 3276737 w 3300006"/>
              <a:gd name="connsiteY751" fmla="*/ 2328396 h 3126239"/>
              <a:gd name="connsiteX752" fmla="*/ 3215998 w 3300006"/>
              <a:gd name="connsiteY752" fmla="*/ 1965617 h 3126239"/>
              <a:gd name="connsiteX753" fmla="*/ 3283393 w 3300006"/>
              <a:gd name="connsiteY753" fmla="*/ 2800174 h 3126239"/>
              <a:gd name="connsiteX754" fmla="*/ 3279234 w 3300006"/>
              <a:gd name="connsiteY754" fmla="*/ 2828463 h 3126239"/>
              <a:gd name="connsiteX755" fmla="*/ 3215166 w 3300006"/>
              <a:gd name="connsiteY755" fmla="*/ 3022332 h 3126239"/>
              <a:gd name="connsiteX756" fmla="*/ 3165242 w 3300006"/>
              <a:gd name="connsiteY756" fmla="*/ 3053951 h 3126239"/>
              <a:gd name="connsiteX757" fmla="*/ 3117814 w 3300006"/>
              <a:gd name="connsiteY757" fmla="*/ 3070592 h 3126239"/>
              <a:gd name="connsiteX758" fmla="*/ 3104501 w 3300006"/>
              <a:gd name="connsiteY758" fmla="*/ 3075585 h 3126239"/>
              <a:gd name="connsiteX759" fmla="*/ 3088692 w 3300006"/>
              <a:gd name="connsiteY759" fmla="*/ 3078914 h 3126239"/>
              <a:gd name="connsiteX760" fmla="*/ 3044593 w 3300006"/>
              <a:gd name="connsiteY760" fmla="*/ 3088066 h 3126239"/>
              <a:gd name="connsiteX761" fmla="*/ 3017135 w 3300006"/>
              <a:gd name="connsiteY761" fmla="*/ 3096386 h 3126239"/>
              <a:gd name="connsiteX762" fmla="*/ 2999663 w 3300006"/>
              <a:gd name="connsiteY762" fmla="*/ 3104707 h 3126239"/>
              <a:gd name="connsiteX763" fmla="*/ 2964716 w 3300006"/>
              <a:gd name="connsiteY763" fmla="*/ 3098883 h 3126239"/>
              <a:gd name="connsiteX764" fmla="*/ 2933098 w 3300006"/>
              <a:gd name="connsiteY764" fmla="*/ 3087233 h 3126239"/>
              <a:gd name="connsiteX765" fmla="*/ 2909799 w 3300006"/>
              <a:gd name="connsiteY765" fmla="*/ 3080577 h 3126239"/>
              <a:gd name="connsiteX766" fmla="*/ 2893158 w 3300006"/>
              <a:gd name="connsiteY766" fmla="*/ 3074753 h 3126239"/>
              <a:gd name="connsiteX767" fmla="*/ 2874020 w 3300006"/>
              <a:gd name="connsiteY767" fmla="*/ 3065599 h 3126239"/>
              <a:gd name="connsiteX768" fmla="*/ 2819105 w 3300006"/>
              <a:gd name="connsiteY768" fmla="*/ 3015676 h 3126239"/>
              <a:gd name="connsiteX769" fmla="*/ 2771678 w 3300006"/>
              <a:gd name="connsiteY769" fmla="*/ 2916662 h 3126239"/>
              <a:gd name="connsiteX770" fmla="*/ 2735756 w 3300006"/>
              <a:gd name="connsiteY770" fmla="*/ 2806323 h 3126239"/>
              <a:gd name="connsiteX771" fmla="*/ 2733976 w 3300006"/>
              <a:gd name="connsiteY771" fmla="*/ 2801251 h 3126239"/>
              <a:gd name="connsiteX772" fmla="*/ 2517197 w 3300006"/>
              <a:gd name="connsiteY772" fmla="*/ 2801251 h 3126239"/>
              <a:gd name="connsiteX773" fmla="*/ 2517208 w 3300006"/>
              <a:gd name="connsiteY773" fmla="*/ 2806103 h 3126239"/>
              <a:gd name="connsiteX774" fmla="*/ 2512760 w 3300006"/>
              <a:gd name="connsiteY774" fmla="*/ 2823118 h 3126239"/>
              <a:gd name="connsiteX775" fmla="*/ 2507713 w 3300006"/>
              <a:gd name="connsiteY775" fmla="*/ 2835627 h 3126239"/>
              <a:gd name="connsiteX776" fmla="*/ 2492981 w 3300006"/>
              <a:gd name="connsiteY776" fmla="*/ 2864913 h 3126239"/>
              <a:gd name="connsiteX777" fmla="*/ 2476371 w 3300006"/>
              <a:gd name="connsiteY777" fmla="*/ 2891425 h 3126239"/>
              <a:gd name="connsiteX778" fmla="*/ 2470866 w 3300006"/>
              <a:gd name="connsiteY778" fmla="*/ 2889193 h 3126239"/>
              <a:gd name="connsiteX779" fmla="*/ 2469628 w 3300006"/>
              <a:gd name="connsiteY779" fmla="*/ 2892133 h 3126239"/>
              <a:gd name="connsiteX780" fmla="*/ 2457313 w 3300006"/>
              <a:gd name="connsiteY780" fmla="*/ 2910912 h 3126239"/>
              <a:gd name="connsiteX781" fmla="*/ 2451086 w 3300006"/>
              <a:gd name="connsiteY781" fmla="*/ 2910526 h 3126239"/>
              <a:gd name="connsiteX782" fmla="*/ 2450993 w 3300006"/>
              <a:gd name="connsiteY782" fmla="*/ 2910884 h 3126239"/>
              <a:gd name="connsiteX783" fmla="*/ 2445946 w 3300006"/>
              <a:gd name="connsiteY783" fmla="*/ 2923391 h 3126239"/>
              <a:gd name="connsiteX784" fmla="*/ 2431214 w 3300006"/>
              <a:gd name="connsiteY784" fmla="*/ 2952679 h 3126239"/>
              <a:gd name="connsiteX785" fmla="*/ 2414604 w 3300006"/>
              <a:gd name="connsiteY785" fmla="*/ 2979192 h 3126239"/>
              <a:gd name="connsiteX786" fmla="*/ 2409099 w 3300006"/>
              <a:gd name="connsiteY786" fmla="*/ 2976959 h 3126239"/>
              <a:gd name="connsiteX787" fmla="*/ 2407861 w 3300006"/>
              <a:gd name="connsiteY787" fmla="*/ 2979899 h 3126239"/>
              <a:gd name="connsiteX788" fmla="*/ 2395547 w 3300006"/>
              <a:gd name="connsiteY788" fmla="*/ 2998678 h 3126239"/>
              <a:gd name="connsiteX789" fmla="*/ 2389013 w 3300006"/>
              <a:gd name="connsiteY789" fmla="*/ 2998273 h 3126239"/>
              <a:gd name="connsiteX790" fmla="*/ 2367201 w 3300006"/>
              <a:gd name="connsiteY790" fmla="*/ 2985698 h 3126239"/>
              <a:gd name="connsiteX791" fmla="*/ 2359073 w 3300006"/>
              <a:gd name="connsiteY791" fmla="*/ 2983884 h 3126239"/>
              <a:gd name="connsiteX792" fmla="*/ 2338555 w 3300006"/>
              <a:gd name="connsiteY792" fmla="*/ 2989765 h 3126239"/>
              <a:gd name="connsiteX793" fmla="*/ 2332077 w 3300006"/>
              <a:gd name="connsiteY793" fmla="*/ 2988925 h 3126239"/>
              <a:gd name="connsiteX794" fmla="*/ 2330538 w 3300006"/>
              <a:gd name="connsiteY794" fmla="*/ 2984042 h 3126239"/>
              <a:gd name="connsiteX795" fmla="*/ 2327196 w 3300006"/>
              <a:gd name="connsiteY795" fmla="*/ 2989494 h 3126239"/>
              <a:gd name="connsiteX796" fmla="*/ 2326470 w 3300006"/>
              <a:gd name="connsiteY796" fmla="*/ 2995095 h 3126239"/>
              <a:gd name="connsiteX797" fmla="*/ 2325651 w 3300006"/>
              <a:gd name="connsiteY797" fmla="*/ 3012581 h 3126239"/>
              <a:gd name="connsiteX798" fmla="*/ 2320999 w 3300006"/>
              <a:gd name="connsiteY798" fmla="*/ 3024065 h 3126239"/>
              <a:gd name="connsiteX799" fmla="*/ 2305070 w 3300006"/>
              <a:gd name="connsiteY799" fmla="*/ 3031111 h 3126239"/>
              <a:gd name="connsiteX800" fmla="*/ 2303605 w 3300006"/>
              <a:gd name="connsiteY800" fmla="*/ 3029719 h 3126239"/>
              <a:gd name="connsiteX801" fmla="*/ 2301826 w 3300006"/>
              <a:gd name="connsiteY801" fmla="*/ 3037842 h 3126239"/>
              <a:gd name="connsiteX802" fmla="*/ 2300136 w 3300006"/>
              <a:gd name="connsiteY802" fmla="*/ 3040723 h 3126239"/>
              <a:gd name="connsiteX803" fmla="*/ 2296598 w 3300006"/>
              <a:gd name="connsiteY803" fmla="*/ 3042099 h 3126239"/>
              <a:gd name="connsiteX804" fmla="*/ 2294591 w 3300006"/>
              <a:gd name="connsiteY804" fmla="*/ 3042344 h 3126239"/>
              <a:gd name="connsiteX805" fmla="*/ 2290601 w 3300006"/>
              <a:gd name="connsiteY805" fmla="*/ 3039105 h 3126239"/>
              <a:gd name="connsiteX806" fmla="*/ 2289052 w 3300006"/>
              <a:gd name="connsiteY806" fmla="*/ 3037323 h 3126239"/>
              <a:gd name="connsiteX807" fmla="*/ 2287387 w 3300006"/>
              <a:gd name="connsiteY807" fmla="*/ 3031752 h 3126239"/>
              <a:gd name="connsiteX808" fmla="*/ 2286445 w 3300006"/>
              <a:gd name="connsiteY808" fmla="*/ 3033061 h 3126239"/>
              <a:gd name="connsiteX809" fmla="*/ 2287204 w 3300006"/>
              <a:gd name="connsiteY809" fmla="*/ 3030755 h 3126239"/>
              <a:gd name="connsiteX810" fmla="*/ 2287517 w 3300006"/>
              <a:gd name="connsiteY810" fmla="*/ 3030984 h 3126239"/>
              <a:gd name="connsiteX811" fmla="*/ 2293580 w 3300006"/>
              <a:gd name="connsiteY811" fmla="*/ 3022723 h 3126239"/>
              <a:gd name="connsiteX812" fmla="*/ 2291095 w 3300006"/>
              <a:gd name="connsiteY812" fmla="*/ 3021071 h 3126239"/>
              <a:gd name="connsiteX813" fmla="*/ 2294130 w 3300006"/>
              <a:gd name="connsiteY813" fmla="*/ 3018997 h 3126239"/>
              <a:gd name="connsiteX814" fmla="*/ 2291338 w 3300006"/>
              <a:gd name="connsiteY814" fmla="*/ 3020217 h 3126239"/>
              <a:gd name="connsiteX815" fmla="*/ 2292817 w 3300006"/>
              <a:gd name="connsiteY815" fmla="*/ 3015915 h 3126239"/>
              <a:gd name="connsiteX816" fmla="*/ 2290594 w 3300006"/>
              <a:gd name="connsiteY816" fmla="*/ 3020880 h 3126239"/>
              <a:gd name="connsiteX817" fmla="*/ 2290623 w 3300006"/>
              <a:gd name="connsiteY817" fmla="*/ 3016778 h 3126239"/>
              <a:gd name="connsiteX818" fmla="*/ 2287647 w 3300006"/>
              <a:gd name="connsiteY818" fmla="*/ 3019878 h 3126239"/>
              <a:gd name="connsiteX819" fmla="*/ 2289440 w 3300006"/>
              <a:gd name="connsiteY819" fmla="*/ 3020880 h 3126239"/>
              <a:gd name="connsiteX820" fmla="*/ 2289161 w 3300006"/>
              <a:gd name="connsiteY820" fmla="*/ 3025313 h 3126239"/>
              <a:gd name="connsiteX821" fmla="*/ 2287204 w 3300006"/>
              <a:gd name="connsiteY821" fmla="*/ 3030755 h 3126239"/>
              <a:gd name="connsiteX822" fmla="*/ 2286095 w 3300006"/>
              <a:gd name="connsiteY822" fmla="*/ 3029155 h 3126239"/>
              <a:gd name="connsiteX823" fmla="*/ 2287245 w 3300006"/>
              <a:gd name="connsiteY823" fmla="*/ 3020298 h 3126239"/>
              <a:gd name="connsiteX824" fmla="*/ 2286255 w 3300006"/>
              <a:gd name="connsiteY824" fmla="*/ 3021329 h 3126239"/>
              <a:gd name="connsiteX825" fmla="*/ 2284255 w 3300006"/>
              <a:gd name="connsiteY825" fmla="*/ 3021432 h 3126239"/>
              <a:gd name="connsiteX826" fmla="*/ 2284108 w 3300006"/>
              <a:gd name="connsiteY826" fmla="*/ 3023603 h 3126239"/>
              <a:gd name="connsiteX827" fmla="*/ 2274975 w 3300006"/>
              <a:gd name="connsiteY827" fmla="*/ 3035686 h 3126239"/>
              <a:gd name="connsiteX828" fmla="*/ 2263495 w 3300006"/>
              <a:gd name="connsiteY828" fmla="*/ 3036349 h 3126239"/>
              <a:gd name="connsiteX829" fmla="*/ 2254364 w 3300006"/>
              <a:gd name="connsiteY829" fmla="*/ 3023172 h 3126239"/>
              <a:gd name="connsiteX830" fmla="*/ 2251915 w 3300006"/>
              <a:gd name="connsiteY830" fmla="*/ 3013974 h 3126239"/>
              <a:gd name="connsiteX831" fmla="*/ 2249437 w 3300006"/>
              <a:gd name="connsiteY831" fmla="*/ 3013399 h 3126239"/>
              <a:gd name="connsiteX832" fmla="*/ 2249281 w 3300006"/>
              <a:gd name="connsiteY832" fmla="*/ 3013938 h 3126239"/>
              <a:gd name="connsiteX833" fmla="*/ 2221833 w 3300006"/>
              <a:gd name="connsiteY833" fmla="*/ 3031548 h 3126239"/>
              <a:gd name="connsiteX834" fmla="*/ 2217573 w 3300006"/>
              <a:gd name="connsiteY834" fmla="*/ 3027334 h 3126239"/>
              <a:gd name="connsiteX835" fmla="*/ 2217852 w 3300006"/>
              <a:gd name="connsiteY835" fmla="*/ 3031168 h 3126239"/>
              <a:gd name="connsiteX836" fmla="*/ 2218181 w 3300006"/>
              <a:gd name="connsiteY836" fmla="*/ 3041479 h 3126239"/>
              <a:gd name="connsiteX837" fmla="*/ 2214591 w 3300006"/>
              <a:gd name="connsiteY837" fmla="*/ 3051900 h 3126239"/>
              <a:gd name="connsiteX838" fmla="*/ 2199471 w 3300006"/>
              <a:gd name="connsiteY838" fmla="*/ 3059809 h 3126239"/>
              <a:gd name="connsiteX839" fmla="*/ 2197892 w 3300006"/>
              <a:gd name="connsiteY839" fmla="*/ 3058782 h 3126239"/>
              <a:gd name="connsiteX840" fmla="*/ 2196965 w 3300006"/>
              <a:gd name="connsiteY840" fmla="*/ 3065940 h 3126239"/>
              <a:gd name="connsiteX841" fmla="*/ 2195491 w 3300006"/>
              <a:gd name="connsiteY841" fmla="*/ 3068660 h 3126239"/>
              <a:gd name="connsiteX842" fmla="*/ 2192125 w 3300006"/>
              <a:gd name="connsiteY842" fmla="*/ 3070248 h 3126239"/>
              <a:gd name="connsiteX843" fmla="*/ 2190215 w 3300006"/>
              <a:gd name="connsiteY843" fmla="*/ 3070760 h 3126239"/>
              <a:gd name="connsiteX844" fmla="*/ 2185979 w 3300006"/>
              <a:gd name="connsiteY844" fmla="*/ 3068375 h 3126239"/>
              <a:gd name="connsiteX845" fmla="*/ 2184246 w 3300006"/>
              <a:gd name="connsiteY845" fmla="*/ 3067010 h 3126239"/>
              <a:gd name="connsiteX846" fmla="*/ 2182027 w 3300006"/>
              <a:gd name="connsiteY846" fmla="*/ 3062309 h 3126239"/>
              <a:gd name="connsiteX847" fmla="*/ 2181291 w 3300006"/>
              <a:gd name="connsiteY847" fmla="*/ 3063400 h 3126239"/>
              <a:gd name="connsiteX848" fmla="*/ 2181889 w 3300006"/>
              <a:gd name="connsiteY848" fmla="*/ 3061326 h 3126239"/>
              <a:gd name="connsiteX849" fmla="*/ 2182283 w 3300006"/>
              <a:gd name="connsiteY849" fmla="*/ 3061551 h 3126239"/>
              <a:gd name="connsiteX850" fmla="*/ 2187391 w 3300006"/>
              <a:gd name="connsiteY850" fmla="*/ 3053940 h 3126239"/>
              <a:gd name="connsiteX851" fmla="*/ 2184785 w 3300006"/>
              <a:gd name="connsiteY851" fmla="*/ 3052715 h 3126239"/>
              <a:gd name="connsiteX852" fmla="*/ 2187560 w 3300006"/>
              <a:gd name="connsiteY852" fmla="*/ 3050607 h 3126239"/>
              <a:gd name="connsiteX853" fmla="*/ 2184946 w 3300006"/>
              <a:gd name="connsiteY853" fmla="*/ 3051976 h 3126239"/>
              <a:gd name="connsiteX854" fmla="*/ 2185974 w 3300006"/>
              <a:gd name="connsiteY854" fmla="*/ 3048123 h 3126239"/>
              <a:gd name="connsiteX855" fmla="*/ 2184266 w 3300006"/>
              <a:gd name="connsiteY855" fmla="*/ 3052648 h 3126239"/>
              <a:gd name="connsiteX856" fmla="*/ 2183000 w 3300006"/>
              <a:gd name="connsiteY856" fmla="*/ 3040586 h 3126239"/>
              <a:gd name="connsiteX857" fmla="*/ 2181216 w 3300006"/>
              <a:gd name="connsiteY857" fmla="*/ 3034026 h 3126239"/>
              <a:gd name="connsiteX858" fmla="*/ 2179759 w 3300006"/>
              <a:gd name="connsiteY858" fmla="*/ 3034596 h 3126239"/>
              <a:gd name="connsiteX859" fmla="*/ 2178175 w 3300006"/>
              <a:gd name="connsiteY859" fmla="*/ 3016357 h 3126239"/>
              <a:gd name="connsiteX860" fmla="*/ 2179544 w 3300006"/>
              <a:gd name="connsiteY860" fmla="*/ 3013938 h 3126239"/>
              <a:gd name="connsiteX861" fmla="*/ 2177639 w 3300006"/>
              <a:gd name="connsiteY861" fmla="*/ 3009832 h 3126239"/>
              <a:gd name="connsiteX862" fmla="*/ 2177127 w 3300006"/>
              <a:gd name="connsiteY862" fmla="*/ 3005146 h 3126239"/>
              <a:gd name="connsiteX863" fmla="*/ 2176519 w 3300006"/>
              <a:gd name="connsiteY863" fmla="*/ 3004244 h 3126239"/>
              <a:gd name="connsiteX864" fmla="*/ 2174219 w 3300006"/>
              <a:gd name="connsiteY864" fmla="*/ 3000655 h 3126239"/>
              <a:gd name="connsiteX865" fmla="*/ 2173726 w 3300006"/>
              <a:gd name="connsiteY865" fmla="*/ 2999895 h 3126239"/>
              <a:gd name="connsiteX866" fmla="*/ 2163748 w 3300006"/>
              <a:gd name="connsiteY866" fmla="*/ 2984425 h 3126239"/>
              <a:gd name="connsiteX867" fmla="*/ 2163187 w 3300006"/>
              <a:gd name="connsiteY867" fmla="*/ 2976568 h 3126239"/>
              <a:gd name="connsiteX868" fmla="*/ 2162466 w 3300006"/>
              <a:gd name="connsiteY868" fmla="*/ 2979069 h 3126239"/>
              <a:gd name="connsiteX869" fmla="*/ 2159076 w 3300006"/>
              <a:gd name="connsiteY869" fmla="*/ 2980844 h 3126239"/>
              <a:gd name="connsiteX870" fmla="*/ 2160430 w 3300006"/>
              <a:gd name="connsiteY870" fmla="*/ 3011522 h 3126239"/>
              <a:gd name="connsiteX871" fmla="*/ 2161356 w 3300006"/>
              <a:gd name="connsiteY871" fmla="*/ 3023056 h 3126239"/>
              <a:gd name="connsiteX872" fmla="*/ 2163120 w 3300006"/>
              <a:gd name="connsiteY872" fmla="*/ 3025498 h 3126239"/>
              <a:gd name="connsiteX873" fmla="*/ 2163942 w 3300006"/>
              <a:gd name="connsiteY873" fmla="*/ 3026077 h 3126239"/>
              <a:gd name="connsiteX874" fmla="*/ 2163928 w 3300006"/>
              <a:gd name="connsiteY874" fmla="*/ 3028138 h 3126239"/>
              <a:gd name="connsiteX875" fmla="*/ 2161403 w 3300006"/>
              <a:gd name="connsiteY875" fmla="*/ 3023634 h 3126239"/>
              <a:gd name="connsiteX876" fmla="*/ 2162949 w 3300006"/>
              <a:gd name="connsiteY876" fmla="*/ 3042858 h 3126239"/>
              <a:gd name="connsiteX877" fmla="*/ 2163126 w 3300006"/>
              <a:gd name="connsiteY877" fmla="*/ 3047960 h 3126239"/>
              <a:gd name="connsiteX878" fmla="*/ 2162763 w 3300006"/>
              <a:gd name="connsiteY878" fmla="*/ 3048501 h 3126239"/>
              <a:gd name="connsiteX879" fmla="*/ 2166320 w 3300006"/>
              <a:gd name="connsiteY879" fmla="*/ 3054938 h 3126239"/>
              <a:gd name="connsiteX880" fmla="*/ 2174625 w 3300006"/>
              <a:gd name="connsiteY880" fmla="*/ 3052852 h 3126239"/>
              <a:gd name="connsiteX881" fmla="*/ 2176291 w 3300006"/>
              <a:gd name="connsiteY881" fmla="*/ 3046107 h 3126239"/>
              <a:gd name="connsiteX882" fmla="*/ 2175167 w 3300006"/>
              <a:gd name="connsiteY882" fmla="*/ 3049189 h 3126239"/>
              <a:gd name="connsiteX883" fmla="*/ 2174893 w 3300006"/>
              <a:gd name="connsiteY883" fmla="*/ 3039784 h 3126239"/>
              <a:gd name="connsiteX884" fmla="*/ 2175343 w 3300006"/>
              <a:gd name="connsiteY884" fmla="*/ 3040602 h 3126239"/>
              <a:gd name="connsiteX885" fmla="*/ 2177254 w 3300006"/>
              <a:gd name="connsiteY885" fmla="*/ 3047814 h 3126239"/>
              <a:gd name="connsiteX886" fmla="*/ 2177485 w 3300006"/>
              <a:gd name="connsiteY886" fmla="*/ 3055105 h 3126239"/>
              <a:gd name="connsiteX887" fmla="*/ 2169546 w 3300006"/>
              <a:gd name="connsiteY887" fmla="*/ 3066622 h 3126239"/>
              <a:gd name="connsiteX888" fmla="*/ 2158229 w 3300006"/>
              <a:gd name="connsiteY888" fmla="*/ 3068571 h 3126239"/>
              <a:gd name="connsiteX889" fmla="*/ 2144212 w 3300006"/>
              <a:gd name="connsiteY889" fmla="*/ 3050778 h 3126239"/>
              <a:gd name="connsiteX890" fmla="*/ 2143278 w 3300006"/>
              <a:gd name="connsiteY890" fmla="*/ 3048101 h 3126239"/>
              <a:gd name="connsiteX891" fmla="*/ 2142658 w 3300006"/>
              <a:gd name="connsiteY891" fmla="*/ 3051046 h 3126239"/>
              <a:gd name="connsiteX892" fmla="*/ 2112451 w 3300006"/>
              <a:gd name="connsiteY892" fmla="*/ 3066112 h 3126239"/>
              <a:gd name="connsiteX893" fmla="*/ 2095142 w 3300006"/>
              <a:gd name="connsiteY893" fmla="*/ 3012734 h 3126239"/>
              <a:gd name="connsiteX894" fmla="*/ 2092690 w 3300006"/>
              <a:gd name="connsiteY894" fmla="*/ 3015390 h 3126239"/>
              <a:gd name="connsiteX895" fmla="*/ 2091406 w 3300006"/>
              <a:gd name="connsiteY895" fmla="*/ 2998898 h 3126239"/>
              <a:gd name="connsiteX896" fmla="*/ 2089264 w 3300006"/>
              <a:gd name="connsiteY896" fmla="*/ 3010326 h 3126239"/>
              <a:gd name="connsiteX897" fmla="*/ 2094550 w 3300006"/>
              <a:gd name="connsiteY897" fmla="*/ 2958930 h 3126239"/>
              <a:gd name="connsiteX898" fmla="*/ 2094710 w 3300006"/>
              <a:gd name="connsiteY898" fmla="*/ 2952622 h 3126239"/>
              <a:gd name="connsiteX899" fmla="*/ 2094560 w 3300006"/>
              <a:gd name="connsiteY899" fmla="*/ 2940263 h 3126239"/>
              <a:gd name="connsiteX900" fmla="*/ 2094611 w 3300006"/>
              <a:gd name="connsiteY900" fmla="*/ 2940168 h 3126239"/>
              <a:gd name="connsiteX901" fmla="*/ 2094041 w 3300006"/>
              <a:gd name="connsiteY901" fmla="*/ 2937917 h 3126239"/>
              <a:gd name="connsiteX902" fmla="*/ 2092792 w 3300006"/>
              <a:gd name="connsiteY902" fmla="*/ 2930259 h 3126239"/>
              <a:gd name="connsiteX903" fmla="*/ 2084644 w 3300006"/>
              <a:gd name="connsiteY903" fmla="*/ 2936301 h 3126239"/>
              <a:gd name="connsiteX904" fmla="*/ 2073524 w 3300006"/>
              <a:gd name="connsiteY904" fmla="*/ 2935214 h 3126239"/>
              <a:gd name="connsiteX905" fmla="*/ 2067048 w 3300006"/>
              <a:gd name="connsiteY905" fmla="*/ 2934373 h 3126239"/>
              <a:gd name="connsiteX906" fmla="*/ 2065508 w 3300006"/>
              <a:gd name="connsiteY906" fmla="*/ 2929491 h 3126239"/>
              <a:gd name="connsiteX907" fmla="*/ 2062167 w 3300006"/>
              <a:gd name="connsiteY907" fmla="*/ 2934942 h 3126239"/>
              <a:gd name="connsiteX908" fmla="*/ 2061440 w 3300006"/>
              <a:gd name="connsiteY908" fmla="*/ 2940543 h 3126239"/>
              <a:gd name="connsiteX909" fmla="*/ 2060621 w 3300006"/>
              <a:gd name="connsiteY909" fmla="*/ 2958030 h 3126239"/>
              <a:gd name="connsiteX910" fmla="*/ 2055969 w 3300006"/>
              <a:gd name="connsiteY910" fmla="*/ 2969513 h 3126239"/>
              <a:gd name="connsiteX911" fmla="*/ 2040040 w 3300006"/>
              <a:gd name="connsiteY911" fmla="*/ 2976559 h 3126239"/>
              <a:gd name="connsiteX912" fmla="*/ 2038575 w 3300006"/>
              <a:gd name="connsiteY912" fmla="*/ 2975167 h 3126239"/>
              <a:gd name="connsiteX913" fmla="*/ 2036796 w 3300006"/>
              <a:gd name="connsiteY913" fmla="*/ 2983290 h 3126239"/>
              <a:gd name="connsiteX914" fmla="*/ 2035107 w 3300006"/>
              <a:gd name="connsiteY914" fmla="*/ 2986171 h 3126239"/>
              <a:gd name="connsiteX915" fmla="*/ 2031568 w 3300006"/>
              <a:gd name="connsiteY915" fmla="*/ 2987547 h 3126239"/>
              <a:gd name="connsiteX916" fmla="*/ 2029561 w 3300006"/>
              <a:gd name="connsiteY916" fmla="*/ 2987794 h 3126239"/>
              <a:gd name="connsiteX917" fmla="*/ 2025570 w 3300006"/>
              <a:gd name="connsiteY917" fmla="*/ 2984554 h 3126239"/>
              <a:gd name="connsiteX918" fmla="*/ 2024022 w 3300006"/>
              <a:gd name="connsiteY918" fmla="*/ 2982772 h 3126239"/>
              <a:gd name="connsiteX919" fmla="*/ 2022357 w 3300006"/>
              <a:gd name="connsiteY919" fmla="*/ 2977200 h 3126239"/>
              <a:gd name="connsiteX920" fmla="*/ 2021415 w 3300006"/>
              <a:gd name="connsiteY920" fmla="*/ 2978510 h 3126239"/>
              <a:gd name="connsiteX921" fmla="*/ 2022175 w 3300006"/>
              <a:gd name="connsiteY921" fmla="*/ 2976204 h 3126239"/>
              <a:gd name="connsiteX922" fmla="*/ 2022487 w 3300006"/>
              <a:gd name="connsiteY922" fmla="*/ 2976432 h 3126239"/>
              <a:gd name="connsiteX923" fmla="*/ 2028551 w 3300006"/>
              <a:gd name="connsiteY923" fmla="*/ 2968172 h 3126239"/>
              <a:gd name="connsiteX924" fmla="*/ 2026065 w 3300006"/>
              <a:gd name="connsiteY924" fmla="*/ 2966520 h 3126239"/>
              <a:gd name="connsiteX925" fmla="*/ 2029100 w 3300006"/>
              <a:gd name="connsiteY925" fmla="*/ 2964446 h 3126239"/>
              <a:gd name="connsiteX926" fmla="*/ 2026308 w 3300006"/>
              <a:gd name="connsiteY926" fmla="*/ 2965665 h 3126239"/>
              <a:gd name="connsiteX927" fmla="*/ 2027789 w 3300006"/>
              <a:gd name="connsiteY927" fmla="*/ 2961364 h 3126239"/>
              <a:gd name="connsiteX928" fmla="*/ 2025564 w 3300006"/>
              <a:gd name="connsiteY928" fmla="*/ 2966328 h 3126239"/>
              <a:gd name="connsiteX929" fmla="*/ 2025594 w 3300006"/>
              <a:gd name="connsiteY929" fmla="*/ 2962227 h 3126239"/>
              <a:gd name="connsiteX930" fmla="*/ 2022618 w 3300006"/>
              <a:gd name="connsiteY930" fmla="*/ 2965326 h 3126239"/>
              <a:gd name="connsiteX931" fmla="*/ 2024411 w 3300006"/>
              <a:gd name="connsiteY931" fmla="*/ 2966328 h 3126239"/>
              <a:gd name="connsiteX932" fmla="*/ 2024132 w 3300006"/>
              <a:gd name="connsiteY932" fmla="*/ 2970762 h 3126239"/>
              <a:gd name="connsiteX933" fmla="*/ 2022175 w 3300006"/>
              <a:gd name="connsiteY933" fmla="*/ 2976204 h 3126239"/>
              <a:gd name="connsiteX934" fmla="*/ 2021065 w 3300006"/>
              <a:gd name="connsiteY934" fmla="*/ 2974604 h 3126239"/>
              <a:gd name="connsiteX935" fmla="*/ 2022215 w 3300006"/>
              <a:gd name="connsiteY935" fmla="*/ 2965746 h 3126239"/>
              <a:gd name="connsiteX936" fmla="*/ 2021225 w 3300006"/>
              <a:gd name="connsiteY936" fmla="*/ 2966778 h 3126239"/>
              <a:gd name="connsiteX937" fmla="*/ 2019226 w 3300006"/>
              <a:gd name="connsiteY937" fmla="*/ 2966880 h 3126239"/>
              <a:gd name="connsiteX938" fmla="*/ 2019078 w 3300006"/>
              <a:gd name="connsiteY938" fmla="*/ 2969052 h 3126239"/>
              <a:gd name="connsiteX939" fmla="*/ 2009945 w 3300006"/>
              <a:gd name="connsiteY939" fmla="*/ 2981135 h 3126239"/>
              <a:gd name="connsiteX940" fmla="*/ 1998466 w 3300006"/>
              <a:gd name="connsiteY940" fmla="*/ 2981797 h 3126239"/>
              <a:gd name="connsiteX941" fmla="*/ 1989334 w 3300006"/>
              <a:gd name="connsiteY941" fmla="*/ 2968620 h 3126239"/>
              <a:gd name="connsiteX942" fmla="*/ 1986886 w 3300006"/>
              <a:gd name="connsiteY942" fmla="*/ 2959423 h 3126239"/>
              <a:gd name="connsiteX943" fmla="*/ 1984407 w 3300006"/>
              <a:gd name="connsiteY943" fmla="*/ 2958847 h 3126239"/>
              <a:gd name="connsiteX944" fmla="*/ 1984251 w 3300006"/>
              <a:gd name="connsiteY944" fmla="*/ 2959387 h 3126239"/>
              <a:gd name="connsiteX945" fmla="*/ 1956804 w 3300006"/>
              <a:gd name="connsiteY945" fmla="*/ 2976998 h 3126239"/>
              <a:gd name="connsiteX946" fmla="*/ 1952543 w 3300006"/>
              <a:gd name="connsiteY946" fmla="*/ 2972782 h 3126239"/>
              <a:gd name="connsiteX947" fmla="*/ 1952822 w 3300006"/>
              <a:gd name="connsiteY947" fmla="*/ 2976616 h 3126239"/>
              <a:gd name="connsiteX948" fmla="*/ 1953151 w 3300006"/>
              <a:gd name="connsiteY948" fmla="*/ 2986929 h 3126239"/>
              <a:gd name="connsiteX949" fmla="*/ 1949562 w 3300006"/>
              <a:gd name="connsiteY949" fmla="*/ 2997348 h 3126239"/>
              <a:gd name="connsiteX950" fmla="*/ 1934441 w 3300006"/>
              <a:gd name="connsiteY950" fmla="*/ 3005259 h 3126239"/>
              <a:gd name="connsiteX951" fmla="*/ 1932863 w 3300006"/>
              <a:gd name="connsiteY951" fmla="*/ 3004232 h 3126239"/>
              <a:gd name="connsiteX952" fmla="*/ 1931935 w 3300006"/>
              <a:gd name="connsiteY952" fmla="*/ 3011388 h 3126239"/>
              <a:gd name="connsiteX953" fmla="*/ 1930462 w 3300006"/>
              <a:gd name="connsiteY953" fmla="*/ 3014109 h 3126239"/>
              <a:gd name="connsiteX954" fmla="*/ 1927095 w 3300006"/>
              <a:gd name="connsiteY954" fmla="*/ 3015696 h 3126239"/>
              <a:gd name="connsiteX955" fmla="*/ 1925184 w 3300006"/>
              <a:gd name="connsiteY955" fmla="*/ 3016208 h 3126239"/>
              <a:gd name="connsiteX956" fmla="*/ 1920950 w 3300006"/>
              <a:gd name="connsiteY956" fmla="*/ 3013824 h 3126239"/>
              <a:gd name="connsiteX957" fmla="*/ 1919218 w 3300006"/>
              <a:gd name="connsiteY957" fmla="*/ 3012459 h 3126239"/>
              <a:gd name="connsiteX958" fmla="*/ 1916996 w 3300006"/>
              <a:gd name="connsiteY958" fmla="*/ 3007757 h 3126239"/>
              <a:gd name="connsiteX959" fmla="*/ 1916261 w 3300006"/>
              <a:gd name="connsiteY959" fmla="*/ 3008848 h 3126239"/>
              <a:gd name="connsiteX960" fmla="*/ 1916859 w 3300006"/>
              <a:gd name="connsiteY960" fmla="*/ 3006775 h 3126239"/>
              <a:gd name="connsiteX961" fmla="*/ 1917253 w 3300006"/>
              <a:gd name="connsiteY961" fmla="*/ 3007000 h 3126239"/>
              <a:gd name="connsiteX962" fmla="*/ 1922362 w 3300006"/>
              <a:gd name="connsiteY962" fmla="*/ 2999388 h 3126239"/>
              <a:gd name="connsiteX963" fmla="*/ 1919755 w 3300006"/>
              <a:gd name="connsiteY963" fmla="*/ 2998163 h 3126239"/>
              <a:gd name="connsiteX964" fmla="*/ 1922531 w 3300006"/>
              <a:gd name="connsiteY964" fmla="*/ 2996056 h 3126239"/>
              <a:gd name="connsiteX965" fmla="*/ 1919916 w 3300006"/>
              <a:gd name="connsiteY965" fmla="*/ 2997426 h 3126239"/>
              <a:gd name="connsiteX966" fmla="*/ 1920944 w 3300006"/>
              <a:gd name="connsiteY966" fmla="*/ 2993572 h 3126239"/>
              <a:gd name="connsiteX967" fmla="*/ 1919236 w 3300006"/>
              <a:gd name="connsiteY967" fmla="*/ 2998097 h 3126239"/>
              <a:gd name="connsiteX968" fmla="*/ 1917971 w 3300006"/>
              <a:gd name="connsiteY968" fmla="*/ 2986035 h 3126239"/>
              <a:gd name="connsiteX969" fmla="*/ 1916187 w 3300006"/>
              <a:gd name="connsiteY969" fmla="*/ 2979475 h 3126239"/>
              <a:gd name="connsiteX970" fmla="*/ 1914730 w 3300006"/>
              <a:gd name="connsiteY970" fmla="*/ 2980045 h 3126239"/>
              <a:gd name="connsiteX971" fmla="*/ 1913145 w 3300006"/>
              <a:gd name="connsiteY971" fmla="*/ 2961805 h 3126239"/>
              <a:gd name="connsiteX972" fmla="*/ 1914513 w 3300006"/>
              <a:gd name="connsiteY972" fmla="*/ 2959387 h 3126239"/>
              <a:gd name="connsiteX973" fmla="*/ 1912609 w 3300006"/>
              <a:gd name="connsiteY973" fmla="*/ 2955280 h 3126239"/>
              <a:gd name="connsiteX974" fmla="*/ 1912097 w 3300006"/>
              <a:gd name="connsiteY974" fmla="*/ 2950594 h 3126239"/>
              <a:gd name="connsiteX975" fmla="*/ 1911490 w 3300006"/>
              <a:gd name="connsiteY975" fmla="*/ 2949693 h 3126239"/>
              <a:gd name="connsiteX976" fmla="*/ 1909190 w 3300006"/>
              <a:gd name="connsiteY976" fmla="*/ 2946104 h 3126239"/>
              <a:gd name="connsiteX977" fmla="*/ 1908696 w 3300006"/>
              <a:gd name="connsiteY977" fmla="*/ 2945343 h 3126239"/>
              <a:gd name="connsiteX978" fmla="*/ 1898719 w 3300006"/>
              <a:gd name="connsiteY978" fmla="*/ 2929873 h 3126239"/>
              <a:gd name="connsiteX979" fmla="*/ 1898156 w 3300006"/>
              <a:gd name="connsiteY979" fmla="*/ 2922016 h 3126239"/>
              <a:gd name="connsiteX980" fmla="*/ 1897437 w 3300006"/>
              <a:gd name="connsiteY980" fmla="*/ 2924518 h 3126239"/>
              <a:gd name="connsiteX981" fmla="*/ 1894045 w 3300006"/>
              <a:gd name="connsiteY981" fmla="*/ 2926293 h 3126239"/>
              <a:gd name="connsiteX982" fmla="*/ 1895400 w 3300006"/>
              <a:gd name="connsiteY982" fmla="*/ 2956970 h 3126239"/>
              <a:gd name="connsiteX983" fmla="*/ 1896327 w 3300006"/>
              <a:gd name="connsiteY983" fmla="*/ 2968504 h 3126239"/>
              <a:gd name="connsiteX984" fmla="*/ 1898090 w 3300006"/>
              <a:gd name="connsiteY984" fmla="*/ 2970947 h 3126239"/>
              <a:gd name="connsiteX985" fmla="*/ 1898913 w 3300006"/>
              <a:gd name="connsiteY985" fmla="*/ 2971526 h 3126239"/>
              <a:gd name="connsiteX986" fmla="*/ 1898898 w 3300006"/>
              <a:gd name="connsiteY986" fmla="*/ 2973587 h 3126239"/>
              <a:gd name="connsiteX987" fmla="*/ 1896373 w 3300006"/>
              <a:gd name="connsiteY987" fmla="*/ 2969082 h 3126239"/>
              <a:gd name="connsiteX988" fmla="*/ 1897920 w 3300006"/>
              <a:gd name="connsiteY988" fmla="*/ 2988306 h 3126239"/>
              <a:gd name="connsiteX989" fmla="*/ 1898097 w 3300006"/>
              <a:gd name="connsiteY989" fmla="*/ 2993408 h 3126239"/>
              <a:gd name="connsiteX990" fmla="*/ 1897734 w 3300006"/>
              <a:gd name="connsiteY990" fmla="*/ 2993950 h 3126239"/>
              <a:gd name="connsiteX991" fmla="*/ 1901290 w 3300006"/>
              <a:gd name="connsiteY991" fmla="*/ 3000388 h 3126239"/>
              <a:gd name="connsiteX992" fmla="*/ 1909595 w 3300006"/>
              <a:gd name="connsiteY992" fmla="*/ 2998301 h 3126239"/>
              <a:gd name="connsiteX993" fmla="*/ 1911261 w 3300006"/>
              <a:gd name="connsiteY993" fmla="*/ 2991556 h 3126239"/>
              <a:gd name="connsiteX994" fmla="*/ 1910137 w 3300006"/>
              <a:gd name="connsiteY994" fmla="*/ 2994637 h 3126239"/>
              <a:gd name="connsiteX995" fmla="*/ 1909864 w 3300006"/>
              <a:gd name="connsiteY995" fmla="*/ 2985232 h 3126239"/>
              <a:gd name="connsiteX996" fmla="*/ 1910313 w 3300006"/>
              <a:gd name="connsiteY996" fmla="*/ 2986051 h 3126239"/>
              <a:gd name="connsiteX997" fmla="*/ 1912225 w 3300006"/>
              <a:gd name="connsiteY997" fmla="*/ 2993263 h 3126239"/>
              <a:gd name="connsiteX998" fmla="*/ 1912456 w 3300006"/>
              <a:gd name="connsiteY998" fmla="*/ 3000553 h 3126239"/>
              <a:gd name="connsiteX999" fmla="*/ 1904516 w 3300006"/>
              <a:gd name="connsiteY999" fmla="*/ 3012070 h 3126239"/>
              <a:gd name="connsiteX1000" fmla="*/ 1893201 w 3300006"/>
              <a:gd name="connsiteY1000" fmla="*/ 3014019 h 3126239"/>
              <a:gd name="connsiteX1001" fmla="*/ 1879182 w 3300006"/>
              <a:gd name="connsiteY1001" fmla="*/ 2996227 h 3126239"/>
              <a:gd name="connsiteX1002" fmla="*/ 1878247 w 3300006"/>
              <a:gd name="connsiteY1002" fmla="*/ 2993551 h 3126239"/>
              <a:gd name="connsiteX1003" fmla="*/ 1877627 w 3300006"/>
              <a:gd name="connsiteY1003" fmla="*/ 2996495 h 3126239"/>
              <a:gd name="connsiteX1004" fmla="*/ 1847421 w 3300006"/>
              <a:gd name="connsiteY1004" fmla="*/ 3011561 h 3126239"/>
              <a:gd name="connsiteX1005" fmla="*/ 1830113 w 3300006"/>
              <a:gd name="connsiteY1005" fmla="*/ 2958182 h 3126239"/>
              <a:gd name="connsiteX1006" fmla="*/ 1827661 w 3300006"/>
              <a:gd name="connsiteY1006" fmla="*/ 2960839 h 3126239"/>
              <a:gd name="connsiteX1007" fmla="*/ 1826376 w 3300006"/>
              <a:gd name="connsiteY1007" fmla="*/ 2944346 h 3126239"/>
              <a:gd name="connsiteX1008" fmla="*/ 1824235 w 3300006"/>
              <a:gd name="connsiteY1008" fmla="*/ 2955775 h 3126239"/>
              <a:gd name="connsiteX1009" fmla="*/ 1829520 w 3300006"/>
              <a:gd name="connsiteY1009" fmla="*/ 2904378 h 3126239"/>
              <a:gd name="connsiteX1010" fmla="*/ 1829680 w 3300006"/>
              <a:gd name="connsiteY1010" fmla="*/ 2898071 h 3126239"/>
              <a:gd name="connsiteX1011" fmla="*/ 1829531 w 3300006"/>
              <a:gd name="connsiteY1011" fmla="*/ 2885711 h 3126239"/>
              <a:gd name="connsiteX1012" fmla="*/ 1829581 w 3300006"/>
              <a:gd name="connsiteY1012" fmla="*/ 2885616 h 3126239"/>
              <a:gd name="connsiteX1013" fmla="*/ 1829012 w 3300006"/>
              <a:gd name="connsiteY1013" fmla="*/ 2883365 h 3126239"/>
              <a:gd name="connsiteX1014" fmla="*/ 1827997 w 3300006"/>
              <a:gd name="connsiteY1014" fmla="*/ 2873026 h 3126239"/>
              <a:gd name="connsiteX1015" fmla="*/ 1796188 w 3300006"/>
              <a:gd name="connsiteY1015" fmla="*/ 2880340 h 3126239"/>
              <a:gd name="connsiteX1016" fmla="*/ 1771932 w 3300006"/>
              <a:gd name="connsiteY1016" fmla="*/ 2880207 h 3126239"/>
              <a:gd name="connsiteX1017" fmla="*/ 1767054 w 3300006"/>
              <a:gd name="connsiteY1017" fmla="*/ 2895868 h 3126239"/>
              <a:gd name="connsiteX1018" fmla="*/ 1719627 w 3300006"/>
              <a:gd name="connsiteY1018" fmla="*/ 2994883 h 3126239"/>
              <a:gd name="connsiteX1019" fmla="*/ 1664711 w 3300006"/>
              <a:gd name="connsiteY1019" fmla="*/ 3044807 h 3126239"/>
              <a:gd name="connsiteX1020" fmla="*/ 1645572 w 3300006"/>
              <a:gd name="connsiteY1020" fmla="*/ 3053958 h 3126239"/>
              <a:gd name="connsiteX1021" fmla="*/ 1628931 w 3300006"/>
              <a:gd name="connsiteY1021" fmla="*/ 3059784 h 3126239"/>
              <a:gd name="connsiteX1022" fmla="*/ 1605633 w 3300006"/>
              <a:gd name="connsiteY1022" fmla="*/ 3066439 h 3126239"/>
              <a:gd name="connsiteX1023" fmla="*/ 1574015 w 3300006"/>
              <a:gd name="connsiteY1023" fmla="*/ 3078089 h 3126239"/>
              <a:gd name="connsiteX1024" fmla="*/ 1539069 w 3300006"/>
              <a:gd name="connsiteY1024" fmla="*/ 3083912 h 3126239"/>
              <a:gd name="connsiteX1025" fmla="*/ 1521595 w 3300006"/>
              <a:gd name="connsiteY1025" fmla="*/ 3075593 h 3126239"/>
              <a:gd name="connsiteX1026" fmla="*/ 1494137 w 3300006"/>
              <a:gd name="connsiteY1026" fmla="*/ 3067272 h 3126239"/>
              <a:gd name="connsiteX1027" fmla="*/ 1450038 w 3300006"/>
              <a:gd name="connsiteY1027" fmla="*/ 3058120 h 3126239"/>
              <a:gd name="connsiteX1028" fmla="*/ 1434229 w 3300006"/>
              <a:gd name="connsiteY1028" fmla="*/ 3054791 h 3126239"/>
              <a:gd name="connsiteX1029" fmla="*/ 1420916 w 3300006"/>
              <a:gd name="connsiteY1029" fmla="*/ 3049799 h 3126239"/>
              <a:gd name="connsiteX1030" fmla="*/ 1373489 w 3300006"/>
              <a:gd name="connsiteY1030" fmla="*/ 3033158 h 3126239"/>
              <a:gd name="connsiteX1031" fmla="*/ 1323565 w 3300006"/>
              <a:gd name="connsiteY1031" fmla="*/ 3001538 h 3126239"/>
              <a:gd name="connsiteX1032" fmla="*/ 1283732 w 3300006"/>
              <a:gd name="connsiteY1032" fmla="*/ 2922389 h 3126239"/>
              <a:gd name="connsiteX1033" fmla="*/ 1271505 w 3300006"/>
              <a:gd name="connsiteY1033" fmla="*/ 2876128 h 3126239"/>
              <a:gd name="connsiteX1034" fmla="*/ 1266891 w 3300006"/>
              <a:gd name="connsiteY1034" fmla="*/ 2883051 h 3126239"/>
              <a:gd name="connsiteX1035" fmla="*/ 1232865 w 3300006"/>
              <a:gd name="connsiteY1035" fmla="*/ 2909165 h 3126239"/>
              <a:gd name="connsiteX1036" fmla="*/ 1153820 w 3300006"/>
              <a:gd name="connsiteY1036" fmla="*/ 2922478 h 3126239"/>
              <a:gd name="connsiteX1037" fmla="*/ 987406 w 3300006"/>
              <a:gd name="connsiteY1037" fmla="*/ 2896685 h 3126239"/>
              <a:gd name="connsiteX1038" fmla="*/ 866758 w 3300006"/>
              <a:gd name="connsiteY1038" fmla="*/ 2842600 h 3126239"/>
              <a:gd name="connsiteX1039" fmla="*/ 848739 w 3300006"/>
              <a:gd name="connsiteY1039" fmla="*/ 2801250 h 3126239"/>
              <a:gd name="connsiteX1040" fmla="*/ 819166 w 3300006"/>
              <a:gd name="connsiteY1040" fmla="*/ 2801250 h 3126239"/>
              <a:gd name="connsiteX1041" fmla="*/ 775590 w 3300006"/>
              <a:gd name="connsiteY1041" fmla="*/ 2855862 h 3126239"/>
              <a:gd name="connsiteX1042" fmla="*/ 702685 w 3300006"/>
              <a:gd name="connsiteY1042" fmla="*/ 2923839 h 3126239"/>
              <a:gd name="connsiteX1043" fmla="*/ 672404 w 3300006"/>
              <a:gd name="connsiteY1043" fmla="*/ 2911467 h 3126239"/>
              <a:gd name="connsiteX1044" fmla="*/ 603030 w 3300006"/>
              <a:gd name="connsiteY1044" fmla="*/ 2905191 h 3126239"/>
              <a:gd name="connsiteX1045" fmla="*/ 601030 w 3300006"/>
              <a:gd name="connsiteY1045" fmla="*/ 2894227 h 3126239"/>
              <a:gd name="connsiteX1046" fmla="*/ 588019 w 3300006"/>
              <a:gd name="connsiteY1046" fmla="*/ 2937456 h 3126239"/>
              <a:gd name="connsiteX1047" fmla="*/ 540592 w 3300006"/>
              <a:gd name="connsiteY1047" fmla="*/ 3036471 h 3126239"/>
              <a:gd name="connsiteX1048" fmla="*/ 485676 w 3300006"/>
              <a:gd name="connsiteY1048" fmla="*/ 3086394 h 3126239"/>
              <a:gd name="connsiteX1049" fmla="*/ 466537 w 3300006"/>
              <a:gd name="connsiteY1049" fmla="*/ 3095546 h 3126239"/>
              <a:gd name="connsiteX1050" fmla="*/ 449896 w 3300006"/>
              <a:gd name="connsiteY1050" fmla="*/ 3101371 h 3126239"/>
              <a:gd name="connsiteX1051" fmla="*/ 426598 w 3300006"/>
              <a:gd name="connsiteY1051" fmla="*/ 3108027 h 3126239"/>
              <a:gd name="connsiteX1052" fmla="*/ 394981 w 3300006"/>
              <a:gd name="connsiteY1052" fmla="*/ 3119677 h 3126239"/>
              <a:gd name="connsiteX1053" fmla="*/ 360034 w 3300006"/>
              <a:gd name="connsiteY1053" fmla="*/ 3125501 h 3126239"/>
              <a:gd name="connsiteX1054" fmla="*/ 342561 w 3300006"/>
              <a:gd name="connsiteY1054" fmla="*/ 3117180 h 3126239"/>
              <a:gd name="connsiteX1055" fmla="*/ 315103 w 3300006"/>
              <a:gd name="connsiteY1055" fmla="*/ 3108859 h 3126239"/>
              <a:gd name="connsiteX1056" fmla="*/ 271004 w 3300006"/>
              <a:gd name="connsiteY1056" fmla="*/ 3099707 h 3126239"/>
              <a:gd name="connsiteX1057" fmla="*/ 255194 w 3300006"/>
              <a:gd name="connsiteY1057" fmla="*/ 3096378 h 3126239"/>
              <a:gd name="connsiteX1058" fmla="*/ 241882 w 3300006"/>
              <a:gd name="connsiteY1058" fmla="*/ 3091386 h 3126239"/>
              <a:gd name="connsiteX1059" fmla="*/ 194454 w 3300006"/>
              <a:gd name="connsiteY1059" fmla="*/ 3074744 h 3126239"/>
              <a:gd name="connsiteX1060" fmla="*/ 144530 w 3300006"/>
              <a:gd name="connsiteY1060" fmla="*/ 3043126 h 3126239"/>
              <a:gd name="connsiteX1061" fmla="*/ 80463 w 3300006"/>
              <a:gd name="connsiteY1061" fmla="*/ 2849258 h 3126239"/>
              <a:gd name="connsiteX1062" fmla="*/ 76303 w 3300006"/>
              <a:gd name="connsiteY1062" fmla="*/ 2820968 h 3126239"/>
              <a:gd name="connsiteX1063" fmla="*/ 143699 w 3300006"/>
              <a:gd name="connsiteY1063" fmla="*/ 1986412 h 3126239"/>
              <a:gd name="connsiteX1064" fmla="*/ 82959 w 3300006"/>
              <a:gd name="connsiteY1064" fmla="*/ 2349190 h 3126239"/>
              <a:gd name="connsiteX1065" fmla="*/ 116241 w 3300006"/>
              <a:gd name="connsiteY1065" fmla="*/ 2080434 h 3126239"/>
              <a:gd name="connsiteX1066" fmla="*/ 119570 w 3300006"/>
              <a:gd name="connsiteY1066" fmla="*/ 2059633 h 3126239"/>
              <a:gd name="connsiteX1067" fmla="*/ 260395 w 3300006"/>
              <a:gd name="connsiteY1067" fmla="*/ 1512970 h 3126239"/>
              <a:gd name="connsiteX1068" fmla="*/ 263612 w 3300006"/>
              <a:gd name="connsiteY1068" fmla="*/ 1504532 h 3126239"/>
              <a:gd name="connsiteX1069" fmla="*/ 263612 w 3300006"/>
              <a:gd name="connsiteY1069" fmla="*/ 1479325 h 3126239"/>
              <a:gd name="connsiteX1070" fmla="*/ 238114 w 3300006"/>
              <a:gd name="connsiteY1070" fmla="*/ 1461154 h 3126239"/>
              <a:gd name="connsiteX1071" fmla="*/ 1 w 3300006"/>
              <a:gd name="connsiteY1071" fmla="*/ 1212197 h 3126239"/>
              <a:gd name="connsiteX1072" fmla="*/ 12903 w 3300006"/>
              <a:gd name="connsiteY1072" fmla="*/ 1133083 h 3126239"/>
              <a:gd name="connsiteX1073" fmla="*/ 91006 w 3300006"/>
              <a:gd name="connsiteY1073" fmla="*/ 983892 h 3126239"/>
              <a:gd name="connsiteX1074" fmla="*/ 181122 w 3300006"/>
              <a:gd name="connsiteY1074" fmla="*/ 887144 h 3126239"/>
              <a:gd name="connsiteX1075" fmla="*/ 243749 w 3300006"/>
              <a:gd name="connsiteY1075" fmla="*/ 881967 h 3126239"/>
              <a:gd name="connsiteX1076" fmla="*/ 264838 w 3300006"/>
              <a:gd name="connsiteY1076" fmla="*/ 882758 h 3126239"/>
              <a:gd name="connsiteX1077" fmla="*/ 271357 w 3300006"/>
              <a:gd name="connsiteY1077" fmla="*/ 818079 h 3126239"/>
              <a:gd name="connsiteX1078" fmla="*/ 293574 w 3300006"/>
              <a:gd name="connsiteY1078" fmla="*/ 746510 h 3126239"/>
              <a:gd name="connsiteX1079" fmla="*/ 319553 w 3300006"/>
              <a:gd name="connsiteY1079" fmla="*/ 698646 h 3126239"/>
              <a:gd name="connsiteX1080" fmla="*/ 301428 w 3300006"/>
              <a:gd name="connsiteY1080" fmla="*/ 683769 h 3126239"/>
              <a:gd name="connsiteX1081" fmla="*/ 181269 w 3300006"/>
              <a:gd name="connsiteY1081" fmla="*/ 592706 h 3126239"/>
              <a:gd name="connsiteX1082" fmla="*/ 102849 w 3300006"/>
              <a:gd name="connsiteY1082" fmla="*/ 515870 h 3126239"/>
              <a:gd name="connsiteX1083" fmla="*/ 73313 w 3300006"/>
              <a:gd name="connsiteY1083" fmla="*/ 447785 h 3126239"/>
              <a:gd name="connsiteX1084" fmla="*/ 70823 w 3300006"/>
              <a:gd name="connsiteY1084" fmla="*/ 426717 h 3126239"/>
              <a:gd name="connsiteX1085" fmla="*/ 70680 w 3300006"/>
              <a:gd name="connsiteY1085" fmla="*/ 409086 h 3126239"/>
              <a:gd name="connsiteX1086" fmla="*/ 71895 w 3300006"/>
              <a:gd name="connsiteY1086" fmla="*/ 384888 h 3126239"/>
              <a:gd name="connsiteX1087" fmla="*/ 71071 w 3300006"/>
              <a:gd name="connsiteY1087" fmla="*/ 351201 h 3126239"/>
              <a:gd name="connsiteX1088" fmla="*/ 76832 w 3300006"/>
              <a:gd name="connsiteY1088" fmla="*/ 316244 h 3126239"/>
              <a:gd name="connsiteX1089" fmla="*/ 90346 w 3300006"/>
              <a:gd name="connsiteY1089" fmla="*/ 302390 h 3126239"/>
              <a:gd name="connsiteX1090" fmla="*/ 107080 w 3300006"/>
              <a:gd name="connsiteY1090" fmla="*/ 279085 h 3126239"/>
              <a:gd name="connsiteX1091" fmla="*/ 129970 w 3300006"/>
              <a:gd name="connsiteY1091" fmla="*/ 240297 h 3126239"/>
              <a:gd name="connsiteX1092" fmla="*/ 138222 w 3300006"/>
              <a:gd name="connsiteY1092" fmla="*/ 226407 h 3126239"/>
              <a:gd name="connsiteX1093" fmla="*/ 147242 w 3300006"/>
              <a:gd name="connsiteY1093" fmla="*/ 215416 h 3126239"/>
              <a:gd name="connsiteX1094" fmla="*/ 178295 w 3300006"/>
              <a:gd name="connsiteY1094" fmla="*/ 175894 h 3126239"/>
              <a:gd name="connsiteX1095" fmla="*/ 224329 w 3300006"/>
              <a:gd name="connsiteY1095" fmla="*/ 138841 h 3126239"/>
              <a:gd name="connsiteX1096" fmla="*/ 312097 w 3300006"/>
              <a:gd name="connsiteY1096" fmla="*/ 126672 h 3126239"/>
              <a:gd name="connsiteX1097" fmla="*/ 428501 w 3300006"/>
              <a:gd name="connsiteY1097" fmla="*/ 140746 h 3126239"/>
              <a:gd name="connsiteX1098" fmla="*/ 456621 w 3300006"/>
              <a:gd name="connsiteY1098" fmla="*/ 145936 h 3126239"/>
              <a:gd name="connsiteX1099" fmla="*/ 844732 w 3300006"/>
              <a:gd name="connsiteY1099" fmla="*/ 287126 h 3126239"/>
              <a:gd name="connsiteX1100" fmla="*/ 1012432 w 3300006"/>
              <a:gd name="connsiteY1100" fmla="*/ 370096 h 3126239"/>
              <a:gd name="connsiteX1101" fmla="*/ 1010184 w 3300006"/>
              <a:gd name="connsiteY1101" fmla="*/ 362026 h 3126239"/>
              <a:gd name="connsiteX1102" fmla="*/ 901023 w 3300006"/>
              <a:gd name="connsiteY1102" fmla="*/ 304444 h 3126239"/>
              <a:gd name="connsiteX1103" fmla="*/ 959652 w 3300006"/>
              <a:gd name="connsiteY1103" fmla="*/ 330417 h 3126239"/>
              <a:gd name="connsiteX1104" fmla="*/ 1007844 w 3300006"/>
              <a:gd name="connsiteY1104" fmla="*/ 353618 h 3126239"/>
              <a:gd name="connsiteX1105" fmla="*/ 1001031 w 3300006"/>
              <a:gd name="connsiteY1105" fmla="*/ 329148 h 3126239"/>
              <a:gd name="connsiteX1106" fmla="*/ 1003203 w 3300006"/>
              <a:gd name="connsiteY1106" fmla="*/ 313158 h 3126239"/>
              <a:gd name="connsiteX1107" fmla="*/ 1013823 w 3300006"/>
              <a:gd name="connsiteY1107" fmla="*/ 322726 h 3126239"/>
              <a:gd name="connsiteX1108" fmla="*/ 1027263 w 3300006"/>
              <a:gd name="connsiteY1108" fmla="*/ 363051 h 3126239"/>
              <a:gd name="connsiteX1109" fmla="*/ 1058528 w 3300006"/>
              <a:gd name="connsiteY1109" fmla="*/ 378770 h 3126239"/>
              <a:gd name="connsiteX1110" fmla="*/ 1051204 w 3300006"/>
              <a:gd name="connsiteY1110" fmla="*/ 349504 h 3126239"/>
              <a:gd name="connsiteX1111" fmla="*/ 1051269 w 3300006"/>
              <a:gd name="connsiteY1111" fmla="*/ 345911 h 3126239"/>
              <a:gd name="connsiteX1112" fmla="*/ 1053425 w 3300006"/>
              <a:gd name="connsiteY1112" fmla="*/ 347274 h 3126239"/>
              <a:gd name="connsiteX1113" fmla="*/ 1061089 w 3300006"/>
              <a:gd name="connsiteY1113" fmla="*/ 365397 h 3126239"/>
              <a:gd name="connsiteX1114" fmla="*/ 1067708 w 3300006"/>
              <a:gd name="connsiteY1114" fmla="*/ 383386 h 3126239"/>
              <a:gd name="connsiteX1115" fmla="*/ 1086806 w 3300006"/>
              <a:gd name="connsiteY1115" fmla="*/ 392986 h 3126239"/>
              <a:gd name="connsiteX1116" fmla="*/ 1097147 w 3300006"/>
              <a:gd name="connsiteY1116" fmla="*/ 398289 h 3126239"/>
              <a:gd name="connsiteX1117" fmla="*/ 1097648 w 3300006"/>
              <a:gd name="connsiteY1117" fmla="*/ 396619 h 3126239"/>
              <a:gd name="connsiteX1118" fmla="*/ 1098757 w 3300006"/>
              <a:gd name="connsiteY1118" fmla="*/ 398205 h 3126239"/>
              <a:gd name="connsiteX1119" fmla="*/ 1098982 w 3300006"/>
              <a:gd name="connsiteY1119" fmla="*/ 399230 h 3126239"/>
              <a:gd name="connsiteX1120" fmla="*/ 1099748 w 3300006"/>
              <a:gd name="connsiteY1120" fmla="*/ 399622 h 3126239"/>
              <a:gd name="connsiteX1121" fmla="*/ 1098757 w 3300006"/>
              <a:gd name="connsiteY1121" fmla="*/ 398205 h 3126239"/>
              <a:gd name="connsiteX1122" fmla="*/ 1074753 w 3300006"/>
              <a:gd name="connsiteY1122" fmla="*/ 288018 h 3126239"/>
              <a:gd name="connsiteX1123" fmla="*/ 1075336 w 3300006"/>
              <a:gd name="connsiteY1123" fmla="*/ 284592 h 3126239"/>
              <a:gd name="connsiteX1124" fmla="*/ 1077451 w 3300006"/>
              <a:gd name="connsiteY1124" fmla="*/ 286940 h 3126239"/>
              <a:gd name="connsiteX1125" fmla="*/ 1087159 w 3300006"/>
              <a:gd name="connsiteY1125" fmla="*/ 325460 h 3126239"/>
              <a:gd name="connsiteX1126" fmla="*/ 1096412 w 3300006"/>
              <a:gd name="connsiteY1126" fmla="*/ 363927 h 3126239"/>
              <a:gd name="connsiteX1127" fmla="*/ 1098342 w 3300006"/>
              <a:gd name="connsiteY1127" fmla="*/ 363411 h 3126239"/>
              <a:gd name="connsiteX1128" fmla="*/ 1099176 w 3300006"/>
              <a:gd name="connsiteY1128" fmla="*/ 367485 h 3126239"/>
              <a:gd name="connsiteX1129" fmla="*/ 1097300 w 3300006"/>
              <a:gd name="connsiteY1129" fmla="*/ 367972 h 3126239"/>
              <a:gd name="connsiteX1130" fmla="*/ 1104396 w 3300006"/>
              <a:gd name="connsiteY1130" fmla="*/ 402006 h 3126239"/>
              <a:gd name="connsiteX1131" fmla="*/ 1113341 w 3300006"/>
              <a:gd name="connsiteY1131" fmla="*/ 406591 h 3126239"/>
              <a:gd name="connsiteX1132" fmla="*/ 1109558 w 3300006"/>
              <a:gd name="connsiteY1132" fmla="*/ 378070 h 3126239"/>
              <a:gd name="connsiteX1133" fmla="*/ 1103726 w 3300006"/>
              <a:gd name="connsiteY1133" fmla="*/ 364152 h 3126239"/>
              <a:gd name="connsiteX1134" fmla="*/ 1104038 w 3300006"/>
              <a:gd name="connsiteY1134" fmla="*/ 360353 h 3126239"/>
              <a:gd name="connsiteX1135" fmla="*/ 1106066 w 3300006"/>
              <a:gd name="connsiteY1135" fmla="*/ 362008 h 3126239"/>
              <a:gd name="connsiteX1136" fmla="*/ 1107599 w 3300006"/>
              <a:gd name="connsiteY1136" fmla="*/ 365927 h 3126239"/>
              <a:gd name="connsiteX1137" fmla="*/ 1112368 w 3300006"/>
              <a:gd name="connsiteY1137" fmla="*/ 349731 h 3126239"/>
              <a:gd name="connsiteX1138" fmla="*/ 1114468 w 3300006"/>
              <a:gd name="connsiteY1138" fmla="*/ 350220 h 3126239"/>
              <a:gd name="connsiteX1139" fmla="*/ 1108349 w 3300006"/>
              <a:gd name="connsiteY1139" fmla="*/ 328244 h 3126239"/>
              <a:gd name="connsiteX1140" fmla="*/ 1110521 w 3300006"/>
              <a:gd name="connsiteY1140" fmla="*/ 312255 h 3126239"/>
              <a:gd name="connsiteX1141" fmla="*/ 1121141 w 3300006"/>
              <a:gd name="connsiteY1141" fmla="*/ 321822 h 3126239"/>
              <a:gd name="connsiteX1142" fmla="*/ 1128868 w 3300006"/>
              <a:gd name="connsiteY1142" fmla="*/ 345003 h 3126239"/>
              <a:gd name="connsiteX1143" fmla="*/ 1128072 w 3300006"/>
              <a:gd name="connsiteY1143" fmla="*/ 339446 h 3126239"/>
              <a:gd name="connsiteX1144" fmla="*/ 1129343 w 3300006"/>
              <a:gd name="connsiteY1144" fmla="*/ 333057 h 3126239"/>
              <a:gd name="connsiteX1145" fmla="*/ 1133483 w 3300006"/>
              <a:gd name="connsiteY1145" fmla="*/ 338246 h 3126239"/>
              <a:gd name="connsiteX1146" fmla="*/ 1154314 w 3300006"/>
              <a:gd name="connsiteY1146" fmla="*/ 427763 h 3126239"/>
              <a:gd name="connsiteX1147" fmla="*/ 1163284 w 3300006"/>
              <a:gd name="connsiteY1147" fmla="*/ 432516 h 3126239"/>
              <a:gd name="connsiteX1148" fmla="*/ 1165643 w 3300006"/>
              <a:gd name="connsiteY1148" fmla="*/ 433868 h 3126239"/>
              <a:gd name="connsiteX1149" fmla="*/ 1153760 w 3300006"/>
              <a:gd name="connsiteY1149" fmla="*/ 387696 h 3126239"/>
              <a:gd name="connsiteX1150" fmla="*/ 1154359 w 3300006"/>
              <a:gd name="connsiteY1150" fmla="*/ 384039 h 3126239"/>
              <a:gd name="connsiteX1151" fmla="*/ 1156371 w 3300006"/>
              <a:gd name="connsiteY1151" fmla="*/ 386591 h 3126239"/>
              <a:gd name="connsiteX1152" fmla="*/ 1170083 w 3300006"/>
              <a:gd name="connsiteY1152" fmla="*/ 436155 h 3126239"/>
              <a:gd name="connsiteX1153" fmla="*/ 1170170 w 3300006"/>
              <a:gd name="connsiteY1153" fmla="*/ 436460 h 3126239"/>
              <a:gd name="connsiteX1154" fmla="*/ 1173948 w 3300006"/>
              <a:gd name="connsiteY1154" fmla="*/ 438625 h 3126239"/>
              <a:gd name="connsiteX1155" fmla="*/ 1170583 w 3300006"/>
              <a:gd name="connsiteY1155" fmla="*/ 422619 h 3126239"/>
              <a:gd name="connsiteX1156" fmla="*/ 1117313 w 3300006"/>
              <a:gd name="connsiteY1156" fmla="*/ 233153 h 3126239"/>
              <a:gd name="connsiteX1157" fmla="*/ 1118296 w 3300006"/>
              <a:gd name="connsiteY1157" fmla="*/ 214020 h 3126239"/>
              <a:gd name="connsiteX1158" fmla="*/ 1129838 w 3300006"/>
              <a:gd name="connsiteY1158" fmla="*/ 225835 h 3126239"/>
              <a:gd name="connsiteX1159" fmla="*/ 1163909 w 3300006"/>
              <a:gd name="connsiteY1159" fmla="*/ 326414 h 3126239"/>
              <a:gd name="connsiteX1160" fmla="*/ 1187655 w 3300006"/>
              <a:gd name="connsiteY1160" fmla="*/ 420446 h 3126239"/>
              <a:gd name="connsiteX1161" fmla="*/ 1190145 w 3300006"/>
              <a:gd name="connsiteY1161" fmla="*/ 416115 h 3126239"/>
              <a:gd name="connsiteX1162" fmla="*/ 1195177 w 3300006"/>
              <a:gd name="connsiteY1162" fmla="*/ 413569 h 3126239"/>
              <a:gd name="connsiteX1163" fmla="*/ 1201194 w 3300006"/>
              <a:gd name="connsiteY1163" fmla="*/ 415896 h 3126239"/>
              <a:gd name="connsiteX1164" fmla="*/ 1204230 w 3300006"/>
              <a:gd name="connsiteY1164" fmla="*/ 419459 h 3126239"/>
              <a:gd name="connsiteX1165" fmla="*/ 1204011 w 3300006"/>
              <a:gd name="connsiteY1165" fmla="*/ 410900 h 3126239"/>
              <a:gd name="connsiteX1166" fmla="*/ 1202848 w 3300006"/>
              <a:gd name="connsiteY1166" fmla="*/ 402781 h 3126239"/>
              <a:gd name="connsiteX1167" fmla="*/ 1203062 w 3300006"/>
              <a:gd name="connsiteY1167" fmla="*/ 397923 h 3126239"/>
              <a:gd name="connsiteX1168" fmla="*/ 1203662 w 3300006"/>
              <a:gd name="connsiteY1168" fmla="*/ 397228 h 3126239"/>
              <a:gd name="connsiteX1169" fmla="*/ 1203344 w 3300006"/>
              <a:gd name="connsiteY1169" fmla="*/ 384798 h 3126239"/>
              <a:gd name="connsiteX1170" fmla="*/ 1169293 w 3300006"/>
              <a:gd name="connsiteY1170" fmla="*/ 258468 h 3126239"/>
              <a:gd name="connsiteX1171" fmla="*/ 1169130 w 3300006"/>
              <a:gd name="connsiteY1171" fmla="*/ 254183 h 3126239"/>
              <a:gd name="connsiteX1172" fmla="*/ 1171354 w 3300006"/>
              <a:gd name="connsiteY1172" fmla="*/ 255805 h 3126239"/>
              <a:gd name="connsiteX1173" fmla="*/ 1180235 w 3300006"/>
              <a:gd name="connsiteY1173" fmla="*/ 277128 h 3126239"/>
              <a:gd name="connsiteX1174" fmla="*/ 1182650 w 3300006"/>
              <a:gd name="connsiteY1174" fmla="*/ 283694 h 3126239"/>
              <a:gd name="connsiteX1175" fmla="*/ 1182654 w 3300006"/>
              <a:gd name="connsiteY1175" fmla="*/ 283689 h 3126239"/>
              <a:gd name="connsiteX1176" fmla="*/ 1184770 w 3300006"/>
              <a:gd name="connsiteY1176" fmla="*/ 286037 h 3126239"/>
              <a:gd name="connsiteX1177" fmla="*/ 1187508 w 3300006"/>
              <a:gd name="connsiteY1177" fmla="*/ 296902 h 3126239"/>
              <a:gd name="connsiteX1178" fmla="*/ 1188294 w 3300006"/>
              <a:gd name="connsiteY1178" fmla="*/ 299041 h 3126239"/>
              <a:gd name="connsiteX1179" fmla="*/ 1202957 w 3300006"/>
              <a:gd name="connsiteY1179" fmla="*/ 343870 h 3126239"/>
              <a:gd name="connsiteX1180" fmla="*/ 1210287 w 3300006"/>
              <a:gd name="connsiteY1180" fmla="*/ 334969 h 3126239"/>
              <a:gd name="connsiteX1181" fmla="*/ 1221114 w 3300006"/>
              <a:gd name="connsiteY1181" fmla="*/ 343462 h 3126239"/>
              <a:gd name="connsiteX1182" fmla="*/ 1217190 w 3300006"/>
              <a:gd name="connsiteY1182" fmla="*/ 322221 h 3126239"/>
              <a:gd name="connsiteX1183" fmla="*/ 1218858 w 3300006"/>
              <a:gd name="connsiteY1183" fmla="*/ 313914 h 3126239"/>
              <a:gd name="connsiteX1184" fmla="*/ 1223566 w 3300006"/>
              <a:gd name="connsiteY1184" fmla="*/ 321096 h 3126239"/>
              <a:gd name="connsiteX1185" fmla="*/ 1232100 w 3300006"/>
              <a:gd name="connsiteY1185" fmla="*/ 372537 h 3126239"/>
              <a:gd name="connsiteX1186" fmla="*/ 1244109 w 3300006"/>
              <a:gd name="connsiteY1186" fmla="*/ 434666 h 3126239"/>
              <a:gd name="connsiteX1187" fmla="*/ 1245868 w 3300006"/>
              <a:gd name="connsiteY1187" fmla="*/ 442321 h 3126239"/>
              <a:gd name="connsiteX1188" fmla="*/ 1248924 w 3300006"/>
              <a:gd name="connsiteY1188" fmla="*/ 449871 h 3126239"/>
              <a:gd name="connsiteX1189" fmla="*/ 1245849 w 3300006"/>
              <a:gd name="connsiteY1189" fmla="*/ 419144 h 3126239"/>
              <a:gd name="connsiteX1190" fmla="*/ 1227906 w 3300006"/>
              <a:gd name="connsiteY1190" fmla="*/ 336824 h 3126239"/>
              <a:gd name="connsiteX1191" fmla="*/ 1188951 w 3300006"/>
              <a:gd name="connsiteY1191" fmla="*/ 187212 h 3126239"/>
              <a:gd name="connsiteX1192" fmla="*/ 1189366 w 3300006"/>
              <a:gd name="connsiteY1192" fmla="*/ 183209 h 3126239"/>
              <a:gd name="connsiteX1193" fmla="*/ 1191674 w 3300006"/>
              <a:gd name="connsiteY1193" fmla="*/ 186047 h 3126239"/>
              <a:gd name="connsiteX1194" fmla="*/ 1203949 w 3300006"/>
              <a:gd name="connsiteY1194" fmla="*/ 231342 h 3126239"/>
              <a:gd name="connsiteX1195" fmla="*/ 1215894 w 3300006"/>
              <a:gd name="connsiteY1195" fmla="*/ 276813 h 3126239"/>
              <a:gd name="connsiteX1196" fmla="*/ 1217825 w 3300006"/>
              <a:gd name="connsiteY1196" fmla="*/ 276297 h 3126239"/>
              <a:gd name="connsiteX1197" fmla="*/ 1218942 w 3300006"/>
              <a:gd name="connsiteY1197" fmla="*/ 281032 h 3126239"/>
              <a:gd name="connsiteX1198" fmla="*/ 1217067 w 3300006"/>
              <a:gd name="connsiteY1198" fmla="*/ 281520 h 3126239"/>
              <a:gd name="connsiteX1199" fmla="*/ 1237785 w 3300006"/>
              <a:gd name="connsiteY1199" fmla="*/ 365496 h 3126239"/>
              <a:gd name="connsiteX1200" fmla="*/ 1241961 w 3300006"/>
              <a:gd name="connsiteY1200" fmla="*/ 384444 h 3126239"/>
              <a:gd name="connsiteX1201" fmla="*/ 1235391 w 3300006"/>
              <a:gd name="connsiteY1201" fmla="*/ 338544 h 3126239"/>
              <a:gd name="connsiteX1202" fmla="*/ 1236661 w 3300006"/>
              <a:gd name="connsiteY1202" fmla="*/ 332154 h 3126239"/>
              <a:gd name="connsiteX1203" fmla="*/ 1237325 w 3300006"/>
              <a:gd name="connsiteY1203" fmla="*/ 332503 h 3126239"/>
              <a:gd name="connsiteX1204" fmla="*/ 1230159 w 3300006"/>
              <a:gd name="connsiteY1204" fmla="*/ 293171 h 3126239"/>
              <a:gd name="connsiteX1205" fmla="*/ 1223312 w 3300006"/>
              <a:gd name="connsiteY1205" fmla="*/ 276834 h 3126239"/>
              <a:gd name="connsiteX1206" fmla="*/ 1223426 w 3300006"/>
              <a:gd name="connsiteY1206" fmla="*/ 272400 h 3126239"/>
              <a:gd name="connsiteX1207" fmla="*/ 1225608 w 3300006"/>
              <a:gd name="connsiteY1207" fmla="*/ 274342 h 3126239"/>
              <a:gd name="connsiteX1208" fmla="*/ 1227371 w 3300006"/>
              <a:gd name="connsiteY1208" fmla="*/ 278954 h 3126239"/>
              <a:gd name="connsiteX1209" fmla="*/ 1231388 w 3300006"/>
              <a:gd name="connsiteY1209" fmla="*/ 259900 h 3126239"/>
              <a:gd name="connsiteX1210" fmla="*/ 1232802 w 3300006"/>
              <a:gd name="connsiteY1210" fmla="*/ 260303 h 3126239"/>
              <a:gd name="connsiteX1211" fmla="*/ 1224632 w 3300006"/>
              <a:gd name="connsiteY1211" fmla="*/ 232250 h 3126239"/>
              <a:gd name="connsiteX1212" fmla="*/ 1225615 w 3300006"/>
              <a:gd name="connsiteY1212" fmla="*/ 213117 h 3126239"/>
              <a:gd name="connsiteX1213" fmla="*/ 1237157 w 3300006"/>
              <a:gd name="connsiteY1213" fmla="*/ 224933 h 3126239"/>
              <a:gd name="connsiteX1214" fmla="*/ 1248254 w 3300006"/>
              <a:gd name="connsiteY1214" fmla="*/ 257691 h 3126239"/>
              <a:gd name="connsiteX1215" fmla="*/ 1246543 w 3300006"/>
              <a:gd name="connsiteY1215" fmla="*/ 248058 h 3126239"/>
              <a:gd name="connsiteX1216" fmla="*/ 1247430 w 3300006"/>
              <a:gd name="connsiteY1216" fmla="*/ 240688 h 3126239"/>
              <a:gd name="connsiteX1217" fmla="*/ 1251799 w 3300006"/>
              <a:gd name="connsiteY1217" fmla="*/ 246571 h 3126239"/>
              <a:gd name="connsiteX1218" fmla="*/ 1295404 w 3300006"/>
              <a:gd name="connsiteY1218" fmla="*/ 417814 h 3126239"/>
              <a:gd name="connsiteX1219" fmla="*/ 1296783 w 3300006"/>
              <a:gd name="connsiteY1219" fmla="*/ 426707 h 3126239"/>
              <a:gd name="connsiteX1220" fmla="*/ 1297193 w 3300006"/>
              <a:gd name="connsiteY1220" fmla="*/ 428333 h 3126239"/>
              <a:gd name="connsiteX1221" fmla="*/ 1306832 w 3300006"/>
              <a:gd name="connsiteY1221" fmla="*/ 481784 h 3126239"/>
              <a:gd name="connsiteX1222" fmla="*/ 1307167 w 3300006"/>
              <a:gd name="connsiteY1222" fmla="*/ 484605 h 3126239"/>
              <a:gd name="connsiteX1223" fmla="*/ 1314832 w 3300006"/>
              <a:gd name="connsiteY1223" fmla="*/ 508707 h 3126239"/>
              <a:gd name="connsiteX1224" fmla="*/ 1313730 w 3300006"/>
              <a:gd name="connsiteY1224" fmla="*/ 491169 h 3126239"/>
              <a:gd name="connsiteX1225" fmla="*/ 1298956 w 3300006"/>
              <a:gd name="connsiteY1225" fmla="*/ 434427 h 3126239"/>
              <a:gd name="connsiteX1226" fmla="*/ 1299372 w 3300006"/>
              <a:gd name="connsiteY1226" fmla="*/ 430424 h 3126239"/>
              <a:gd name="connsiteX1227" fmla="*/ 1301680 w 3300006"/>
              <a:gd name="connsiteY1227" fmla="*/ 433262 h 3126239"/>
              <a:gd name="connsiteX1228" fmla="*/ 1313178 w 3300006"/>
              <a:gd name="connsiteY1228" fmla="*/ 475691 h 3126239"/>
              <a:gd name="connsiteX1229" fmla="*/ 1312019 w 3300006"/>
              <a:gd name="connsiteY1229" fmla="*/ 436704 h 3126239"/>
              <a:gd name="connsiteX1230" fmla="*/ 1308332 w 3300006"/>
              <a:gd name="connsiteY1230" fmla="*/ 421685 h 3126239"/>
              <a:gd name="connsiteX1231" fmla="*/ 1300435 w 3300006"/>
              <a:gd name="connsiteY1231" fmla="*/ 392644 h 3126239"/>
              <a:gd name="connsiteX1232" fmla="*/ 1292036 w 3300006"/>
              <a:gd name="connsiteY1232" fmla="*/ 363726 h 3126239"/>
              <a:gd name="connsiteX1233" fmla="*/ 1275773 w 3300006"/>
              <a:gd name="connsiteY1233" fmla="*/ 304635 h 3126239"/>
              <a:gd name="connsiteX1234" fmla="*/ 1276206 w 3300006"/>
              <a:gd name="connsiteY1234" fmla="*/ 300400 h 3126239"/>
              <a:gd name="connsiteX1235" fmla="*/ 1278322 w 3300006"/>
              <a:gd name="connsiteY1235" fmla="*/ 303414 h 3126239"/>
              <a:gd name="connsiteX1236" fmla="*/ 1295338 w 3300006"/>
              <a:gd name="connsiteY1236" fmla="*/ 360989 h 3126239"/>
              <a:gd name="connsiteX1237" fmla="*/ 1303916 w 3300006"/>
              <a:gd name="connsiteY1237" fmla="*/ 389442 h 3126239"/>
              <a:gd name="connsiteX1238" fmla="*/ 1311542 w 3300006"/>
              <a:gd name="connsiteY1238" fmla="*/ 418777 h 3126239"/>
              <a:gd name="connsiteX1239" fmla="*/ 1311556 w 3300006"/>
              <a:gd name="connsiteY1239" fmla="*/ 418834 h 3126239"/>
              <a:gd name="connsiteX1240" fmla="*/ 1310858 w 3300006"/>
              <a:gd name="connsiteY1240" fmla="*/ 391565 h 3126239"/>
              <a:gd name="connsiteX1241" fmla="*/ 1295462 w 3300006"/>
              <a:gd name="connsiteY1241" fmla="*/ 328310 h 3126239"/>
              <a:gd name="connsiteX1242" fmla="*/ 1294916 w 3300006"/>
              <a:gd name="connsiteY1242" fmla="*/ 321191 h 3126239"/>
              <a:gd name="connsiteX1243" fmla="*/ 1293608 w 3300006"/>
              <a:gd name="connsiteY1243" fmla="*/ 319817 h 3126239"/>
              <a:gd name="connsiteX1244" fmla="*/ 1283872 w 3300006"/>
              <a:gd name="connsiteY1244" fmla="*/ 295840 h 3126239"/>
              <a:gd name="connsiteX1245" fmla="*/ 1283604 w 3300006"/>
              <a:gd name="connsiteY1245" fmla="*/ 291092 h 3126239"/>
              <a:gd name="connsiteX1246" fmla="*/ 1285174 w 3300006"/>
              <a:gd name="connsiteY1246" fmla="*/ 292028 h 3126239"/>
              <a:gd name="connsiteX1247" fmla="*/ 1290284 w 3300006"/>
              <a:gd name="connsiteY1247" fmla="*/ 304524 h 3126239"/>
              <a:gd name="connsiteX1248" fmla="*/ 1276611 w 3300006"/>
              <a:gd name="connsiteY1248" fmla="*/ 257565 h 3126239"/>
              <a:gd name="connsiteX1249" fmla="*/ 1276448 w 3300006"/>
              <a:gd name="connsiteY1249" fmla="*/ 253279 h 3126239"/>
              <a:gd name="connsiteX1250" fmla="*/ 1278673 w 3300006"/>
              <a:gd name="connsiteY1250" fmla="*/ 254902 h 3126239"/>
              <a:gd name="connsiteX1251" fmla="*/ 1287554 w 3300006"/>
              <a:gd name="connsiteY1251" fmla="*/ 276225 h 3126239"/>
              <a:gd name="connsiteX1252" fmla="*/ 1295612 w 3300006"/>
              <a:gd name="connsiteY1252" fmla="*/ 298138 h 3126239"/>
              <a:gd name="connsiteX1253" fmla="*/ 1310274 w 3300006"/>
              <a:gd name="connsiteY1253" fmla="*/ 342967 h 3126239"/>
              <a:gd name="connsiteX1254" fmla="*/ 1317605 w 3300006"/>
              <a:gd name="connsiteY1254" fmla="*/ 334066 h 3126239"/>
              <a:gd name="connsiteX1255" fmla="*/ 1328432 w 3300006"/>
              <a:gd name="connsiteY1255" fmla="*/ 342559 h 3126239"/>
              <a:gd name="connsiteX1256" fmla="*/ 1324508 w 3300006"/>
              <a:gd name="connsiteY1256" fmla="*/ 321317 h 3126239"/>
              <a:gd name="connsiteX1257" fmla="*/ 1326175 w 3300006"/>
              <a:gd name="connsiteY1257" fmla="*/ 313011 h 3126239"/>
              <a:gd name="connsiteX1258" fmla="*/ 1330885 w 3300006"/>
              <a:gd name="connsiteY1258" fmla="*/ 320192 h 3126239"/>
              <a:gd name="connsiteX1259" fmla="*/ 1345348 w 3300006"/>
              <a:gd name="connsiteY1259" fmla="*/ 407377 h 3126239"/>
              <a:gd name="connsiteX1260" fmla="*/ 1350028 w 3300006"/>
              <a:gd name="connsiteY1260" fmla="*/ 433595 h 3126239"/>
              <a:gd name="connsiteX1261" fmla="*/ 1351347 w 3300006"/>
              <a:gd name="connsiteY1261" fmla="*/ 436877 h 3126239"/>
              <a:gd name="connsiteX1262" fmla="*/ 1364924 w 3300006"/>
              <a:gd name="connsiteY1262" fmla="*/ 472177 h 3126239"/>
              <a:gd name="connsiteX1263" fmla="*/ 1335223 w 3300006"/>
              <a:gd name="connsiteY1263" fmla="*/ 335922 h 3126239"/>
              <a:gd name="connsiteX1264" fmla="*/ 1296269 w 3300006"/>
              <a:gd name="connsiteY1264" fmla="*/ 186309 h 3126239"/>
              <a:gd name="connsiteX1265" fmla="*/ 1296686 w 3300006"/>
              <a:gd name="connsiteY1265" fmla="*/ 182305 h 3126239"/>
              <a:gd name="connsiteX1266" fmla="*/ 1298993 w 3300006"/>
              <a:gd name="connsiteY1266" fmla="*/ 185144 h 3126239"/>
              <a:gd name="connsiteX1267" fmla="*/ 1311268 w 3300006"/>
              <a:gd name="connsiteY1267" fmla="*/ 230438 h 3126239"/>
              <a:gd name="connsiteX1268" fmla="*/ 1323212 w 3300006"/>
              <a:gd name="connsiteY1268" fmla="*/ 275911 h 3126239"/>
              <a:gd name="connsiteX1269" fmla="*/ 1325142 w 3300006"/>
              <a:gd name="connsiteY1269" fmla="*/ 275394 h 3126239"/>
              <a:gd name="connsiteX1270" fmla="*/ 1326260 w 3300006"/>
              <a:gd name="connsiteY1270" fmla="*/ 280130 h 3126239"/>
              <a:gd name="connsiteX1271" fmla="*/ 1324385 w 3300006"/>
              <a:gd name="connsiteY1271" fmla="*/ 280617 h 3126239"/>
              <a:gd name="connsiteX1272" fmla="*/ 1363717 w 3300006"/>
              <a:gd name="connsiteY1272" fmla="*/ 449029 h 3126239"/>
              <a:gd name="connsiteX1273" fmla="*/ 1337478 w 3300006"/>
              <a:gd name="connsiteY1273" fmla="*/ 292268 h 3126239"/>
              <a:gd name="connsiteX1274" fmla="*/ 1330631 w 3300006"/>
              <a:gd name="connsiteY1274" fmla="*/ 275931 h 3126239"/>
              <a:gd name="connsiteX1275" fmla="*/ 1330744 w 3300006"/>
              <a:gd name="connsiteY1275" fmla="*/ 271497 h 3126239"/>
              <a:gd name="connsiteX1276" fmla="*/ 1332926 w 3300006"/>
              <a:gd name="connsiteY1276" fmla="*/ 273439 h 3126239"/>
              <a:gd name="connsiteX1277" fmla="*/ 1334689 w 3300006"/>
              <a:gd name="connsiteY1277" fmla="*/ 278051 h 3126239"/>
              <a:gd name="connsiteX1278" fmla="*/ 1338706 w 3300006"/>
              <a:gd name="connsiteY1278" fmla="*/ 258996 h 3126239"/>
              <a:gd name="connsiteX1279" fmla="*/ 1350482 w 3300006"/>
              <a:gd name="connsiteY1279" fmla="*/ 276689 h 3126239"/>
              <a:gd name="connsiteX1280" fmla="*/ 1368730 w 3300006"/>
              <a:gd name="connsiteY1280" fmla="*/ 359247 h 3126239"/>
              <a:gd name="connsiteX1281" fmla="*/ 1370995 w 3300006"/>
              <a:gd name="connsiteY1281" fmla="*/ 368112 h 3126239"/>
              <a:gd name="connsiteX1282" fmla="*/ 1374503 w 3300006"/>
              <a:gd name="connsiteY1282" fmla="*/ 376902 h 3126239"/>
              <a:gd name="connsiteX1283" fmla="*/ 1365353 w 3300006"/>
              <a:gd name="connsiteY1283" fmla="*/ 311818 h 3126239"/>
              <a:gd name="connsiteX1284" fmla="*/ 1355167 w 3300006"/>
              <a:gd name="connsiteY1284" fmla="*/ 254503 h 3126239"/>
              <a:gd name="connsiteX1285" fmla="*/ 1334307 w 3300006"/>
              <a:gd name="connsiteY1285" fmla="*/ 179586 h 3126239"/>
              <a:gd name="connsiteX1286" fmla="*/ 1336480 w 3300006"/>
              <a:gd name="connsiteY1286" fmla="*/ 163596 h 3126239"/>
              <a:gd name="connsiteX1287" fmla="*/ 1347099 w 3300006"/>
              <a:gd name="connsiteY1287" fmla="*/ 173163 h 3126239"/>
              <a:gd name="connsiteX1288" fmla="*/ 1375133 w 3300006"/>
              <a:gd name="connsiteY1288" fmla="*/ 257272 h 3126239"/>
              <a:gd name="connsiteX1289" fmla="*/ 1385633 w 3300006"/>
              <a:gd name="connsiteY1289" fmla="*/ 302489 h 3126239"/>
              <a:gd name="connsiteX1290" fmla="*/ 1385640 w 3300006"/>
              <a:gd name="connsiteY1290" fmla="*/ 302512 h 3126239"/>
              <a:gd name="connsiteX1291" fmla="*/ 1402656 w 3300006"/>
              <a:gd name="connsiteY1291" fmla="*/ 360086 h 3126239"/>
              <a:gd name="connsiteX1292" fmla="*/ 1408863 w 3300006"/>
              <a:gd name="connsiteY1292" fmla="*/ 380673 h 3126239"/>
              <a:gd name="connsiteX1293" fmla="*/ 1409525 w 3300006"/>
              <a:gd name="connsiteY1293" fmla="*/ 355117 h 3126239"/>
              <a:gd name="connsiteX1294" fmla="*/ 1402779 w 3300006"/>
              <a:gd name="connsiteY1294" fmla="*/ 327407 h 3126239"/>
              <a:gd name="connsiteX1295" fmla="*/ 1402234 w 3300006"/>
              <a:gd name="connsiteY1295" fmla="*/ 320287 h 3126239"/>
              <a:gd name="connsiteX1296" fmla="*/ 1400927 w 3300006"/>
              <a:gd name="connsiteY1296" fmla="*/ 318914 h 3126239"/>
              <a:gd name="connsiteX1297" fmla="*/ 1391190 w 3300006"/>
              <a:gd name="connsiteY1297" fmla="*/ 294937 h 3126239"/>
              <a:gd name="connsiteX1298" fmla="*/ 1390921 w 3300006"/>
              <a:gd name="connsiteY1298" fmla="*/ 290188 h 3126239"/>
              <a:gd name="connsiteX1299" fmla="*/ 1392493 w 3300006"/>
              <a:gd name="connsiteY1299" fmla="*/ 291125 h 3126239"/>
              <a:gd name="connsiteX1300" fmla="*/ 1401838 w 3300006"/>
              <a:gd name="connsiteY1300" fmla="*/ 313977 h 3126239"/>
              <a:gd name="connsiteX1301" fmla="*/ 1402555 w 3300006"/>
              <a:gd name="connsiteY1301" fmla="*/ 317966 h 3126239"/>
              <a:gd name="connsiteX1302" fmla="*/ 1406315 w 3300006"/>
              <a:gd name="connsiteY1302" fmla="*/ 321654 h 3126239"/>
              <a:gd name="connsiteX1303" fmla="*/ 1410236 w 3300006"/>
              <a:gd name="connsiteY1303" fmla="*/ 333360 h 3126239"/>
              <a:gd name="connsiteX1304" fmla="*/ 1411166 w 3300006"/>
              <a:gd name="connsiteY1304" fmla="*/ 306581 h 3126239"/>
              <a:gd name="connsiteX1305" fmla="*/ 1384481 w 3300006"/>
              <a:gd name="connsiteY1305" fmla="*/ 199942 h 3126239"/>
              <a:gd name="connsiteX1306" fmla="*/ 1384546 w 3300006"/>
              <a:gd name="connsiteY1306" fmla="*/ 196349 h 3126239"/>
              <a:gd name="connsiteX1307" fmla="*/ 1386703 w 3300006"/>
              <a:gd name="connsiteY1307" fmla="*/ 197711 h 3126239"/>
              <a:gd name="connsiteX1308" fmla="*/ 1394364 w 3300006"/>
              <a:gd name="connsiteY1308" fmla="*/ 215835 h 3126239"/>
              <a:gd name="connsiteX1309" fmla="*/ 1401198 w 3300006"/>
              <a:gd name="connsiteY1309" fmla="*/ 234402 h 3126239"/>
              <a:gd name="connsiteX1310" fmla="*/ 1413261 w 3300006"/>
              <a:gd name="connsiteY1310" fmla="*/ 272400 h 3126239"/>
              <a:gd name="connsiteX1311" fmla="*/ 1421135 w 3300006"/>
              <a:gd name="connsiteY1311" fmla="*/ 264911 h 3126239"/>
              <a:gd name="connsiteX1312" fmla="*/ 1431400 w 3300006"/>
              <a:gd name="connsiteY1312" fmla="*/ 272223 h 3126239"/>
              <a:gd name="connsiteX1313" fmla="*/ 1428806 w 3300006"/>
              <a:gd name="connsiteY1313" fmla="*/ 254123 h 3126239"/>
              <a:gd name="connsiteX1314" fmla="*/ 1430924 w 3300006"/>
              <a:gd name="connsiteY1314" fmla="*/ 247056 h 3126239"/>
              <a:gd name="connsiteX1315" fmla="*/ 1432033 w 3300006"/>
              <a:gd name="connsiteY1315" fmla="*/ 248642 h 3126239"/>
              <a:gd name="connsiteX1316" fmla="*/ 1438456 w 3300006"/>
              <a:gd name="connsiteY1316" fmla="*/ 278125 h 3126239"/>
              <a:gd name="connsiteX1317" fmla="*/ 1444855 w 3300006"/>
              <a:gd name="connsiteY1317" fmla="*/ 327410 h 3126239"/>
              <a:gd name="connsiteX1318" fmla="*/ 1451433 w 3300006"/>
              <a:gd name="connsiteY1318" fmla="*/ 371909 h 3126239"/>
              <a:gd name="connsiteX1319" fmla="*/ 1455988 w 3300006"/>
              <a:gd name="connsiteY1319" fmla="*/ 416752 h 3126239"/>
              <a:gd name="connsiteX1320" fmla="*/ 1464150 w 3300006"/>
              <a:gd name="connsiteY1320" fmla="*/ 408072 h 3126239"/>
              <a:gd name="connsiteX1321" fmla="*/ 1463687 w 3300006"/>
              <a:gd name="connsiteY1321" fmla="*/ 393941 h 3126239"/>
              <a:gd name="connsiteX1322" fmla="*/ 1438456 w 3300006"/>
              <a:gd name="connsiteY1322" fmla="*/ 278125 h 3126239"/>
              <a:gd name="connsiteX1323" fmla="*/ 1435221 w 3300006"/>
              <a:gd name="connsiteY1323" fmla="*/ 253199 h 3126239"/>
              <a:gd name="connsiteX1324" fmla="*/ 1432033 w 3300006"/>
              <a:gd name="connsiteY1324" fmla="*/ 248642 h 3126239"/>
              <a:gd name="connsiteX1325" fmla="*/ 1408029 w 3300006"/>
              <a:gd name="connsiteY1325" fmla="*/ 138455 h 3126239"/>
              <a:gd name="connsiteX1326" fmla="*/ 1408613 w 3300006"/>
              <a:gd name="connsiteY1326" fmla="*/ 135029 h 3126239"/>
              <a:gd name="connsiteX1327" fmla="*/ 1410727 w 3300006"/>
              <a:gd name="connsiteY1327" fmla="*/ 137378 h 3126239"/>
              <a:gd name="connsiteX1328" fmla="*/ 1420436 w 3300006"/>
              <a:gd name="connsiteY1328" fmla="*/ 175899 h 3126239"/>
              <a:gd name="connsiteX1329" fmla="*/ 1429688 w 3300006"/>
              <a:gd name="connsiteY1329" fmla="*/ 214366 h 3126239"/>
              <a:gd name="connsiteX1330" fmla="*/ 1431619 w 3300006"/>
              <a:gd name="connsiteY1330" fmla="*/ 213848 h 3126239"/>
              <a:gd name="connsiteX1331" fmla="*/ 1432452 w 3300006"/>
              <a:gd name="connsiteY1331" fmla="*/ 217922 h 3126239"/>
              <a:gd name="connsiteX1332" fmla="*/ 1430577 w 3300006"/>
              <a:gd name="connsiteY1332" fmla="*/ 218410 h 3126239"/>
              <a:gd name="connsiteX1333" fmla="*/ 1460572 w 3300006"/>
              <a:gd name="connsiteY1333" fmla="*/ 362261 h 3126239"/>
              <a:gd name="connsiteX1334" fmla="*/ 1442835 w 3300006"/>
              <a:gd name="connsiteY1334" fmla="*/ 228507 h 3126239"/>
              <a:gd name="connsiteX1335" fmla="*/ 1437002 w 3300006"/>
              <a:gd name="connsiteY1335" fmla="*/ 214590 h 3126239"/>
              <a:gd name="connsiteX1336" fmla="*/ 1437314 w 3300006"/>
              <a:gd name="connsiteY1336" fmla="*/ 210792 h 3126239"/>
              <a:gd name="connsiteX1337" fmla="*/ 1439341 w 3300006"/>
              <a:gd name="connsiteY1337" fmla="*/ 212445 h 3126239"/>
              <a:gd name="connsiteX1338" fmla="*/ 1440875 w 3300006"/>
              <a:gd name="connsiteY1338" fmla="*/ 216365 h 3126239"/>
              <a:gd name="connsiteX1339" fmla="*/ 1445643 w 3300006"/>
              <a:gd name="connsiteY1339" fmla="*/ 200168 h 3126239"/>
              <a:gd name="connsiteX1340" fmla="*/ 1456399 w 3300006"/>
              <a:gd name="connsiteY1340" fmla="*/ 215296 h 3126239"/>
              <a:gd name="connsiteX1341" fmla="*/ 1470068 w 3300006"/>
              <a:gd name="connsiteY1341" fmla="*/ 286008 h 3126239"/>
              <a:gd name="connsiteX1342" fmla="*/ 1471827 w 3300006"/>
              <a:gd name="connsiteY1342" fmla="*/ 293661 h 3126239"/>
              <a:gd name="connsiteX1343" fmla="*/ 1474882 w 3300006"/>
              <a:gd name="connsiteY1343" fmla="*/ 301212 h 3126239"/>
              <a:gd name="connsiteX1344" fmla="*/ 1461348 w 3300006"/>
              <a:gd name="connsiteY1344" fmla="*/ 189885 h 3126239"/>
              <a:gd name="connsiteX1345" fmla="*/ 1462620 w 3300006"/>
              <a:gd name="connsiteY1345" fmla="*/ 183494 h 3126239"/>
              <a:gd name="connsiteX1346" fmla="*/ 1466759 w 3300006"/>
              <a:gd name="connsiteY1346" fmla="*/ 188685 h 3126239"/>
              <a:gd name="connsiteX1347" fmla="*/ 1507141 w 3300006"/>
              <a:gd name="connsiteY1347" fmla="*/ 386256 h 3126239"/>
              <a:gd name="connsiteX1348" fmla="*/ 1513579 w 3300006"/>
              <a:gd name="connsiteY1348" fmla="*/ 405714 h 3126239"/>
              <a:gd name="connsiteX1349" fmla="*/ 1513578 w 3300006"/>
              <a:gd name="connsiteY1349" fmla="*/ 403554 h 3126239"/>
              <a:gd name="connsiteX1350" fmla="*/ 1514825 w 3300006"/>
              <a:gd name="connsiteY1350" fmla="*/ 400439 h 3126239"/>
              <a:gd name="connsiteX1351" fmla="*/ 1516617 w 3300006"/>
              <a:gd name="connsiteY1351" fmla="*/ 403776 h 3126239"/>
              <a:gd name="connsiteX1352" fmla="*/ 1516633 w 3300006"/>
              <a:gd name="connsiteY1352" fmla="*/ 414944 h 3126239"/>
              <a:gd name="connsiteX1353" fmla="*/ 1518208 w 3300006"/>
              <a:gd name="connsiteY1353" fmla="*/ 419709 h 3126239"/>
              <a:gd name="connsiteX1354" fmla="*/ 1528382 w 3300006"/>
              <a:gd name="connsiteY1354" fmla="*/ 454089 h 3126239"/>
              <a:gd name="connsiteX1355" fmla="*/ 1528528 w 3300006"/>
              <a:gd name="connsiteY1355" fmla="*/ 445338 h 3126239"/>
              <a:gd name="connsiteX1356" fmla="*/ 1526647 w 3300006"/>
              <a:gd name="connsiteY1356" fmla="*/ 421735 h 3126239"/>
              <a:gd name="connsiteX1357" fmla="*/ 1518035 w 3300006"/>
              <a:gd name="connsiteY1357" fmla="*/ 385671 h 3126239"/>
              <a:gd name="connsiteX1358" fmla="*/ 1518617 w 3300006"/>
              <a:gd name="connsiteY1358" fmla="*/ 382245 h 3126239"/>
              <a:gd name="connsiteX1359" fmla="*/ 1520733 w 3300006"/>
              <a:gd name="connsiteY1359" fmla="*/ 384593 h 3126239"/>
              <a:gd name="connsiteX1360" fmla="*/ 1525051 w 3300006"/>
              <a:gd name="connsiteY1360" fmla="*/ 401726 h 3126239"/>
              <a:gd name="connsiteX1361" fmla="*/ 1524204 w 3300006"/>
              <a:gd name="connsiteY1361" fmla="*/ 391105 h 3126239"/>
              <a:gd name="connsiteX1362" fmla="*/ 1519390 w 3300006"/>
              <a:gd name="connsiteY1362" fmla="*/ 365153 h 3126239"/>
              <a:gd name="connsiteX1363" fmla="*/ 1513668 w 3300006"/>
              <a:gd name="connsiteY1363" fmla="*/ 339763 h 3126239"/>
              <a:gd name="connsiteX1364" fmla="*/ 1507337 w 3300006"/>
              <a:gd name="connsiteY1364" fmla="*/ 314699 h 3126239"/>
              <a:gd name="connsiteX1365" fmla="*/ 1500161 w 3300006"/>
              <a:gd name="connsiteY1365" fmla="*/ 289126 h 3126239"/>
              <a:gd name="connsiteX1366" fmla="*/ 1487035 w 3300006"/>
              <a:gd name="connsiteY1366" fmla="*/ 238135 h 3126239"/>
              <a:gd name="connsiteX1367" fmla="*/ 1487636 w 3300006"/>
              <a:gd name="connsiteY1367" fmla="*/ 234477 h 3126239"/>
              <a:gd name="connsiteX1368" fmla="*/ 1489647 w 3300006"/>
              <a:gd name="connsiteY1368" fmla="*/ 237029 h 3126239"/>
              <a:gd name="connsiteX1369" fmla="*/ 1503360 w 3300006"/>
              <a:gd name="connsiteY1369" fmla="*/ 286592 h 3126239"/>
              <a:gd name="connsiteX1370" fmla="*/ 1510379 w 3300006"/>
              <a:gd name="connsiteY1370" fmla="*/ 311212 h 3126239"/>
              <a:gd name="connsiteX1371" fmla="*/ 1516772 w 3300006"/>
              <a:gd name="connsiteY1371" fmla="*/ 336392 h 3126239"/>
              <a:gd name="connsiteX1372" fmla="*/ 1519057 w 3300006"/>
              <a:gd name="connsiteY1372" fmla="*/ 347282 h 3126239"/>
              <a:gd name="connsiteX1373" fmla="*/ 1518256 w 3300006"/>
              <a:gd name="connsiteY1373" fmla="*/ 341522 h 3126239"/>
              <a:gd name="connsiteX1374" fmla="*/ 1503858 w 3300006"/>
              <a:gd name="connsiteY1374" fmla="*/ 273057 h 3126239"/>
              <a:gd name="connsiteX1375" fmla="*/ 1450589 w 3300006"/>
              <a:gd name="connsiteY1375" fmla="*/ 83591 h 3126239"/>
              <a:gd name="connsiteX1376" fmla="*/ 1451573 w 3300006"/>
              <a:gd name="connsiteY1376" fmla="*/ 64457 h 3126239"/>
              <a:gd name="connsiteX1377" fmla="*/ 1463116 w 3300006"/>
              <a:gd name="connsiteY1377" fmla="*/ 76273 h 3126239"/>
              <a:gd name="connsiteX1378" fmla="*/ 1523152 w 3300006"/>
              <a:gd name="connsiteY1378" fmla="*/ 279675 h 3126239"/>
              <a:gd name="connsiteX1379" fmla="*/ 1532791 w 3300006"/>
              <a:gd name="connsiteY1379" fmla="*/ 333124 h 3126239"/>
              <a:gd name="connsiteX1380" fmla="*/ 1534498 w 3300006"/>
              <a:gd name="connsiteY1380" fmla="*/ 347529 h 3126239"/>
              <a:gd name="connsiteX1381" fmla="*/ 1539776 w 3300006"/>
              <a:gd name="connsiteY1381" fmla="*/ 376700 h 3126239"/>
              <a:gd name="connsiteX1382" fmla="*/ 1544573 w 3300006"/>
              <a:gd name="connsiteY1382" fmla="*/ 410831 h 3126239"/>
              <a:gd name="connsiteX1383" fmla="*/ 1541983 w 3300006"/>
              <a:gd name="connsiteY1383" fmla="*/ 379032 h 3126239"/>
              <a:gd name="connsiteX1384" fmla="*/ 1539515 w 3300006"/>
              <a:gd name="connsiteY1384" fmla="*/ 339749 h 3126239"/>
              <a:gd name="connsiteX1385" fmla="*/ 1536620 w 3300006"/>
              <a:gd name="connsiteY1385" fmla="*/ 235237 h 3126239"/>
              <a:gd name="connsiteX1386" fmla="*/ 1502569 w 3300006"/>
              <a:gd name="connsiteY1386" fmla="*/ 108906 h 3126239"/>
              <a:gd name="connsiteX1387" fmla="*/ 1502406 w 3300006"/>
              <a:gd name="connsiteY1387" fmla="*/ 104621 h 3126239"/>
              <a:gd name="connsiteX1388" fmla="*/ 1504631 w 3300006"/>
              <a:gd name="connsiteY1388" fmla="*/ 106243 h 3126239"/>
              <a:gd name="connsiteX1389" fmla="*/ 1513512 w 3300006"/>
              <a:gd name="connsiteY1389" fmla="*/ 127565 h 3126239"/>
              <a:gd name="connsiteX1390" fmla="*/ 1521570 w 3300006"/>
              <a:gd name="connsiteY1390" fmla="*/ 149480 h 3126239"/>
              <a:gd name="connsiteX1391" fmla="*/ 1536232 w 3300006"/>
              <a:gd name="connsiteY1391" fmla="*/ 194308 h 3126239"/>
              <a:gd name="connsiteX1392" fmla="*/ 1539123 w 3300006"/>
              <a:gd name="connsiteY1392" fmla="*/ 187966 h 3126239"/>
              <a:gd name="connsiteX1393" fmla="*/ 1541132 w 3300006"/>
              <a:gd name="connsiteY1393" fmla="*/ 186808 h 3126239"/>
              <a:gd name="connsiteX1394" fmla="*/ 1529764 w 3300006"/>
              <a:gd name="connsiteY1394" fmla="*/ 145973 h 3126239"/>
              <a:gd name="connsiteX1395" fmla="*/ 1531935 w 3300006"/>
              <a:gd name="connsiteY1395" fmla="*/ 129984 h 3126239"/>
              <a:gd name="connsiteX1396" fmla="*/ 1542556 w 3300006"/>
              <a:gd name="connsiteY1396" fmla="*/ 139551 h 3126239"/>
              <a:gd name="connsiteX1397" fmla="*/ 1551250 w 3300006"/>
              <a:gd name="connsiteY1397" fmla="*/ 165638 h 3126239"/>
              <a:gd name="connsiteX1398" fmla="*/ 1552133 w 3300006"/>
              <a:gd name="connsiteY1398" fmla="*/ 164351 h 3126239"/>
              <a:gd name="connsiteX1399" fmla="*/ 1556843 w 3300006"/>
              <a:gd name="connsiteY1399" fmla="*/ 171535 h 3126239"/>
              <a:gd name="connsiteX1400" fmla="*/ 1560439 w 3300006"/>
              <a:gd name="connsiteY1400" fmla="*/ 193204 h 3126239"/>
              <a:gd name="connsiteX1401" fmla="*/ 1566330 w 3300006"/>
              <a:gd name="connsiteY1401" fmla="*/ 210884 h 3126239"/>
              <a:gd name="connsiteX1402" fmla="*/ 1561181 w 3300006"/>
              <a:gd name="connsiteY1402" fmla="*/ 187262 h 3126239"/>
              <a:gd name="connsiteX1403" fmla="*/ 1522228 w 3300006"/>
              <a:gd name="connsiteY1403" fmla="*/ 37649 h 3126239"/>
              <a:gd name="connsiteX1404" fmla="*/ 1522643 w 3300006"/>
              <a:gd name="connsiteY1404" fmla="*/ 33646 h 3126239"/>
              <a:gd name="connsiteX1405" fmla="*/ 1524950 w 3300006"/>
              <a:gd name="connsiteY1405" fmla="*/ 36485 h 3126239"/>
              <a:gd name="connsiteX1406" fmla="*/ 1537226 w 3300006"/>
              <a:gd name="connsiteY1406" fmla="*/ 81779 h 3126239"/>
              <a:gd name="connsiteX1407" fmla="*/ 1549170 w 3300006"/>
              <a:gd name="connsiteY1407" fmla="*/ 127252 h 3126239"/>
              <a:gd name="connsiteX1408" fmla="*/ 1551102 w 3300006"/>
              <a:gd name="connsiteY1408" fmla="*/ 126735 h 3126239"/>
              <a:gd name="connsiteX1409" fmla="*/ 1552219 w 3300006"/>
              <a:gd name="connsiteY1409" fmla="*/ 131471 h 3126239"/>
              <a:gd name="connsiteX1410" fmla="*/ 1550343 w 3300006"/>
              <a:gd name="connsiteY1410" fmla="*/ 131959 h 3126239"/>
              <a:gd name="connsiteX1411" fmla="*/ 1589675 w 3300006"/>
              <a:gd name="connsiteY1411" fmla="*/ 300371 h 3126239"/>
              <a:gd name="connsiteX1412" fmla="*/ 1563436 w 3300006"/>
              <a:gd name="connsiteY1412" fmla="*/ 143609 h 3126239"/>
              <a:gd name="connsiteX1413" fmla="*/ 1556590 w 3300006"/>
              <a:gd name="connsiteY1413" fmla="*/ 127272 h 3126239"/>
              <a:gd name="connsiteX1414" fmla="*/ 1556702 w 3300006"/>
              <a:gd name="connsiteY1414" fmla="*/ 122839 h 3126239"/>
              <a:gd name="connsiteX1415" fmla="*/ 1558884 w 3300006"/>
              <a:gd name="connsiteY1415" fmla="*/ 124780 h 3126239"/>
              <a:gd name="connsiteX1416" fmla="*/ 1560648 w 3300006"/>
              <a:gd name="connsiteY1416" fmla="*/ 129392 h 3126239"/>
              <a:gd name="connsiteX1417" fmla="*/ 1564664 w 3300006"/>
              <a:gd name="connsiteY1417" fmla="*/ 110336 h 3126239"/>
              <a:gd name="connsiteX1418" fmla="*/ 1576441 w 3300006"/>
              <a:gd name="connsiteY1418" fmla="*/ 128030 h 3126239"/>
              <a:gd name="connsiteX1419" fmla="*/ 1586883 w 3300006"/>
              <a:gd name="connsiteY1419" fmla="*/ 175276 h 3126239"/>
              <a:gd name="connsiteX1420" fmla="*/ 1589820 w 3300006"/>
              <a:gd name="connsiteY1420" fmla="*/ 182223 h 3126239"/>
              <a:gd name="connsiteX1421" fmla="*/ 1596568 w 3300006"/>
              <a:gd name="connsiteY1421" fmla="*/ 200559 h 3126239"/>
              <a:gd name="connsiteX1422" fmla="*/ 1591309 w 3300006"/>
              <a:gd name="connsiteY1422" fmla="*/ 163159 h 3126239"/>
              <a:gd name="connsiteX1423" fmla="*/ 1579818 w 3300006"/>
              <a:gd name="connsiteY1423" fmla="*/ 98496 h 3126239"/>
              <a:gd name="connsiteX1424" fmla="*/ 1580706 w 3300006"/>
              <a:gd name="connsiteY1424" fmla="*/ 91127 h 3126239"/>
              <a:gd name="connsiteX1425" fmla="*/ 1585074 w 3300006"/>
              <a:gd name="connsiteY1425" fmla="*/ 97009 h 3126239"/>
              <a:gd name="connsiteX1426" fmla="*/ 1616888 w 3300006"/>
              <a:gd name="connsiteY1426" fmla="*/ 210565 h 3126239"/>
              <a:gd name="connsiteX1427" fmla="*/ 1621516 w 3300006"/>
              <a:gd name="connsiteY1427" fmla="*/ 233202 h 3126239"/>
              <a:gd name="connsiteX1428" fmla="*/ 1622609 w 3300006"/>
              <a:gd name="connsiteY1428" fmla="*/ 233625 h 3126239"/>
              <a:gd name="connsiteX1429" fmla="*/ 1626856 w 3300006"/>
              <a:gd name="connsiteY1429" fmla="*/ 238612 h 3126239"/>
              <a:gd name="connsiteX1430" fmla="*/ 1624263 w 3300006"/>
              <a:gd name="connsiteY1430" fmla="*/ 220511 h 3126239"/>
              <a:gd name="connsiteX1431" fmla="*/ 1624477 w 3300006"/>
              <a:gd name="connsiteY1431" fmla="*/ 215652 h 3126239"/>
              <a:gd name="connsiteX1432" fmla="*/ 1625424 w 3300006"/>
              <a:gd name="connsiteY1432" fmla="*/ 214553 h 3126239"/>
              <a:gd name="connsiteX1433" fmla="*/ 1625311 w 3300006"/>
              <a:gd name="connsiteY1433" fmla="*/ 214164 h 3126239"/>
              <a:gd name="connsiteX1434" fmla="*/ 1609049 w 3300006"/>
              <a:gd name="connsiteY1434" fmla="*/ 155073 h 3126239"/>
              <a:gd name="connsiteX1435" fmla="*/ 1609482 w 3300006"/>
              <a:gd name="connsiteY1435" fmla="*/ 150837 h 3126239"/>
              <a:gd name="connsiteX1436" fmla="*/ 1611598 w 3300006"/>
              <a:gd name="connsiteY1436" fmla="*/ 153852 h 3126239"/>
              <a:gd name="connsiteX1437" fmla="*/ 1628615 w 3300006"/>
              <a:gd name="connsiteY1437" fmla="*/ 211426 h 3126239"/>
              <a:gd name="connsiteX1438" fmla="*/ 1630152 w 3300006"/>
              <a:gd name="connsiteY1438" fmla="*/ 216526 h 3126239"/>
              <a:gd name="connsiteX1439" fmla="*/ 1603485 w 3300006"/>
              <a:gd name="connsiteY1439" fmla="*/ 104844 h 3126239"/>
              <a:gd name="connsiteX1440" fmla="*/ 1604068 w 3300006"/>
              <a:gd name="connsiteY1440" fmla="*/ 101418 h 3126239"/>
              <a:gd name="connsiteX1441" fmla="*/ 1606183 w 3300006"/>
              <a:gd name="connsiteY1441" fmla="*/ 103766 h 3126239"/>
              <a:gd name="connsiteX1442" fmla="*/ 1615891 w 3300006"/>
              <a:gd name="connsiteY1442" fmla="*/ 142285 h 3126239"/>
              <a:gd name="connsiteX1443" fmla="*/ 1625144 w 3300006"/>
              <a:gd name="connsiteY1443" fmla="*/ 180753 h 3126239"/>
              <a:gd name="connsiteX1444" fmla="*/ 1627074 w 3300006"/>
              <a:gd name="connsiteY1444" fmla="*/ 180237 h 3126239"/>
              <a:gd name="connsiteX1445" fmla="*/ 1627909 w 3300006"/>
              <a:gd name="connsiteY1445" fmla="*/ 184311 h 3126239"/>
              <a:gd name="connsiteX1446" fmla="*/ 1626033 w 3300006"/>
              <a:gd name="connsiteY1446" fmla="*/ 184798 h 3126239"/>
              <a:gd name="connsiteX1447" fmla="*/ 1638835 w 3300006"/>
              <a:gd name="connsiteY1447" fmla="*/ 246196 h 3126239"/>
              <a:gd name="connsiteX1448" fmla="*/ 1644819 w 3300006"/>
              <a:gd name="connsiteY1448" fmla="*/ 269214 h 3126239"/>
              <a:gd name="connsiteX1449" fmla="*/ 1653605 w 3300006"/>
              <a:gd name="connsiteY1449" fmla="*/ 307942 h 3126239"/>
              <a:gd name="connsiteX1450" fmla="*/ 1648194 w 3300006"/>
              <a:gd name="connsiteY1450" fmla="*/ 261661 h 3126239"/>
              <a:gd name="connsiteX1451" fmla="*/ 1647062 w 3300006"/>
              <a:gd name="connsiteY1451" fmla="*/ 254027 h 3126239"/>
              <a:gd name="connsiteX1452" fmla="*/ 1628737 w 3300006"/>
              <a:gd name="connsiteY1452" fmla="*/ 178748 h 3126239"/>
              <a:gd name="connsiteX1453" fmla="*/ 1628192 w 3300006"/>
              <a:gd name="connsiteY1453" fmla="*/ 171629 h 3126239"/>
              <a:gd name="connsiteX1454" fmla="*/ 1626886 w 3300006"/>
              <a:gd name="connsiteY1454" fmla="*/ 170255 h 3126239"/>
              <a:gd name="connsiteX1455" fmla="*/ 1617148 w 3300006"/>
              <a:gd name="connsiteY1455" fmla="*/ 146278 h 3126239"/>
              <a:gd name="connsiteX1456" fmla="*/ 1616879 w 3300006"/>
              <a:gd name="connsiteY1456" fmla="*/ 141530 h 3126239"/>
              <a:gd name="connsiteX1457" fmla="*/ 1618450 w 3300006"/>
              <a:gd name="connsiteY1457" fmla="*/ 142466 h 3126239"/>
              <a:gd name="connsiteX1458" fmla="*/ 1627796 w 3300006"/>
              <a:gd name="connsiteY1458" fmla="*/ 165319 h 3126239"/>
              <a:gd name="connsiteX1459" fmla="*/ 1628513 w 3300006"/>
              <a:gd name="connsiteY1459" fmla="*/ 169307 h 3126239"/>
              <a:gd name="connsiteX1460" fmla="*/ 1632274 w 3300006"/>
              <a:gd name="connsiteY1460" fmla="*/ 172995 h 3126239"/>
              <a:gd name="connsiteX1461" fmla="*/ 1634014 w 3300006"/>
              <a:gd name="connsiteY1461" fmla="*/ 178195 h 3126239"/>
              <a:gd name="connsiteX1462" fmla="*/ 1634798 w 3300006"/>
              <a:gd name="connsiteY1462" fmla="*/ 178834 h 3126239"/>
              <a:gd name="connsiteX1463" fmla="*/ 1636332 w 3300006"/>
              <a:gd name="connsiteY1463" fmla="*/ 182754 h 3126239"/>
              <a:gd name="connsiteX1464" fmla="*/ 1641099 w 3300006"/>
              <a:gd name="connsiteY1464" fmla="*/ 166556 h 3126239"/>
              <a:gd name="connsiteX1465" fmla="*/ 1651856 w 3300006"/>
              <a:gd name="connsiteY1465" fmla="*/ 181685 h 3126239"/>
              <a:gd name="connsiteX1466" fmla="*/ 1665524 w 3300006"/>
              <a:gd name="connsiteY1466" fmla="*/ 252396 h 3126239"/>
              <a:gd name="connsiteX1467" fmla="*/ 1667282 w 3300006"/>
              <a:gd name="connsiteY1467" fmla="*/ 260050 h 3126239"/>
              <a:gd name="connsiteX1468" fmla="*/ 1670338 w 3300006"/>
              <a:gd name="connsiteY1468" fmla="*/ 267600 h 3126239"/>
              <a:gd name="connsiteX1469" fmla="*/ 1670130 w 3300006"/>
              <a:gd name="connsiteY1469" fmla="*/ 265525 h 3126239"/>
              <a:gd name="connsiteX1470" fmla="*/ 1666473 w 3300006"/>
              <a:gd name="connsiteY1470" fmla="*/ 250772 h 3126239"/>
              <a:gd name="connsiteX1471" fmla="*/ 1666043 w 3300006"/>
              <a:gd name="connsiteY1471" fmla="*/ 245592 h 3126239"/>
              <a:gd name="connsiteX1472" fmla="*/ 1668112 w 3300006"/>
              <a:gd name="connsiteY1472" fmla="*/ 246261 h 3126239"/>
              <a:gd name="connsiteX1473" fmla="*/ 1668233 w 3300006"/>
              <a:gd name="connsiteY1473" fmla="*/ 246562 h 3126239"/>
              <a:gd name="connsiteX1474" fmla="*/ 1664754 w 3300006"/>
              <a:gd name="connsiteY1474" fmla="*/ 211802 h 3126239"/>
              <a:gd name="connsiteX1475" fmla="*/ 1656805 w 3300006"/>
              <a:gd name="connsiteY1475" fmla="*/ 156273 h 3126239"/>
              <a:gd name="connsiteX1476" fmla="*/ 1658076 w 3300006"/>
              <a:gd name="connsiteY1476" fmla="*/ 149883 h 3126239"/>
              <a:gd name="connsiteX1477" fmla="*/ 1662216 w 3300006"/>
              <a:gd name="connsiteY1477" fmla="*/ 155074 h 3126239"/>
              <a:gd name="connsiteX1478" fmla="*/ 1696541 w 3300006"/>
              <a:gd name="connsiteY1478" fmla="*/ 302581 h 3126239"/>
              <a:gd name="connsiteX1479" fmla="*/ 1699316 w 3300006"/>
              <a:gd name="connsiteY1479" fmla="*/ 325513 h 3126239"/>
              <a:gd name="connsiteX1480" fmla="*/ 1700409 w 3300006"/>
              <a:gd name="connsiteY1480" fmla="*/ 328355 h 3126239"/>
              <a:gd name="connsiteX1481" fmla="*/ 1714212 w 3300006"/>
              <a:gd name="connsiteY1481" fmla="*/ 371628 h 3126239"/>
              <a:gd name="connsiteX1482" fmla="*/ 1720130 w 3300006"/>
              <a:gd name="connsiteY1482" fmla="*/ 398363 h 3126239"/>
              <a:gd name="connsiteX1483" fmla="*/ 1720652 w 3300006"/>
              <a:gd name="connsiteY1483" fmla="*/ 398613 h 3126239"/>
              <a:gd name="connsiteX1484" fmla="*/ 1721604 w 3300006"/>
              <a:gd name="connsiteY1484" fmla="*/ 401069 h 3126239"/>
              <a:gd name="connsiteX1485" fmla="*/ 1723727 w 3300006"/>
              <a:gd name="connsiteY1485" fmla="*/ 408501 h 3126239"/>
              <a:gd name="connsiteX1486" fmla="*/ 1722102 w 3300006"/>
              <a:gd name="connsiteY1486" fmla="*/ 388124 h 3126239"/>
              <a:gd name="connsiteX1487" fmla="*/ 1713492 w 3300006"/>
              <a:gd name="connsiteY1487" fmla="*/ 352059 h 3126239"/>
              <a:gd name="connsiteX1488" fmla="*/ 1714073 w 3300006"/>
              <a:gd name="connsiteY1488" fmla="*/ 348633 h 3126239"/>
              <a:gd name="connsiteX1489" fmla="*/ 1716190 w 3300006"/>
              <a:gd name="connsiteY1489" fmla="*/ 350982 h 3126239"/>
              <a:gd name="connsiteX1490" fmla="*/ 1720507 w 3300006"/>
              <a:gd name="connsiteY1490" fmla="*/ 368113 h 3126239"/>
              <a:gd name="connsiteX1491" fmla="*/ 1719660 w 3300006"/>
              <a:gd name="connsiteY1491" fmla="*/ 357494 h 3126239"/>
              <a:gd name="connsiteX1492" fmla="*/ 1714846 w 3300006"/>
              <a:gd name="connsiteY1492" fmla="*/ 331542 h 3126239"/>
              <a:gd name="connsiteX1493" fmla="*/ 1709123 w 3300006"/>
              <a:gd name="connsiteY1493" fmla="*/ 306151 h 3126239"/>
              <a:gd name="connsiteX1494" fmla="*/ 1702792 w 3300006"/>
              <a:gd name="connsiteY1494" fmla="*/ 281088 h 3126239"/>
              <a:gd name="connsiteX1495" fmla="*/ 1695617 w 3300006"/>
              <a:gd name="connsiteY1495" fmla="*/ 255513 h 3126239"/>
              <a:gd name="connsiteX1496" fmla="*/ 1682491 w 3300006"/>
              <a:gd name="connsiteY1496" fmla="*/ 204523 h 3126239"/>
              <a:gd name="connsiteX1497" fmla="*/ 1683092 w 3300006"/>
              <a:gd name="connsiteY1497" fmla="*/ 200865 h 3126239"/>
              <a:gd name="connsiteX1498" fmla="*/ 1685104 w 3300006"/>
              <a:gd name="connsiteY1498" fmla="*/ 203418 h 3126239"/>
              <a:gd name="connsiteX1499" fmla="*/ 1698817 w 3300006"/>
              <a:gd name="connsiteY1499" fmla="*/ 252981 h 3126239"/>
              <a:gd name="connsiteX1500" fmla="*/ 1705836 w 3300006"/>
              <a:gd name="connsiteY1500" fmla="*/ 277601 h 3126239"/>
              <a:gd name="connsiteX1501" fmla="*/ 1712229 w 3300006"/>
              <a:gd name="connsiteY1501" fmla="*/ 302780 h 3126239"/>
              <a:gd name="connsiteX1502" fmla="*/ 1714513 w 3300006"/>
              <a:gd name="connsiteY1502" fmla="*/ 313669 h 3126239"/>
              <a:gd name="connsiteX1503" fmla="*/ 1713711 w 3300006"/>
              <a:gd name="connsiteY1503" fmla="*/ 307910 h 3126239"/>
              <a:gd name="connsiteX1504" fmla="*/ 1699314 w 3300006"/>
              <a:gd name="connsiteY1504" fmla="*/ 239446 h 3126239"/>
              <a:gd name="connsiteX1505" fmla="*/ 1646045 w 3300006"/>
              <a:gd name="connsiteY1505" fmla="*/ 49979 h 3126239"/>
              <a:gd name="connsiteX1506" fmla="*/ 1647029 w 3300006"/>
              <a:gd name="connsiteY1506" fmla="*/ 30847 h 3126239"/>
              <a:gd name="connsiteX1507" fmla="*/ 1658571 w 3300006"/>
              <a:gd name="connsiteY1507" fmla="*/ 42662 h 3126239"/>
              <a:gd name="connsiteX1508" fmla="*/ 1718607 w 3300006"/>
              <a:gd name="connsiteY1508" fmla="*/ 246063 h 3126239"/>
              <a:gd name="connsiteX1509" fmla="*/ 1728247 w 3300006"/>
              <a:gd name="connsiteY1509" fmla="*/ 299514 h 3126239"/>
              <a:gd name="connsiteX1510" fmla="*/ 1729952 w 3300006"/>
              <a:gd name="connsiteY1510" fmla="*/ 313917 h 3126239"/>
              <a:gd name="connsiteX1511" fmla="*/ 1735233 w 3300006"/>
              <a:gd name="connsiteY1511" fmla="*/ 343088 h 3126239"/>
              <a:gd name="connsiteX1512" fmla="*/ 1740028 w 3300006"/>
              <a:gd name="connsiteY1512" fmla="*/ 377219 h 3126239"/>
              <a:gd name="connsiteX1513" fmla="*/ 1737437 w 3300006"/>
              <a:gd name="connsiteY1513" fmla="*/ 345420 h 3126239"/>
              <a:gd name="connsiteX1514" fmla="*/ 1734972 w 3300006"/>
              <a:gd name="connsiteY1514" fmla="*/ 306137 h 3126239"/>
              <a:gd name="connsiteX1515" fmla="*/ 1732076 w 3300006"/>
              <a:gd name="connsiteY1515" fmla="*/ 201624 h 3126239"/>
              <a:gd name="connsiteX1516" fmla="*/ 1698026 w 3300006"/>
              <a:gd name="connsiteY1516" fmla="*/ 75295 h 3126239"/>
              <a:gd name="connsiteX1517" fmla="*/ 1697862 w 3300006"/>
              <a:gd name="connsiteY1517" fmla="*/ 71009 h 3126239"/>
              <a:gd name="connsiteX1518" fmla="*/ 1700086 w 3300006"/>
              <a:gd name="connsiteY1518" fmla="*/ 72631 h 3126239"/>
              <a:gd name="connsiteX1519" fmla="*/ 1708968 w 3300006"/>
              <a:gd name="connsiteY1519" fmla="*/ 93955 h 3126239"/>
              <a:gd name="connsiteX1520" fmla="*/ 1717027 w 3300006"/>
              <a:gd name="connsiteY1520" fmla="*/ 115867 h 3126239"/>
              <a:gd name="connsiteX1521" fmla="*/ 1731689 w 3300006"/>
              <a:gd name="connsiteY1521" fmla="*/ 160696 h 3126239"/>
              <a:gd name="connsiteX1522" fmla="*/ 1739019 w 3300006"/>
              <a:gd name="connsiteY1522" fmla="*/ 151795 h 3126239"/>
              <a:gd name="connsiteX1523" fmla="*/ 1749846 w 3300006"/>
              <a:gd name="connsiteY1523" fmla="*/ 160288 h 3126239"/>
              <a:gd name="connsiteX1524" fmla="*/ 1745923 w 3300006"/>
              <a:gd name="connsiteY1524" fmla="*/ 139047 h 3126239"/>
              <a:gd name="connsiteX1525" fmla="*/ 1747590 w 3300006"/>
              <a:gd name="connsiteY1525" fmla="*/ 130740 h 3126239"/>
              <a:gd name="connsiteX1526" fmla="*/ 1752300 w 3300006"/>
              <a:gd name="connsiteY1526" fmla="*/ 137922 h 3126239"/>
              <a:gd name="connsiteX1527" fmla="*/ 1766762 w 3300006"/>
              <a:gd name="connsiteY1527" fmla="*/ 225106 h 3126239"/>
              <a:gd name="connsiteX1528" fmla="*/ 1776095 w 3300006"/>
              <a:gd name="connsiteY1528" fmla="*/ 277391 h 3126239"/>
              <a:gd name="connsiteX1529" fmla="*/ 1779986 w 3300006"/>
              <a:gd name="connsiteY1529" fmla="*/ 303617 h 3126239"/>
              <a:gd name="connsiteX1530" fmla="*/ 1783178 w 3300006"/>
              <a:gd name="connsiteY1530" fmla="*/ 329995 h 3126239"/>
              <a:gd name="connsiteX1531" fmla="*/ 1790854 w 3300006"/>
              <a:gd name="connsiteY1531" fmla="*/ 319352 h 3126239"/>
              <a:gd name="connsiteX1532" fmla="*/ 1789187 w 3300006"/>
              <a:gd name="connsiteY1532" fmla="*/ 302976 h 3126239"/>
              <a:gd name="connsiteX1533" fmla="*/ 1717683 w 3300006"/>
              <a:gd name="connsiteY1533" fmla="*/ 4038 h 3126239"/>
              <a:gd name="connsiteX1534" fmla="*/ 1718099 w 3300006"/>
              <a:gd name="connsiteY1534" fmla="*/ 35 h 3126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</a:cxnLst>
            <a:rect l="l" t="t" r="r" b="b"/>
            <a:pathLst>
              <a:path w="3300006" h="3126239">
                <a:moveTo>
                  <a:pt x="508972" y="3064761"/>
                </a:moveTo>
                <a:lnTo>
                  <a:pt x="499820" y="3068088"/>
                </a:lnTo>
                <a:cubicBezTo>
                  <a:pt x="493995" y="3069754"/>
                  <a:pt x="488171" y="3073913"/>
                  <a:pt x="486507" y="3076409"/>
                </a:cubicBezTo>
                <a:cubicBezTo>
                  <a:pt x="483178" y="3080570"/>
                  <a:pt x="483178" y="3081402"/>
                  <a:pt x="489003" y="3079738"/>
                </a:cubicBezTo>
                <a:cubicBezTo>
                  <a:pt x="492331" y="3079738"/>
                  <a:pt x="498156" y="3075578"/>
                  <a:pt x="501484" y="3071418"/>
                </a:cubicBezTo>
                <a:close/>
                <a:moveTo>
                  <a:pt x="2180825" y="3051757"/>
                </a:moveTo>
                <a:cubicBezTo>
                  <a:pt x="2182735" y="3051247"/>
                  <a:pt x="2184250" y="3052773"/>
                  <a:pt x="2183191" y="3056368"/>
                </a:cubicBezTo>
                <a:lnTo>
                  <a:pt x="2181825" y="3061318"/>
                </a:lnTo>
                <a:lnTo>
                  <a:pt x="2180472" y="3060066"/>
                </a:lnTo>
                <a:cubicBezTo>
                  <a:pt x="2179897" y="3057303"/>
                  <a:pt x="2180019" y="3054455"/>
                  <a:pt x="2180825" y="3051757"/>
                </a:cubicBezTo>
                <a:close/>
                <a:moveTo>
                  <a:pt x="2199572" y="3045837"/>
                </a:moveTo>
                <a:lnTo>
                  <a:pt x="2199322" y="3047768"/>
                </a:lnTo>
                <a:lnTo>
                  <a:pt x="2199516" y="3047792"/>
                </a:lnTo>
                <a:cubicBezTo>
                  <a:pt x="2200094" y="3047392"/>
                  <a:pt x="2200536" y="3047039"/>
                  <a:pt x="2200618" y="3046718"/>
                </a:cubicBezTo>
                <a:cubicBezTo>
                  <a:pt x="2200701" y="3046396"/>
                  <a:pt x="2200426" y="3046107"/>
                  <a:pt x="2199572" y="3045837"/>
                </a:cubicBezTo>
                <a:close/>
                <a:moveTo>
                  <a:pt x="2188772" y="3044310"/>
                </a:moveTo>
                <a:lnTo>
                  <a:pt x="2192490" y="3046121"/>
                </a:lnTo>
                <a:lnTo>
                  <a:pt x="2193103" y="3044934"/>
                </a:lnTo>
                <a:close/>
                <a:moveTo>
                  <a:pt x="2850723" y="3043967"/>
                </a:moveTo>
                <a:lnTo>
                  <a:pt x="2858212" y="3050624"/>
                </a:lnTo>
                <a:cubicBezTo>
                  <a:pt x="2861539" y="3054783"/>
                  <a:pt x="2867364" y="3058944"/>
                  <a:pt x="2870692" y="3058944"/>
                </a:cubicBezTo>
                <a:cubicBezTo>
                  <a:pt x="2876518" y="3060608"/>
                  <a:pt x="2876517" y="3059776"/>
                  <a:pt x="2873188" y="3055615"/>
                </a:cubicBezTo>
                <a:cubicBezTo>
                  <a:pt x="2871524" y="3053118"/>
                  <a:pt x="2865701" y="3048959"/>
                  <a:pt x="2859876" y="3047295"/>
                </a:cubicBezTo>
                <a:close/>
                <a:moveTo>
                  <a:pt x="2165130" y="3030166"/>
                </a:moveTo>
                <a:lnTo>
                  <a:pt x="2165687" y="3030326"/>
                </a:lnTo>
                <a:lnTo>
                  <a:pt x="2170467" y="3036176"/>
                </a:lnTo>
                <a:lnTo>
                  <a:pt x="2171049" y="3036252"/>
                </a:lnTo>
                <a:lnTo>
                  <a:pt x="2162793" y="3038471"/>
                </a:lnTo>
                <a:lnTo>
                  <a:pt x="2164468" y="3036220"/>
                </a:lnTo>
                <a:close/>
                <a:moveTo>
                  <a:pt x="2163928" y="3028138"/>
                </a:moveTo>
                <a:lnTo>
                  <a:pt x="2163985" y="3028240"/>
                </a:lnTo>
                <a:lnTo>
                  <a:pt x="2165181" y="3029703"/>
                </a:lnTo>
                <a:lnTo>
                  <a:pt x="2165130" y="3030166"/>
                </a:lnTo>
                <a:lnTo>
                  <a:pt x="2163915" y="3029821"/>
                </a:lnTo>
                <a:close/>
                <a:moveTo>
                  <a:pt x="2163955" y="3024446"/>
                </a:moveTo>
                <a:lnTo>
                  <a:pt x="2165536" y="3026456"/>
                </a:lnTo>
                <a:lnTo>
                  <a:pt x="2165460" y="3027144"/>
                </a:lnTo>
                <a:lnTo>
                  <a:pt x="2163942" y="3026077"/>
                </a:lnTo>
                <a:close/>
                <a:moveTo>
                  <a:pt x="1688007" y="3023173"/>
                </a:moveTo>
                <a:lnTo>
                  <a:pt x="1678856" y="3026501"/>
                </a:lnTo>
                <a:cubicBezTo>
                  <a:pt x="1673030" y="3028165"/>
                  <a:pt x="1667206" y="3032325"/>
                  <a:pt x="1665543" y="3034821"/>
                </a:cubicBezTo>
                <a:cubicBezTo>
                  <a:pt x="1662214" y="3038982"/>
                  <a:pt x="1662213" y="3039813"/>
                  <a:pt x="1668038" y="3038149"/>
                </a:cubicBezTo>
                <a:cubicBezTo>
                  <a:pt x="1671366" y="3038149"/>
                  <a:pt x="1677191" y="3033989"/>
                  <a:pt x="1680520" y="3029829"/>
                </a:cubicBezTo>
                <a:close/>
                <a:moveTo>
                  <a:pt x="2272757" y="3020260"/>
                </a:moveTo>
                <a:lnTo>
                  <a:pt x="2273342" y="3021869"/>
                </a:lnTo>
                <a:cubicBezTo>
                  <a:pt x="2275445" y="3025083"/>
                  <a:pt x="2278050" y="3025552"/>
                  <a:pt x="2280079" y="3023481"/>
                </a:cubicBezTo>
                <a:lnTo>
                  <a:pt x="2281248" y="3021587"/>
                </a:lnTo>
                <a:lnTo>
                  <a:pt x="2279624" y="3021672"/>
                </a:lnTo>
                <a:close/>
                <a:moveTo>
                  <a:pt x="2306967" y="3015474"/>
                </a:moveTo>
                <a:lnTo>
                  <a:pt x="2306748" y="3017181"/>
                </a:lnTo>
                <a:lnTo>
                  <a:pt x="2306296" y="3017601"/>
                </a:lnTo>
                <a:lnTo>
                  <a:pt x="2306685" y="3017651"/>
                </a:lnTo>
                <a:lnTo>
                  <a:pt x="2306748" y="3017181"/>
                </a:lnTo>
                <a:lnTo>
                  <a:pt x="2307448" y="3016525"/>
                </a:lnTo>
                <a:cubicBezTo>
                  <a:pt x="2307585" y="3016171"/>
                  <a:pt x="2307449" y="3015821"/>
                  <a:pt x="2306967" y="3015474"/>
                </a:cubicBezTo>
                <a:close/>
                <a:moveTo>
                  <a:pt x="2296443" y="3012336"/>
                </a:moveTo>
                <a:lnTo>
                  <a:pt x="2299933" y="3014877"/>
                </a:lnTo>
                <a:lnTo>
                  <a:pt x="2300628" y="3013575"/>
                </a:lnTo>
                <a:close/>
                <a:moveTo>
                  <a:pt x="2288935" y="2999118"/>
                </a:moveTo>
                <a:lnTo>
                  <a:pt x="2288119" y="2999388"/>
                </a:lnTo>
                <a:lnTo>
                  <a:pt x="2289684" y="2999801"/>
                </a:lnTo>
                <a:lnTo>
                  <a:pt x="2289608" y="2999272"/>
                </a:lnTo>
                <a:close/>
                <a:moveTo>
                  <a:pt x="2284155" y="2998034"/>
                </a:moveTo>
                <a:lnTo>
                  <a:pt x="2284149" y="2998335"/>
                </a:lnTo>
                <a:lnTo>
                  <a:pt x="2288043" y="2999368"/>
                </a:lnTo>
                <a:lnTo>
                  <a:pt x="2288038" y="2998915"/>
                </a:lnTo>
                <a:close/>
                <a:moveTo>
                  <a:pt x="2170860" y="2997624"/>
                </a:moveTo>
                <a:cubicBezTo>
                  <a:pt x="2172715" y="2999069"/>
                  <a:pt x="2173749" y="3001272"/>
                  <a:pt x="2173646" y="3003554"/>
                </a:cubicBezTo>
                <a:cubicBezTo>
                  <a:pt x="2173657" y="3011087"/>
                  <a:pt x="2173982" y="3018722"/>
                  <a:pt x="2174503" y="3026385"/>
                </a:cubicBezTo>
                <a:lnTo>
                  <a:pt x="2174893" y="3039784"/>
                </a:lnTo>
                <a:lnTo>
                  <a:pt x="2172165" y="3034822"/>
                </a:lnTo>
                <a:cubicBezTo>
                  <a:pt x="2170948" y="3033196"/>
                  <a:pt x="2169600" y="3031904"/>
                  <a:pt x="2168198" y="3031039"/>
                </a:cubicBezTo>
                <a:lnTo>
                  <a:pt x="2165687" y="3030326"/>
                </a:lnTo>
                <a:lnTo>
                  <a:pt x="2165181" y="3029703"/>
                </a:lnTo>
                <a:lnTo>
                  <a:pt x="2165460" y="3027144"/>
                </a:lnTo>
                <a:lnTo>
                  <a:pt x="2166838" y="3028111"/>
                </a:lnTo>
                <a:lnTo>
                  <a:pt x="2165536" y="3026456"/>
                </a:lnTo>
                <a:lnTo>
                  <a:pt x="2168335" y="3000841"/>
                </a:lnTo>
                <a:cubicBezTo>
                  <a:pt x="2167993" y="2998392"/>
                  <a:pt x="2169539" y="2997137"/>
                  <a:pt x="2170860" y="2997624"/>
                </a:cubicBezTo>
                <a:close/>
                <a:moveTo>
                  <a:pt x="1915796" y="2997207"/>
                </a:moveTo>
                <a:cubicBezTo>
                  <a:pt x="1917706" y="2996696"/>
                  <a:pt x="1919220" y="2998221"/>
                  <a:pt x="1918163" y="3001817"/>
                </a:cubicBezTo>
                <a:lnTo>
                  <a:pt x="1916794" y="3006766"/>
                </a:lnTo>
                <a:lnTo>
                  <a:pt x="1915442" y="3005515"/>
                </a:lnTo>
                <a:cubicBezTo>
                  <a:pt x="1914868" y="3002751"/>
                  <a:pt x="1914990" y="2999902"/>
                  <a:pt x="1915796" y="2997207"/>
                </a:cubicBezTo>
                <a:close/>
                <a:moveTo>
                  <a:pt x="2276208" y="2996230"/>
                </a:moveTo>
                <a:lnTo>
                  <a:pt x="2278709" y="2996894"/>
                </a:lnTo>
                <a:lnTo>
                  <a:pt x="2278622" y="2996779"/>
                </a:lnTo>
                <a:close/>
                <a:moveTo>
                  <a:pt x="1934544" y="2991286"/>
                </a:moveTo>
                <a:lnTo>
                  <a:pt x="1934292" y="2993216"/>
                </a:lnTo>
                <a:lnTo>
                  <a:pt x="1934486" y="2993241"/>
                </a:lnTo>
                <a:cubicBezTo>
                  <a:pt x="1935065" y="2992841"/>
                  <a:pt x="1935506" y="2992487"/>
                  <a:pt x="1935589" y="2992166"/>
                </a:cubicBezTo>
                <a:cubicBezTo>
                  <a:pt x="1935672" y="2991844"/>
                  <a:pt x="1935396" y="2991555"/>
                  <a:pt x="1934544" y="2991286"/>
                </a:cubicBezTo>
                <a:close/>
                <a:moveTo>
                  <a:pt x="1923743" y="2989759"/>
                </a:moveTo>
                <a:lnTo>
                  <a:pt x="1927459" y="2991570"/>
                </a:lnTo>
                <a:lnTo>
                  <a:pt x="1928074" y="2990384"/>
                </a:lnTo>
                <a:close/>
                <a:moveTo>
                  <a:pt x="1900101" y="2975615"/>
                </a:moveTo>
                <a:lnTo>
                  <a:pt x="1900658" y="2975773"/>
                </a:lnTo>
                <a:lnTo>
                  <a:pt x="1905437" y="2981625"/>
                </a:lnTo>
                <a:lnTo>
                  <a:pt x="1906020" y="2981701"/>
                </a:lnTo>
                <a:lnTo>
                  <a:pt x="1897763" y="2983919"/>
                </a:lnTo>
                <a:lnTo>
                  <a:pt x="1899438" y="2981668"/>
                </a:lnTo>
                <a:close/>
                <a:moveTo>
                  <a:pt x="1898898" y="2973587"/>
                </a:moveTo>
                <a:lnTo>
                  <a:pt x="1898955" y="2973688"/>
                </a:lnTo>
                <a:lnTo>
                  <a:pt x="1900151" y="2975153"/>
                </a:lnTo>
                <a:lnTo>
                  <a:pt x="1900101" y="2975615"/>
                </a:lnTo>
                <a:lnTo>
                  <a:pt x="1898886" y="2975270"/>
                </a:lnTo>
                <a:close/>
                <a:moveTo>
                  <a:pt x="1898925" y="2969894"/>
                </a:moveTo>
                <a:lnTo>
                  <a:pt x="1900507" y="2971904"/>
                </a:lnTo>
                <a:lnTo>
                  <a:pt x="1900430" y="2972593"/>
                </a:lnTo>
                <a:lnTo>
                  <a:pt x="1898913" y="2971526"/>
                </a:lnTo>
                <a:close/>
                <a:moveTo>
                  <a:pt x="2387450" y="2968201"/>
                </a:moveTo>
                <a:lnTo>
                  <a:pt x="2404443" y="2975786"/>
                </a:lnTo>
                <a:lnTo>
                  <a:pt x="2405010" y="2974972"/>
                </a:lnTo>
                <a:close/>
                <a:moveTo>
                  <a:pt x="2007727" y="2965707"/>
                </a:moveTo>
                <a:lnTo>
                  <a:pt x="2008313" y="2967318"/>
                </a:lnTo>
                <a:cubicBezTo>
                  <a:pt x="2010415" y="2970533"/>
                  <a:pt x="2013021" y="2971001"/>
                  <a:pt x="2015049" y="2968930"/>
                </a:cubicBezTo>
                <a:lnTo>
                  <a:pt x="2016218" y="2967036"/>
                </a:lnTo>
                <a:lnTo>
                  <a:pt x="2014594" y="2967120"/>
                </a:lnTo>
                <a:close/>
                <a:moveTo>
                  <a:pt x="2041937" y="2960922"/>
                </a:moveTo>
                <a:lnTo>
                  <a:pt x="2041717" y="2962630"/>
                </a:lnTo>
                <a:lnTo>
                  <a:pt x="2041266" y="2963050"/>
                </a:lnTo>
                <a:lnTo>
                  <a:pt x="2041656" y="2963100"/>
                </a:lnTo>
                <a:lnTo>
                  <a:pt x="2041717" y="2962630"/>
                </a:lnTo>
                <a:lnTo>
                  <a:pt x="2042419" y="2961973"/>
                </a:lnTo>
                <a:cubicBezTo>
                  <a:pt x="2042556" y="2961619"/>
                  <a:pt x="2042420" y="2961269"/>
                  <a:pt x="2041937" y="2960922"/>
                </a:cubicBezTo>
                <a:close/>
                <a:moveTo>
                  <a:pt x="2031413" y="2957785"/>
                </a:moveTo>
                <a:lnTo>
                  <a:pt x="2034903" y="2960325"/>
                </a:lnTo>
                <a:lnTo>
                  <a:pt x="2035598" y="2959023"/>
                </a:lnTo>
                <a:close/>
                <a:moveTo>
                  <a:pt x="2023905" y="2944567"/>
                </a:moveTo>
                <a:lnTo>
                  <a:pt x="2023090" y="2944836"/>
                </a:lnTo>
                <a:lnTo>
                  <a:pt x="2024654" y="2945250"/>
                </a:lnTo>
                <a:lnTo>
                  <a:pt x="2024579" y="2944720"/>
                </a:lnTo>
                <a:close/>
                <a:moveTo>
                  <a:pt x="2019127" y="2943482"/>
                </a:moveTo>
                <a:lnTo>
                  <a:pt x="2019119" y="2943784"/>
                </a:lnTo>
                <a:lnTo>
                  <a:pt x="2023014" y="2944816"/>
                </a:lnTo>
                <a:lnTo>
                  <a:pt x="2023008" y="2944363"/>
                </a:lnTo>
                <a:close/>
                <a:moveTo>
                  <a:pt x="1905829" y="2943073"/>
                </a:moveTo>
                <a:cubicBezTo>
                  <a:pt x="1907684" y="2944517"/>
                  <a:pt x="1908719" y="2946722"/>
                  <a:pt x="1908617" y="2949004"/>
                </a:cubicBezTo>
                <a:cubicBezTo>
                  <a:pt x="1908627" y="2956535"/>
                  <a:pt x="1908953" y="2964171"/>
                  <a:pt x="1909473" y="2971833"/>
                </a:cubicBezTo>
                <a:lnTo>
                  <a:pt x="1909864" y="2985232"/>
                </a:lnTo>
                <a:lnTo>
                  <a:pt x="1907136" y="2980271"/>
                </a:lnTo>
                <a:cubicBezTo>
                  <a:pt x="1905918" y="2978645"/>
                  <a:pt x="1904570" y="2977353"/>
                  <a:pt x="1903168" y="2976488"/>
                </a:cubicBezTo>
                <a:lnTo>
                  <a:pt x="1900658" y="2975773"/>
                </a:lnTo>
                <a:lnTo>
                  <a:pt x="1900151" y="2975153"/>
                </a:lnTo>
                <a:lnTo>
                  <a:pt x="1900430" y="2972593"/>
                </a:lnTo>
                <a:lnTo>
                  <a:pt x="1901808" y="2973560"/>
                </a:lnTo>
                <a:lnTo>
                  <a:pt x="1900507" y="2971904"/>
                </a:lnTo>
                <a:lnTo>
                  <a:pt x="1903305" y="2946289"/>
                </a:lnTo>
                <a:cubicBezTo>
                  <a:pt x="1902964" y="2943840"/>
                  <a:pt x="1904509" y="2942585"/>
                  <a:pt x="1905829" y="2943073"/>
                </a:cubicBezTo>
                <a:close/>
                <a:moveTo>
                  <a:pt x="2011178" y="2941680"/>
                </a:moveTo>
                <a:lnTo>
                  <a:pt x="2013679" y="2942342"/>
                </a:lnTo>
                <a:lnTo>
                  <a:pt x="2013592" y="2942227"/>
                </a:lnTo>
                <a:close/>
                <a:moveTo>
                  <a:pt x="2116273" y="2940597"/>
                </a:moveTo>
                <a:lnTo>
                  <a:pt x="2117540" y="2953246"/>
                </a:lnTo>
                <a:lnTo>
                  <a:pt x="2122762" y="2959333"/>
                </a:lnTo>
                <a:lnTo>
                  <a:pt x="2127830" y="2966628"/>
                </a:lnTo>
                <a:lnTo>
                  <a:pt x="2123864" y="2948242"/>
                </a:lnTo>
                <a:lnTo>
                  <a:pt x="2123233" y="2943418"/>
                </a:lnTo>
                <a:close/>
                <a:moveTo>
                  <a:pt x="561366" y="2899883"/>
                </a:moveTo>
                <a:lnTo>
                  <a:pt x="555652" y="2902913"/>
                </a:lnTo>
                <a:lnTo>
                  <a:pt x="555554" y="2902934"/>
                </a:lnTo>
                <a:lnTo>
                  <a:pt x="545544" y="2933581"/>
                </a:lnTo>
                <a:cubicBezTo>
                  <a:pt x="541371" y="2947076"/>
                  <a:pt x="538094" y="2958673"/>
                  <a:pt x="536430" y="2966577"/>
                </a:cubicBezTo>
                <a:cubicBezTo>
                  <a:pt x="537263" y="2966578"/>
                  <a:pt x="539759" y="2959089"/>
                  <a:pt x="539759" y="2959089"/>
                </a:cubicBezTo>
                <a:cubicBezTo>
                  <a:pt x="543711" y="2949105"/>
                  <a:pt x="548185" y="2937300"/>
                  <a:pt x="552799" y="2924572"/>
                </a:cubicBezTo>
                <a:close/>
                <a:moveTo>
                  <a:pt x="2455420" y="2882826"/>
                </a:moveTo>
                <a:lnTo>
                  <a:pt x="2455420" y="2883203"/>
                </a:lnTo>
                <a:lnTo>
                  <a:pt x="2466210" y="2888019"/>
                </a:lnTo>
                <a:lnTo>
                  <a:pt x="2466777" y="2887206"/>
                </a:lnTo>
                <a:close/>
                <a:moveTo>
                  <a:pt x="1855218" y="2865989"/>
                </a:moveTo>
                <a:lnTo>
                  <a:pt x="1849294" y="2867898"/>
                </a:lnTo>
                <a:lnTo>
                  <a:pt x="1849566" y="2869286"/>
                </a:lnTo>
                <a:lnTo>
                  <a:pt x="1852511" y="2898694"/>
                </a:lnTo>
                <a:lnTo>
                  <a:pt x="1857733" y="2904782"/>
                </a:lnTo>
                <a:lnTo>
                  <a:pt x="1862800" y="2912075"/>
                </a:lnTo>
                <a:lnTo>
                  <a:pt x="1858834" y="2893690"/>
                </a:lnTo>
                <a:close/>
                <a:moveTo>
                  <a:pt x="1843587" y="2818810"/>
                </a:moveTo>
                <a:lnTo>
                  <a:pt x="1843406" y="2819595"/>
                </a:lnTo>
                <a:lnTo>
                  <a:pt x="1843743" y="2819331"/>
                </a:lnTo>
                <a:close/>
                <a:moveTo>
                  <a:pt x="1797423" y="2801251"/>
                </a:moveTo>
                <a:lnTo>
                  <a:pt x="1789831" y="2822750"/>
                </a:lnTo>
                <a:lnTo>
                  <a:pt x="1776647" y="2865074"/>
                </a:lnTo>
                <a:lnTo>
                  <a:pt x="1785965" y="2858876"/>
                </a:lnTo>
                <a:cubicBezTo>
                  <a:pt x="1798405" y="2851051"/>
                  <a:pt x="1811511" y="2843434"/>
                  <a:pt x="1818786" y="2838874"/>
                </a:cubicBezTo>
                <a:lnTo>
                  <a:pt x="1824231" y="2834611"/>
                </a:lnTo>
                <a:lnTo>
                  <a:pt x="1823091" y="2822985"/>
                </a:lnTo>
                <a:cubicBezTo>
                  <a:pt x="1820211" y="2816128"/>
                  <a:pt x="1818788" y="2808798"/>
                  <a:pt x="1818907" y="2801431"/>
                </a:cubicBezTo>
                <a:lnTo>
                  <a:pt x="1818930" y="2801251"/>
                </a:lnTo>
                <a:lnTo>
                  <a:pt x="1818909" y="2801251"/>
                </a:lnTo>
                <a:lnTo>
                  <a:pt x="1817103" y="2807209"/>
                </a:lnTo>
                <a:lnTo>
                  <a:pt x="1816867" y="2801251"/>
                </a:lnTo>
                <a:close/>
                <a:moveTo>
                  <a:pt x="1755143" y="2801251"/>
                </a:moveTo>
                <a:lnTo>
                  <a:pt x="1754663" y="2802599"/>
                </a:lnTo>
                <a:cubicBezTo>
                  <a:pt x="1739959" y="2844332"/>
                  <a:pt x="1720459" y="2901275"/>
                  <a:pt x="1715465" y="2924990"/>
                </a:cubicBezTo>
                <a:cubicBezTo>
                  <a:pt x="1716297" y="2924990"/>
                  <a:pt x="1718794" y="2917501"/>
                  <a:pt x="1718794" y="2917501"/>
                </a:cubicBezTo>
                <a:cubicBezTo>
                  <a:pt x="1730652" y="2887547"/>
                  <a:pt x="1747188" y="2841213"/>
                  <a:pt x="1758226" y="2802716"/>
                </a:cubicBezTo>
                <a:lnTo>
                  <a:pt x="1758595" y="2801251"/>
                </a:lnTo>
                <a:close/>
                <a:moveTo>
                  <a:pt x="2775205" y="2798454"/>
                </a:moveTo>
                <a:lnTo>
                  <a:pt x="2774208" y="2798554"/>
                </a:lnTo>
                <a:lnTo>
                  <a:pt x="2780505" y="2823511"/>
                </a:lnTo>
                <a:cubicBezTo>
                  <a:pt x="2791543" y="2862006"/>
                  <a:pt x="2808079" y="2908341"/>
                  <a:pt x="2819936" y="2938295"/>
                </a:cubicBezTo>
                <a:cubicBezTo>
                  <a:pt x="2819936" y="2938295"/>
                  <a:pt x="2822433" y="2945784"/>
                  <a:pt x="2823265" y="2945784"/>
                </a:cubicBezTo>
                <a:cubicBezTo>
                  <a:pt x="2818272" y="2922070"/>
                  <a:pt x="2798772" y="2865126"/>
                  <a:pt x="2784067" y="2823393"/>
                </a:cubicBezTo>
                <a:close/>
                <a:moveTo>
                  <a:pt x="3007542" y="2697430"/>
                </a:moveTo>
                <a:lnTo>
                  <a:pt x="2969971" y="2728429"/>
                </a:lnTo>
                <a:lnTo>
                  <a:pt x="2993005" y="2792685"/>
                </a:lnTo>
                <a:close/>
                <a:moveTo>
                  <a:pt x="350153" y="2659117"/>
                </a:moveTo>
                <a:lnTo>
                  <a:pt x="351090" y="2711240"/>
                </a:lnTo>
                <a:cubicBezTo>
                  <a:pt x="354210" y="2746289"/>
                  <a:pt x="359619" y="2781029"/>
                  <a:pt x="366690" y="2813479"/>
                </a:cubicBezTo>
                <a:lnTo>
                  <a:pt x="402930" y="2712387"/>
                </a:lnTo>
                <a:lnTo>
                  <a:pt x="375284" y="2689578"/>
                </a:lnTo>
                <a:close/>
                <a:moveTo>
                  <a:pt x="77322" y="2394108"/>
                </a:moveTo>
                <a:cubicBezTo>
                  <a:pt x="77733" y="2394731"/>
                  <a:pt x="77966" y="2398593"/>
                  <a:pt x="77965" y="2406602"/>
                </a:cubicBezTo>
                <a:cubicBezTo>
                  <a:pt x="73806" y="2492304"/>
                  <a:pt x="65486" y="2575511"/>
                  <a:pt x="61325" y="2663709"/>
                </a:cubicBezTo>
                <a:cubicBezTo>
                  <a:pt x="57164" y="2769380"/>
                  <a:pt x="62157" y="2558868"/>
                  <a:pt x="62988" y="2544724"/>
                </a:cubicBezTo>
                <a:cubicBezTo>
                  <a:pt x="62989" y="2543996"/>
                  <a:pt x="74457" y="2389739"/>
                  <a:pt x="77322" y="2394108"/>
                </a:cubicBezTo>
                <a:close/>
                <a:moveTo>
                  <a:pt x="3282373" y="2373314"/>
                </a:moveTo>
                <a:cubicBezTo>
                  <a:pt x="3285240" y="2368945"/>
                  <a:pt x="3296707" y="2523202"/>
                  <a:pt x="3296707" y="2523930"/>
                </a:cubicBezTo>
                <a:cubicBezTo>
                  <a:pt x="3297539" y="2538075"/>
                  <a:pt x="3302532" y="2748586"/>
                  <a:pt x="3298370" y="2642913"/>
                </a:cubicBezTo>
                <a:cubicBezTo>
                  <a:pt x="3294211" y="2554716"/>
                  <a:pt x="3285891" y="2471510"/>
                  <a:pt x="3281730" y="2385808"/>
                </a:cubicBezTo>
                <a:cubicBezTo>
                  <a:pt x="3281730" y="2377800"/>
                  <a:pt x="3281964" y="2373937"/>
                  <a:pt x="3282373" y="2373314"/>
                </a:cubicBezTo>
                <a:close/>
                <a:moveTo>
                  <a:pt x="82775" y="2354363"/>
                </a:moveTo>
                <a:cubicBezTo>
                  <a:pt x="85766" y="2354442"/>
                  <a:pt x="73390" y="2413050"/>
                  <a:pt x="76302" y="2382472"/>
                </a:cubicBezTo>
                <a:cubicBezTo>
                  <a:pt x="76302" y="2375816"/>
                  <a:pt x="78798" y="2364999"/>
                  <a:pt x="80462" y="2358343"/>
                </a:cubicBezTo>
                <a:cubicBezTo>
                  <a:pt x="81606" y="2355536"/>
                  <a:pt x="82347" y="2354352"/>
                  <a:pt x="82775" y="2354363"/>
                </a:cubicBezTo>
                <a:close/>
                <a:moveTo>
                  <a:pt x="3276921" y="2333569"/>
                </a:moveTo>
                <a:cubicBezTo>
                  <a:pt x="3277348" y="2333557"/>
                  <a:pt x="3278089" y="2334740"/>
                  <a:pt x="3279233" y="2337548"/>
                </a:cubicBezTo>
                <a:cubicBezTo>
                  <a:pt x="3280897" y="2344205"/>
                  <a:pt x="3283393" y="2355022"/>
                  <a:pt x="3283393" y="2361679"/>
                </a:cubicBezTo>
                <a:cubicBezTo>
                  <a:pt x="3286306" y="2392256"/>
                  <a:pt x="3273930" y="2333648"/>
                  <a:pt x="3276921" y="2333569"/>
                </a:cubicBezTo>
                <a:close/>
                <a:moveTo>
                  <a:pt x="202775" y="1969771"/>
                </a:moveTo>
                <a:cubicBezTo>
                  <a:pt x="191959" y="1983084"/>
                  <a:pt x="210264" y="1983916"/>
                  <a:pt x="202775" y="1969771"/>
                </a:cubicBezTo>
                <a:close/>
                <a:moveTo>
                  <a:pt x="3156922" y="1948976"/>
                </a:moveTo>
                <a:cubicBezTo>
                  <a:pt x="3149432" y="1963122"/>
                  <a:pt x="3167738" y="1962290"/>
                  <a:pt x="3156922" y="1948976"/>
                </a:cubicBezTo>
                <a:close/>
                <a:moveTo>
                  <a:pt x="201282" y="1927913"/>
                </a:moveTo>
                <a:cubicBezTo>
                  <a:pt x="195196" y="1930769"/>
                  <a:pt x="197470" y="1955522"/>
                  <a:pt x="195286" y="1954794"/>
                </a:cubicBezTo>
                <a:cubicBezTo>
                  <a:pt x="193622" y="1953961"/>
                  <a:pt x="191959" y="1967275"/>
                  <a:pt x="191959" y="1972267"/>
                </a:cubicBezTo>
                <a:cubicBezTo>
                  <a:pt x="191126" y="1978924"/>
                  <a:pt x="184470" y="2010542"/>
                  <a:pt x="187799" y="2009710"/>
                </a:cubicBezTo>
                <a:cubicBezTo>
                  <a:pt x="194454" y="2007214"/>
                  <a:pt x="198615" y="2007214"/>
                  <a:pt x="191959" y="2003886"/>
                </a:cubicBezTo>
                <a:cubicBezTo>
                  <a:pt x="188630" y="2002222"/>
                  <a:pt x="208600" y="1929833"/>
                  <a:pt x="204439" y="1928168"/>
                </a:cubicBezTo>
                <a:cubicBezTo>
                  <a:pt x="203191" y="1927544"/>
                  <a:pt x="202151" y="1927505"/>
                  <a:pt x="201282" y="1927913"/>
                </a:cubicBezTo>
                <a:close/>
                <a:moveTo>
                  <a:pt x="3158414" y="1907119"/>
                </a:moveTo>
                <a:cubicBezTo>
                  <a:pt x="3157544" y="1906712"/>
                  <a:pt x="3156504" y="1906750"/>
                  <a:pt x="3155256" y="1907374"/>
                </a:cubicBezTo>
                <a:cubicBezTo>
                  <a:pt x="3151096" y="1909038"/>
                  <a:pt x="3171065" y="1981427"/>
                  <a:pt x="3167737" y="1983091"/>
                </a:cubicBezTo>
                <a:cubicBezTo>
                  <a:pt x="3161082" y="1986420"/>
                  <a:pt x="3165241" y="1986420"/>
                  <a:pt x="3171898" y="1988915"/>
                </a:cubicBezTo>
                <a:cubicBezTo>
                  <a:pt x="3175226" y="1989747"/>
                  <a:pt x="3168569" y="1958130"/>
                  <a:pt x="3167737" y="1951473"/>
                </a:cubicBezTo>
                <a:cubicBezTo>
                  <a:pt x="3167737" y="1946480"/>
                  <a:pt x="3166073" y="1933168"/>
                  <a:pt x="3164409" y="1933999"/>
                </a:cubicBezTo>
                <a:cubicBezTo>
                  <a:pt x="3162225" y="1934729"/>
                  <a:pt x="3164500" y="1909974"/>
                  <a:pt x="3158414" y="1907119"/>
                </a:cubicBezTo>
                <a:close/>
                <a:moveTo>
                  <a:pt x="211095" y="1904038"/>
                </a:moveTo>
                <a:cubicBezTo>
                  <a:pt x="193622" y="1935657"/>
                  <a:pt x="208598" y="1927336"/>
                  <a:pt x="211095" y="1904038"/>
                </a:cubicBezTo>
                <a:close/>
                <a:moveTo>
                  <a:pt x="3148601" y="1883243"/>
                </a:moveTo>
                <a:cubicBezTo>
                  <a:pt x="3151096" y="1906541"/>
                  <a:pt x="3166073" y="1914862"/>
                  <a:pt x="3148601" y="1883243"/>
                </a:cubicBezTo>
                <a:close/>
                <a:moveTo>
                  <a:pt x="211891" y="1878565"/>
                </a:moveTo>
                <a:cubicBezTo>
                  <a:pt x="206442" y="1878257"/>
                  <a:pt x="228465" y="1883444"/>
                  <a:pt x="216088" y="1879077"/>
                </a:cubicBezTo>
                <a:cubicBezTo>
                  <a:pt x="214007" y="1878764"/>
                  <a:pt x="212669" y="1878608"/>
                  <a:pt x="211891" y="1878565"/>
                </a:cubicBezTo>
                <a:close/>
                <a:moveTo>
                  <a:pt x="220286" y="1860109"/>
                </a:moveTo>
                <a:cubicBezTo>
                  <a:pt x="218064" y="1859211"/>
                  <a:pt x="217128" y="1868260"/>
                  <a:pt x="222744" y="1870756"/>
                </a:cubicBezTo>
                <a:cubicBezTo>
                  <a:pt x="223577" y="1869092"/>
                  <a:pt x="223577" y="1867428"/>
                  <a:pt x="222745" y="1864932"/>
                </a:cubicBezTo>
                <a:cubicBezTo>
                  <a:pt x="221912" y="1861811"/>
                  <a:pt x="221029" y="1860406"/>
                  <a:pt x="220286" y="1860109"/>
                </a:cubicBezTo>
                <a:close/>
                <a:moveTo>
                  <a:pt x="3147805" y="1857771"/>
                </a:moveTo>
                <a:cubicBezTo>
                  <a:pt x="3147027" y="1857814"/>
                  <a:pt x="3145688" y="1857969"/>
                  <a:pt x="3143607" y="1858283"/>
                </a:cubicBezTo>
                <a:cubicBezTo>
                  <a:pt x="3131231" y="1862651"/>
                  <a:pt x="3153254" y="1857463"/>
                  <a:pt x="3147805" y="1857771"/>
                </a:cubicBezTo>
                <a:close/>
                <a:moveTo>
                  <a:pt x="3139408" y="1839314"/>
                </a:moveTo>
                <a:cubicBezTo>
                  <a:pt x="3138667" y="1839613"/>
                  <a:pt x="3137783" y="1841017"/>
                  <a:pt x="3136951" y="1844137"/>
                </a:cubicBezTo>
                <a:cubicBezTo>
                  <a:pt x="3136119" y="1846634"/>
                  <a:pt x="3136120" y="1848297"/>
                  <a:pt x="3136951" y="1849963"/>
                </a:cubicBezTo>
                <a:cubicBezTo>
                  <a:pt x="3142567" y="1847467"/>
                  <a:pt x="3141631" y="1838416"/>
                  <a:pt x="3139408" y="1839314"/>
                </a:cubicBezTo>
                <a:close/>
                <a:moveTo>
                  <a:pt x="234777" y="1808288"/>
                </a:moveTo>
                <a:cubicBezTo>
                  <a:pt x="234237" y="1808508"/>
                  <a:pt x="233561" y="1809287"/>
                  <a:pt x="232729" y="1810848"/>
                </a:cubicBezTo>
                <a:cubicBezTo>
                  <a:pt x="235642" y="1832689"/>
                  <a:pt x="238553" y="1806753"/>
                  <a:pt x="234777" y="1808288"/>
                </a:cubicBezTo>
                <a:close/>
                <a:moveTo>
                  <a:pt x="239295" y="1792842"/>
                </a:moveTo>
                <a:cubicBezTo>
                  <a:pt x="236837" y="1792178"/>
                  <a:pt x="235433" y="1801695"/>
                  <a:pt x="241049" y="1804191"/>
                </a:cubicBezTo>
                <a:cubicBezTo>
                  <a:pt x="241882" y="1801695"/>
                  <a:pt x="241882" y="1800031"/>
                  <a:pt x="241882" y="1797535"/>
                </a:cubicBezTo>
                <a:cubicBezTo>
                  <a:pt x="241050" y="1794414"/>
                  <a:pt x="240113" y="1793062"/>
                  <a:pt x="239295" y="1792842"/>
                </a:cubicBezTo>
                <a:close/>
                <a:moveTo>
                  <a:pt x="241933" y="1783442"/>
                </a:moveTo>
                <a:cubicBezTo>
                  <a:pt x="239282" y="1784534"/>
                  <a:pt x="238968" y="1795455"/>
                  <a:pt x="245210" y="1786718"/>
                </a:cubicBezTo>
                <a:cubicBezTo>
                  <a:pt x="243961" y="1783807"/>
                  <a:pt x="242817" y="1783078"/>
                  <a:pt x="241933" y="1783442"/>
                </a:cubicBezTo>
                <a:close/>
                <a:moveTo>
                  <a:pt x="207949" y="1751251"/>
                </a:moveTo>
                <a:cubicBezTo>
                  <a:pt x="208183" y="1750575"/>
                  <a:pt x="207352" y="1751563"/>
                  <a:pt x="204439" y="1755932"/>
                </a:cubicBezTo>
                <a:cubicBezTo>
                  <a:pt x="196952" y="1770284"/>
                  <a:pt x="207248" y="1753280"/>
                  <a:pt x="207949" y="1751251"/>
                </a:cubicBezTo>
                <a:close/>
                <a:moveTo>
                  <a:pt x="212474" y="1737106"/>
                </a:moveTo>
                <a:cubicBezTo>
                  <a:pt x="212811" y="1736431"/>
                  <a:pt x="212135" y="1737418"/>
                  <a:pt x="209431" y="1741786"/>
                </a:cubicBezTo>
                <a:cubicBezTo>
                  <a:pt x="201319" y="1756140"/>
                  <a:pt x="211460" y="1739134"/>
                  <a:pt x="212474" y="1737106"/>
                </a:cubicBezTo>
                <a:close/>
                <a:moveTo>
                  <a:pt x="3151748" y="1730457"/>
                </a:moveTo>
                <a:cubicBezTo>
                  <a:pt x="3152448" y="1732486"/>
                  <a:pt x="3162745" y="1749490"/>
                  <a:pt x="3155257" y="1735138"/>
                </a:cubicBezTo>
                <a:cubicBezTo>
                  <a:pt x="3152345" y="1730769"/>
                  <a:pt x="3151513" y="1729782"/>
                  <a:pt x="3151748" y="1730457"/>
                </a:cubicBezTo>
                <a:close/>
                <a:moveTo>
                  <a:pt x="216751" y="1722961"/>
                </a:moveTo>
                <a:cubicBezTo>
                  <a:pt x="217024" y="1722285"/>
                  <a:pt x="216296" y="1723274"/>
                  <a:pt x="213591" y="1727642"/>
                </a:cubicBezTo>
                <a:cubicBezTo>
                  <a:pt x="206104" y="1741995"/>
                  <a:pt x="215932" y="1724990"/>
                  <a:pt x="216751" y="1722961"/>
                </a:cubicBezTo>
                <a:close/>
                <a:moveTo>
                  <a:pt x="3147222" y="1716312"/>
                </a:moveTo>
                <a:cubicBezTo>
                  <a:pt x="3148237" y="1718340"/>
                  <a:pt x="3158377" y="1735345"/>
                  <a:pt x="3150265" y="1720993"/>
                </a:cubicBezTo>
                <a:cubicBezTo>
                  <a:pt x="3147561" y="1716624"/>
                  <a:pt x="3146884" y="1715637"/>
                  <a:pt x="3147222" y="1716312"/>
                </a:cubicBezTo>
                <a:close/>
                <a:moveTo>
                  <a:pt x="3142946" y="1702167"/>
                </a:moveTo>
                <a:cubicBezTo>
                  <a:pt x="3143763" y="1704196"/>
                  <a:pt x="3153592" y="1721200"/>
                  <a:pt x="3146105" y="1706847"/>
                </a:cubicBezTo>
                <a:cubicBezTo>
                  <a:pt x="3143400" y="1702480"/>
                  <a:pt x="3142671" y="1701491"/>
                  <a:pt x="3142946" y="1702167"/>
                </a:cubicBezTo>
                <a:close/>
                <a:moveTo>
                  <a:pt x="235301" y="1658713"/>
                </a:moveTo>
                <a:cubicBezTo>
                  <a:pt x="234764" y="1659696"/>
                  <a:pt x="232989" y="1665029"/>
                  <a:pt x="229401" y="1676886"/>
                </a:cubicBezTo>
                <a:cubicBezTo>
                  <a:pt x="225241" y="1688536"/>
                  <a:pt x="221913" y="1701848"/>
                  <a:pt x="219417" y="1714329"/>
                </a:cubicBezTo>
                <a:cubicBezTo>
                  <a:pt x="216712" y="1731906"/>
                  <a:pt x="237627" y="1654456"/>
                  <a:pt x="235301" y="1658713"/>
                </a:cubicBezTo>
                <a:close/>
                <a:moveTo>
                  <a:pt x="3128732" y="1651064"/>
                </a:moveTo>
                <a:lnTo>
                  <a:pt x="3128731" y="1656561"/>
                </a:lnTo>
                <a:lnTo>
                  <a:pt x="3132479" y="1670722"/>
                </a:lnTo>
                <a:cubicBezTo>
                  <a:pt x="3137080" y="1687355"/>
                  <a:pt x="3141633" y="1702323"/>
                  <a:pt x="3140279" y="1693535"/>
                </a:cubicBezTo>
                <a:cubicBezTo>
                  <a:pt x="3137783" y="1681054"/>
                  <a:pt x="3134455" y="1667741"/>
                  <a:pt x="3130296" y="1656092"/>
                </a:cubicBezTo>
                <a:close/>
                <a:moveTo>
                  <a:pt x="242065" y="1641068"/>
                </a:moveTo>
                <a:cubicBezTo>
                  <a:pt x="242297" y="1640275"/>
                  <a:pt x="241466" y="1641316"/>
                  <a:pt x="238553" y="1646100"/>
                </a:cubicBezTo>
                <a:cubicBezTo>
                  <a:pt x="231064" y="1662324"/>
                  <a:pt x="241363" y="1643447"/>
                  <a:pt x="242065" y="1641068"/>
                </a:cubicBezTo>
                <a:close/>
                <a:moveTo>
                  <a:pt x="214540" y="1232690"/>
                </a:moveTo>
                <a:cubicBezTo>
                  <a:pt x="213643" y="1234031"/>
                  <a:pt x="215980" y="1238784"/>
                  <a:pt x="224240" y="1242919"/>
                </a:cubicBezTo>
                <a:cubicBezTo>
                  <a:pt x="219569" y="1233414"/>
                  <a:pt x="215438" y="1231347"/>
                  <a:pt x="214540" y="1232690"/>
                </a:cubicBezTo>
                <a:close/>
                <a:moveTo>
                  <a:pt x="337281" y="659347"/>
                </a:moveTo>
                <a:cubicBezTo>
                  <a:pt x="336937" y="659176"/>
                  <a:pt x="337358" y="659874"/>
                  <a:pt x="338115" y="660909"/>
                </a:cubicBezTo>
                <a:lnTo>
                  <a:pt x="342077" y="665564"/>
                </a:lnTo>
                <a:lnTo>
                  <a:pt x="342318" y="665271"/>
                </a:lnTo>
                <a:lnTo>
                  <a:pt x="341037" y="662987"/>
                </a:lnTo>
                <a:cubicBezTo>
                  <a:pt x="338735" y="660554"/>
                  <a:pt x="337626" y="659517"/>
                  <a:pt x="337281" y="659347"/>
                </a:cubicBezTo>
                <a:close/>
                <a:moveTo>
                  <a:pt x="310425" y="637559"/>
                </a:moveTo>
                <a:cubicBezTo>
                  <a:pt x="309445" y="636891"/>
                  <a:pt x="315227" y="644386"/>
                  <a:pt x="316349" y="645355"/>
                </a:cubicBezTo>
                <a:cubicBezTo>
                  <a:pt x="316847" y="645787"/>
                  <a:pt x="316427" y="644928"/>
                  <a:pt x="314081" y="641491"/>
                </a:cubicBezTo>
                <a:cubicBezTo>
                  <a:pt x="311829" y="638911"/>
                  <a:pt x="310750" y="637782"/>
                  <a:pt x="310425" y="637559"/>
                </a:cubicBezTo>
                <a:close/>
                <a:moveTo>
                  <a:pt x="170347" y="534482"/>
                </a:moveTo>
                <a:cubicBezTo>
                  <a:pt x="170079" y="535270"/>
                  <a:pt x="176361" y="540048"/>
                  <a:pt x="176361" y="540048"/>
                </a:cubicBezTo>
                <a:cubicBezTo>
                  <a:pt x="209063" y="567897"/>
                  <a:pt x="266647" y="613016"/>
                  <a:pt x="302553" y="634047"/>
                </a:cubicBezTo>
                <a:cubicBezTo>
                  <a:pt x="273503" y="610959"/>
                  <a:pt x="198128" y="550983"/>
                  <a:pt x="170347" y="534482"/>
                </a:cubicBezTo>
                <a:close/>
                <a:moveTo>
                  <a:pt x="934648" y="507542"/>
                </a:moveTo>
                <a:lnTo>
                  <a:pt x="937529" y="509403"/>
                </a:lnTo>
                <a:lnTo>
                  <a:pt x="943987" y="513644"/>
                </a:lnTo>
                <a:lnTo>
                  <a:pt x="945469" y="513644"/>
                </a:lnTo>
                <a:close/>
                <a:moveTo>
                  <a:pt x="1546934" y="506705"/>
                </a:moveTo>
                <a:lnTo>
                  <a:pt x="1546515" y="510351"/>
                </a:lnTo>
                <a:lnTo>
                  <a:pt x="1546943" y="513644"/>
                </a:lnTo>
                <a:lnTo>
                  <a:pt x="1548559" y="513644"/>
                </a:lnTo>
                <a:lnTo>
                  <a:pt x="1548409" y="512881"/>
                </a:lnTo>
                <a:close/>
                <a:moveTo>
                  <a:pt x="1950712" y="500555"/>
                </a:moveTo>
                <a:lnTo>
                  <a:pt x="1942215" y="513643"/>
                </a:lnTo>
                <a:lnTo>
                  <a:pt x="1953924" y="513643"/>
                </a:lnTo>
                <a:close/>
                <a:moveTo>
                  <a:pt x="2369172" y="496706"/>
                </a:moveTo>
                <a:cubicBezTo>
                  <a:pt x="2367281" y="497351"/>
                  <a:pt x="2365268" y="501711"/>
                  <a:pt x="2367457" y="509133"/>
                </a:cubicBezTo>
                <a:cubicBezTo>
                  <a:pt x="2369304" y="508916"/>
                  <a:pt x="2368521" y="508634"/>
                  <a:pt x="2370150" y="506567"/>
                </a:cubicBezTo>
                <a:cubicBezTo>
                  <a:pt x="2372830" y="499131"/>
                  <a:pt x="2371062" y="496061"/>
                  <a:pt x="2369172" y="496706"/>
                </a:cubicBezTo>
                <a:close/>
                <a:moveTo>
                  <a:pt x="1957538" y="490038"/>
                </a:moveTo>
                <a:lnTo>
                  <a:pt x="1953374" y="496453"/>
                </a:lnTo>
                <a:lnTo>
                  <a:pt x="1957274" y="513644"/>
                </a:lnTo>
                <a:lnTo>
                  <a:pt x="1961400" y="513643"/>
                </a:lnTo>
                <a:close/>
                <a:moveTo>
                  <a:pt x="1975777" y="482371"/>
                </a:moveTo>
                <a:lnTo>
                  <a:pt x="1967689" y="492117"/>
                </a:lnTo>
                <a:lnTo>
                  <a:pt x="1971750" y="513644"/>
                </a:lnTo>
                <a:lnTo>
                  <a:pt x="1982455" y="513643"/>
                </a:lnTo>
                <a:lnTo>
                  <a:pt x="1981923" y="511146"/>
                </a:lnTo>
                <a:lnTo>
                  <a:pt x="1981812" y="511634"/>
                </a:lnTo>
                <a:cubicBezTo>
                  <a:pt x="1982312" y="512699"/>
                  <a:pt x="1980465" y="512917"/>
                  <a:pt x="1977834" y="512853"/>
                </a:cubicBezTo>
                <a:cubicBezTo>
                  <a:pt x="1973920" y="511442"/>
                  <a:pt x="1973138" y="511160"/>
                  <a:pt x="1978526" y="506027"/>
                </a:cubicBezTo>
                <a:lnTo>
                  <a:pt x="1980473" y="504363"/>
                </a:lnTo>
                <a:close/>
                <a:moveTo>
                  <a:pt x="1550025" y="478758"/>
                </a:moveTo>
                <a:lnTo>
                  <a:pt x="1549397" y="485278"/>
                </a:lnTo>
                <a:lnTo>
                  <a:pt x="1547721" y="499863"/>
                </a:lnTo>
                <a:lnTo>
                  <a:pt x="1549635" y="509042"/>
                </a:lnTo>
                <a:lnTo>
                  <a:pt x="1551149" y="492788"/>
                </a:lnTo>
                <a:close/>
                <a:moveTo>
                  <a:pt x="2375016" y="476269"/>
                </a:moveTo>
                <a:cubicBezTo>
                  <a:pt x="2373436" y="478769"/>
                  <a:pt x="2372183" y="493268"/>
                  <a:pt x="2373812" y="491189"/>
                </a:cubicBezTo>
                <a:cubicBezTo>
                  <a:pt x="2374123" y="490794"/>
                  <a:pt x="2374538" y="489796"/>
                  <a:pt x="2375075" y="487999"/>
                </a:cubicBezTo>
                <a:cubicBezTo>
                  <a:pt x="2375921" y="485651"/>
                  <a:pt x="2376549" y="481455"/>
                  <a:pt x="2376613" y="478825"/>
                </a:cubicBezTo>
                <a:cubicBezTo>
                  <a:pt x="2376107" y="475934"/>
                  <a:pt x="2375544" y="475434"/>
                  <a:pt x="2375016" y="476269"/>
                </a:cubicBezTo>
                <a:close/>
                <a:moveTo>
                  <a:pt x="1972826" y="468550"/>
                </a:moveTo>
                <a:lnTo>
                  <a:pt x="1965166" y="478889"/>
                </a:lnTo>
                <a:lnTo>
                  <a:pt x="1965241" y="479142"/>
                </a:lnTo>
                <a:lnTo>
                  <a:pt x="1966994" y="488432"/>
                </a:lnTo>
                <a:lnTo>
                  <a:pt x="1974700" y="477328"/>
                </a:lnTo>
                <a:close/>
                <a:moveTo>
                  <a:pt x="2696193" y="460558"/>
                </a:moveTo>
                <a:cubicBezTo>
                  <a:pt x="2694436" y="461837"/>
                  <a:pt x="2691595" y="464141"/>
                  <a:pt x="2691193" y="464679"/>
                </a:cubicBezTo>
                <a:cubicBezTo>
                  <a:pt x="2690925" y="465039"/>
                  <a:pt x="2691742" y="464615"/>
                  <a:pt x="2694686" y="462580"/>
                </a:cubicBezTo>
                <a:cubicBezTo>
                  <a:pt x="2698621" y="459024"/>
                  <a:pt x="2697949" y="459279"/>
                  <a:pt x="2696193" y="460558"/>
                </a:cubicBezTo>
                <a:close/>
                <a:moveTo>
                  <a:pt x="2962462" y="458277"/>
                </a:moveTo>
                <a:cubicBezTo>
                  <a:pt x="2939639" y="482333"/>
                  <a:pt x="2918217" y="506950"/>
                  <a:pt x="2897710" y="532020"/>
                </a:cubicBezTo>
                <a:lnTo>
                  <a:pt x="2890113" y="541821"/>
                </a:lnTo>
                <a:lnTo>
                  <a:pt x="2895866" y="543606"/>
                </a:lnTo>
                <a:lnTo>
                  <a:pt x="2939839" y="567474"/>
                </a:lnTo>
                <a:lnTo>
                  <a:pt x="2942468" y="559749"/>
                </a:lnTo>
                <a:cubicBezTo>
                  <a:pt x="2951419" y="525717"/>
                  <a:pt x="2958111" y="491203"/>
                  <a:pt x="2962462" y="458277"/>
                </a:cubicBezTo>
                <a:close/>
                <a:moveTo>
                  <a:pt x="2703348" y="451251"/>
                </a:moveTo>
                <a:cubicBezTo>
                  <a:pt x="2701509" y="452526"/>
                  <a:pt x="2698662" y="454962"/>
                  <a:pt x="2698374" y="455646"/>
                </a:cubicBezTo>
                <a:cubicBezTo>
                  <a:pt x="2698183" y="456102"/>
                  <a:pt x="2699127" y="455779"/>
                  <a:pt x="2702268" y="453815"/>
                </a:cubicBezTo>
                <a:cubicBezTo>
                  <a:pt x="2706016" y="449860"/>
                  <a:pt x="2705186" y="449975"/>
                  <a:pt x="2703348" y="451251"/>
                </a:cubicBezTo>
                <a:close/>
                <a:moveTo>
                  <a:pt x="1744895" y="451237"/>
                </a:moveTo>
                <a:lnTo>
                  <a:pt x="1744853" y="451666"/>
                </a:lnTo>
                <a:lnTo>
                  <a:pt x="1743178" y="466252"/>
                </a:lnTo>
                <a:lnTo>
                  <a:pt x="1745091" y="475431"/>
                </a:lnTo>
                <a:lnTo>
                  <a:pt x="1746606" y="459176"/>
                </a:lnTo>
                <a:lnTo>
                  <a:pt x="1746497" y="457817"/>
                </a:lnTo>
                <a:close/>
                <a:moveTo>
                  <a:pt x="1174377" y="451216"/>
                </a:moveTo>
                <a:lnTo>
                  <a:pt x="1174962" y="453264"/>
                </a:lnTo>
                <a:lnTo>
                  <a:pt x="1177278" y="454459"/>
                </a:lnTo>
                <a:lnTo>
                  <a:pt x="1176886" y="452598"/>
                </a:lnTo>
                <a:close/>
                <a:moveTo>
                  <a:pt x="79557" y="448484"/>
                </a:moveTo>
                <a:cubicBezTo>
                  <a:pt x="78965" y="448612"/>
                  <a:pt x="78691" y="450057"/>
                  <a:pt x="78539" y="453082"/>
                </a:cubicBezTo>
                <a:cubicBezTo>
                  <a:pt x="77466" y="456232"/>
                  <a:pt x="79525" y="463088"/>
                  <a:pt x="82389" y="467580"/>
                </a:cubicBezTo>
                <a:lnTo>
                  <a:pt x="86273" y="476815"/>
                </a:lnTo>
                <a:lnTo>
                  <a:pt x="86076" y="467078"/>
                </a:lnTo>
                <a:cubicBezTo>
                  <a:pt x="86379" y="461029"/>
                  <a:pt x="84322" y="454173"/>
                  <a:pt x="82495" y="451793"/>
                </a:cubicBezTo>
                <a:cubicBezTo>
                  <a:pt x="81063" y="449547"/>
                  <a:pt x="80151" y="448356"/>
                  <a:pt x="79557" y="448484"/>
                </a:cubicBezTo>
                <a:close/>
                <a:moveTo>
                  <a:pt x="1157626" y="441994"/>
                </a:moveTo>
                <a:lnTo>
                  <a:pt x="1158242" y="444639"/>
                </a:lnTo>
                <a:lnTo>
                  <a:pt x="1170299" y="450860"/>
                </a:lnTo>
                <a:lnTo>
                  <a:pt x="1169672" y="448627"/>
                </a:lnTo>
                <a:close/>
                <a:moveTo>
                  <a:pt x="2375785" y="436956"/>
                </a:moveTo>
                <a:lnTo>
                  <a:pt x="2353849" y="513644"/>
                </a:lnTo>
                <a:lnTo>
                  <a:pt x="2361540" y="513644"/>
                </a:lnTo>
                <a:lnTo>
                  <a:pt x="2362669" y="509840"/>
                </a:lnTo>
                <a:cubicBezTo>
                  <a:pt x="2369291" y="485029"/>
                  <a:pt x="2374570" y="459957"/>
                  <a:pt x="2375785" y="436956"/>
                </a:cubicBezTo>
                <a:close/>
                <a:moveTo>
                  <a:pt x="2386088" y="435364"/>
                </a:moveTo>
                <a:cubicBezTo>
                  <a:pt x="2384177" y="438212"/>
                  <a:pt x="2384396" y="440060"/>
                  <a:pt x="2383267" y="443191"/>
                </a:cubicBezTo>
                <a:cubicBezTo>
                  <a:pt x="2380128" y="454663"/>
                  <a:pt x="2379984" y="458508"/>
                  <a:pt x="2380940" y="458055"/>
                </a:cubicBezTo>
                <a:cubicBezTo>
                  <a:pt x="2382534" y="457300"/>
                  <a:pt x="2387182" y="444602"/>
                  <a:pt x="2386088" y="435364"/>
                </a:cubicBezTo>
                <a:close/>
                <a:moveTo>
                  <a:pt x="1135700" y="429924"/>
                </a:moveTo>
                <a:lnTo>
                  <a:pt x="1136362" y="433349"/>
                </a:lnTo>
                <a:lnTo>
                  <a:pt x="1137045" y="433702"/>
                </a:lnTo>
                <a:lnTo>
                  <a:pt x="1136148" y="430171"/>
                </a:lnTo>
                <a:close/>
                <a:moveTo>
                  <a:pt x="2720046" y="429800"/>
                </a:moveTo>
                <a:cubicBezTo>
                  <a:pt x="2720405" y="428757"/>
                  <a:pt x="2713363" y="434124"/>
                  <a:pt x="2712670" y="435274"/>
                </a:cubicBezTo>
                <a:cubicBezTo>
                  <a:pt x="2712361" y="435784"/>
                  <a:pt x="2713306" y="435462"/>
                  <a:pt x="2716712" y="433373"/>
                </a:cubicBezTo>
                <a:cubicBezTo>
                  <a:pt x="2718985" y="431207"/>
                  <a:pt x="2719927" y="430147"/>
                  <a:pt x="2720046" y="429800"/>
                </a:cubicBezTo>
                <a:close/>
                <a:moveTo>
                  <a:pt x="2080599" y="429278"/>
                </a:moveTo>
                <a:cubicBezTo>
                  <a:pt x="2082328" y="428464"/>
                  <a:pt x="2084622" y="428848"/>
                  <a:pt x="2083744" y="432512"/>
                </a:cubicBezTo>
                <a:cubicBezTo>
                  <a:pt x="2083179" y="434078"/>
                  <a:pt x="2081614" y="433514"/>
                  <a:pt x="2080831" y="433231"/>
                </a:cubicBezTo>
                <a:cubicBezTo>
                  <a:pt x="2077700" y="432103"/>
                  <a:pt x="2078867" y="430091"/>
                  <a:pt x="2080599" y="429278"/>
                </a:cubicBezTo>
                <a:close/>
                <a:moveTo>
                  <a:pt x="370022" y="423212"/>
                </a:moveTo>
                <a:cubicBezTo>
                  <a:pt x="394473" y="445611"/>
                  <a:pt x="419460" y="466601"/>
                  <a:pt x="444885" y="486666"/>
                </a:cubicBezTo>
                <a:lnTo>
                  <a:pt x="513847" y="538214"/>
                </a:lnTo>
                <a:lnTo>
                  <a:pt x="568047" y="521389"/>
                </a:lnTo>
                <a:cubicBezTo>
                  <a:pt x="592866" y="516311"/>
                  <a:pt x="618566" y="513643"/>
                  <a:pt x="644886" y="513644"/>
                </a:cubicBezTo>
                <a:lnTo>
                  <a:pt x="670381" y="513644"/>
                </a:lnTo>
                <a:lnTo>
                  <a:pt x="570975" y="473247"/>
                </a:lnTo>
                <a:cubicBezTo>
                  <a:pt x="508525" y="447566"/>
                  <a:pt x="436015" y="430762"/>
                  <a:pt x="370022" y="423212"/>
                </a:cubicBezTo>
                <a:close/>
                <a:moveTo>
                  <a:pt x="2726935" y="421417"/>
                </a:moveTo>
                <a:cubicBezTo>
                  <a:pt x="2727464" y="420393"/>
                  <a:pt x="2720068" y="426114"/>
                  <a:pt x="2719217" y="427268"/>
                </a:cubicBezTo>
                <a:cubicBezTo>
                  <a:pt x="2718839" y="427782"/>
                  <a:pt x="2719753" y="427392"/>
                  <a:pt x="2723230" y="425108"/>
                </a:cubicBezTo>
                <a:cubicBezTo>
                  <a:pt x="2725703" y="422849"/>
                  <a:pt x="2726759" y="421758"/>
                  <a:pt x="2726935" y="421417"/>
                </a:cubicBezTo>
                <a:close/>
                <a:moveTo>
                  <a:pt x="2018855" y="415313"/>
                </a:moveTo>
                <a:cubicBezTo>
                  <a:pt x="2018970" y="414690"/>
                  <a:pt x="2016877" y="416811"/>
                  <a:pt x="2012695" y="421053"/>
                </a:cubicBezTo>
                <a:cubicBezTo>
                  <a:pt x="2008089" y="426468"/>
                  <a:pt x="2003266" y="430036"/>
                  <a:pt x="2001982" y="428689"/>
                </a:cubicBezTo>
                <a:cubicBezTo>
                  <a:pt x="2001199" y="428407"/>
                  <a:pt x="2000917" y="429190"/>
                  <a:pt x="2001135" y="431037"/>
                </a:cubicBezTo>
                <a:cubicBezTo>
                  <a:pt x="2001637" y="432102"/>
                  <a:pt x="1997813" y="437800"/>
                  <a:pt x="1992425" y="442933"/>
                </a:cubicBezTo>
                <a:cubicBezTo>
                  <a:pt x="1987037" y="448067"/>
                  <a:pt x="1983214" y="453764"/>
                  <a:pt x="1983432" y="455611"/>
                </a:cubicBezTo>
                <a:cubicBezTo>
                  <a:pt x="1984716" y="456959"/>
                  <a:pt x="1983368" y="458243"/>
                  <a:pt x="1981238" y="459244"/>
                </a:cubicBezTo>
                <a:lnTo>
                  <a:pt x="1975639" y="465114"/>
                </a:lnTo>
                <a:lnTo>
                  <a:pt x="1978383" y="472091"/>
                </a:lnTo>
                <a:lnTo>
                  <a:pt x="2011785" y="426030"/>
                </a:lnTo>
                <a:cubicBezTo>
                  <a:pt x="2016422" y="419300"/>
                  <a:pt x="2018741" y="415935"/>
                  <a:pt x="2018855" y="415313"/>
                </a:cubicBezTo>
                <a:close/>
                <a:moveTo>
                  <a:pt x="1106913" y="414076"/>
                </a:moveTo>
                <a:lnTo>
                  <a:pt x="1107861" y="418623"/>
                </a:lnTo>
                <a:lnTo>
                  <a:pt x="1115456" y="422548"/>
                </a:lnTo>
                <a:lnTo>
                  <a:pt x="1114917" y="418483"/>
                </a:lnTo>
                <a:close/>
                <a:moveTo>
                  <a:pt x="1101575" y="411137"/>
                </a:moveTo>
                <a:lnTo>
                  <a:pt x="1102615" y="415913"/>
                </a:lnTo>
                <a:lnTo>
                  <a:pt x="1103726" y="416487"/>
                </a:lnTo>
                <a:lnTo>
                  <a:pt x="1103143" y="412001"/>
                </a:lnTo>
                <a:close/>
                <a:moveTo>
                  <a:pt x="2096467" y="409791"/>
                </a:moveTo>
                <a:cubicBezTo>
                  <a:pt x="2097642" y="407451"/>
                  <a:pt x="2095480" y="409767"/>
                  <a:pt x="2084781" y="422273"/>
                </a:cubicBezTo>
                <a:cubicBezTo>
                  <a:pt x="2076135" y="431538"/>
                  <a:pt x="2072468" y="441714"/>
                  <a:pt x="2063756" y="453610"/>
                </a:cubicBezTo>
                <a:cubicBezTo>
                  <a:pt x="2036068" y="490395"/>
                  <a:pt x="2021495" y="511760"/>
                  <a:pt x="2022073" y="512926"/>
                </a:cubicBezTo>
                <a:cubicBezTo>
                  <a:pt x="2022523" y="513833"/>
                  <a:pt x="2032139" y="502522"/>
                  <a:pt x="2051878" y="476747"/>
                </a:cubicBezTo>
                <a:cubicBezTo>
                  <a:pt x="2067888" y="456869"/>
                  <a:pt x="2079165" y="447666"/>
                  <a:pt x="2088131" y="425249"/>
                </a:cubicBezTo>
                <a:cubicBezTo>
                  <a:pt x="2090780" y="419128"/>
                  <a:pt x="2095292" y="412130"/>
                  <a:pt x="2096467" y="409791"/>
                </a:cubicBezTo>
                <a:close/>
                <a:moveTo>
                  <a:pt x="2749189" y="394944"/>
                </a:moveTo>
                <a:cubicBezTo>
                  <a:pt x="2749874" y="393977"/>
                  <a:pt x="2742279" y="399627"/>
                  <a:pt x="2741290" y="400731"/>
                </a:cubicBezTo>
                <a:cubicBezTo>
                  <a:pt x="2740850" y="401222"/>
                  <a:pt x="2741715" y="400816"/>
                  <a:pt x="2745193" y="398532"/>
                </a:cubicBezTo>
                <a:cubicBezTo>
                  <a:pt x="2747813" y="396325"/>
                  <a:pt x="2748961" y="395267"/>
                  <a:pt x="2749189" y="394944"/>
                </a:cubicBezTo>
                <a:close/>
                <a:moveTo>
                  <a:pt x="1071247" y="394441"/>
                </a:moveTo>
                <a:lnTo>
                  <a:pt x="1073246" y="400739"/>
                </a:lnTo>
                <a:lnTo>
                  <a:pt x="1096855" y="412937"/>
                </a:lnTo>
                <a:lnTo>
                  <a:pt x="1096172" y="408164"/>
                </a:lnTo>
                <a:close/>
                <a:moveTo>
                  <a:pt x="2304036" y="378367"/>
                </a:moveTo>
                <a:cubicBezTo>
                  <a:pt x="2304270" y="379557"/>
                  <a:pt x="2305072" y="380399"/>
                  <a:pt x="2305997" y="380940"/>
                </a:cubicBezTo>
                <a:cubicBezTo>
                  <a:pt x="2308771" y="382561"/>
                  <a:pt x="2312646" y="381471"/>
                  <a:pt x="2305601" y="378932"/>
                </a:cubicBezTo>
                <a:close/>
                <a:moveTo>
                  <a:pt x="1030492" y="372738"/>
                </a:moveTo>
                <a:lnTo>
                  <a:pt x="1033004" y="380273"/>
                </a:lnTo>
                <a:lnTo>
                  <a:pt x="1047947" y="387668"/>
                </a:lnTo>
                <a:lnTo>
                  <a:pt x="1062656" y="395267"/>
                </a:lnTo>
                <a:lnTo>
                  <a:pt x="1061053" y="388858"/>
                </a:lnTo>
                <a:close/>
                <a:moveTo>
                  <a:pt x="1102071" y="372083"/>
                </a:moveTo>
                <a:cubicBezTo>
                  <a:pt x="1102898" y="373256"/>
                  <a:pt x="1103192" y="374724"/>
                  <a:pt x="1102873" y="376097"/>
                </a:cubicBezTo>
                <a:cubicBezTo>
                  <a:pt x="1102733" y="376766"/>
                  <a:pt x="1102420" y="377177"/>
                  <a:pt x="1102058" y="377268"/>
                </a:cubicBezTo>
                <a:cubicBezTo>
                  <a:pt x="1101698" y="377360"/>
                  <a:pt x="1101292" y="377134"/>
                  <a:pt x="1100968" y="376529"/>
                </a:cubicBezTo>
                <a:cubicBezTo>
                  <a:pt x="1100163" y="375346"/>
                  <a:pt x="1099872" y="373888"/>
                  <a:pt x="1100165" y="372512"/>
                </a:cubicBezTo>
                <a:cubicBezTo>
                  <a:pt x="1100396" y="371351"/>
                  <a:pt x="1101547" y="371104"/>
                  <a:pt x="1102071" y="372083"/>
                </a:cubicBezTo>
                <a:close/>
                <a:moveTo>
                  <a:pt x="2259098" y="371455"/>
                </a:moveTo>
                <a:cubicBezTo>
                  <a:pt x="2257026" y="369381"/>
                  <a:pt x="2252272" y="380271"/>
                  <a:pt x="2236018" y="383037"/>
                </a:cubicBezTo>
                <a:cubicBezTo>
                  <a:pt x="2218574" y="386035"/>
                  <a:pt x="2174750" y="437678"/>
                  <a:pt x="2131508" y="493844"/>
                </a:cubicBezTo>
                <a:lnTo>
                  <a:pt x="2116786" y="513644"/>
                </a:lnTo>
                <a:lnTo>
                  <a:pt x="2245655" y="513643"/>
                </a:lnTo>
                <a:lnTo>
                  <a:pt x="2258453" y="461881"/>
                </a:lnTo>
                <a:cubicBezTo>
                  <a:pt x="2262379" y="435656"/>
                  <a:pt x="2263282" y="409226"/>
                  <a:pt x="2260602" y="378630"/>
                </a:cubicBezTo>
                <a:cubicBezTo>
                  <a:pt x="2260181" y="374278"/>
                  <a:pt x="2259788" y="372146"/>
                  <a:pt x="2259098" y="371455"/>
                </a:cubicBezTo>
                <a:close/>
                <a:moveTo>
                  <a:pt x="1260603" y="356495"/>
                </a:moveTo>
                <a:lnTo>
                  <a:pt x="1261412" y="360151"/>
                </a:lnTo>
                <a:lnTo>
                  <a:pt x="1263677" y="369015"/>
                </a:lnTo>
                <a:lnTo>
                  <a:pt x="1265355" y="373220"/>
                </a:lnTo>
                <a:lnTo>
                  <a:pt x="1265336" y="373146"/>
                </a:lnTo>
                <a:close/>
                <a:moveTo>
                  <a:pt x="2092482" y="354291"/>
                </a:moveTo>
                <a:cubicBezTo>
                  <a:pt x="2092264" y="352443"/>
                  <a:pt x="2090135" y="353444"/>
                  <a:pt x="2087157" y="356794"/>
                </a:cubicBezTo>
                <a:cubicBezTo>
                  <a:pt x="2084964" y="360426"/>
                  <a:pt x="2081487" y="362711"/>
                  <a:pt x="2079921" y="362146"/>
                </a:cubicBezTo>
                <a:cubicBezTo>
                  <a:pt x="2078356" y="361581"/>
                  <a:pt x="2076726" y="363647"/>
                  <a:pt x="2076945" y="365495"/>
                </a:cubicBezTo>
                <a:cubicBezTo>
                  <a:pt x="2076881" y="368126"/>
                  <a:pt x="2074688" y="371757"/>
                  <a:pt x="2071211" y="374042"/>
                </a:cubicBezTo>
                <a:cubicBezTo>
                  <a:pt x="2068234" y="377391"/>
                  <a:pt x="2061499" y="383808"/>
                  <a:pt x="2057176" y="388441"/>
                </a:cubicBezTo>
                <a:cubicBezTo>
                  <a:pt x="2053353" y="394139"/>
                  <a:pt x="2048811" y="396923"/>
                  <a:pt x="2047528" y="395576"/>
                </a:cubicBezTo>
                <a:cubicBezTo>
                  <a:pt x="2047027" y="394512"/>
                  <a:pt x="2046463" y="396077"/>
                  <a:pt x="2047964" y="399272"/>
                </a:cubicBezTo>
                <a:cubicBezTo>
                  <a:pt x="2048902" y="404032"/>
                  <a:pt x="2048620" y="404815"/>
                  <a:pt x="2046053" y="402121"/>
                </a:cubicBezTo>
                <a:cubicBezTo>
                  <a:pt x="2043987" y="400491"/>
                  <a:pt x="2043204" y="400209"/>
                  <a:pt x="2044706" y="403404"/>
                </a:cubicBezTo>
                <a:cubicBezTo>
                  <a:pt x="2046208" y="406598"/>
                  <a:pt x="2043013" y="408100"/>
                  <a:pt x="2037034" y="405061"/>
                </a:cubicBezTo>
                <a:cubicBezTo>
                  <a:pt x="2036251" y="404779"/>
                  <a:pt x="2035186" y="405279"/>
                  <a:pt x="2036469" y="406625"/>
                </a:cubicBezTo>
                <a:cubicBezTo>
                  <a:pt x="2037752" y="407973"/>
                  <a:pt x="2029606" y="418304"/>
                  <a:pt x="2019830" y="430700"/>
                </a:cubicBezTo>
                <a:cubicBezTo>
                  <a:pt x="2009555" y="442032"/>
                  <a:pt x="1992479" y="462411"/>
                  <a:pt x="1981639" y="475308"/>
                </a:cubicBezTo>
                <a:lnTo>
                  <a:pt x="1980289" y="476935"/>
                </a:lnTo>
                <a:lnTo>
                  <a:pt x="1994730" y="513643"/>
                </a:lnTo>
                <a:lnTo>
                  <a:pt x="1997746" y="513643"/>
                </a:lnTo>
                <a:lnTo>
                  <a:pt x="2008158" y="498355"/>
                </a:lnTo>
                <a:cubicBezTo>
                  <a:pt x="2018713" y="482260"/>
                  <a:pt x="2029524" y="465151"/>
                  <a:pt x="2038580" y="449842"/>
                </a:cubicBezTo>
                <a:cubicBezTo>
                  <a:pt x="2044596" y="440513"/>
                  <a:pt x="2045161" y="438947"/>
                  <a:pt x="2040338" y="442515"/>
                </a:cubicBezTo>
                <a:cubicBezTo>
                  <a:pt x="2028777" y="452499"/>
                  <a:pt x="2035359" y="441605"/>
                  <a:pt x="2046918" y="431620"/>
                </a:cubicBezTo>
                <a:lnTo>
                  <a:pt x="2058759" y="420852"/>
                </a:lnTo>
                <a:lnTo>
                  <a:pt x="2047482" y="430055"/>
                </a:lnTo>
                <a:cubicBezTo>
                  <a:pt x="2040528" y="434623"/>
                  <a:pt x="2027840" y="447739"/>
                  <a:pt x="2019129" y="459635"/>
                </a:cubicBezTo>
                <a:cubicBezTo>
                  <a:pt x="2000925" y="483145"/>
                  <a:pt x="1984697" y="501176"/>
                  <a:pt x="1988019" y="494414"/>
                </a:cubicBezTo>
                <a:cubicBezTo>
                  <a:pt x="1993034" y="482954"/>
                  <a:pt x="2055575" y="400245"/>
                  <a:pt x="2077536" y="373668"/>
                </a:cubicBezTo>
                <a:cubicBezTo>
                  <a:pt x="2086183" y="364403"/>
                  <a:pt x="2091917" y="355857"/>
                  <a:pt x="2092482" y="354291"/>
                </a:cubicBezTo>
                <a:close/>
                <a:moveTo>
                  <a:pt x="2298856" y="353173"/>
                </a:moveTo>
                <a:cubicBezTo>
                  <a:pt x="2298386" y="353556"/>
                  <a:pt x="2298894" y="357055"/>
                  <a:pt x="2301224" y="364087"/>
                </a:cubicBezTo>
                <a:cubicBezTo>
                  <a:pt x="2304054" y="372182"/>
                  <a:pt x="2305000" y="373850"/>
                  <a:pt x="2304907" y="372269"/>
                </a:cubicBezTo>
                <a:cubicBezTo>
                  <a:pt x="2304814" y="370687"/>
                  <a:pt x="2303681" y="365857"/>
                  <a:pt x="2302352" y="360956"/>
                </a:cubicBezTo>
                <a:cubicBezTo>
                  <a:pt x="2300773" y="355521"/>
                  <a:pt x="2299326" y="352788"/>
                  <a:pt x="2298856" y="353173"/>
                </a:cubicBezTo>
                <a:close/>
                <a:moveTo>
                  <a:pt x="1396525" y="352544"/>
                </a:moveTo>
                <a:lnTo>
                  <a:pt x="1402000" y="388658"/>
                </a:lnTo>
                <a:cubicBezTo>
                  <a:pt x="1403780" y="403760"/>
                  <a:pt x="1405060" y="418896"/>
                  <a:pt x="1405837" y="434044"/>
                </a:cubicBezTo>
                <a:lnTo>
                  <a:pt x="1405898" y="437396"/>
                </a:lnTo>
                <a:lnTo>
                  <a:pt x="1411216" y="471696"/>
                </a:lnTo>
                <a:lnTo>
                  <a:pt x="1410633" y="459972"/>
                </a:lnTo>
                <a:lnTo>
                  <a:pt x="1410273" y="448876"/>
                </a:lnTo>
                <a:lnTo>
                  <a:pt x="1406274" y="433523"/>
                </a:lnTo>
                <a:cubicBezTo>
                  <a:pt x="1405704" y="431531"/>
                  <a:pt x="1405910" y="429791"/>
                  <a:pt x="1406690" y="429521"/>
                </a:cubicBezTo>
                <a:cubicBezTo>
                  <a:pt x="1407471" y="429250"/>
                  <a:pt x="1408551" y="430597"/>
                  <a:pt x="1408997" y="432360"/>
                </a:cubicBezTo>
                <a:lnTo>
                  <a:pt x="1409835" y="435451"/>
                </a:lnTo>
                <a:lnTo>
                  <a:pt x="1408505" y="394507"/>
                </a:lnTo>
                <a:lnTo>
                  <a:pt x="1408505" y="394505"/>
                </a:lnTo>
                <a:lnTo>
                  <a:pt x="1407755" y="391741"/>
                </a:lnTo>
                <a:lnTo>
                  <a:pt x="1399354" y="362823"/>
                </a:lnTo>
                <a:close/>
                <a:moveTo>
                  <a:pt x="2367430" y="347266"/>
                </a:moveTo>
                <a:cubicBezTo>
                  <a:pt x="2358710" y="381272"/>
                  <a:pt x="2359165" y="416813"/>
                  <a:pt x="2351447" y="452948"/>
                </a:cubicBezTo>
                <a:lnTo>
                  <a:pt x="2332442" y="513644"/>
                </a:lnTo>
                <a:lnTo>
                  <a:pt x="2344863" y="513644"/>
                </a:lnTo>
                <a:lnTo>
                  <a:pt x="2346568" y="507921"/>
                </a:lnTo>
                <a:cubicBezTo>
                  <a:pt x="2364769" y="439300"/>
                  <a:pt x="2375356" y="378647"/>
                  <a:pt x="2367430" y="347266"/>
                </a:cubicBezTo>
                <a:close/>
                <a:moveTo>
                  <a:pt x="1855806" y="345562"/>
                </a:moveTo>
                <a:lnTo>
                  <a:pt x="1856813" y="349649"/>
                </a:lnTo>
                <a:lnTo>
                  <a:pt x="1856520" y="346020"/>
                </a:lnTo>
                <a:close/>
                <a:moveTo>
                  <a:pt x="1647366" y="342986"/>
                </a:moveTo>
                <a:lnTo>
                  <a:pt x="1649430" y="363301"/>
                </a:lnTo>
                <a:lnTo>
                  <a:pt x="1654355" y="378793"/>
                </a:lnTo>
                <a:lnTo>
                  <a:pt x="1654816" y="378103"/>
                </a:lnTo>
                <a:lnTo>
                  <a:pt x="1656229" y="377029"/>
                </a:lnTo>
                <a:close/>
                <a:moveTo>
                  <a:pt x="2155825" y="288677"/>
                </a:moveTo>
                <a:cubicBezTo>
                  <a:pt x="2154498" y="287757"/>
                  <a:pt x="2149707" y="290010"/>
                  <a:pt x="2145429" y="298196"/>
                </a:cubicBezTo>
                <a:cubicBezTo>
                  <a:pt x="2155012" y="293692"/>
                  <a:pt x="2157152" y="289598"/>
                  <a:pt x="2155825" y="288677"/>
                </a:cubicBezTo>
                <a:close/>
                <a:moveTo>
                  <a:pt x="1222257" y="286147"/>
                </a:moveTo>
                <a:cubicBezTo>
                  <a:pt x="1223138" y="287580"/>
                  <a:pt x="1223513" y="289264"/>
                  <a:pt x="1223321" y="290914"/>
                </a:cubicBezTo>
                <a:cubicBezTo>
                  <a:pt x="1223226" y="291668"/>
                  <a:pt x="1222921" y="292128"/>
                  <a:pt x="1222551" y="292234"/>
                </a:cubicBezTo>
                <a:cubicBezTo>
                  <a:pt x="1222181" y="292341"/>
                  <a:pt x="1221744" y="292093"/>
                  <a:pt x="1221389" y="291430"/>
                </a:cubicBezTo>
                <a:cubicBezTo>
                  <a:pt x="1220533" y="289988"/>
                  <a:pt x="1220158" y="288312"/>
                  <a:pt x="1220327" y="286663"/>
                </a:cubicBezTo>
                <a:cubicBezTo>
                  <a:pt x="1220465" y="285330"/>
                  <a:pt x="1221639" y="284995"/>
                  <a:pt x="1222257" y="286147"/>
                </a:cubicBezTo>
                <a:close/>
                <a:moveTo>
                  <a:pt x="1329575" y="285244"/>
                </a:moveTo>
                <a:cubicBezTo>
                  <a:pt x="1330456" y="286676"/>
                  <a:pt x="1330832" y="288361"/>
                  <a:pt x="1330638" y="290009"/>
                </a:cubicBezTo>
                <a:cubicBezTo>
                  <a:pt x="1330544" y="290765"/>
                  <a:pt x="1330239" y="291224"/>
                  <a:pt x="1329870" y="291331"/>
                </a:cubicBezTo>
                <a:cubicBezTo>
                  <a:pt x="1329499" y="291436"/>
                  <a:pt x="1329063" y="291189"/>
                  <a:pt x="1328708" y="290527"/>
                </a:cubicBezTo>
                <a:cubicBezTo>
                  <a:pt x="1327850" y="289084"/>
                  <a:pt x="1327477" y="287409"/>
                  <a:pt x="1327645" y="285760"/>
                </a:cubicBezTo>
                <a:cubicBezTo>
                  <a:pt x="1327784" y="284426"/>
                  <a:pt x="1328957" y="284093"/>
                  <a:pt x="1329575" y="285244"/>
                </a:cubicBezTo>
                <a:close/>
                <a:moveTo>
                  <a:pt x="863538" y="284849"/>
                </a:moveTo>
                <a:cubicBezTo>
                  <a:pt x="862633" y="283797"/>
                  <a:pt x="864666" y="284250"/>
                  <a:pt x="871667" y="287406"/>
                </a:cubicBezTo>
                <a:cubicBezTo>
                  <a:pt x="877968" y="289554"/>
                  <a:pt x="887401" y="295405"/>
                  <a:pt x="893165" y="299128"/>
                </a:cubicBezTo>
                <a:cubicBezTo>
                  <a:pt x="895455" y="301117"/>
                  <a:pt x="896335" y="302201"/>
                  <a:pt x="896187" y="302602"/>
                </a:cubicBezTo>
                <a:cubicBezTo>
                  <a:pt x="895405" y="304705"/>
                  <a:pt x="866252" y="288006"/>
                  <a:pt x="863538" y="284849"/>
                </a:cubicBezTo>
                <a:close/>
                <a:moveTo>
                  <a:pt x="2854698" y="256689"/>
                </a:moveTo>
                <a:cubicBezTo>
                  <a:pt x="2853915" y="256407"/>
                  <a:pt x="2849028" y="262605"/>
                  <a:pt x="2849028" y="262605"/>
                </a:cubicBezTo>
                <a:cubicBezTo>
                  <a:pt x="2820611" y="294816"/>
                  <a:pt x="2774492" y="351602"/>
                  <a:pt x="2752838" y="387136"/>
                </a:cubicBezTo>
                <a:cubicBezTo>
                  <a:pt x="2776430" y="358492"/>
                  <a:pt x="2837713" y="284176"/>
                  <a:pt x="2854698" y="256689"/>
                </a:cubicBezTo>
                <a:close/>
                <a:moveTo>
                  <a:pt x="1633739" y="243183"/>
                </a:moveTo>
                <a:lnTo>
                  <a:pt x="1640311" y="293799"/>
                </a:lnTo>
                <a:lnTo>
                  <a:pt x="1643454" y="315055"/>
                </a:lnTo>
                <a:lnTo>
                  <a:pt x="1647231" y="328994"/>
                </a:lnTo>
                <a:cubicBezTo>
                  <a:pt x="1650994" y="344096"/>
                  <a:pt x="1655401" y="359075"/>
                  <a:pt x="1659175" y="374467"/>
                </a:cubicBezTo>
                <a:lnTo>
                  <a:pt x="1659583" y="373759"/>
                </a:lnTo>
                <a:lnTo>
                  <a:pt x="1659454" y="369778"/>
                </a:lnTo>
                <a:lnTo>
                  <a:pt x="1657318" y="351064"/>
                </a:lnTo>
                <a:lnTo>
                  <a:pt x="1642366" y="275207"/>
                </a:lnTo>
                <a:lnTo>
                  <a:pt x="1641608" y="272123"/>
                </a:lnTo>
                <a:close/>
                <a:moveTo>
                  <a:pt x="1435347" y="222520"/>
                </a:moveTo>
                <a:cubicBezTo>
                  <a:pt x="1436174" y="223692"/>
                  <a:pt x="1436468" y="225161"/>
                  <a:pt x="1436150" y="226536"/>
                </a:cubicBezTo>
                <a:cubicBezTo>
                  <a:pt x="1436011" y="227205"/>
                  <a:pt x="1435696" y="227614"/>
                  <a:pt x="1435335" y="227706"/>
                </a:cubicBezTo>
                <a:cubicBezTo>
                  <a:pt x="1434975" y="227797"/>
                  <a:pt x="1434570" y="227570"/>
                  <a:pt x="1434245" y="226966"/>
                </a:cubicBezTo>
                <a:cubicBezTo>
                  <a:pt x="1433441" y="225783"/>
                  <a:pt x="1433149" y="224325"/>
                  <a:pt x="1433442" y="222950"/>
                </a:cubicBezTo>
                <a:cubicBezTo>
                  <a:pt x="1433673" y="221789"/>
                  <a:pt x="1434822" y="221542"/>
                  <a:pt x="1435347" y="222520"/>
                </a:cubicBezTo>
                <a:close/>
                <a:moveTo>
                  <a:pt x="1630803" y="188909"/>
                </a:moveTo>
                <a:cubicBezTo>
                  <a:pt x="1631630" y="190082"/>
                  <a:pt x="1631925" y="191550"/>
                  <a:pt x="1631606" y="192925"/>
                </a:cubicBezTo>
                <a:cubicBezTo>
                  <a:pt x="1631466" y="193593"/>
                  <a:pt x="1631152" y="194003"/>
                  <a:pt x="1630791" y="194094"/>
                </a:cubicBezTo>
                <a:cubicBezTo>
                  <a:pt x="1630431" y="194186"/>
                  <a:pt x="1630024" y="193959"/>
                  <a:pt x="1629700" y="193355"/>
                </a:cubicBezTo>
                <a:cubicBezTo>
                  <a:pt x="1628896" y="192172"/>
                  <a:pt x="1628605" y="190715"/>
                  <a:pt x="1628897" y="189338"/>
                </a:cubicBezTo>
                <a:cubicBezTo>
                  <a:pt x="1629128" y="188177"/>
                  <a:pt x="1630279" y="187930"/>
                  <a:pt x="1630803" y="188909"/>
                </a:cubicBezTo>
                <a:close/>
                <a:moveTo>
                  <a:pt x="584341" y="171943"/>
                </a:moveTo>
                <a:cubicBezTo>
                  <a:pt x="598913" y="176580"/>
                  <a:pt x="712547" y="218444"/>
                  <a:pt x="722387" y="222457"/>
                </a:cubicBezTo>
                <a:cubicBezTo>
                  <a:pt x="723076" y="222693"/>
                  <a:pt x="865384" y="283314"/>
                  <a:pt x="860326" y="284618"/>
                </a:cubicBezTo>
                <a:cubicBezTo>
                  <a:pt x="859604" y="284804"/>
                  <a:pt x="855872" y="283779"/>
                  <a:pt x="848292" y="281196"/>
                </a:cubicBezTo>
                <a:cubicBezTo>
                  <a:pt x="768514" y="249607"/>
                  <a:pt x="692442" y="214889"/>
                  <a:pt x="610302" y="182496"/>
                </a:cubicBezTo>
                <a:cubicBezTo>
                  <a:pt x="585633" y="172988"/>
                  <a:pt x="579483" y="170398"/>
                  <a:pt x="584341" y="171943"/>
                </a:cubicBezTo>
                <a:close/>
                <a:moveTo>
                  <a:pt x="2937689" y="166317"/>
                </a:moveTo>
                <a:cubicBezTo>
                  <a:pt x="2934558" y="165189"/>
                  <a:pt x="2927668" y="167128"/>
                  <a:pt x="2923126" y="169913"/>
                </a:cubicBezTo>
                <a:lnTo>
                  <a:pt x="2913824" y="173635"/>
                </a:lnTo>
                <a:lnTo>
                  <a:pt x="2923563" y="173609"/>
                </a:lnTo>
                <a:cubicBezTo>
                  <a:pt x="2929607" y="174017"/>
                  <a:pt x="2936497" y="172080"/>
                  <a:pt x="2938909" y="170295"/>
                </a:cubicBezTo>
                <a:cubicBezTo>
                  <a:pt x="2943451" y="167510"/>
                  <a:pt x="2943733" y="166727"/>
                  <a:pt x="2937689" y="166317"/>
                </a:cubicBezTo>
                <a:close/>
                <a:moveTo>
                  <a:pt x="1555533" y="136585"/>
                </a:moveTo>
                <a:cubicBezTo>
                  <a:pt x="1556414" y="138017"/>
                  <a:pt x="1556790" y="139703"/>
                  <a:pt x="1556596" y="141351"/>
                </a:cubicBezTo>
                <a:cubicBezTo>
                  <a:pt x="1556502" y="142106"/>
                  <a:pt x="1556197" y="142565"/>
                  <a:pt x="1555827" y="142672"/>
                </a:cubicBezTo>
                <a:cubicBezTo>
                  <a:pt x="1555457" y="142777"/>
                  <a:pt x="1555022" y="142530"/>
                  <a:pt x="1554666" y="141869"/>
                </a:cubicBezTo>
                <a:cubicBezTo>
                  <a:pt x="1553810" y="140426"/>
                  <a:pt x="1553435" y="138749"/>
                  <a:pt x="1553603" y="137102"/>
                </a:cubicBezTo>
                <a:cubicBezTo>
                  <a:pt x="1553742" y="135768"/>
                  <a:pt x="1554915" y="135434"/>
                  <a:pt x="1555533" y="136585"/>
                </a:cubicBezTo>
                <a:close/>
                <a:moveTo>
                  <a:pt x="1750989" y="102973"/>
                </a:moveTo>
                <a:cubicBezTo>
                  <a:pt x="1751870" y="104405"/>
                  <a:pt x="1752246" y="106090"/>
                  <a:pt x="1752053" y="107740"/>
                </a:cubicBezTo>
                <a:cubicBezTo>
                  <a:pt x="1751958" y="108494"/>
                  <a:pt x="1751655" y="108953"/>
                  <a:pt x="1751283" y="109059"/>
                </a:cubicBezTo>
                <a:cubicBezTo>
                  <a:pt x="1750914" y="109166"/>
                  <a:pt x="1750477" y="108918"/>
                  <a:pt x="1750122" y="108256"/>
                </a:cubicBezTo>
                <a:cubicBezTo>
                  <a:pt x="1749266" y="106814"/>
                  <a:pt x="1748891" y="105138"/>
                  <a:pt x="1749060" y="103490"/>
                </a:cubicBezTo>
                <a:cubicBezTo>
                  <a:pt x="1749197" y="102156"/>
                  <a:pt x="1750371" y="101822"/>
                  <a:pt x="1750989" y="102973"/>
                </a:cubicBezTo>
                <a:close/>
                <a:moveTo>
                  <a:pt x="1718099" y="35"/>
                </a:moveTo>
                <a:cubicBezTo>
                  <a:pt x="1718880" y="-236"/>
                  <a:pt x="1719960" y="1112"/>
                  <a:pt x="1720406" y="2873"/>
                </a:cubicBezTo>
                <a:lnTo>
                  <a:pt x="1732683" y="48167"/>
                </a:lnTo>
                <a:cubicBezTo>
                  <a:pt x="1736445" y="63270"/>
                  <a:pt x="1740851" y="78248"/>
                  <a:pt x="1744626" y="93639"/>
                </a:cubicBezTo>
                <a:cubicBezTo>
                  <a:pt x="1744821" y="92277"/>
                  <a:pt x="1745680" y="91888"/>
                  <a:pt x="1746558" y="93123"/>
                </a:cubicBezTo>
                <a:cubicBezTo>
                  <a:pt x="1747418" y="94552"/>
                  <a:pt x="1747811" y="96215"/>
                  <a:pt x="1747676" y="97859"/>
                </a:cubicBezTo>
                <a:cubicBezTo>
                  <a:pt x="1747487" y="99367"/>
                  <a:pt x="1746528" y="99439"/>
                  <a:pt x="1745800" y="98347"/>
                </a:cubicBezTo>
                <a:cubicBezTo>
                  <a:pt x="1760217" y="154129"/>
                  <a:pt x="1773519" y="210361"/>
                  <a:pt x="1785131" y="266760"/>
                </a:cubicBezTo>
                <a:cubicBezTo>
                  <a:pt x="1778277" y="214181"/>
                  <a:pt x="1768754" y="162073"/>
                  <a:pt x="1758891" y="109997"/>
                </a:cubicBezTo>
                <a:lnTo>
                  <a:pt x="1752045" y="93661"/>
                </a:lnTo>
                <a:cubicBezTo>
                  <a:pt x="1751508" y="92206"/>
                  <a:pt x="1751548" y="90613"/>
                  <a:pt x="1752159" y="89226"/>
                </a:cubicBezTo>
                <a:cubicBezTo>
                  <a:pt x="1752821" y="88870"/>
                  <a:pt x="1753790" y="89612"/>
                  <a:pt x="1754340" y="91168"/>
                </a:cubicBezTo>
                <a:lnTo>
                  <a:pt x="1756103" y="95780"/>
                </a:lnTo>
                <a:cubicBezTo>
                  <a:pt x="1754272" y="85867"/>
                  <a:pt x="1755798" y="77563"/>
                  <a:pt x="1760120" y="76725"/>
                </a:cubicBezTo>
                <a:cubicBezTo>
                  <a:pt x="1764442" y="75888"/>
                  <a:pt x="1769708" y="84105"/>
                  <a:pt x="1771898" y="94418"/>
                </a:cubicBezTo>
                <a:cubicBezTo>
                  <a:pt x="1779095" y="121759"/>
                  <a:pt x="1785056" y="149320"/>
                  <a:pt x="1790144" y="176977"/>
                </a:cubicBezTo>
                <a:lnTo>
                  <a:pt x="1792410" y="185841"/>
                </a:lnTo>
                <a:lnTo>
                  <a:pt x="1795918" y="194631"/>
                </a:lnTo>
                <a:cubicBezTo>
                  <a:pt x="1790799" y="151129"/>
                  <a:pt x="1783510" y="107827"/>
                  <a:pt x="1775275" y="64884"/>
                </a:cubicBezTo>
                <a:cubicBezTo>
                  <a:pt x="1774265" y="61276"/>
                  <a:pt x="1774620" y="57824"/>
                  <a:pt x="1776162" y="57516"/>
                </a:cubicBezTo>
                <a:cubicBezTo>
                  <a:pt x="1777705" y="57205"/>
                  <a:pt x="1779575" y="59759"/>
                  <a:pt x="1780532" y="63398"/>
                </a:cubicBezTo>
                <a:cubicBezTo>
                  <a:pt x="1805366" y="138154"/>
                  <a:pt x="1822992" y="214992"/>
                  <a:pt x="1833153" y="292792"/>
                </a:cubicBezTo>
                <a:cubicBezTo>
                  <a:pt x="1841877" y="318201"/>
                  <a:pt x="1850567" y="344075"/>
                  <a:pt x="1857996" y="370920"/>
                </a:cubicBezTo>
                <a:lnTo>
                  <a:pt x="1857893" y="367260"/>
                </a:lnTo>
                <a:lnTo>
                  <a:pt x="1827689" y="251253"/>
                </a:lnTo>
                <a:cubicBezTo>
                  <a:pt x="1827120" y="249261"/>
                  <a:pt x="1827323" y="247520"/>
                  <a:pt x="1828104" y="247250"/>
                </a:cubicBezTo>
                <a:cubicBezTo>
                  <a:pt x="1828885" y="246978"/>
                  <a:pt x="1829964" y="248327"/>
                  <a:pt x="1830412" y="250088"/>
                </a:cubicBezTo>
                <a:lnTo>
                  <a:pt x="1842687" y="295383"/>
                </a:lnTo>
                <a:cubicBezTo>
                  <a:pt x="1846449" y="310485"/>
                  <a:pt x="1850857" y="325464"/>
                  <a:pt x="1854632" y="340856"/>
                </a:cubicBezTo>
                <a:cubicBezTo>
                  <a:pt x="1854728" y="340174"/>
                  <a:pt x="1854992" y="339735"/>
                  <a:pt x="1855341" y="339622"/>
                </a:cubicBezTo>
                <a:lnTo>
                  <a:pt x="1856034" y="340028"/>
                </a:lnTo>
                <a:lnTo>
                  <a:pt x="1855156" y="329181"/>
                </a:lnTo>
                <a:cubicBezTo>
                  <a:pt x="1853959" y="318699"/>
                  <a:pt x="1852419" y="308245"/>
                  <a:pt x="1850536" y="297841"/>
                </a:cubicBezTo>
                <a:cubicBezTo>
                  <a:pt x="1848722" y="287695"/>
                  <a:pt x="1846466" y="277789"/>
                  <a:pt x="1844266" y="267851"/>
                </a:cubicBezTo>
                <a:cubicBezTo>
                  <a:pt x="1842066" y="257914"/>
                  <a:pt x="1839700" y="248066"/>
                  <a:pt x="1837065" y="238512"/>
                </a:cubicBezTo>
                <a:lnTo>
                  <a:pt x="1829168" y="209470"/>
                </a:lnTo>
                <a:lnTo>
                  <a:pt x="1820767" y="180552"/>
                </a:lnTo>
                <a:cubicBezTo>
                  <a:pt x="1815484" y="161152"/>
                  <a:pt x="1809404" y="141735"/>
                  <a:pt x="1804506" y="121461"/>
                </a:cubicBezTo>
                <a:cubicBezTo>
                  <a:pt x="1803935" y="119469"/>
                  <a:pt x="1804250" y="117669"/>
                  <a:pt x="1804939" y="117227"/>
                </a:cubicBezTo>
                <a:cubicBezTo>
                  <a:pt x="1805627" y="116783"/>
                  <a:pt x="1806651" y="118161"/>
                  <a:pt x="1807055" y="120240"/>
                </a:cubicBezTo>
                <a:cubicBezTo>
                  <a:pt x="1812009" y="139818"/>
                  <a:pt x="1818454" y="158594"/>
                  <a:pt x="1824072" y="177814"/>
                </a:cubicBezTo>
                <a:lnTo>
                  <a:pt x="1832649" y="206268"/>
                </a:lnTo>
                <a:cubicBezTo>
                  <a:pt x="1835230" y="215852"/>
                  <a:pt x="1837879" y="225697"/>
                  <a:pt x="1840275" y="235603"/>
                </a:cubicBezTo>
                <a:cubicBezTo>
                  <a:pt x="1848364" y="268321"/>
                  <a:pt x="1854951" y="300362"/>
                  <a:pt x="1862071" y="331674"/>
                </a:cubicBezTo>
                <a:cubicBezTo>
                  <a:pt x="1855928" y="267151"/>
                  <a:pt x="1839662" y="206727"/>
                  <a:pt x="1824194" y="145136"/>
                </a:cubicBezTo>
                <a:cubicBezTo>
                  <a:pt x="1823447" y="142825"/>
                  <a:pt x="1823261" y="140381"/>
                  <a:pt x="1823648" y="138017"/>
                </a:cubicBezTo>
                <a:cubicBezTo>
                  <a:pt x="1823053" y="137755"/>
                  <a:pt x="1822581" y="137259"/>
                  <a:pt x="1822341" y="136643"/>
                </a:cubicBezTo>
                <a:cubicBezTo>
                  <a:pt x="1818726" y="129245"/>
                  <a:pt x="1815755" y="121056"/>
                  <a:pt x="1812604" y="112666"/>
                </a:cubicBezTo>
                <a:cubicBezTo>
                  <a:pt x="1811930" y="111155"/>
                  <a:pt x="1811834" y="109458"/>
                  <a:pt x="1812336" y="107919"/>
                </a:cubicBezTo>
                <a:cubicBezTo>
                  <a:pt x="1812061" y="106213"/>
                  <a:pt x="1813035" y="107099"/>
                  <a:pt x="1813906" y="108855"/>
                </a:cubicBezTo>
                <a:cubicBezTo>
                  <a:pt x="1816573" y="116642"/>
                  <a:pt x="1819694" y="124274"/>
                  <a:pt x="1823253" y="131707"/>
                </a:cubicBezTo>
                <a:cubicBezTo>
                  <a:pt x="1823803" y="132968"/>
                  <a:pt x="1824048" y="134336"/>
                  <a:pt x="1823969" y="135695"/>
                </a:cubicBezTo>
                <a:cubicBezTo>
                  <a:pt x="1825186" y="135042"/>
                  <a:pt x="1826604" y="136356"/>
                  <a:pt x="1827730" y="139383"/>
                </a:cubicBezTo>
                <a:cubicBezTo>
                  <a:pt x="1844456" y="183383"/>
                  <a:pt x="1856193" y="231518"/>
                  <a:pt x="1865324" y="280512"/>
                </a:cubicBezTo>
                <a:lnTo>
                  <a:pt x="1872833" y="324715"/>
                </a:lnTo>
                <a:lnTo>
                  <a:pt x="1873482" y="324901"/>
                </a:lnTo>
                <a:cubicBezTo>
                  <a:pt x="1876888" y="327342"/>
                  <a:pt x="1880260" y="333899"/>
                  <a:pt x="1881902" y="341634"/>
                </a:cubicBezTo>
                <a:lnTo>
                  <a:pt x="1886599" y="362880"/>
                </a:lnTo>
                <a:lnTo>
                  <a:pt x="1891486" y="356270"/>
                </a:lnTo>
                <a:lnTo>
                  <a:pt x="1891337" y="354877"/>
                </a:lnTo>
                <a:cubicBezTo>
                  <a:pt x="1884557" y="308450"/>
                  <a:pt x="1874732" y="262439"/>
                  <a:pt x="1861929" y="217159"/>
                </a:cubicBezTo>
                <a:cubicBezTo>
                  <a:pt x="1861239" y="215508"/>
                  <a:pt x="1861088" y="213689"/>
                  <a:pt x="1861500" y="211980"/>
                </a:cubicBezTo>
                <a:cubicBezTo>
                  <a:pt x="1862051" y="211017"/>
                  <a:pt x="1863047" y="211149"/>
                  <a:pt x="1863567" y="212648"/>
                </a:cubicBezTo>
                <a:cubicBezTo>
                  <a:pt x="1871796" y="233552"/>
                  <a:pt x="1880223" y="253610"/>
                  <a:pt x="1888142" y="274084"/>
                </a:cubicBezTo>
                <a:lnTo>
                  <a:pt x="1908201" y="333660"/>
                </a:lnTo>
                <a:lnTo>
                  <a:pt x="1926984" y="308256"/>
                </a:lnTo>
                <a:cubicBezTo>
                  <a:pt x="2012197" y="196508"/>
                  <a:pt x="2120878" y="73095"/>
                  <a:pt x="2180062" y="74529"/>
                </a:cubicBezTo>
                <a:cubicBezTo>
                  <a:pt x="2193214" y="74848"/>
                  <a:pt x="2232698" y="85542"/>
                  <a:pt x="2258938" y="88809"/>
                </a:cubicBezTo>
                <a:cubicBezTo>
                  <a:pt x="2327228" y="105467"/>
                  <a:pt x="2344340" y="148783"/>
                  <a:pt x="2406742" y="169509"/>
                </a:cubicBezTo>
                <a:cubicBezTo>
                  <a:pt x="2462883" y="187976"/>
                  <a:pt x="2491627" y="196568"/>
                  <a:pt x="2501902" y="261301"/>
                </a:cubicBezTo>
                <a:cubicBezTo>
                  <a:pt x="2510851" y="315605"/>
                  <a:pt x="2503969" y="400023"/>
                  <a:pt x="2492319" y="470409"/>
                </a:cubicBezTo>
                <a:lnTo>
                  <a:pt x="2483663" y="513644"/>
                </a:lnTo>
                <a:lnTo>
                  <a:pt x="2616259" y="513644"/>
                </a:lnTo>
                <a:lnTo>
                  <a:pt x="2657141" y="458776"/>
                </a:lnTo>
                <a:cubicBezTo>
                  <a:pt x="2662875" y="450230"/>
                  <a:pt x="2671304" y="439115"/>
                  <a:pt x="2675755" y="429222"/>
                </a:cubicBezTo>
                <a:cubicBezTo>
                  <a:pt x="2673188" y="426528"/>
                  <a:pt x="2664605" y="433163"/>
                  <a:pt x="2680114" y="412219"/>
                </a:cubicBezTo>
                <a:cubicBezTo>
                  <a:pt x="2686913" y="403173"/>
                  <a:pt x="2695560" y="393907"/>
                  <a:pt x="2703142" y="385142"/>
                </a:cubicBezTo>
                <a:cubicBezTo>
                  <a:pt x="2728928" y="352867"/>
                  <a:pt x="2771443" y="303626"/>
                  <a:pt x="2796291" y="266591"/>
                </a:cubicBezTo>
                <a:cubicBezTo>
                  <a:pt x="2809671" y="246650"/>
                  <a:pt x="2853342" y="204017"/>
                  <a:pt x="2874486" y="189527"/>
                </a:cubicBezTo>
                <a:cubicBezTo>
                  <a:pt x="2911668" y="164897"/>
                  <a:pt x="2924164" y="159672"/>
                  <a:pt x="2943077" y="161184"/>
                </a:cubicBezTo>
                <a:cubicBezTo>
                  <a:pt x="2952816" y="161158"/>
                  <a:pt x="2961773" y="160848"/>
                  <a:pt x="2964184" y="159064"/>
                </a:cubicBezTo>
                <a:cubicBezTo>
                  <a:pt x="2965532" y="157781"/>
                  <a:pt x="2973423" y="157972"/>
                  <a:pt x="2981815" y="159227"/>
                </a:cubicBezTo>
                <a:cubicBezTo>
                  <a:pt x="2989925" y="161267"/>
                  <a:pt x="3000446" y="161521"/>
                  <a:pt x="3005989" y="160866"/>
                </a:cubicBezTo>
                <a:cubicBezTo>
                  <a:pt x="3010750" y="159928"/>
                  <a:pt x="3025749" y="160029"/>
                  <a:pt x="3039685" y="160629"/>
                </a:cubicBezTo>
                <a:cubicBezTo>
                  <a:pt x="3060728" y="161140"/>
                  <a:pt x="3067272" y="162614"/>
                  <a:pt x="3074535" y="167001"/>
                </a:cubicBezTo>
                <a:cubicBezTo>
                  <a:pt x="3079450" y="170541"/>
                  <a:pt x="3086149" y="176495"/>
                  <a:pt x="3088151" y="180754"/>
                </a:cubicBezTo>
                <a:cubicBezTo>
                  <a:pt x="3092939" y="189556"/>
                  <a:pt x="3098637" y="193379"/>
                  <a:pt x="3111161" y="197894"/>
                </a:cubicBezTo>
                <a:cubicBezTo>
                  <a:pt x="3120837" y="200497"/>
                  <a:pt x="3138713" y="212247"/>
                  <a:pt x="3149543" y="221458"/>
                </a:cubicBezTo>
                <a:cubicBezTo>
                  <a:pt x="3154959" y="226064"/>
                  <a:pt x="3160656" y="229887"/>
                  <a:pt x="3163287" y="229950"/>
                </a:cubicBezTo>
                <a:cubicBezTo>
                  <a:pt x="3165635" y="230797"/>
                  <a:pt x="3170550" y="234338"/>
                  <a:pt x="3174118" y="239161"/>
                </a:cubicBezTo>
                <a:cubicBezTo>
                  <a:pt x="3182037" y="249092"/>
                  <a:pt x="3206047" y="268360"/>
                  <a:pt x="3213092" y="270901"/>
                </a:cubicBezTo>
                <a:cubicBezTo>
                  <a:pt x="3229248" y="277609"/>
                  <a:pt x="3241517" y="292644"/>
                  <a:pt x="3249335" y="317574"/>
                </a:cubicBezTo>
                <a:cubicBezTo>
                  <a:pt x="3261439" y="355768"/>
                  <a:pt x="3263286" y="401708"/>
                  <a:pt x="3255220" y="459622"/>
                </a:cubicBezTo>
                <a:lnTo>
                  <a:pt x="3249632" y="490160"/>
                </a:lnTo>
                <a:lnTo>
                  <a:pt x="3259046" y="479870"/>
                </a:lnTo>
                <a:cubicBezTo>
                  <a:pt x="3264527" y="475173"/>
                  <a:pt x="3269544" y="472391"/>
                  <a:pt x="3273912" y="472079"/>
                </a:cubicBezTo>
                <a:cubicBezTo>
                  <a:pt x="3283065" y="471247"/>
                  <a:pt x="3283897" y="492881"/>
                  <a:pt x="3272248" y="487056"/>
                </a:cubicBezTo>
                <a:cubicBezTo>
                  <a:pt x="3268920" y="485392"/>
                  <a:pt x="3239799" y="560277"/>
                  <a:pt x="3236470" y="567766"/>
                </a:cubicBezTo>
                <a:lnTo>
                  <a:pt x="3228960" y="585291"/>
                </a:lnTo>
                <a:lnTo>
                  <a:pt x="3215696" y="636457"/>
                </a:lnTo>
                <a:cubicBezTo>
                  <a:pt x="3206125" y="666944"/>
                  <a:pt x="3194632" y="698837"/>
                  <a:pt x="3181683" y="731635"/>
                </a:cubicBezTo>
                <a:lnTo>
                  <a:pt x="3158834" y="785407"/>
                </a:lnTo>
                <a:lnTo>
                  <a:pt x="3161860" y="788016"/>
                </a:lnTo>
                <a:lnTo>
                  <a:pt x="3198944" y="702727"/>
                </a:lnTo>
                <a:cubicBezTo>
                  <a:pt x="3228755" y="629228"/>
                  <a:pt x="3193411" y="721296"/>
                  <a:pt x="3171522" y="777420"/>
                </a:cubicBezTo>
                <a:lnTo>
                  <a:pt x="3165978" y="791564"/>
                </a:lnTo>
                <a:lnTo>
                  <a:pt x="3174129" y="798588"/>
                </a:lnTo>
                <a:cubicBezTo>
                  <a:pt x="3183243" y="805333"/>
                  <a:pt x="3192190" y="811050"/>
                  <a:pt x="3196190" y="812298"/>
                </a:cubicBezTo>
                <a:cubicBezTo>
                  <a:pt x="3214581" y="819010"/>
                  <a:pt x="3229033" y="835224"/>
                  <a:pt x="3238991" y="862716"/>
                </a:cubicBezTo>
                <a:cubicBezTo>
                  <a:pt x="3259520" y="918869"/>
                  <a:pt x="3260334" y="991308"/>
                  <a:pt x="3242832" y="1091198"/>
                </a:cubicBezTo>
                <a:cubicBezTo>
                  <a:pt x="3239619" y="1107755"/>
                  <a:pt x="3237849" y="1122811"/>
                  <a:pt x="3237849" y="1122811"/>
                </a:cubicBezTo>
                <a:cubicBezTo>
                  <a:pt x="3224169" y="1214748"/>
                  <a:pt x="3187313" y="1326892"/>
                  <a:pt x="3140662" y="1443560"/>
                </a:cubicBezTo>
                <a:lnTo>
                  <a:pt x="3128731" y="1471948"/>
                </a:lnTo>
                <a:lnTo>
                  <a:pt x="3128731" y="1485077"/>
                </a:lnTo>
                <a:lnTo>
                  <a:pt x="3149398" y="1431390"/>
                </a:lnTo>
                <a:cubicBezTo>
                  <a:pt x="3166908" y="1386982"/>
                  <a:pt x="3184523" y="1342239"/>
                  <a:pt x="3201442" y="1295817"/>
                </a:cubicBezTo>
                <a:cubicBezTo>
                  <a:pt x="3211357" y="1267940"/>
                  <a:pt x="3214076" y="1260983"/>
                  <a:pt x="3212488" y="1266463"/>
                </a:cubicBezTo>
                <a:cubicBezTo>
                  <a:pt x="3207726" y="1282901"/>
                  <a:pt x="3164213" y="1411259"/>
                  <a:pt x="3160011" y="1422385"/>
                </a:cubicBezTo>
                <a:cubicBezTo>
                  <a:pt x="3159950" y="1422580"/>
                  <a:pt x="3155926" y="1432787"/>
                  <a:pt x="3149899" y="1447901"/>
                </a:cubicBezTo>
                <a:lnTo>
                  <a:pt x="3128731" y="1500465"/>
                </a:lnTo>
                <a:lnTo>
                  <a:pt x="3128732" y="1584889"/>
                </a:lnTo>
                <a:lnTo>
                  <a:pt x="3147076" y="1642679"/>
                </a:lnTo>
                <a:cubicBezTo>
                  <a:pt x="3190905" y="1792927"/>
                  <a:pt x="3222653" y="1938056"/>
                  <a:pt x="3240126" y="2038839"/>
                </a:cubicBezTo>
                <a:lnTo>
                  <a:pt x="3243455" y="2059641"/>
                </a:lnTo>
                <a:cubicBezTo>
                  <a:pt x="3255105" y="2138687"/>
                  <a:pt x="3271745" y="2250182"/>
                  <a:pt x="3276737" y="2328396"/>
                </a:cubicBezTo>
                <a:cubicBezTo>
                  <a:pt x="3254272" y="2206915"/>
                  <a:pt x="3243455" y="2090427"/>
                  <a:pt x="3215998" y="1965617"/>
                </a:cubicBezTo>
                <a:cubicBezTo>
                  <a:pt x="3249279" y="2196097"/>
                  <a:pt x="3317509" y="2581342"/>
                  <a:pt x="3283393" y="2800174"/>
                </a:cubicBezTo>
                <a:cubicBezTo>
                  <a:pt x="3283393" y="2800174"/>
                  <a:pt x="3280897" y="2813487"/>
                  <a:pt x="3279234" y="2828463"/>
                </a:cubicBezTo>
                <a:cubicBezTo>
                  <a:pt x="3267584" y="2918325"/>
                  <a:pt x="3247615" y="2979898"/>
                  <a:pt x="3215166" y="3022332"/>
                </a:cubicBezTo>
                <a:cubicBezTo>
                  <a:pt x="3199357" y="3043135"/>
                  <a:pt x="3182714" y="3053119"/>
                  <a:pt x="3165242" y="3053951"/>
                </a:cubicBezTo>
                <a:cubicBezTo>
                  <a:pt x="3157753" y="3053951"/>
                  <a:pt x="3128630" y="3063937"/>
                  <a:pt x="3117814" y="3070592"/>
                </a:cubicBezTo>
                <a:cubicBezTo>
                  <a:pt x="3112821" y="3073921"/>
                  <a:pt x="3106997" y="3075586"/>
                  <a:pt x="3104501" y="3075585"/>
                </a:cubicBezTo>
                <a:cubicBezTo>
                  <a:pt x="3102005" y="3074753"/>
                  <a:pt x="3095348" y="3076417"/>
                  <a:pt x="3088692" y="3078914"/>
                </a:cubicBezTo>
                <a:cubicBezTo>
                  <a:pt x="3075379" y="3083905"/>
                  <a:pt x="3054578" y="3088898"/>
                  <a:pt x="3044593" y="3088066"/>
                </a:cubicBezTo>
                <a:cubicBezTo>
                  <a:pt x="3031281" y="3088066"/>
                  <a:pt x="3024623" y="3089729"/>
                  <a:pt x="3017135" y="3096386"/>
                </a:cubicBezTo>
                <a:cubicBezTo>
                  <a:pt x="3013807" y="3099715"/>
                  <a:pt x="3005486" y="3103044"/>
                  <a:pt x="2999663" y="3104707"/>
                </a:cubicBezTo>
                <a:cubicBezTo>
                  <a:pt x="2991341" y="3106372"/>
                  <a:pt x="2984685" y="3105539"/>
                  <a:pt x="2964716" y="3098883"/>
                </a:cubicBezTo>
                <a:cubicBezTo>
                  <a:pt x="2951402" y="3094722"/>
                  <a:pt x="2937257" y="3089729"/>
                  <a:pt x="2933098" y="3087233"/>
                </a:cubicBezTo>
                <a:cubicBezTo>
                  <a:pt x="2928104" y="3084738"/>
                  <a:pt x="2918120" y="3081409"/>
                  <a:pt x="2909799" y="3080577"/>
                </a:cubicBezTo>
                <a:cubicBezTo>
                  <a:pt x="2901478" y="3078914"/>
                  <a:pt x="2893990" y="3076417"/>
                  <a:pt x="2893158" y="3074753"/>
                </a:cubicBezTo>
                <a:cubicBezTo>
                  <a:pt x="2891494" y="3072257"/>
                  <a:pt x="2883173" y="3068928"/>
                  <a:pt x="2874020" y="3065599"/>
                </a:cubicBezTo>
                <a:cubicBezTo>
                  <a:pt x="2855715" y="3060608"/>
                  <a:pt x="2845731" y="3051456"/>
                  <a:pt x="2819105" y="3015676"/>
                </a:cubicBezTo>
                <a:cubicBezTo>
                  <a:pt x="2804127" y="2994876"/>
                  <a:pt x="2777501" y="2939959"/>
                  <a:pt x="2771678" y="2916662"/>
                </a:cubicBezTo>
                <a:cubicBezTo>
                  <a:pt x="2763564" y="2884212"/>
                  <a:pt x="2748432" y="2841932"/>
                  <a:pt x="2735756" y="2806323"/>
                </a:cubicBezTo>
                <a:lnTo>
                  <a:pt x="2733976" y="2801251"/>
                </a:lnTo>
                <a:lnTo>
                  <a:pt x="2517197" y="2801251"/>
                </a:lnTo>
                <a:lnTo>
                  <a:pt x="2517208" y="2806103"/>
                </a:lnTo>
                <a:cubicBezTo>
                  <a:pt x="2516666" y="2811973"/>
                  <a:pt x="2515166" y="2817716"/>
                  <a:pt x="2512760" y="2823118"/>
                </a:cubicBezTo>
                <a:lnTo>
                  <a:pt x="2507713" y="2835627"/>
                </a:lnTo>
                <a:cubicBezTo>
                  <a:pt x="2502260" y="2844158"/>
                  <a:pt x="2498061" y="2854688"/>
                  <a:pt x="2492981" y="2864913"/>
                </a:cubicBezTo>
                <a:cubicBezTo>
                  <a:pt x="2488713" y="2874441"/>
                  <a:pt x="2483126" y="2883357"/>
                  <a:pt x="2476371" y="2891425"/>
                </a:cubicBezTo>
                <a:lnTo>
                  <a:pt x="2470866" y="2889193"/>
                </a:lnTo>
                <a:lnTo>
                  <a:pt x="2469628" y="2892133"/>
                </a:lnTo>
                <a:cubicBezTo>
                  <a:pt x="2466790" y="2901827"/>
                  <a:pt x="2462640" y="2908439"/>
                  <a:pt x="2457313" y="2910912"/>
                </a:cubicBezTo>
                <a:lnTo>
                  <a:pt x="2451086" y="2910526"/>
                </a:lnTo>
                <a:lnTo>
                  <a:pt x="2450993" y="2910884"/>
                </a:lnTo>
                <a:lnTo>
                  <a:pt x="2445946" y="2923391"/>
                </a:lnTo>
                <a:cubicBezTo>
                  <a:pt x="2440494" y="2931924"/>
                  <a:pt x="2436295" y="2942453"/>
                  <a:pt x="2431214" y="2952679"/>
                </a:cubicBezTo>
                <a:cubicBezTo>
                  <a:pt x="2426946" y="2962205"/>
                  <a:pt x="2421359" y="2971123"/>
                  <a:pt x="2414604" y="2979192"/>
                </a:cubicBezTo>
                <a:lnTo>
                  <a:pt x="2409099" y="2976959"/>
                </a:lnTo>
                <a:lnTo>
                  <a:pt x="2407861" y="2979899"/>
                </a:lnTo>
                <a:cubicBezTo>
                  <a:pt x="2405023" y="2989593"/>
                  <a:pt x="2400873" y="2996206"/>
                  <a:pt x="2395547" y="2998678"/>
                </a:cubicBezTo>
                <a:lnTo>
                  <a:pt x="2389013" y="2998273"/>
                </a:lnTo>
                <a:cubicBezTo>
                  <a:pt x="2380665" y="2996159"/>
                  <a:pt x="2373096" y="2991797"/>
                  <a:pt x="2367201" y="2985698"/>
                </a:cubicBezTo>
                <a:cubicBezTo>
                  <a:pt x="2364361" y="2986109"/>
                  <a:pt x="2361454" y="2985460"/>
                  <a:pt x="2359073" y="2983884"/>
                </a:cubicBezTo>
                <a:cubicBezTo>
                  <a:pt x="2353206" y="2990527"/>
                  <a:pt x="2346715" y="2993863"/>
                  <a:pt x="2338555" y="2989765"/>
                </a:cubicBezTo>
                <a:cubicBezTo>
                  <a:pt x="2337018" y="2993489"/>
                  <a:pt x="2334167" y="2993120"/>
                  <a:pt x="2332077" y="2988925"/>
                </a:cubicBezTo>
                <a:cubicBezTo>
                  <a:pt x="2331307" y="2987380"/>
                  <a:pt x="2330788" y="2985734"/>
                  <a:pt x="2330538" y="2984042"/>
                </a:cubicBezTo>
                <a:cubicBezTo>
                  <a:pt x="2329328" y="2985802"/>
                  <a:pt x="2328212" y="2987623"/>
                  <a:pt x="2327196" y="2989494"/>
                </a:cubicBezTo>
                <a:lnTo>
                  <a:pt x="2326470" y="2995095"/>
                </a:lnTo>
                <a:cubicBezTo>
                  <a:pt x="2326505" y="3004465"/>
                  <a:pt x="2326108" y="3004478"/>
                  <a:pt x="2325651" y="3012581"/>
                </a:cubicBezTo>
                <a:cubicBezTo>
                  <a:pt x="2324698" y="3016616"/>
                  <a:pt x="2323131" y="3020483"/>
                  <a:pt x="2320999" y="3024065"/>
                </a:cubicBezTo>
                <a:cubicBezTo>
                  <a:pt x="2310074" y="3032140"/>
                  <a:pt x="2310081" y="3032078"/>
                  <a:pt x="2305070" y="3031111"/>
                </a:cubicBezTo>
                <a:cubicBezTo>
                  <a:pt x="2304546" y="3030683"/>
                  <a:pt x="2304056" y="3030217"/>
                  <a:pt x="2303605" y="3029719"/>
                </a:cubicBezTo>
                <a:cubicBezTo>
                  <a:pt x="2302343" y="3035883"/>
                  <a:pt x="2302238" y="3036186"/>
                  <a:pt x="2301826" y="3037842"/>
                </a:cubicBezTo>
                <a:cubicBezTo>
                  <a:pt x="2301374" y="3038859"/>
                  <a:pt x="2300806" y="3039825"/>
                  <a:pt x="2300136" y="3040723"/>
                </a:cubicBezTo>
                <a:cubicBezTo>
                  <a:pt x="2297465" y="3041009"/>
                  <a:pt x="2297465" y="3041009"/>
                  <a:pt x="2296598" y="3042099"/>
                </a:cubicBezTo>
                <a:cubicBezTo>
                  <a:pt x="2295951" y="3042288"/>
                  <a:pt x="2295270" y="3042371"/>
                  <a:pt x="2294591" y="3042344"/>
                </a:cubicBezTo>
                <a:cubicBezTo>
                  <a:pt x="2291450" y="3039152"/>
                  <a:pt x="2291450" y="3039152"/>
                  <a:pt x="2290601" y="3039105"/>
                </a:cubicBezTo>
                <a:cubicBezTo>
                  <a:pt x="2290024" y="3038563"/>
                  <a:pt x="2289504" y="3037965"/>
                  <a:pt x="2289052" y="3037323"/>
                </a:cubicBezTo>
                <a:lnTo>
                  <a:pt x="2287387" y="3031752"/>
                </a:lnTo>
                <a:lnTo>
                  <a:pt x="2286445" y="3033061"/>
                </a:lnTo>
                <a:lnTo>
                  <a:pt x="2287204" y="3030755"/>
                </a:lnTo>
                <a:lnTo>
                  <a:pt x="2287517" y="3030984"/>
                </a:lnTo>
                <a:lnTo>
                  <a:pt x="2293580" y="3022723"/>
                </a:lnTo>
                <a:lnTo>
                  <a:pt x="2291095" y="3021071"/>
                </a:lnTo>
                <a:lnTo>
                  <a:pt x="2294130" y="3018997"/>
                </a:lnTo>
                <a:lnTo>
                  <a:pt x="2291338" y="3020217"/>
                </a:lnTo>
                <a:lnTo>
                  <a:pt x="2292817" y="3015915"/>
                </a:lnTo>
                <a:lnTo>
                  <a:pt x="2290594" y="3020880"/>
                </a:lnTo>
                <a:lnTo>
                  <a:pt x="2290623" y="3016778"/>
                </a:lnTo>
                <a:lnTo>
                  <a:pt x="2287647" y="3019878"/>
                </a:lnTo>
                <a:lnTo>
                  <a:pt x="2289440" y="3020880"/>
                </a:lnTo>
                <a:cubicBezTo>
                  <a:pt x="2289844" y="3021827"/>
                  <a:pt x="2289849" y="3023314"/>
                  <a:pt x="2289161" y="3025313"/>
                </a:cubicBezTo>
                <a:lnTo>
                  <a:pt x="2287204" y="3030755"/>
                </a:lnTo>
                <a:lnTo>
                  <a:pt x="2286095" y="3029155"/>
                </a:lnTo>
                <a:lnTo>
                  <a:pt x="2287245" y="3020298"/>
                </a:lnTo>
                <a:lnTo>
                  <a:pt x="2286255" y="3021329"/>
                </a:lnTo>
                <a:lnTo>
                  <a:pt x="2284255" y="3021432"/>
                </a:lnTo>
                <a:lnTo>
                  <a:pt x="2284108" y="3023603"/>
                </a:lnTo>
                <a:cubicBezTo>
                  <a:pt x="2282766" y="3031215"/>
                  <a:pt x="2279248" y="3036241"/>
                  <a:pt x="2274975" y="3035686"/>
                </a:cubicBezTo>
                <a:cubicBezTo>
                  <a:pt x="2271057" y="3036444"/>
                  <a:pt x="2267018" y="3039147"/>
                  <a:pt x="2263495" y="3036349"/>
                </a:cubicBezTo>
                <a:cubicBezTo>
                  <a:pt x="2259621" y="3033220"/>
                  <a:pt x="2256642" y="3028640"/>
                  <a:pt x="2254364" y="3023172"/>
                </a:cubicBezTo>
                <a:lnTo>
                  <a:pt x="2251915" y="3013974"/>
                </a:lnTo>
                <a:lnTo>
                  <a:pt x="2249437" y="3013399"/>
                </a:lnTo>
                <a:lnTo>
                  <a:pt x="2249281" y="3013938"/>
                </a:lnTo>
                <a:cubicBezTo>
                  <a:pt x="2244024" y="3033135"/>
                  <a:pt x="2232169" y="3039460"/>
                  <a:pt x="2221833" y="3031548"/>
                </a:cubicBezTo>
                <a:lnTo>
                  <a:pt x="2217573" y="3027334"/>
                </a:lnTo>
                <a:lnTo>
                  <a:pt x="2217852" y="3031168"/>
                </a:lnTo>
                <a:cubicBezTo>
                  <a:pt x="2218071" y="3034905"/>
                  <a:pt x="2217974" y="3036232"/>
                  <a:pt x="2218181" y="3041479"/>
                </a:cubicBezTo>
                <a:cubicBezTo>
                  <a:pt x="2217558" y="3045117"/>
                  <a:pt x="2216346" y="3048633"/>
                  <a:pt x="2214591" y="3051900"/>
                </a:cubicBezTo>
                <a:cubicBezTo>
                  <a:pt x="2204572" y="3060092"/>
                  <a:pt x="2204514" y="3060021"/>
                  <a:pt x="2199471" y="3059809"/>
                </a:cubicBezTo>
                <a:cubicBezTo>
                  <a:pt x="2198888" y="3059734"/>
                  <a:pt x="2198435" y="3059169"/>
                  <a:pt x="2197892" y="3058782"/>
                </a:cubicBezTo>
                <a:lnTo>
                  <a:pt x="2196965" y="3065940"/>
                </a:lnTo>
                <a:cubicBezTo>
                  <a:pt x="2196593" y="3066902"/>
                  <a:pt x="2196097" y="3067816"/>
                  <a:pt x="2195491" y="3068660"/>
                </a:cubicBezTo>
                <a:cubicBezTo>
                  <a:pt x="2192909" y="3069274"/>
                  <a:pt x="2192909" y="3069274"/>
                  <a:pt x="2192125" y="3070248"/>
                </a:cubicBezTo>
                <a:cubicBezTo>
                  <a:pt x="2191526" y="3070529"/>
                  <a:pt x="2190879" y="3070701"/>
                  <a:pt x="2190215" y="3070760"/>
                </a:cubicBezTo>
                <a:cubicBezTo>
                  <a:pt x="2186774" y="3068351"/>
                  <a:pt x="2186774" y="3068351"/>
                  <a:pt x="2185979" y="3068375"/>
                </a:cubicBezTo>
                <a:cubicBezTo>
                  <a:pt x="2185339" y="3068001"/>
                  <a:pt x="2184757" y="3067540"/>
                  <a:pt x="2184246" y="3067010"/>
                </a:cubicBezTo>
                <a:lnTo>
                  <a:pt x="2182027" y="3062309"/>
                </a:lnTo>
                <a:lnTo>
                  <a:pt x="2181291" y="3063400"/>
                </a:lnTo>
                <a:lnTo>
                  <a:pt x="2181889" y="3061326"/>
                </a:lnTo>
                <a:lnTo>
                  <a:pt x="2182283" y="3061551"/>
                </a:lnTo>
                <a:lnTo>
                  <a:pt x="2187391" y="3053940"/>
                </a:lnTo>
                <a:lnTo>
                  <a:pt x="2184785" y="3052715"/>
                </a:lnTo>
                <a:lnTo>
                  <a:pt x="2187560" y="3050607"/>
                </a:lnTo>
                <a:lnTo>
                  <a:pt x="2184946" y="3051976"/>
                </a:lnTo>
                <a:lnTo>
                  <a:pt x="2185974" y="3048123"/>
                </a:lnTo>
                <a:lnTo>
                  <a:pt x="2184266" y="3052648"/>
                </a:lnTo>
                <a:cubicBezTo>
                  <a:pt x="2184277" y="3048600"/>
                  <a:pt x="2183854" y="3044559"/>
                  <a:pt x="2183000" y="3040586"/>
                </a:cubicBezTo>
                <a:cubicBezTo>
                  <a:pt x="2182740" y="3038332"/>
                  <a:pt x="2182138" y="3036121"/>
                  <a:pt x="2181216" y="3034026"/>
                </a:cubicBezTo>
                <a:cubicBezTo>
                  <a:pt x="2180763" y="3034284"/>
                  <a:pt x="2180272" y="3034477"/>
                  <a:pt x="2179759" y="3034596"/>
                </a:cubicBezTo>
                <a:cubicBezTo>
                  <a:pt x="2178850" y="3025366"/>
                  <a:pt x="2178850" y="3025366"/>
                  <a:pt x="2178175" y="3016357"/>
                </a:cubicBezTo>
                <a:cubicBezTo>
                  <a:pt x="2178304" y="3015360"/>
                  <a:pt x="2179121" y="3014644"/>
                  <a:pt x="2179544" y="3013938"/>
                </a:cubicBezTo>
                <a:cubicBezTo>
                  <a:pt x="2178407" y="3012836"/>
                  <a:pt x="2177729" y="3011374"/>
                  <a:pt x="2177639" y="3009832"/>
                </a:cubicBezTo>
                <a:lnTo>
                  <a:pt x="2177127" y="3005146"/>
                </a:lnTo>
                <a:lnTo>
                  <a:pt x="2176519" y="3004244"/>
                </a:lnTo>
                <a:lnTo>
                  <a:pt x="2174219" y="3000655"/>
                </a:lnTo>
                <a:lnTo>
                  <a:pt x="2173726" y="2999895"/>
                </a:lnTo>
                <a:lnTo>
                  <a:pt x="2163748" y="2984425"/>
                </a:lnTo>
                <a:cubicBezTo>
                  <a:pt x="2163449" y="2981643"/>
                  <a:pt x="2163263" y="2979024"/>
                  <a:pt x="2163187" y="2976568"/>
                </a:cubicBezTo>
                <a:lnTo>
                  <a:pt x="2162466" y="2979069"/>
                </a:lnTo>
                <a:cubicBezTo>
                  <a:pt x="2162248" y="2980749"/>
                  <a:pt x="2159123" y="2979964"/>
                  <a:pt x="2159076" y="2980844"/>
                </a:cubicBezTo>
                <a:cubicBezTo>
                  <a:pt x="2158819" y="2990935"/>
                  <a:pt x="2159729" y="3001180"/>
                  <a:pt x="2160430" y="3011522"/>
                </a:cubicBezTo>
                <a:lnTo>
                  <a:pt x="2161356" y="3023056"/>
                </a:lnTo>
                <a:lnTo>
                  <a:pt x="2163120" y="3025498"/>
                </a:lnTo>
                <a:lnTo>
                  <a:pt x="2163942" y="3026077"/>
                </a:lnTo>
                <a:lnTo>
                  <a:pt x="2163928" y="3028138"/>
                </a:lnTo>
                <a:lnTo>
                  <a:pt x="2161403" y="3023634"/>
                </a:lnTo>
                <a:lnTo>
                  <a:pt x="2162949" y="3042858"/>
                </a:lnTo>
                <a:cubicBezTo>
                  <a:pt x="2163440" y="3044662"/>
                  <a:pt x="2163466" y="3046484"/>
                  <a:pt x="2163126" y="3047960"/>
                </a:cubicBezTo>
                <a:lnTo>
                  <a:pt x="2162763" y="3048501"/>
                </a:lnTo>
                <a:lnTo>
                  <a:pt x="2166320" y="3054938"/>
                </a:lnTo>
                <a:cubicBezTo>
                  <a:pt x="2169502" y="3058327"/>
                  <a:pt x="2173113" y="3057402"/>
                  <a:pt x="2174625" y="3052852"/>
                </a:cubicBezTo>
                <a:lnTo>
                  <a:pt x="2176291" y="3046107"/>
                </a:lnTo>
                <a:lnTo>
                  <a:pt x="2175167" y="3049189"/>
                </a:lnTo>
                <a:lnTo>
                  <a:pt x="2174893" y="3039784"/>
                </a:lnTo>
                <a:lnTo>
                  <a:pt x="2175343" y="3040602"/>
                </a:lnTo>
                <a:cubicBezTo>
                  <a:pt x="2176219" y="3042799"/>
                  <a:pt x="2176882" y="3045236"/>
                  <a:pt x="2177254" y="3047814"/>
                </a:cubicBezTo>
                <a:cubicBezTo>
                  <a:pt x="2177627" y="3050394"/>
                  <a:pt x="2177690" y="3052859"/>
                  <a:pt x="2177485" y="3055105"/>
                </a:cubicBezTo>
                <a:cubicBezTo>
                  <a:pt x="2176871" y="3061841"/>
                  <a:pt x="2173844" y="3066611"/>
                  <a:pt x="2169546" y="3066622"/>
                </a:cubicBezTo>
                <a:cubicBezTo>
                  <a:pt x="2165774" y="3067777"/>
                  <a:pt x="2161986" y="3070578"/>
                  <a:pt x="2158229" y="3068571"/>
                </a:cubicBezTo>
                <a:cubicBezTo>
                  <a:pt x="2152055" y="3065159"/>
                  <a:pt x="2147504" y="3058649"/>
                  <a:pt x="2144212" y="3050778"/>
                </a:cubicBezTo>
                <a:lnTo>
                  <a:pt x="2143278" y="3048101"/>
                </a:lnTo>
                <a:lnTo>
                  <a:pt x="2142658" y="3051046"/>
                </a:lnTo>
                <a:cubicBezTo>
                  <a:pt x="2138804" y="3070608"/>
                  <a:pt x="2124945" y="3076910"/>
                  <a:pt x="2112451" y="3066112"/>
                </a:cubicBezTo>
                <a:cubicBezTo>
                  <a:pt x="2099957" y="3055315"/>
                  <a:pt x="2092647" y="3031964"/>
                  <a:pt x="2095142" y="3012734"/>
                </a:cubicBezTo>
                <a:lnTo>
                  <a:pt x="2092690" y="3015390"/>
                </a:lnTo>
                <a:cubicBezTo>
                  <a:pt x="2091544" y="3009958"/>
                  <a:pt x="2091112" y="3004417"/>
                  <a:pt x="2091406" y="2998898"/>
                </a:cubicBezTo>
                <a:lnTo>
                  <a:pt x="2089264" y="3010326"/>
                </a:lnTo>
                <a:cubicBezTo>
                  <a:pt x="2088713" y="2993023"/>
                  <a:pt x="2090488" y="2975749"/>
                  <a:pt x="2094550" y="2958930"/>
                </a:cubicBezTo>
                <a:cubicBezTo>
                  <a:pt x="2094897" y="2956847"/>
                  <a:pt x="2094951" y="2954725"/>
                  <a:pt x="2094710" y="2952622"/>
                </a:cubicBezTo>
                <a:cubicBezTo>
                  <a:pt x="2093603" y="2947954"/>
                  <a:pt x="2093596" y="2943571"/>
                  <a:pt x="2094560" y="2940263"/>
                </a:cubicBezTo>
                <a:lnTo>
                  <a:pt x="2094611" y="2940168"/>
                </a:lnTo>
                <a:lnTo>
                  <a:pt x="2094041" y="2937917"/>
                </a:lnTo>
                <a:lnTo>
                  <a:pt x="2092792" y="2930259"/>
                </a:lnTo>
                <a:lnTo>
                  <a:pt x="2084644" y="2936301"/>
                </a:lnTo>
                <a:cubicBezTo>
                  <a:pt x="2081268" y="2937452"/>
                  <a:pt x="2077605" y="2937262"/>
                  <a:pt x="2073524" y="2935214"/>
                </a:cubicBezTo>
                <a:cubicBezTo>
                  <a:pt x="2071989" y="2938937"/>
                  <a:pt x="2069138" y="2938569"/>
                  <a:pt x="2067048" y="2934373"/>
                </a:cubicBezTo>
                <a:cubicBezTo>
                  <a:pt x="2066277" y="2932828"/>
                  <a:pt x="2065759" y="2931182"/>
                  <a:pt x="2065508" y="2929491"/>
                </a:cubicBezTo>
                <a:cubicBezTo>
                  <a:pt x="2064299" y="2931251"/>
                  <a:pt x="2063184" y="2933070"/>
                  <a:pt x="2062167" y="2934942"/>
                </a:cubicBezTo>
                <a:lnTo>
                  <a:pt x="2061440" y="2940543"/>
                </a:lnTo>
                <a:cubicBezTo>
                  <a:pt x="2061477" y="2949914"/>
                  <a:pt x="2061079" y="2949926"/>
                  <a:pt x="2060621" y="2958030"/>
                </a:cubicBezTo>
                <a:cubicBezTo>
                  <a:pt x="2059668" y="2962064"/>
                  <a:pt x="2058101" y="2965933"/>
                  <a:pt x="2055969" y="2969513"/>
                </a:cubicBezTo>
                <a:cubicBezTo>
                  <a:pt x="2045044" y="2977588"/>
                  <a:pt x="2045052" y="2977527"/>
                  <a:pt x="2040040" y="2976559"/>
                </a:cubicBezTo>
                <a:cubicBezTo>
                  <a:pt x="2039516" y="2976131"/>
                  <a:pt x="2039027" y="2975666"/>
                  <a:pt x="2038575" y="2975167"/>
                </a:cubicBezTo>
                <a:cubicBezTo>
                  <a:pt x="2037315" y="2981332"/>
                  <a:pt x="2037209" y="2981635"/>
                  <a:pt x="2036796" y="2983290"/>
                </a:cubicBezTo>
                <a:cubicBezTo>
                  <a:pt x="2036343" y="2984307"/>
                  <a:pt x="2035776" y="2985273"/>
                  <a:pt x="2035107" y="2986171"/>
                </a:cubicBezTo>
                <a:cubicBezTo>
                  <a:pt x="2032435" y="2986458"/>
                  <a:pt x="2032435" y="2986458"/>
                  <a:pt x="2031568" y="2987547"/>
                </a:cubicBezTo>
                <a:cubicBezTo>
                  <a:pt x="2030920" y="2987736"/>
                  <a:pt x="2030241" y="2987819"/>
                  <a:pt x="2029561" y="2987794"/>
                </a:cubicBezTo>
                <a:cubicBezTo>
                  <a:pt x="2026420" y="2984601"/>
                  <a:pt x="2026420" y="2984601"/>
                  <a:pt x="2025570" y="2984554"/>
                </a:cubicBezTo>
                <a:cubicBezTo>
                  <a:pt x="2024994" y="2984011"/>
                  <a:pt x="2024476" y="2983414"/>
                  <a:pt x="2024022" y="2982772"/>
                </a:cubicBezTo>
                <a:lnTo>
                  <a:pt x="2022357" y="2977200"/>
                </a:lnTo>
                <a:lnTo>
                  <a:pt x="2021415" y="2978510"/>
                </a:lnTo>
                <a:lnTo>
                  <a:pt x="2022175" y="2976204"/>
                </a:lnTo>
                <a:lnTo>
                  <a:pt x="2022487" y="2976432"/>
                </a:lnTo>
                <a:lnTo>
                  <a:pt x="2028551" y="2968172"/>
                </a:lnTo>
                <a:lnTo>
                  <a:pt x="2026065" y="2966520"/>
                </a:lnTo>
                <a:lnTo>
                  <a:pt x="2029100" y="2964446"/>
                </a:lnTo>
                <a:lnTo>
                  <a:pt x="2026308" y="2965665"/>
                </a:lnTo>
                <a:lnTo>
                  <a:pt x="2027789" y="2961364"/>
                </a:lnTo>
                <a:lnTo>
                  <a:pt x="2025564" y="2966328"/>
                </a:lnTo>
                <a:lnTo>
                  <a:pt x="2025594" y="2962227"/>
                </a:lnTo>
                <a:lnTo>
                  <a:pt x="2022618" y="2965326"/>
                </a:lnTo>
                <a:lnTo>
                  <a:pt x="2024411" y="2966328"/>
                </a:lnTo>
                <a:cubicBezTo>
                  <a:pt x="2024815" y="2967276"/>
                  <a:pt x="2024819" y="2968762"/>
                  <a:pt x="2024132" y="2970762"/>
                </a:cubicBezTo>
                <a:lnTo>
                  <a:pt x="2022175" y="2976204"/>
                </a:lnTo>
                <a:lnTo>
                  <a:pt x="2021065" y="2974604"/>
                </a:lnTo>
                <a:lnTo>
                  <a:pt x="2022215" y="2965746"/>
                </a:lnTo>
                <a:lnTo>
                  <a:pt x="2021225" y="2966778"/>
                </a:lnTo>
                <a:lnTo>
                  <a:pt x="2019226" y="2966880"/>
                </a:lnTo>
                <a:lnTo>
                  <a:pt x="2019078" y="2969052"/>
                </a:lnTo>
                <a:cubicBezTo>
                  <a:pt x="2017736" y="2976664"/>
                  <a:pt x="2014219" y="2981688"/>
                  <a:pt x="2009945" y="2981135"/>
                </a:cubicBezTo>
                <a:cubicBezTo>
                  <a:pt x="2006028" y="2981892"/>
                  <a:pt x="2001988" y="2984595"/>
                  <a:pt x="1998466" y="2981797"/>
                </a:cubicBezTo>
                <a:cubicBezTo>
                  <a:pt x="1994591" y="2978668"/>
                  <a:pt x="1991613" y="2974089"/>
                  <a:pt x="1989334" y="2968620"/>
                </a:cubicBezTo>
                <a:lnTo>
                  <a:pt x="1986886" y="2959423"/>
                </a:lnTo>
                <a:lnTo>
                  <a:pt x="1984407" y="2958847"/>
                </a:lnTo>
                <a:lnTo>
                  <a:pt x="1984251" y="2959387"/>
                </a:lnTo>
                <a:cubicBezTo>
                  <a:pt x="1978996" y="2978583"/>
                  <a:pt x="1967140" y="2984908"/>
                  <a:pt x="1956804" y="2976998"/>
                </a:cubicBezTo>
                <a:lnTo>
                  <a:pt x="1952543" y="2972782"/>
                </a:lnTo>
                <a:lnTo>
                  <a:pt x="1952822" y="2976616"/>
                </a:lnTo>
                <a:cubicBezTo>
                  <a:pt x="1953041" y="2980353"/>
                  <a:pt x="1952943" y="2981681"/>
                  <a:pt x="1953151" y="2986929"/>
                </a:cubicBezTo>
                <a:cubicBezTo>
                  <a:pt x="1952529" y="2990567"/>
                  <a:pt x="1951316" y="2994082"/>
                  <a:pt x="1949562" y="2997348"/>
                </a:cubicBezTo>
                <a:cubicBezTo>
                  <a:pt x="1939541" y="3005541"/>
                  <a:pt x="1939485" y="3005470"/>
                  <a:pt x="1934441" y="3005259"/>
                </a:cubicBezTo>
                <a:cubicBezTo>
                  <a:pt x="1933859" y="3005184"/>
                  <a:pt x="1933405" y="3004618"/>
                  <a:pt x="1932863" y="3004232"/>
                </a:cubicBezTo>
                <a:lnTo>
                  <a:pt x="1931935" y="3011388"/>
                </a:lnTo>
                <a:cubicBezTo>
                  <a:pt x="1931562" y="3012351"/>
                  <a:pt x="1931067" y="3013265"/>
                  <a:pt x="1930462" y="3014109"/>
                </a:cubicBezTo>
                <a:cubicBezTo>
                  <a:pt x="1927879" y="3014723"/>
                  <a:pt x="1927879" y="3014723"/>
                  <a:pt x="1927095" y="3015696"/>
                </a:cubicBezTo>
                <a:cubicBezTo>
                  <a:pt x="1926496" y="3015977"/>
                  <a:pt x="1925849" y="3016150"/>
                  <a:pt x="1925184" y="3016208"/>
                </a:cubicBezTo>
                <a:cubicBezTo>
                  <a:pt x="1921744" y="3013799"/>
                  <a:pt x="1921744" y="3013799"/>
                  <a:pt x="1920950" y="3013824"/>
                </a:cubicBezTo>
                <a:cubicBezTo>
                  <a:pt x="1920309" y="3013449"/>
                  <a:pt x="1919726" y="3012989"/>
                  <a:pt x="1919218" y="3012459"/>
                </a:cubicBezTo>
                <a:lnTo>
                  <a:pt x="1916996" y="3007757"/>
                </a:lnTo>
                <a:lnTo>
                  <a:pt x="1916261" y="3008848"/>
                </a:lnTo>
                <a:lnTo>
                  <a:pt x="1916859" y="3006775"/>
                </a:lnTo>
                <a:lnTo>
                  <a:pt x="1917253" y="3007000"/>
                </a:lnTo>
                <a:lnTo>
                  <a:pt x="1922362" y="2999388"/>
                </a:lnTo>
                <a:lnTo>
                  <a:pt x="1919755" y="2998163"/>
                </a:lnTo>
                <a:lnTo>
                  <a:pt x="1922531" y="2996056"/>
                </a:lnTo>
                <a:lnTo>
                  <a:pt x="1919916" y="2997426"/>
                </a:lnTo>
                <a:lnTo>
                  <a:pt x="1920944" y="2993572"/>
                </a:lnTo>
                <a:lnTo>
                  <a:pt x="1919236" y="2998097"/>
                </a:lnTo>
                <a:cubicBezTo>
                  <a:pt x="1919247" y="2994049"/>
                  <a:pt x="1918824" y="2990007"/>
                  <a:pt x="1917971" y="2986035"/>
                </a:cubicBezTo>
                <a:cubicBezTo>
                  <a:pt x="1917709" y="2983781"/>
                  <a:pt x="1917109" y="2981570"/>
                  <a:pt x="1916187" y="2979475"/>
                </a:cubicBezTo>
                <a:cubicBezTo>
                  <a:pt x="1915733" y="2979732"/>
                  <a:pt x="1915243" y="2979925"/>
                  <a:pt x="1914730" y="2980045"/>
                </a:cubicBezTo>
                <a:cubicBezTo>
                  <a:pt x="1913820" y="2970815"/>
                  <a:pt x="1913820" y="2970815"/>
                  <a:pt x="1913145" y="2961805"/>
                </a:cubicBezTo>
                <a:cubicBezTo>
                  <a:pt x="1913275" y="2960808"/>
                  <a:pt x="1914092" y="2960093"/>
                  <a:pt x="1914513" y="2959387"/>
                </a:cubicBezTo>
                <a:cubicBezTo>
                  <a:pt x="1913378" y="2958284"/>
                  <a:pt x="1912699" y="2956823"/>
                  <a:pt x="1912609" y="2955280"/>
                </a:cubicBezTo>
                <a:lnTo>
                  <a:pt x="1912097" y="2950594"/>
                </a:lnTo>
                <a:lnTo>
                  <a:pt x="1911490" y="2949693"/>
                </a:lnTo>
                <a:lnTo>
                  <a:pt x="1909190" y="2946104"/>
                </a:lnTo>
                <a:lnTo>
                  <a:pt x="1908696" y="2945343"/>
                </a:lnTo>
                <a:lnTo>
                  <a:pt x="1898719" y="2929873"/>
                </a:lnTo>
                <a:cubicBezTo>
                  <a:pt x="1898420" y="2927092"/>
                  <a:pt x="1898233" y="2924473"/>
                  <a:pt x="1898156" y="2922016"/>
                </a:cubicBezTo>
                <a:lnTo>
                  <a:pt x="1897437" y="2924518"/>
                </a:lnTo>
                <a:cubicBezTo>
                  <a:pt x="1897219" y="2926199"/>
                  <a:pt x="1894094" y="2925413"/>
                  <a:pt x="1894045" y="2926293"/>
                </a:cubicBezTo>
                <a:cubicBezTo>
                  <a:pt x="1893790" y="2936385"/>
                  <a:pt x="1894700" y="2946629"/>
                  <a:pt x="1895400" y="2956970"/>
                </a:cubicBezTo>
                <a:lnTo>
                  <a:pt x="1896327" y="2968504"/>
                </a:lnTo>
                <a:lnTo>
                  <a:pt x="1898090" y="2970947"/>
                </a:lnTo>
                <a:lnTo>
                  <a:pt x="1898913" y="2971526"/>
                </a:lnTo>
                <a:lnTo>
                  <a:pt x="1898898" y="2973587"/>
                </a:lnTo>
                <a:lnTo>
                  <a:pt x="1896373" y="2969082"/>
                </a:lnTo>
                <a:lnTo>
                  <a:pt x="1897920" y="2988306"/>
                </a:lnTo>
                <a:cubicBezTo>
                  <a:pt x="1898411" y="2990110"/>
                  <a:pt x="1898436" y="2991933"/>
                  <a:pt x="1898097" y="2993408"/>
                </a:cubicBezTo>
                <a:lnTo>
                  <a:pt x="1897734" y="2993950"/>
                </a:lnTo>
                <a:lnTo>
                  <a:pt x="1901290" y="3000388"/>
                </a:lnTo>
                <a:cubicBezTo>
                  <a:pt x="1904473" y="3003775"/>
                  <a:pt x="1908083" y="3002851"/>
                  <a:pt x="1909595" y="2998301"/>
                </a:cubicBezTo>
                <a:lnTo>
                  <a:pt x="1911261" y="2991556"/>
                </a:lnTo>
                <a:lnTo>
                  <a:pt x="1910137" y="2994637"/>
                </a:lnTo>
                <a:lnTo>
                  <a:pt x="1909864" y="2985232"/>
                </a:lnTo>
                <a:lnTo>
                  <a:pt x="1910313" y="2986051"/>
                </a:lnTo>
                <a:cubicBezTo>
                  <a:pt x="1911189" y="2988248"/>
                  <a:pt x="1911853" y="2990684"/>
                  <a:pt x="1912225" y="2993263"/>
                </a:cubicBezTo>
                <a:cubicBezTo>
                  <a:pt x="1912598" y="2995844"/>
                  <a:pt x="1912662" y="2998307"/>
                  <a:pt x="1912456" y="3000553"/>
                </a:cubicBezTo>
                <a:cubicBezTo>
                  <a:pt x="1911841" y="3007290"/>
                  <a:pt x="1908815" y="3012058"/>
                  <a:pt x="1904516" y="3012070"/>
                </a:cubicBezTo>
                <a:cubicBezTo>
                  <a:pt x="1900744" y="3013227"/>
                  <a:pt x="1896957" y="3016027"/>
                  <a:pt x="1893201" y="3014019"/>
                </a:cubicBezTo>
                <a:cubicBezTo>
                  <a:pt x="1887025" y="3010609"/>
                  <a:pt x="1882474" y="3004097"/>
                  <a:pt x="1879182" y="2996227"/>
                </a:cubicBezTo>
                <a:lnTo>
                  <a:pt x="1878247" y="2993551"/>
                </a:lnTo>
                <a:lnTo>
                  <a:pt x="1877627" y="2996495"/>
                </a:lnTo>
                <a:cubicBezTo>
                  <a:pt x="1873773" y="3016056"/>
                  <a:pt x="1859916" y="3022358"/>
                  <a:pt x="1847421" y="3011561"/>
                </a:cubicBezTo>
                <a:cubicBezTo>
                  <a:pt x="1834927" y="3000763"/>
                  <a:pt x="1827618" y="2977413"/>
                  <a:pt x="1830113" y="2958182"/>
                </a:cubicBezTo>
                <a:lnTo>
                  <a:pt x="1827661" y="2960839"/>
                </a:lnTo>
                <a:cubicBezTo>
                  <a:pt x="1826513" y="2955408"/>
                  <a:pt x="1826083" y="2949866"/>
                  <a:pt x="1826376" y="2944346"/>
                </a:cubicBezTo>
                <a:lnTo>
                  <a:pt x="1824235" y="2955775"/>
                </a:lnTo>
                <a:cubicBezTo>
                  <a:pt x="1823683" y="2938472"/>
                  <a:pt x="1825459" y="2921197"/>
                  <a:pt x="1829520" y="2904378"/>
                </a:cubicBezTo>
                <a:cubicBezTo>
                  <a:pt x="1829869" y="2902295"/>
                  <a:pt x="1829921" y="2900173"/>
                  <a:pt x="1829680" y="2898071"/>
                </a:cubicBezTo>
                <a:cubicBezTo>
                  <a:pt x="1828574" y="2893402"/>
                  <a:pt x="1828566" y="2889020"/>
                  <a:pt x="1829531" y="2885711"/>
                </a:cubicBezTo>
                <a:lnTo>
                  <a:pt x="1829581" y="2885616"/>
                </a:lnTo>
                <a:lnTo>
                  <a:pt x="1829012" y="2883365"/>
                </a:lnTo>
                <a:lnTo>
                  <a:pt x="1827997" y="2873026"/>
                </a:lnTo>
                <a:lnTo>
                  <a:pt x="1796188" y="2880340"/>
                </a:lnTo>
                <a:lnTo>
                  <a:pt x="1771932" y="2880207"/>
                </a:lnTo>
                <a:lnTo>
                  <a:pt x="1767054" y="2895868"/>
                </a:lnTo>
                <a:cubicBezTo>
                  <a:pt x="1761230" y="2919166"/>
                  <a:pt x="1734603" y="2974082"/>
                  <a:pt x="1719627" y="2994883"/>
                </a:cubicBezTo>
                <a:cubicBezTo>
                  <a:pt x="1692999" y="3030662"/>
                  <a:pt x="1683015" y="3039815"/>
                  <a:pt x="1664711" y="3044807"/>
                </a:cubicBezTo>
                <a:cubicBezTo>
                  <a:pt x="1655557" y="3048135"/>
                  <a:pt x="1647236" y="3051462"/>
                  <a:pt x="1645572" y="3053958"/>
                </a:cubicBezTo>
                <a:cubicBezTo>
                  <a:pt x="1644741" y="3055623"/>
                  <a:pt x="1637253" y="3058119"/>
                  <a:pt x="1628931" y="3059784"/>
                </a:cubicBezTo>
                <a:cubicBezTo>
                  <a:pt x="1620610" y="3060615"/>
                  <a:pt x="1610626" y="3063944"/>
                  <a:pt x="1605633" y="3066439"/>
                </a:cubicBezTo>
                <a:cubicBezTo>
                  <a:pt x="1601473" y="3068935"/>
                  <a:pt x="1587328" y="3073928"/>
                  <a:pt x="1574015" y="3078089"/>
                </a:cubicBezTo>
                <a:cubicBezTo>
                  <a:pt x="1554045" y="3084745"/>
                  <a:pt x="1547390" y="3085578"/>
                  <a:pt x="1539069" y="3083912"/>
                </a:cubicBezTo>
                <a:cubicBezTo>
                  <a:pt x="1533244" y="3082249"/>
                  <a:pt x="1524924" y="3078921"/>
                  <a:pt x="1521595" y="3075593"/>
                </a:cubicBezTo>
                <a:cubicBezTo>
                  <a:pt x="1514107" y="3068936"/>
                  <a:pt x="1507450" y="3067271"/>
                  <a:pt x="1494137" y="3067272"/>
                </a:cubicBezTo>
                <a:cubicBezTo>
                  <a:pt x="1484152" y="3068103"/>
                  <a:pt x="1463351" y="3063111"/>
                  <a:pt x="1450038" y="3058120"/>
                </a:cubicBezTo>
                <a:cubicBezTo>
                  <a:pt x="1443382" y="3055623"/>
                  <a:pt x="1436725" y="3053959"/>
                  <a:pt x="1434229" y="3054791"/>
                </a:cubicBezTo>
                <a:cubicBezTo>
                  <a:pt x="1431733" y="3054791"/>
                  <a:pt x="1425909" y="3053126"/>
                  <a:pt x="1420916" y="3049799"/>
                </a:cubicBezTo>
                <a:cubicBezTo>
                  <a:pt x="1410100" y="3043143"/>
                  <a:pt x="1380977" y="3033157"/>
                  <a:pt x="1373489" y="3033158"/>
                </a:cubicBezTo>
                <a:cubicBezTo>
                  <a:pt x="1356017" y="3032324"/>
                  <a:pt x="1339374" y="3022339"/>
                  <a:pt x="1323565" y="3001538"/>
                </a:cubicBezTo>
                <a:cubicBezTo>
                  <a:pt x="1307340" y="2980321"/>
                  <a:pt x="1294235" y="2954319"/>
                  <a:pt x="1283732" y="2922389"/>
                </a:cubicBezTo>
                <a:lnTo>
                  <a:pt x="1271505" y="2876128"/>
                </a:lnTo>
                <a:lnTo>
                  <a:pt x="1266891" y="2883051"/>
                </a:lnTo>
                <a:cubicBezTo>
                  <a:pt x="1255499" y="2896308"/>
                  <a:pt x="1244098" y="2905422"/>
                  <a:pt x="1232865" y="2909165"/>
                </a:cubicBezTo>
                <a:cubicBezTo>
                  <a:pt x="1220384" y="2913326"/>
                  <a:pt x="1179612" y="2916654"/>
                  <a:pt x="1153820" y="2922478"/>
                </a:cubicBezTo>
                <a:cubicBezTo>
                  <a:pt x="1083925" y="2929967"/>
                  <a:pt x="1053140" y="2895020"/>
                  <a:pt x="987406" y="2896685"/>
                </a:cubicBezTo>
                <a:cubicBezTo>
                  <a:pt x="928330" y="2898349"/>
                  <a:pt x="898376" y="2900014"/>
                  <a:pt x="866758" y="2842600"/>
                </a:cubicBezTo>
                <a:lnTo>
                  <a:pt x="848739" y="2801250"/>
                </a:lnTo>
                <a:lnTo>
                  <a:pt x="819166" y="2801250"/>
                </a:lnTo>
                <a:lnTo>
                  <a:pt x="775590" y="2855862"/>
                </a:lnTo>
                <a:cubicBezTo>
                  <a:pt x="763486" y="2869644"/>
                  <a:pt x="722577" y="2931994"/>
                  <a:pt x="702685" y="2923839"/>
                </a:cubicBezTo>
                <a:cubicBezTo>
                  <a:pt x="682516" y="2916572"/>
                  <a:pt x="700842" y="2904731"/>
                  <a:pt x="672404" y="2911467"/>
                </a:cubicBezTo>
                <a:cubicBezTo>
                  <a:pt x="655032" y="2915558"/>
                  <a:pt x="616786" y="2919724"/>
                  <a:pt x="603030" y="2905191"/>
                </a:cubicBezTo>
                <a:lnTo>
                  <a:pt x="601030" y="2894227"/>
                </a:lnTo>
                <a:lnTo>
                  <a:pt x="588019" y="2937456"/>
                </a:lnTo>
                <a:cubicBezTo>
                  <a:pt x="582194" y="2960754"/>
                  <a:pt x="555568" y="3015670"/>
                  <a:pt x="540592" y="3036471"/>
                </a:cubicBezTo>
                <a:cubicBezTo>
                  <a:pt x="513965" y="3072250"/>
                  <a:pt x="503980" y="3081402"/>
                  <a:pt x="485676" y="3086394"/>
                </a:cubicBezTo>
                <a:cubicBezTo>
                  <a:pt x="476522" y="3089722"/>
                  <a:pt x="468201" y="3093051"/>
                  <a:pt x="466537" y="3095546"/>
                </a:cubicBezTo>
                <a:cubicBezTo>
                  <a:pt x="465705" y="3097210"/>
                  <a:pt x="458217" y="3099707"/>
                  <a:pt x="449896" y="3101371"/>
                </a:cubicBezTo>
                <a:cubicBezTo>
                  <a:pt x="441575" y="3102203"/>
                  <a:pt x="431592" y="3105532"/>
                  <a:pt x="426598" y="3108027"/>
                </a:cubicBezTo>
                <a:cubicBezTo>
                  <a:pt x="422439" y="3110524"/>
                  <a:pt x="408294" y="3115516"/>
                  <a:pt x="394981" y="3119677"/>
                </a:cubicBezTo>
                <a:cubicBezTo>
                  <a:pt x="375011" y="3126333"/>
                  <a:pt x="368355" y="3127166"/>
                  <a:pt x="360034" y="3125501"/>
                </a:cubicBezTo>
                <a:cubicBezTo>
                  <a:pt x="354210" y="3123837"/>
                  <a:pt x="345889" y="3120509"/>
                  <a:pt x="342561" y="3117180"/>
                </a:cubicBezTo>
                <a:cubicBezTo>
                  <a:pt x="335073" y="3110524"/>
                  <a:pt x="328415" y="3108859"/>
                  <a:pt x="315103" y="3108859"/>
                </a:cubicBezTo>
                <a:cubicBezTo>
                  <a:pt x="305117" y="3109692"/>
                  <a:pt x="284317" y="3104699"/>
                  <a:pt x="271004" y="3099707"/>
                </a:cubicBezTo>
                <a:cubicBezTo>
                  <a:pt x="264348" y="3097211"/>
                  <a:pt x="257691" y="3095547"/>
                  <a:pt x="255194" y="3096378"/>
                </a:cubicBezTo>
                <a:cubicBezTo>
                  <a:pt x="252699" y="3096379"/>
                  <a:pt x="246874" y="3094715"/>
                  <a:pt x="241882" y="3091386"/>
                </a:cubicBezTo>
                <a:cubicBezTo>
                  <a:pt x="231065" y="3084730"/>
                  <a:pt x="201943" y="3074745"/>
                  <a:pt x="194454" y="3074744"/>
                </a:cubicBezTo>
                <a:cubicBezTo>
                  <a:pt x="176982" y="3073912"/>
                  <a:pt x="160340" y="3063929"/>
                  <a:pt x="144530" y="3043126"/>
                </a:cubicBezTo>
                <a:cubicBezTo>
                  <a:pt x="112079" y="3000691"/>
                  <a:pt x="92112" y="2939119"/>
                  <a:pt x="80463" y="2849258"/>
                </a:cubicBezTo>
                <a:cubicBezTo>
                  <a:pt x="78798" y="2834281"/>
                  <a:pt x="76303" y="2820968"/>
                  <a:pt x="76303" y="2820968"/>
                </a:cubicBezTo>
                <a:cubicBezTo>
                  <a:pt x="42189" y="2602136"/>
                  <a:pt x="110417" y="2216892"/>
                  <a:pt x="143699" y="1986412"/>
                </a:cubicBezTo>
                <a:cubicBezTo>
                  <a:pt x="116241" y="2111222"/>
                  <a:pt x="105423" y="2227710"/>
                  <a:pt x="82959" y="2349190"/>
                </a:cubicBezTo>
                <a:cubicBezTo>
                  <a:pt x="87952" y="2270976"/>
                  <a:pt x="104592" y="2159480"/>
                  <a:pt x="116241" y="2080434"/>
                </a:cubicBezTo>
                <a:lnTo>
                  <a:pt x="119570" y="2059633"/>
                </a:lnTo>
                <a:cubicBezTo>
                  <a:pt x="142867" y="1925255"/>
                  <a:pt x="191542" y="1712040"/>
                  <a:pt x="260395" y="1512970"/>
                </a:cubicBezTo>
                <a:lnTo>
                  <a:pt x="263612" y="1504532"/>
                </a:lnTo>
                <a:lnTo>
                  <a:pt x="263612" y="1479325"/>
                </a:lnTo>
                <a:lnTo>
                  <a:pt x="238114" y="1461154"/>
                </a:lnTo>
                <a:cubicBezTo>
                  <a:pt x="124896" y="1377905"/>
                  <a:pt x="-398" y="1271398"/>
                  <a:pt x="1" y="1212197"/>
                </a:cubicBezTo>
                <a:cubicBezTo>
                  <a:pt x="90" y="1199042"/>
                  <a:pt x="10094" y="1159376"/>
                  <a:pt x="12903" y="1133083"/>
                </a:cubicBezTo>
                <a:cubicBezTo>
                  <a:pt x="28364" y="1064511"/>
                  <a:pt x="71374" y="1046647"/>
                  <a:pt x="91006" y="983892"/>
                </a:cubicBezTo>
                <a:cubicBezTo>
                  <a:pt x="108490" y="927438"/>
                  <a:pt x="116579" y="898549"/>
                  <a:pt x="181122" y="887144"/>
                </a:cubicBezTo>
                <a:cubicBezTo>
                  <a:pt x="199168" y="883844"/>
                  <a:pt x="220591" y="882247"/>
                  <a:pt x="243749" y="881967"/>
                </a:cubicBezTo>
                <a:lnTo>
                  <a:pt x="264838" y="882758"/>
                </a:lnTo>
                <a:lnTo>
                  <a:pt x="271357" y="818079"/>
                </a:lnTo>
                <a:cubicBezTo>
                  <a:pt x="276437" y="793258"/>
                  <a:pt x="283927" y="769317"/>
                  <a:pt x="293574" y="746510"/>
                </a:cubicBezTo>
                <a:lnTo>
                  <a:pt x="319553" y="698646"/>
                </a:lnTo>
                <a:lnTo>
                  <a:pt x="301428" y="683769"/>
                </a:lnTo>
                <a:cubicBezTo>
                  <a:pt x="268708" y="658551"/>
                  <a:pt x="218732" y="616904"/>
                  <a:pt x="181269" y="592706"/>
                </a:cubicBezTo>
                <a:cubicBezTo>
                  <a:pt x="161096" y="579676"/>
                  <a:pt x="117706" y="536758"/>
                  <a:pt x="102849" y="515870"/>
                </a:cubicBezTo>
                <a:cubicBezTo>
                  <a:pt x="77575" y="479125"/>
                  <a:pt x="72132" y="466722"/>
                  <a:pt x="73313" y="447785"/>
                </a:cubicBezTo>
                <a:cubicBezTo>
                  <a:pt x="73115" y="438048"/>
                  <a:pt x="72650" y="429098"/>
                  <a:pt x="70823" y="426717"/>
                </a:cubicBezTo>
                <a:cubicBezTo>
                  <a:pt x="69518" y="425393"/>
                  <a:pt x="69570" y="417499"/>
                  <a:pt x="70680" y="409086"/>
                </a:cubicBezTo>
                <a:cubicBezTo>
                  <a:pt x="72577" y="400943"/>
                  <a:pt x="72648" y="390418"/>
                  <a:pt x="71895" y="384888"/>
                </a:cubicBezTo>
                <a:cubicBezTo>
                  <a:pt x="70875" y="380144"/>
                  <a:pt x="70713" y="365145"/>
                  <a:pt x="71071" y="351201"/>
                </a:cubicBezTo>
                <a:cubicBezTo>
                  <a:pt x="71213" y="330151"/>
                  <a:pt x="72573" y="323583"/>
                  <a:pt x="76832" y="316244"/>
                </a:cubicBezTo>
                <a:cubicBezTo>
                  <a:pt x="80287" y="311268"/>
                  <a:pt x="86122" y="304467"/>
                  <a:pt x="90346" y="302390"/>
                </a:cubicBezTo>
                <a:cubicBezTo>
                  <a:pt x="99061" y="297450"/>
                  <a:pt x="102785" y="291686"/>
                  <a:pt x="107080" y="279085"/>
                </a:cubicBezTo>
                <a:cubicBezTo>
                  <a:pt x="109513" y="269365"/>
                  <a:pt x="120949" y="251287"/>
                  <a:pt x="129970" y="240297"/>
                </a:cubicBezTo>
                <a:cubicBezTo>
                  <a:pt x="134481" y="234802"/>
                  <a:pt x="138203" y="229039"/>
                  <a:pt x="138222" y="226407"/>
                </a:cubicBezTo>
                <a:cubicBezTo>
                  <a:pt x="139026" y="224044"/>
                  <a:pt x="142481" y="219068"/>
                  <a:pt x="147242" y="215416"/>
                </a:cubicBezTo>
                <a:cubicBezTo>
                  <a:pt x="157032" y="207326"/>
                  <a:pt x="175879" y="182982"/>
                  <a:pt x="178295" y="175894"/>
                </a:cubicBezTo>
                <a:cubicBezTo>
                  <a:pt x="184720" y="159623"/>
                  <a:pt x="199539" y="147094"/>
                  <a:pt x="224329" y="138841"/>
                </a:cubicBezTo>
                <a:cubicBezTo>
                  <a:pt x="249646" y="130329"/>
                  <a:pt x="278485" y="126314"/>
                  <a:pt x="312097" y="126672"/>
                </a:cubicBezTo>
                <a:cubicBezTo>
                  <a:pt x="345709" y="127031"/>
                  <a:pt x="384094" y="131764"/>
                  <a:pt x="428501" y="140746"/>
                </a:cubicBezTo>
                <a:cubicBezTo>
                  <a:pt x="443215" y="144003"/>
                  <a:pt x="456621" y="145936"/>
                  <a:pt x="456621" y="145936"/>
                </a:cubicBezTo>
                <a:cubicBezTo>
                  <a:pt x="565688" y="165091"/>
                  <a:pt x="705880" y="221886"/>
                  <a:pt x="844732" y="287126"/>
                </a:cubicBezTo>
                <a:lnTo>
                  <a:pt x="1012432" y="370096"/>
                </a:lnTo>
                <a:lnTo>
                  <a:pt x="1010184" y="362026"/>
                </a:lnTo>
                <a:lnTo>
                  <a:pt x="901023" y="304444"/>
                </a:lnTo>
                <a:cubicBezTo>
                  <a:pt x="919129" y="311934"/>
                  <a:pt x="938967" y="320784"/>
                  <a:pt x="959652" y="330417"/>
                </a:cubicBezTo>
                <a:lnTo>
                  <a:pt x="1007844" y="353618"/>
                </a:lnTo>
                <a:lnTo>
                  <a:pt x="1001031" y="329148"/>
                </a:lnTo>
                <a:cubicBezTo>
                  <a:pt x="998708" y="322167"/>
                  <a:pt x="999719" y="315028"/>
                  <a:pt x="1003203" y="313158"/>
                </a:cubicBezTo>
                <a:cubicBezTo>
                  <a:pt x="1006686" y="311288"/>
                  <a:pt x="1011604" y="315540"/>
                  <a:pt x="1013823" y="322726"/>
                </a:cubicBezTo>
                <a:lnTo>
                  <a:pt x="1027263" y="363051"/>
                </a:lnTo>
                <a:lnTo>
                  <a:pt x="1058528" y="378770"/>
                </a:lnTo>
                <a:lnTo>
                  <a:pt x="1051204" y="349504"/>
                </a:lnTo>
                <a:cubicBezTo>
                  <a:pt x="1050649" y="348348"/>
                  <a:pt x="1050673" y="347006"/>
                  <a:pt x="1051269" y="345911"/>
                </a:cubicBezTo>
                <a:cubicBezTo>
                  <a:pt x="1052043" y="345496"/>
                  <a:pt x="1052826" y="345890"/>
                  <a:pt x="1053425" y="347274"/>
                </a:cubicBezTo>
                <a:cubicBezTo>
                  <a:pt x="1056018" y="353295"/>
                  <a:pt x="1058718" y="359257"/>
                  <a:pt x="1061089" y="365397"/>
                </a:cubicBezTo>
                <a:lnTo>
                  <a:pt x="1067708" y="383386"/>
                </a:lnTo>
                <a:lnTo>
                  <a:pt x="1086806" y="392986"/>
                </a:lnTo>
                <a:lnTo>
                  <a:pt x="1097147" y="398289"/>
                </a:lnTo>
                <a:lnTo>
                  <a:pt x="1097648" y="396619"/>
                </a:lnTo>
                <a:lnTo>
                  <a:pt x="1098757" y="398205"/>
                </a:lnTo>
                <a:lnTo>
                  <a:pt x="1098982" y="399230"/>
                </a:lnTo>
                <a:lnTo>
                  <a:pt x="1099748" y="399622"/>
                </a:lnTo>
                <a:lnTo>
                  <a:pt x="1098757" y="398205"/>
                </a:lnTo>
                <a:lnTo>
                  <a:pt x="1074753" y="288018"/>
                </a:lnTo>
                <a:cubicBezTo>
                  <a:pt x="1074282" y="286344"/>
                  <a:pt x="1074524" y="284804"/>
                  <a:pt x="1075336" y="284592"/>
                </a:cubicBezTo>
                <a:cubicBezTo>
                  <a:pt x="1076147" y="284379"/>
                  <a:pt x="1077072" y="285439"/>
                  <a:pt x="1077451" y="286940"/>
                </a:cubicBezTo>
                <a:lnTo>
                  <a:pt x="1087159" y="325460"/>
                </a:lnTo>
                <a:cubicBezTo>
                  <a:pt x="1090054" y="338285"/>
                  <a:pt x="1093738" y="350984"/>
                  <a:pt x="1096412" y="363927"/>
                </a:cubicBezTo>
                <a:cubicBezTo>
                  <a:pt x="1096643" y="362766"/>
                  <a:pt x="1097535" y="362436"/>
                  <a:pt x="1098342" y="363411"/>
                </a:cubicBezTo>
                <a:cubicBezTo>
                  <a:pt x="1099100" y="364633"/>
                  <a:pt x="1099398" y="366084"/>
                  <a:pt x="1099176" y="367485"/>
                </a:cubicBezTo>
                <a:cubicBezTo>
                  <a:pt x="1098865" y="368763"/>
                  <a:pt x="1097992" y="368861"/>
                  <a:pt x="1097300" y="367972"/>
                </a:cubicBezTo>
                <a:lnTo>
                  <a:pt x="1104396" y="402006"/>
                </a:lnTo>
                <a:lnTo>
                  <a:pt x="1113341" y="406591"/>
                </a:lnTo>
                <a:lnTo>
                  <a:pt x="1109558" y="378070"/>
                </a:lnTo>
                <a:lnTo>
                  <a:pt x="1103726" y="364152"/>
                </a:lnTo>
                <a:cubicBezTo>
                  <a:pt x="1103226" y="362887"/>
                  <a:pt x="1103343" y="361475"/>
                  <a:pt x="1104038" y="360353"/>
                </a:cubicBezTo>
                <a:cubicBezTo>
                  <a:pt x="1104701" y="359996"/>
                  <a:pt x="1105637" y="360680"/>
                  <a:pt x="1106066" y="362008"/>
                </a:cubicBezTo>
                <a:lnTo>
                  <a:pt x="1107599" y="365927"/>
                </a:lnTo>
                <a:cubicBezTo>
                  <a:pt x="1106344" y="357485"/>
                  <a:pt x="1108445" y="350650"/>
                  <a:pt x="1112368" y="349731"/>
                </a:cubicBezTo>
                <a:lnTo>
                  <a:pt x="1114468" y="350220"/>
                </a:lnTo>
                <a:lnTo>
                  <a:pt x="1108349" y="328244"/>
                </a:lnTo>
                <a:cubicBezTo>
                  <a:pt x="1106027" y="321264"/>
                  <a:pt x="1107039" y="314123"/>
                  <a:pt x="1110521" y="312255"/>
                </a:cubicBezTo>
                <a:cubicBezTo>
                  <a:pt x="1114004" y="310384"/>
                  <a:pt x="1118923" y="314637"/>
                  <a:pt x="1121141" y="321822"/>
                </a:cubicBezTo>
                <a:lnTo>
                  <a:pt x="1128868" y="345003"/>
                </a:lnTo>
                <a:lnTo>
                  <a:pt x="1128072" y="339446"/>
                </a:lnTo>
                <a:cubicBezTo>
                  <a:pt x="1127339" y="336357"/>
                  <a:pt x="1127917" y="333452"/>
                  <a:pt x="1129343" y="333057"/>
                </a:cubicBezTo>
                <a:cubicBezTo>
                  <a:pt x="1130770" y="332662"/>
                  <a:pt x="1132627" y="334927"/>
                  <a:pt x="1133483" y="338246"/>
                </a:cubicBezTo>
                <a:lnTo>
                  <a:pt x="1154314" y="427763"/>
                </a:lnTo>
                <a:lnTo>
                  <a:pt x="1163284" y="432516"/>
                </a:lnTo>
                <a:lnTo>
                  <a:pt x="1165643" y="433868"/>
                </a:lnTo>
                <a:lnTo>
                  <a:pt x="1153760" y="387696"/>
                </a:lnTo>
                <a:cubicBezTo>
                  <a:pt x="1153313" y="385936"/>
                  <a:pt x="1153696" y="384395"/>
                  <a:pt x="1154359" y="384039"/>
                </a:cubicBezTo>
                <a:cubicBezTo>
                  <a:pt x="1155024" y="383683"/>
                  <a:pt x="1156065" y="384829"/>
                  <a:pt x="1156371" y="386591"/>
                </a:cubicBezTo>
                <a:cubicBezTo>
                  <a:pt x="1160334" y="403661"/>
                  <a:pt x="1165729" y="419815"/>
                  <a:pt x="1170083" y="436155"/>
                </a:cubicBezTo>
                <a:lnTo>
                  <a:pt x="1170170" y="436460"/>
                </a:lnTo>
                <a:lnTo>
                  <a:pt x="1173948" y="438625"/>
                </a:lnTo>
                <a:lnTo>
                  <a:pt x="1170583" y="422619"/>
                </a:lnTo>
                <a:cubicBezTo>
                  <a:pt x="1154530" y="356226"/>
                  <a:pt x="1135309" y="297464"/>
                  <a:pt x="1117313" y="233153"/>
                </a:cubicBezTo>
                <a:cubicBezTo>
                  <a:pt x="1114416" y="224702"/>
                  <a:pt x="1114850" y="216093"/>
                  <a:pt x="1118296" y="214020"/>
                </a:cubicBezTo>
                <a:cubicBezTo>
                  <a:pt x="1121743" y="211948"/>
                  <a:pt x="1127131" y="217208"/>
                  <a:pt x="1129838" y="225835"/>
                </a:cubicBezTo>
                <a:cubicBezTo>
                  <a:pt x="1142529" y="258930"/>
                  <a:pt x="1153895" y="292483"/>
                  <a:pt x="1163909" y="326414"/>
                </a:cubicBezTo>
                <a:lnTo>
                  <a:pt x="1187655" y="420446"/>
                </a:lnTo>
                <a:lnTo>
                  <a:pt x="1190145" y="416115"/>
                </a:lnTo>
                <a:cubicBezTo>
                  <a:pt x="1191511" y="414815"/>
                  <a:pt x="1193244" y="413914"/>
                  <a:pt x="1195177" y="413569"/>
                </a:cubicBezTo>
                <a:cubicBezTo>
                  <a:pt x="1197362" y="413819"/>
                  <a:pt x="1199427" y="414635"/>
                  <a:pt x="1201194" y="415896"/>
                </a:cubicBezTo>
                <a:lnTo>
                  <a:pt x="1204230" y="419459"/>
                </a:lnTo>
                <a:lnTo>
                  <a:pt x="1204011" y="410900"/>
                </a:lnTo>
                <a:lnTo>
                  <a:pt x="1202848" y="402781"/>
                </a:lnTo>
                <a:cubicBezTo>
                  <a:pt x="1202596" y="400916"/>
                  <a:pt x="1202688" y="399199"/>
                  <a:pt x="1203062" y="397923"/>
                </a:cubicBezTo>
                <a:lnTo>
                  <a:pt x="1203662" y="397228"/>
                </a:lnTo>
                <a:lnTo>
                  <a:pt x="1203344" y="384798"/>
                </a:lnTo>
                <a:cubicBezTo>
                  <a:pt x="1194106" y="342246"/>
                  <a:pt x="1182017" y="300483"/>
                  <a:pt x="1169293" y="258468"/>
                </a:cubicBezTo>
                <a:cubicBezTo>
                  <a:pt x="1168619" y="257114"/>
                  <a:pt x="1168559" y="255544"/>
                  <a:pt x="1169130" y="254183"/>
                </a:cubicBezTo>
                <a:cubicBezTo>
                  <a:pt x="1169687" y="253364"/>
                  <a:pt x="1170655" y="254105"/>
                  <a:pt x="1171354" y="255805"/>
                </a:cubicBezTo>
                <a:cubicBezTo>
                  <a:pt x="1174360" y="262865"/>
                  <a:pt x="1177452" y="269950"/>
                  <a:pt x="1180235" y="277128"/>
                </a:cubicBezTo>
                <a:lnTo>
                  <a:pt x="1182650" y="283694"/>
                </a:lnTo>
                <a:lnTo>
                  <a:pt x="1182654" y="283689"/>
                </a:lnTo>
                <a:cubicBezTo>
                  <a:pt x="1183465" y="283476"/>
                  <a:pt x="1184392" y="284535"/>
                  <a:pt x="1184770" y="286037"/>
                </a:cubicBezTo>
                <a:lnTo>
                  <a:pt x="1187508" y="296902"/>
                </a:lnTo>
                <a:lnTo>
                  <a:pt x="1188294" y="299041"/>
                </a:lnTo>
                <a:cubicBezTo>
                  <a:pt x="1193736" y="313687"/>
                  <a:pt x="1198314" y="328721"/>
                  <a:pt x="1202957" y="343870"/>
                </a:cubicBezTo>
                <a:cubicBezTo>
                  <a:pt x="1204334" y="338609"/>
                  <a:pt x="1206842" y="335187"/>
                  <a:pt x="1210287" y="334969"/>
                </a:cubicBezTo>
                <a:cubicBezTo>
                  <a:pt x="1213732" y="334751"/>
                  <a:pt x="1217909" y="338289"/>
                  <a:pt x="1221114" y="343462"/>
                </a:cubicBezTo>
                <a:lnTo>
                  <a:pt x="1217190" y="322221"/>
                </a:lnTo>
                <a:cubicBezTo>
                  <a:pt x="1216454" y="317798"/>
                  <a:pt x="1217110" y="314111"/>
                  <a:pt x="1218858" y="313914"/>
                </a:cubicBezTo>
                <a:cubicBezTo>
                  <a:pt x="1220603" y="313718"/>
                  <a:pt x="1222813" y="316906"/>
                  <a:pt x="1223566" y="321096"/>
                </a:cubicBezTo>
                <a:lnTo>
                  <a:pt x="1232100" y="372537"/>
                </a:lnTo>
                <a:lnTo>
                  <a:pt x="1244109" y="434666"/>
                </a:lnTo>
                <a:lnTo>
                  <a:pt x="1245868" y="442321"/>
                </a:lnTo>
                <a:lnTo>
                  <a:pt x="1248924" y="449871"/>
                </a:lnTo>
                <a:lnTo>
                  <a:pt x="1245849" y="419144"/>
                </a:lnTo>
                <a:lnTo>
                  <a:pt x="1227906" y="336824"/>
                </a:lnTo>
                <a:cubicBezTo>
                  <a:pt x="1215892" y="287062"/>
                  <a:pt x="1202813" y="237252"/>
                  <a:pt x="1188951" y="187212"/>
                </a:cubicBezTo>
                <a:cubicBezTo>
                  <a:pt x="1188380" y="185220"/>
                  <a:pt x="1188586" y="183479"/>
                  <a:pt x="1189366" y="183209"/>
                </a:cubicBezTo>
                <a:cubicBezTo>
                  <a:pt x="1190148" y="182937"/>
                  <a:pt x="1191228" y="184286"/>
                  <a:pt x="1191674" y="186047"/>
                </a:cubicBezTo>
                <a:lnTo>
                  <a:pt x="1203949" y="231342"/>
                </a:lnTo>
                <a:cubicBezTo>
                  <a:pt x="1207712" y="246443"/>
                  <a:pt x="1212119" y="261422"/>
                  <a:pt x="1215894" y="276813"/>
                </a:cubicBezTo>
                <a:cubicBezTo>
                  <a:pt x="1216089" y="275451"/>
                  <a:pt x="1216948" y="275062"/>
                  <a:pt x="1217825" y="276297"/>
                </a:cubicBezTo>
                <a:cubicBezTo>
                  <a:pt x="1218685" y="277726"/>
                  <a:pt x="1219079" y="279389"/>
                  <a:pt x="1218942" y="281032"/>
                </a:cubicBezTo>
                <a:cubicBezTo>
                  <a:pt x="1218755" y="282541"/>
                  <a:pt x="1217795" y="282613"/>
                  <a:pt x="1217067" y="281520"/>
                </a:cubicBezTo>
                <a:cubicBezTo>
                  <a:pt x="1224275" y="309412"/>
                  <a:pt x="1231206" y="337415"/>
                  <a:pt x="1237785" y="365496"/>
                </a:cubicBezTo>
                <a:lnTo>
                  <a:pt x="1241961" y="384444"/>
                </a:lnTo>
                <a:lnTo>
                  <a:pt x="1235391" y="338544"/>
                </a:lnTo>
                <a:cubicBezTo>
                  <a:pt x="1234658" y="335453"/>
                  <a:pt x="1235236" y="332548"/>
                  <a:pt x="1236661" y="332154"/>
                </a:cubicBezTo>
                <a:lnTo>
                  <a:pt x="1237325" y="332503"/>
                </a:lnTo>
                <a:lnTo>
                  <a:pt x="1230159" y="293171"/>
                </a:lnTo>
                <a:lnTo>
                  <a:pt x="1223312" y="276834"/>
                </a:lnTo>
                <a:cubicBezTo>
                  <a:pt x="1222775" y="275379"/>
                  <a:pt x="1222816" y="273787"/>
                  <a:pt x="1223426" y="272400"/>
                </a:cubicBezTo>
                <a:cubicBezTo>
                  <a:pt x="1224089" y="272044"/>
                  <a:pt x="1225057" y="272785"/>
                  <a:pt x="1225608" y="274342"/>
                </a:cubicBezTo>
                <a:lnTo>
                  <a:pt x="1227371" y="278954"/>
                </a:lnTo>
                <a:cubicBezTo>
                  <a:pt x="1225540" y="269041"/>
                  <a:pt x="1227065" y="260737"/>
                  <a:pt x="1231388" y="259900"/>
                </a:cubicBezTo>
                <a:lnTo>
                  <a:pt x="1232802" y="260303"/>
                </a:lnTo>
                <a:lnTo>
                  <a:pt x="1224632" y="232250"/>
                </a:lnTo>
                <a:cubicBezTo>
                  <a:pt x="1221734" y="223798"/>
                  <a:pt x="1222169" y="215189"/>
                  <a:pt x="1225615" y="213117"/>
                </a:cubicBezTo>
                <a:cubicBezTo>
                  <a:pt x="1229061" y="211044"/>
                  <a:pt x="1234450" y="216305"/>
                  <a:pt x="1237157" y="224933"/>
                </a:cubicBezTo>
                <a:lnTo>
                  <a:pt x="1248254" y="257691"/>
                </a:lnTo>
                <a:lnTo>
                  <a:pt x="1246543" y="248058"/>
                </a:lnTo>
                <a:cubicBezTo>
                  <a:pt x="1245532" y="244450"/>
                  <a:pt x="1245887" y="240998"/>
                  <a:pt x="1247430" y="240688"/>
                </a:cubicBezTo>
                <a:cubicBezTo>
                  <a:pt x="1248973" y="240379"/>
                  <a:pt x="1250843" y="242934"/>
                  <a:pt x="1251799" y="246571"/>
                </a:cubicBezTo>
                <a:cubicBezTo>
                  <a:pt x="1270427" y="302639"/>
                  <a:pt x="1284996" y="359877"/>
                  <a:pt x="1295404" y="417814"/>
                </a:cubicBezTo>
                <a:lnTo>
                  <a:pt x="1296783" y="426707"/>
                </a:lnTo>
                <a:lnTo>
                  <a:pt x="1297193" y="428333"/>
                </a:lnTo>
                <a:cubicBezTo>
                  <a:pt x="1300950" y="446075"/>
                  <a:pt x="1304163" y="463900"/>
                  <a:pt x="1306832" y="481784"/>
                </a:cubicBezTo>
                <a:lnTo>
                  <a:pt x="1307167" y="484605"/>
                </a:lnTo>
                <a:lnTo>
                  <a:pt x="1314832" y="508707"/>
                </a:lnTo>
                <a:lnTo>
                  <a:pt x="1313730" y="491169"/>
                </a:lnTo>
                <a:lnTo>
                  <a:pt x="1298956" y="434427"/>
                </a:lnTo>
                <a:cubicBezTo>
                  <a:pt x="1298388" y="432435"/>
                  <a:pt x="1298591" y="430695"/>
                  <a:pt x="1299372" y="430424"/>
                </a:cubicBezTo>
                <a:cubicBezTo>
                  <a:pt x="1300152" y="430153"/>
                  <a:pt x="1301232" y="431501"/>
                  <a:pt x="1301680" y="433262"/>
                </a:cubicBezTo>
                <a:lnTo>
                  <a:pt x="1313178" y="475691"/>
                </a:lnTo>
                <a:lnTo>
                  <a:pt x="1312019" y="436704"/>
                </a:lnTo>
                <a:lnTo>
                  <a:pt x="1308332" y="421685"/>
                </a:lnTo>
                <a:lnTo>
                  <a:pt x="1300435" y="392644"/>
                </a:lnTo>
                <a:lnTo>
                  <a:pt x="1292036" y="363726"/>
                </a:lnTo>
                <a:cubicBezTo>
                  <a:pt x="1286751" y="344326"/>
                  <a:pt x="1280672" y="324908"/>
                  <a:pt x="1275773" y="304635"/>
                </a:cubicBezTo>
                <a:cubicBezTo>
                  <a:pt x="1275203" y="302643"/>
                  <a:pt x="1275518" y="300844"/>
                  <a:pt x="1276206" y="300400"/>
                </a:cubicBezTo>
                <a:cubicBezTo>
                  <a:pt x="1276894" y="299957"/>
                  <a:pt x="1277919" y="301334"/>
                  <a:pt x="1278322" y="303414"/>
                </a:cubicBezTo>
                <a:cubicBezTo>
                  <a:pt x="1283276" y="322992"/>
                  <a:pt x="1289721" y="341767"/>
                  <a:pt x="1295338" y="360989"/>
                </a:cubicBezTo>
                <a:lnTo>
                  <a:pt x="1303916" y="389442"/>
                </a:lnTo>
                <a:cubicBezTo>
                  <a:pt x="1306498" y="399026"/>
                  <a:pt x="1309147" y="408871"/>
                  <a:pt x="1311542" y="418777"/>
                </a:cubicBezTo>
                <a:lnTo>
                  <a:pt x="1311556" y="418834"/>
                </a:lnTo>
                <a:lnTo>
                  <a:pt x="1310858" y="391565"/>
                </a:lnTo>
                <a:lnTo>
                  <a:pt x="1295462" y="328310"/>
                </a:lnTo>
                <a:cubicBezTo>
                  <a:pt x="1294714" y="325999"/>
                  <a:pt x="1294528" y="323554"/>
                  <a:pt x="1294916" y="321191"/>
                </a:cubicBezTo>
                <a:cubicBezTo>
                  <a:pt x="1294320" y="320928"/>
                  <a:pt x="1293849" y="320432"/>
                  <a:pt x="1293608" y="319817"/>
                </a:cubicBezTo>
                <a:cubicBezTo>
                  <a:pt x="1289993" y="312419"/>
                  <a:pt x="1287022" y="304229"/>
                  <a:pt x="1283872" y="295840"/>
                </a:cubicBezTo>
                <a:cubicBezTo>
                  <a:pt x="1283198" y="294330"/>
                  <a:pt x="1283102" y="292632"/>
                  <a:pt x="1283604" y="291092"/>
                </a:cubicBezTo>
                <a:cubicBezTo>
                  <a:pt x="1283328" y="289386"/>
                  <a:pt x="1284302" y="290273"/>
                  <a:pt x="1285174" y="292028"/>
                </a:cubicBezTo>
                <a:lnTo>
                  <a:pt x="1290284" y="304524"/>
                </a:lnTo>
                <a:lnTo>
                  <a:pt x="1276611" y="257565"/>
                </a:lnTo>
                <a:cubicBezTo>
                  <a:pt x="1275938" y="256211"/>
                  <a:pt x="1275878" y="254642"/>
                  <a:pt x="1276448" y="253279"/>
                </a:cubicBezTo>
                <a:cubicBezTo>
                  <a:pt x="1277006" y="252462"/>
                  <a:pt x="1277973" y="253202"/>
                  <a:pt x="1278673" y="254902"/>
                </a:cubicBezTo>
                <a:cubicBezTo>
                  <a:pt x="1281678" y="261961"/>
                  <a:pt x="1284769" y="269047"/>
                  <a:pt x="1287554" y="276225"/>
                </a:cubicBezTo>
                <a:lnTo>
                  <a:pt x="1295612" y="298138"/>
                </a:lnTo>
                <a:cubicBezTo>
                  <a:pt x="1301053" y="312784"/>
                  <a:pt x="1305632" y="327818"/>
                  <a:pt x="1310274" y="342967"/>
                </a:cubicBezTo>
                <a:cubicBezTo>
                  <a:pt x="1311652" y="337705"/>
                  <a:pt x="1314161" y="334284"/>
                  <a:pt x="1317605" y="334066"/>
                </a:cubicBezTo>
                <a:cubicBezTo>
                  <a:pt x="1321049" y="333848"/>
                  <a:pt x="1325228" y="337386"/>
                  <a:pt x="1328432" y="342559"/>
                </a:cubicBezTo>
                <a:lnTo>
                  <a:pt x="1324508" y="321317"/>
                </a:lnTo>
                <a:cubicBezTo>
                  <a:pt x="1323773" y="316895"/>
                  <a:pt x="1324429" y="313207"/>
                  <a:pt x="1326175" y="313011"/>
                </a:cubicBezTo>
                <a:cubicBezTo>
                  <a:pt x="1327921" y="312814"/>
                  <a:pt x="1330131" y="316001"/>
                  <a:pt x="1330885" y="320192"/>
                </a:cubicBezTo>
                <a:cubicBezTo>
                  <a:pt x="1336638" y="349222"/>
                  <a:pt x="1341459" y="378284"/>
                  <a:pt x="1345348" y="407377"/>
                </a:cubicBezTo>
                <a:lnTo>
                  <a:pt x="1350028" y="433595"/>
                </a:lnTo>
                <a:lnTo>
                  <a:pt x="1351347" y="436877"/>
                </a:lnTo>
                <a:lnTo>
                  <a:pt x="1364924" y="472177"/>
                </a:lnTo>
                <a:lnTo>
                  <a:pt x="1335223" y="335922"/>
                </a:lnTo>
                <a:cubicBezTo>
                  <a:pt x="1323211" y="286158"/>
                  <a:pt x="1310131" y="236347"/>
                  <a:pt x="1296269" y="186309"/>
                </a:cubicBezTo>
                <a:cubicBezTo>
                  <a:pt x="1295700" y="184317"/>
                  <a:pt x="1295904" y="182576"/>
                  <a:pt x="1296686" y="182305"/>
                </a:cubicBezTo>
                <a:cubicBezTo>
                  <a:pt x="1297466" y="182034"/>
                  <a:pt x="1298545" y="183383"/>
                  <a:pt x="1298993" y="185144"/>
                </a:cubicBezTo>
                <a:lnTo>
                  <a:pt x="1311268" y="230438"/>
                </a:lnTo>
                <a:cubicBezTo>
                  <a:pt x="1315030" y="245540"/>
                  <a:pt x="1319437" y="260519"/>
                  <a:pt x="1323212" y="275911"/>
                </a:cubicBezTo>
                <a:cubicBezTo>
                  <a:pt x="1323406" y="274546"/>
                  <a:pt x="1324266" y="274159"/>
                  <a:pt x="1325142" y="275394"/>
                </a:cubicBezTo>
                <a:cubicBezTo>
                  <a:pt x="1326003" y="276824"/>
                  <a:pt x="1326396" y="278485"/>
                  <a:pt x="1326260" y="280130"/>
                </a:cubicBezTo>
                <a:cubicBezTo>
                  <a:pt x="1326073" y="281638"/>
                  <a:pt x="1325114" y="281709"/>
                  <a:pt x="1324385" y="280617"/>
                </a:cubicBezTo>
                <a:cubicBezTo>
                  <a:pt x="1338801" y="336400"/>
                  <a:pt x="1352105" y="392632"/>
                  <a:pt x="1363717" y="449029"/>
                </a:cubicBezTo>
                <a:cubicBezTo>
                  <a:pt x="1356862" y="396452"/>
                  <a:pt x="1347339" y="344343"/>
                  <a:pt x="1337478" y="292268"/>
                </a:cubicBezTo>
                <a:lnTo>
                  <a:pt x="1330631" y="275931"/>
                </a:lnTo>
                <a:cubicBezTo>
                  <a:pt x="1330093" y="274475"/>
                  <a:pt x="1330134" y="272882"/>
                  <a:pt x="1330744" y="271497"/>
                </a:cubicBezTo>
                <a:cubicBezTo>
                  <a:pt x="1331407" y="271141"/>
                  <a:pt x="1332375" y="271881"/>
                  <a:pt x="1332926" y="273439"/>
                </a:cubicBezTo>
                <a:lnTo>
                  <a:pt x="1334689" y="278051"/>
                </a:lnTo>
                <a:cubicBezTo>
                  <a:pt x="1332859" y="268138"/>
                  <a:pt x="1334384" y="259834"/>
                  <a:pt x="1338706" y="258996"/>
                </a:cubicBezTo>
                <a:cubicBezTo>
                  <a:pt x="1343028" y="258157"/>
                  <a:pt x="1348296" y="266375"/>
                  <a:pt x="1350482" y="276689"/>
                </a:cubicBezTo>
                <a:cubicBezTo>
                  <a:pt x="1357681" y="304030"/>
                  <a:pt x="1363642" y="331591"/>
                  <a:pt x="1368730" y="359247"/>
                </a:cubicBezTo>
                <a:lnTo>
                  <a:pt x="1370995" y="368112"/>
                </a:lnTo>
                <a:lnTo>
                  <a:pt x="1374503" y="376902"/>
                </a:lnTo>
                <a:cubicBezTo>
                  <a:pt x="1371944" y="355151"/>
                  <a:pt x="1368842" y="333449"/>
                  <a:pt x="1365353" y="311818"/>
                </a:cubicBezTo>
                <a:lnTo>
                  <a:pt x="1355167" y="254503"/>
                </a:lnTo>
                <a:lnTo>
                  <a:pt x="1334307" y="179586"/>
                </a:lnTo>
                <a:cubicBezTo>
                  <a:pt x="1331984" y="172605"/>
                  <a:pt x="1332996" y="165466"/>
                  <a:pt x="1336480" y="163596"/>
                </a:cubicBezTo>
                <a:cubicBezTo>
                  <a:pt x="1339963" y="161726"/>
                  <a:pt x="1344881" y="165979"/>
                  <a:pt x="1347099" y="173163"/>
                </a:cubicBezTo>
                <a:cubicBezTo>
                  <a:pt x="1357761" y="200781"/>
                  <a:pt x="1367115" y="228850"/>
                  <a:pt x="1375133" y="257272"/>
                </a:cubicBezTo>
                <a:lnTo>
                  <a:pt x="1385633" y="302489"/>
                </a:lnTo>
                <a:lnTo>
                  <a:pt x="1385640" y="302512"/>
                </a:lnTo>
                <a:cubicBezTo>
                  <a:pt x="1390594" y="322089"/>
                  <a:pt x="1397041" y="340865"/>
                  <a:pt x="1402656" y="360086"/>
                </a:cubicBezTo>
                <a:lnTo>
                  <a:pt x="1408863" y="380673"/>
                </a:lnTo>
                <a:lnTo>
                  <a:pt x="1409525" y="355117"/>
                </a:lnTo>
                <a:lnTo>
                  <a:pt x="1402779" y="327407"/>
                </a:lnTo>
                <a:cubicBezTo>
                  <a:pt x="1402032" y="325095"/>
                  <a:pt x="1401845" y="322651"/>
                  <a:pt x="1402234" y="320287"/>
                </a:cubicBezTo>
                <a:cubicBezTo>
                  <a:pt x="1401639" y="320024"/>
                  <a:pt x="1401166" y="319529"/>
                  <a:pt x="1400927" y="318914"/>
                </a:cubicBezTo>
                <a:cubicBezTo>
                  <a:pt x="1397312" y="311515"/>
                  <a:pt x="1394340" y="303326"/>
                  <a:pt x="1391190" y="294937"/>
                </a:cubicBezTo>
                <a:cubicBezTo>
                  <a:pt x="1390516" y="293426"/>
                  <a:pt x="1390421" y="291729"/>
                  <a:pt x="1390921" y="290188"/>
                </a:cubicBezTo>
                <a:cubicBezTo>
                  <a:pt x="1390646" y="288483"/>
                  <a:pt x="1391620" y="289368"/>
                  <a:pt x="1392493" y="291125"/>
                </a:cubicBezTo>
                <a:cubicBezTo>
                  <a:pt x="1395159" y="298913"/>
                  <a:pt x="1398281" y="306545"/>
                  <a:pt x="1401838" y="313977"/>
                </a:cubicBezTo>
                <a:cubicBezTo>
                  <a:pt x="1402388" y="315238"/>
                  <a:pt x="1402634" y="316608"/>
                  <a:pt x="1402555" y="317966"/>
                </a:cubicBezTo>
                <a:cubicBezTo>
                  <a:pt x="1403771" y="317312"/>
                  <a:pt x="1405190" y="318628"/>
                  <a:pt x="1406315" y="321654"/>
                </a:cubicBezTo>
                <a:lnTo>
                  <a:pt x="1410236" y="333360"/>
                </a:lnTo>
                <a:lnTo>
                  <a:pt x="1411166" y="306581"/>
                </a:lnTo>
                <a:cubicBezTo>
                  <a:pt x="1404002" y="270661"/>
                  <a:pt x="1395097" y="235069"/>
                  <a:pt x="1384481" y="199942"/>
                </a:cubicBezTo>
                <a:cubicBezTo>
                  <a:pt x="1383926" y="198786"/>
                  <a:pt x="1383949" y="197444"/>
                  <a:pt x="1384546" y="196349"/>
                </a:cubicBezTo>
                <a:cubicBezTo>
                  <a:pt x="1385320" y="195934"/>
                  <a:pt x="1386102" y="196328"/>
                  <a:pt x="1386703" y="197711"/>
                </a:cubicBezTo>
                <a:cubicBezTo>
                  <a:pt x="1389293" y="203733"/>
                  <a:pt x="1391994" y="209694"/>
                  <a:pt x="1394364" y="215835"/>
                </a:cubicBezTo>
                <a:lnTo>
                  <a:pt x="1401198" y="234402"/>
                </a:lnTo>
                <a:cubicBezTo>
                  <a:pt x="1405771" y="246772"/>
                  <a:pt x="1409516" y="259586"/>
                  <a:pt x="1413261" y="272400"/>
                </a:cubicBezTo>
                <a:cubicBezTo>
                  <a:pt x="1414205" y="268514"/>
                  <a:pt x="1417269" y="265601"/>
                  <a:pt x="1421135" y="264911"/>
                </a:cubicBezTo>
                <a:cubicBezTo>
                  <a:pt x="1425507" y="265410"/>
                  <a:pt x="1429389" y="268176"/>
                  <a:pt x="1431400" y="272223"/>
                </a:cubicBezTo>
                <a:lnTo>
                  <a:pt x="1428806" y="254123"/>
                </a:lnTo>
                <a:cubicBezTo>
                  <a:pt x="1428299" y="250392"/>
                  <a:pt x="1429178" y="247253"/>
                  <a:pt x="1430924" y="247056"/>
                </a:cubicBezTo>
                <a:lnTo>
                  <a:pt x="1432033" y="248642"/>
                </a:lnTo>
                <a:lnTo>
                  <a:pt x="1438456" y="278125"/>
                </a:lnTo>
                <a:lnTo>
                  <a:pt x="1444855" y="327410"/>
                </a:lnTo>
                <a:cubicBezTo>
                  <a:pt x="1447386" y="342210"/>
                  <a:pt x="1449775" y="357011"/>
                  <a:pt x="1451433" y="371909"/>
                </a:cubicBezTo>
                <a:cubicBezTo>
                  <a:pt x="1453091" y="386807"/>
                  <a:pt x="1454779" y="401762"/>
                  <a:pt x="1455988" y="416752"/>
                </a:cubicBezTo>
                <a:cubicBezTo>
                  <a:pt x="1457693" y="413004"/>
                  <a:pt x="1460556" y="409960"/>
                  <a:pt x="1464150" y="408072"/>
                </a:cubicBezTo>
                <a:lnTo>
                  <a:pt x="1463687" y="393941"/>
                </a:lnTo>
                <a:lnTo>
                  <a:pt x="1438456" y="278125"/>
                </a:lnTo>
                <a:lnTo>
                  <a:pt x="1435221" y="253199"/>
                </a:lnTo>
                <a:lnTo>
                  <a:pt x="1432033" y="248642"/>
                </a:lnTo>
                <a:lnTo>
                  <a:pt x="1408029" y="138455"/>
                </a:lnTo>
                <a:cubicBezTo>
                  <a:pt x="1407559" y="136782"/>
                  <a:pt x="1407801" y="135243"/>
                  <a:pt x="1408613" y="135029"/>
                </a:cubicBezTo>
                <a:cubicBezTo>
                  <a:pt x="1409423" y="134816"/>
                  <a:pt x="1410349" y="135877"/>
                  <a:pt x="1410727" y="137378"/>
                </a:cubicBezTo>
                <a:lnTo>
                  <a:pt x="1420436" y="175899"/>
                </a:lnTo>
                <a:cubicBezTo>
                  <a:pt x="1423332" y="188723"/>
                  <a:pt x="1427014" y="201422"/>
                  <a:pt x="1429688" y="214366"/>
                </a:cubicBezTo>
                <a:cubicBezTo>
                  <a:pt x="1429919" y="213204"/>
                  <a:pt x="1430810" y="212874"/>
                  <a:pt x="1431619" y="213848"/>
                </a:cubicBezTo>
                <a:cubicBezTo>
                  <a:pt x="1432378" y="215071"/>
                  <a:pt x="1432674" y="216523"/>
                  <a:pt x="1432452" y="217922"/>
                </a:cubicBezTo>
                <a:cubicBezTo>
                  <a:pt x="1432141" y="219200"/>
                  <a:pt x="1431268" y="219299"/>
                  <a:pt x="1430577" y="218410"/>
                </a:cubicBezTo>
                <a:cubicBezTo>
                  <a:pt x="1441737" y="266181"/>
                  <a:pt x="1451735" y="314132"/>
                  <a:pt x="1460572" y="362261"/>
                </a:cubicBezTo>
                <a:cubicBezTo>
                  <a:pt x="1456329" y="317471"/>
                  <a:pt x="1449837" y="273001"/>
                  <a:pt x="1442835" y="228507"/>
                </a:cubicBezTo>
                <a:lnTo>
                  <a:pt x="1437002" y="214590"/>
                </a:lnTo>
                <a:cubicBezTo>
                  <a:pt x="1436503" y="213326"/>
                  <a:pt x="1436618" y="211913"/>
                  <a:pt x="1437314" y="210792"/>
                </a:cubicBezTo>
                <a:cubicBezTo>
                  <a:pt x="1437978" y="210434"/>
                  <a:pt x="1438915" y="211118"/>
                  <a:pt x="1439341" y="212445"/>
                </a:cubicBezTo>
                <a:lnTo>
                  <a:pt x="1440875" y="216365"/>
                </a:lnTo>
                <a:cubicBezTo>
                  <a:pt x="1439621" y="207922"/>
                  <a:pt x="1441720" y="201087"/>
                  <a:pt x="1445643" y="200168"/>
                </a:cubicBezTo>
                <a:cubicBezTo>
                  <a:pt x="1449567" y="199248"/>
                  <a:pt x="1454842" y="206423"/>
                  <a:pt x="1456399" y="215296"/>
                </a:cubicBezTo>
                <a:cubicBezTo>
                  <a:pt x="1461896" y="238806"/>
                  <a:pt x="1466489" y="262356"/>
                  <a:pt x="1470068" y="286008"/>
                </a:cubicBezTo>
                <a:lnTo>
                  <a:pt x="1471827" y="293661"/>
                </a:lnTo>
                <a:lnTo>
                  <a:pt x="1474882" y="301212"/>
                </a:lnTo>
                <a:cubicBezTo>
                  <a:pt x="1472110" y="263936"/>
                  <a:pt x="1467276" y="226802"/>
                  <a:pt x="1461348" y="189885"/>
                </a:cubicBezTo>
                <a:cubicBezTo>
                  <a:pt x="1460618" y="186794"/>
                  <a:pt x="1461194" y="183890"/>
                  <a:pt x="1462620" y="183494"/>
                </a:cubicBezTo>
                <a:cubicBezTo>
                  <a:pt x="1464046" y="183099"/>
                  <a:pt x="1465904" y="185364"/>
                  <a:pt x="1466759" y="188685"/>
                </a:cubicBezTo>
                <a:cubicBezTo>
                  <a:pt x="1487338" y="253041"/>
                  <a:pt x="1500883" y="319309"/>
                  <a:pt x="1507141" y="386256"/>
                </a:cubicBezTo>
                <a:lnTo>
                  <a:pt x="1513579" y="405714"/>
                </a:lnTo>
                <a:lnTo>
                  <a:pt x="1513578" y="403554"/>
                </a:lnTo>
                <a:cubicBezTo>
                  <a:pt x="1513445" y="401847"/>
                  <a:pt x="1513725" y="400510"/>
                  <a:pt x="1514825" y="400439"/>
                </a:cubicBezTo>
                <a:cubicBezTo>
                  <a:pt x="1515926" y="400366"/>
                  <a:pt x="1516564" y="401951"/>
                  <a:pt x="1516617" y="403776"/>
                </a:cubicBezTo>
                <a:lnTo>
                  <a:pt x="1516633" y="414944"/>
                </a:lnTo>
                <a:lnTo>
                  <a:pt x="1518208" y="419709"/>
                </a:lnTo>
                <a:cubicBezTo>
                  <a:pt x="1521792" y="430998"/>
                  <a:pt x="1525227" y="442440"/>
                  <a:pt x="1528382" y="454089"/>
                </a:cubicBezTo>
                <a:cubicBezTo>
                  <a:pt x="1528480" y="451220"/>
                  <a:pt x="1528547" y="448293"/>
                  <a:pt x="1528528" y="445338"/>
                </a:cubicBezTo>
                <a:lnTo>
                  <a:pt x="1526647" y="421735"/>
                </a:lnTo>
                <a:lnTo>
                  <a:pt x="1518035" y="385671"/>
                </a:lnTo>
                <a:cubicBezTo>
                  <a:pt x="1517565" y="383997"/>
                  <a:pt x="1517807" y="382459"/>
                  <a:pt x="1518617" y="382245"/>
                </a:cubicBezTo>
                <a:cubicBezTo>
                  <a:pt x="1519429" y="382032"/>
                  <a:pt x="1520354" y="383091"/>
                  <a:pt x="1520733" y="384593"/>
                </a:cubicBezTo>
                <a:lnTo>
                  <a:pt x="1525051" y="401726"/>
                </a:lnTo>
                <a:lnTo>
                  <a:pt x="1524204" y="391105"/>
                </a:lnTo>
                <a:cubicBezTo>
                  <a:pt x="1522849" y="382345"/>
                  <a:pt x="1521131" y="373706"/>
                  <a:pt x="1519390" y="365153"/>
                </a:cubicBezTo>
                <a:cubicBezTo>
                  <a:pt x="1517648" y="356601"/>
                  <a:pt x="1515914" y="348193"/>
                  <a:pt x="1513668" y="339763"/>
                </a:cubicBezTo>
                <a:lnTo>
                  <a:pt x="1507337" y="314699"/>
                </a:lnTo>
                <a:lnTo>
                  <a:pt x="1500161" y="289126"/>
                </a:lnTo>
                <a:cubicBezTo>
                  <a:pt x="1495872" y="272378"/>
                  <a:pt x="1490901" y="255553"/>
                  <a:pt x="1487035" y="238135"/>
                </a:cubicBezTo>
                <a:cubicBezTo>
                  <a:pt x="1486588" y="236374"/>
                  <a:pt x="1486973" y="234833"/>
                  <a:pt x="1487636" y="234477"/>
                </a:cubicBezTo>
                <a:cubicBezTo>
                  <a:pt x="1488299" y="234121"/>
                  <a:pt x="1489342" y="235265"/>
                  <a:pt x="1489647" y="237029"/>
                </a:cubicBezTo>
                <a:cubicBezTo>
                  <a:pt x="1493610" y="254099"/>
                  <a:pt x="1499004" y="270253"/>
                  <a:pt x="1503360" y="286592"/>
                </a:cubicBezTo>
                <a:cubicBezTo>
                  <a:pt x="1505679" y="294761"/>
                  <a:pt x="1507998" y="302929"/>
                  <a:pt x="1510379" y="311212"/>
                </a:cubicBezTo>
                <a:cubicBezTo>
                  <a:pt x="1512760" y="319496"/>
                  <a:pt x="1514582" y="327931"/>
                  <a:pt x="1516772" y="336392"/>
                </a:cubicBezTo>
                <a:lnTo>
                  <a:pt x="1519057" y="347282"/>
                </a:lnTo>
                <a:lnTo>
                  <a:pt x="1518256" y="341522"/>
                </a:lnTo>
                <a:cubicBezTo>
                  <a:pt x="1514250" y="318568"/>
                  <a:pt x="1509447" y="295731"/>
                  <a:pt x="1503858" y="273057"/>
                </a:cubicBezTo>
                <a:cubicBezTo>
                  <a:pt x="1487807" y="206664"/>
                  <a:pt x="1468586" y="147902"/>
                  <a:pt x="1450589" y="83591"/>
                </a:cubicBezTo>
                <a:cubicBezTo>
                  <a:pt x="1447691" y="75140"/>
                  <a:pt x="1448128" y="66530"/>
                  <a:pt x="1451573" y="64457"/>
                </a:cubicBezTo>
                <a:cubicBezTo>
                  <a:pt x="1455019" y="62385"/>
                  <a:pt x="1460408" y="67646"/>
                  <a:pt x="1463116" y="76273"/>
                </a:cubicBezTo>
                <a:cubicBezTo>
                  <a:pt x="1488496" y="142462"/>
                  <a:pt x="1508576" y="210491"/>
                  <a:pt x="1523152" y="279675"/>
                </a:cubicBezTo>
                <a:cubicBezTo>
                  <a:pt x="1526908" y="297416"/>
                  <a:pt x="1530122" y="315241"/>
                  <a:pt x="1532791" y="333124"/>
                </a:cubicBezTo>
                <a:lnTo>
                  <a:pt x="1534498" y="347529"/>
                </a:lnTo>
                <a:lnTo>
                  <a:pt x="1539776" y="376700"/>
                </a:lnTo>
                <a:lnTo>
                  <a:pt x="1544573" y="410831"/>
                </a:lnTo>
                <a:lnTo>
                  <a:pt x="1541983" y="379032"/>
                </a:lnTo>
                <a:cubicBezTo>
                  <a:pt x="1541019" y="366112"/>
                  <a:pt x="1540166" y="353036"/>
                  <a:pt x="1539515" y="339749"/>
                </a:cubicBezTo>
                <a:cubicBezTo>
                  <a:pt x="1537623" y="303186"/>
                  <a:pt x="1538162" y="269690"/>
                  <a:pt x="1536620" y="235237"/>
                </a:cubicBezTo>
                <a:cubicBezTo>
                  <a:pt x="1527383" y="192685"/>
                  <a:pt x="1515293" y="150921"/>
                  <a:pt x="1502569" y="108906"/>
                </a:cubicBezTo>
                <a:cubicBezTo>
                  <a:pt x="1501897" y="107552"/>
                  <a:pt x="1501836" y="105982"/>
                  <a:pt x="1502406" y="104621"/>
                </a:cubicBezTo>
                <a:cubicBezTo>
                  <a:pt x="1502964" y="103803"/>
                  <a:pt x="1503931" y="104543"/>
                  <a:pt x="1504631" y="106243"/>
                </a:cubicBezTo>
                <a:cubicBezTo>
                  <a:pt x="1507636" y="113302"/>
                  <a:pt x="1510728" y="120388"/>
                  <a:pt x="1513512" y="127565"/>
                </a:cubicBezTo>
                <a:lnTo>
                  <a:pt x="1521570" y="149480"/>
                </a:lnTo>
                <a:cubicBezTo>
                  <a:pt x="1527011" y="164125"/>
                  <a:pt x="1531591" y="179159"/>
                  <a:pt x="1536232" y="194308"/>
                </a:cubicBezTo>
                <a:cubicBezTo>
                  <a:pt x="1536922" y="191677"/>
                  <a:pt x="1537893" y="189507"/>
                  <a:pt x="1539123" y="187966"/>
                </a:cubicBezTo>
                <a:lnTo>
                  <a:pt x="1541132" y="186808"/>
                </a:lnTo>
                <a:lnTo>
                  <a:pt x="1529764" y="145973"/>
                </a:lnTo>
                <a:cubicBezTo>
                  <a:pt x="1527440" y="138994"/>
                  <a:pt x="1528451" y="131854"/>
                  <a:pt x="1531935" y="129984"/>
                </a:cubicBezTo>
                <a:cubicBezTo>
                  <a:pt x="1535420" y="128113"/>
                  <a:pt x="1540337" y="132367"/>
                  <a:pt x="1542556" y="139551"/>
                </a:cubicBezTo>
                <a:lnTo>
                  <a:pt x="1551250" y="165638"/>
                </a:lnTo>
                <a:lnTo>
                  <a:pt x="1552133" y="164351"/>
                </a:lnTo>
                <a:cubicBezTo>
                  <a:pt x="1553881" y="164156"/>
                  <a:pt x="1556089" y="167343"/>
                  <a:pt x="1556843" y="171535"/>
                </a:cubicBezTo>
                <a:lnTo>
                  <a:pt x="1560439" y="193204"/>
                </a:lnTo>
                <a:lnTo>
                  <a:pt x="1566330" y="210884"/>
                </a:lnTo>
                <a:lnTo>
                  <a:pt x="1561181" y="187262"/>
                </a:lnTo>
                <a:cubicBezTo>
                  <a:pt x="1549169" y="137500"/>
                  <a:pt x="1536090" y="87689"/>
                  <a:pt x="1522228" y="37649"/>
                </a:cubicBezTo>
                <a:cubicBezTo>
                  <a:pt x="1521658" y="35658"/>
                  <a:pt x="1521863" y="33916"/>
                  <a:pt x="1522643" y="33646"/>
                </a:cubicBezTo>
                <a:cubicBezTo>
                  <a:pt x="1523423" y="33375"/>
                  <a:pt x="1524503" y="34723"/>
                  <a:pt x="1524950" y="36485"/>
                </a:cubicBezTo>
                <a:lnTo>
                  <a:pt x="1537226" y="81779"/>
                </a:lnTo>
                <a:cubicBezTo>
                  <a:pt x="1540988" y="96882"/>
                  <a:pt x="1545395" y="111861"/>
                  <a:pt x="1549170" y="127252"/>
                </a:cubicBezTo>
                <a:cubicBezTo>
                  <a:pt x="1549364" y="125888"/>
                  <a:pt x="1550224" y="125499"/>
                  <a:pt x="1551102" y="126735"/>
                </a:cubicBezTo>
                <a:cubicBezTo>
                  <a:pt x="1551961" y="128164"/>
                  <a:pt x="1552354" y="129827"/>
                  <a:pt x="1552219" y="131471"/>
                </a:cubicBezTo>
                <a:cubicBezTo>
                  <a:pt x="1552032" y="132979"/>
                  <a:pt x="1551073" y="133050"/>
                  <a:pt x="1550343" y="131959"/>
                </a:cubicBezTo>
                <a:cubicBezTo>
                  <a:pt x="1564759" y="187741"/>
                  <a:pt x="1578063" y="243973"/>
                  <a:pt x="1589675" y="300371"/>
                </a:cubicBezTo>
                <a:cubicBezTo>
                  <a:pt x="1582821" y="247794"/>
                  <a:pt x="1573297" y="195685"/>
                  <a:pt x="1563436" y="143609"/>
                </a:cubicBezTo>
                <a:lnTo>
                  <a:pt x="1556590" y="127272"/>
                </a:lnTo>
                <a:cubicBezTo>
                  <a:pt x="1556052" y="125817"/>
                  <a:pt x="1556092" y="124223"/>
                  <a:pt x="1556702" y="122839"/>
                </a:cubicBezTo>
                <a:cubicBezTo>
                  <a:pt x="1557365" y="122483"/>
                  <a:pt x="1558332" y="123223"/>
                  <a:pt x="1558884" y="124780"/>
                </a:cubicBezTo>
                <a:lnTo>
                  <a:pt x="1560648" y="129392"/>
                </a:lnTo>
                <a:cubicBezTo>
                  <a:pt x="1558816" y="119479"/>
                  <a:pt x="1560342" y="111174"/>
                  <a:pt x="1564664" y="110336"/>
                </a:cubicBezTo>
                <a:cubicBezTo>
                  <a:pt x="1568988" y="109499"/>
                  <a:pt x="1574252" y="117716"/>
                  <a:pt x="1576441" y="128030"/>
                </a:cubicBezTo>
                <a:lnTo>
                  <a:pt x="1586883" y="175276"/>
                </a:lnTo>
                <a:lnTo>
                  <a:pt x="1589820" y="182223"/>
                </a:lnTo>
                <a:lnTo>
                  <a:pt x="1596568" y="200559"/>
                </a:lnTo>
                <a:lnTo>
                  <a:pt x="1591309" y="163159"/>
                </a:lnTo>
                <a:cubicBezTo>
                  <a:pt x="1587817" y="141528"/>
                  <a:pt x="1583936" y="119966"/>
                  <a:pt x="1579818" y="98496"/>
                </a:cubicBezTo>
                <a:cubicBezTo>
                  <a:pt x="1578808" y="94888"/>
                  <a:pt x="1579163" y="91436"/>
                  <a:pt x="1580706" y="91127"/>
                </a:cubicBezTo>
                <a:cubicBezTo>
                  <a:pt x="1582250" y="90818"/>
                  <a:pt x="1584120" y="93371"/>
                  <a:pt x="1585074" y="97009"/>
                </a:cubicBezTo>
                <a:cubicBezTo>
                  <a:pt x="1597492" y="134388"/>
                  <a:pt x="1608108" y="172286"/>
                  <a:pt x="1616888" y="210565"/>
                </a:cubicBezTo>
                <a:lnTo>
                  <a:pt x="1621516" y="233202"/>
                </a:lnTo>
                <a:lnTo>
                  <a:pt x="1622609" y="233625"/>
                </a:lnTo>
                <a:cubicBezTo>
                  <a:pt x="1624377" y="234885"/>
                  <a:pt x="1625850" y="236587"/>
                  <a:pt x="1626856" y="238612"/>
                </a:cubicBezTo>
                <a:lnTo>
                  <a:pt x="1624263" y="220511"/>
                </a:lnTo>
                <a:cubicBezTo>
                  <a:pt x="1624010" y="218646"/>
                  <a:pt x="1624102" y="216928"/>
                  <a:pt x="1624477" y="215652"/>
                </a:cubicBezTo>
                <a:lnTo>
                  <a:pt x="1625424" y="214553"/>
                </a:lnTo>
                <a:lnTo>
                  <a:pt x="1625311" y="214164"/>
                </a:lnTo>
                <a:cubicBezTo>
                  <a:pt x="1620026" y="194764"/>
                  <a:pt x="1613948" y="175346"/>
                  <a:pt x="1609049" y="155073"/>
                </a:cubicBezTo>
                <a:cubicBezTo>
                  <a:pt x="1608478" y="153081"/>
                  <a:pt x="1608796" y="151281"/>
                  <a:pt x="1609482" y="150837"/>
                </a:cubicBezTo>
                <a:cubicBezTo>
                  <a:pt x="1610170" y="150394"/>
                  <a:pt x="1611194" y="151772"/>
                  <a:pt x="1611598" y="153852"/>
                </a:cubicBezTo>
                <a:cubicBezTo>
                  <a:pt x="1616552" y="173430"/>
                  <a:pt x="1622998" y="192206"/>
                  <a:pt x="1628615" y="211426"/>
                </a:cubicBezTo>
                <a:lnTo>
                  <a:pt x="1630152" y="216526"/>
                </a:lnTo>
                <a:lnTo>
                  <a:pt x="1603485" y="104844"/>
                </a:lnTo>
                <a:cubicBezTo>
                  <a:pt x="1603014" y="103169"/>
                  <a:pt x="1603257" y="101631"/>
                  <a:pt x="1604068" y="101418"/>
                </a:cubicBezTo>
                <a:cubicBezTo>
                  <a:pt x="1604880" y="101206"/>
                  <a:pt x="1605805" y="102265"/>
                  <a:pt x="1606183" y="103766"/>
                </a:cubicBezTo>
                <a:lnTo>
                  <a:pt x="1615891" y="142285"/>
                </a:lnTo>
                <a:cubicBezTo>
                  <a:pt x="1618787" y="155111"/>
                  <a:pt x="1622471" y="167810"/>
                  <a:pt x="1625144" y="180753"/>
                </a:cubicBezTo>
                <a:cubicBezTo>
                  <a:pt x="1625376" y="179593"/>
                  <a:pt x="1626267" y="179262"/>
                  <a:pt x="1627074" y="180237"/>
                </a:cubicBezTo>
                <a:cubicBezTo>
                  <a:pt x="1627833" y="181458"/>
                  <a:pt x="1628130" y="182910"/>
                  <a:pt x="1627909" y="184311"/>
                </a:cubicBezTo>
                <a:cubicBezTo>
                  <a:pt x="1627599" y="185589"/>
                  <a:pt x="1626725" y="185687"/>
                  <a:pt x="1626033" y="184798"/>
                </a:cubicBezTo>
                <a:lnTo>
                  <a:pt x="1638835" y="246196"/>
                </a:lnTo>
                <a:lnTo>
                  <a:pt x="1644819" y="269214"/>
                </a:lnTo>
                <a:lnTo>
                  <a:pt x="1653605" y="307942"/>
                </a:lnTo>
                <a:lnTo>
                  <a:pt x="1648194" y="261661"/>
                </a:lnTo>
                <a:lnTo>
                  <a:pt x="1647062" y="254027"/>
                </a:lnTo>
                <a:lnTo>
                  <a:pt x="1628737" y="178748"/>
                </a:lnTo>
                <a:cubicBezTo>
                  <a:pt x="1627992" y="176436"/>
                  <a:pt x="1627803" y="173991"/>
                  <a:pt x="1628192" y="171629"/>
                </a:cubicBezTo>
                <a:cubicBezTo>
                  <a:pt x="1627599" y="171366"/>
                  <a:pt x="1627124" y="170871"/>
                  <a:pt x="1626886" y="170255"/>
                </a:cubicBezTo>
                <a:cubicBezTo>
                  <a:pt x="1623271" y="162856"/>
                  <a:pt x="1620298" y="154667"/>
                  <a:pt x="1617148" y="146278"/>
                </a:cubicBezTo>
                <a:cubicBezTo>
                  <a:pt x="1616475" y="144767"/>
                  <a:pt x="1616378" y="143071"/>
                  <a:pt x="1616879" y="141530"/>
                </a:cubicBezTo>
                <a:cubicBezTo>
                  <a:pt x="1616606" y="139825"/>
                  <a:pt x="1617580" y="140710"/>
                  <a:pt x="1618450" y="142466"/>
                </a:cubicBezTo>
                <a:cubicBezTo>
                  <a:pt x="1621117" y="150255"/>
                  <a:pt x="1624238" y="157886"/>
                  <a:pt x="1627796" y="165319"/>
                </a:cubicBezTo>
                <a:cubicBezTo>
                  <a:pt x="1628346" y="166579"/>
                  <a:pt x="1628593" y="167947"/>
                  <a:pt x="1628513" y="169307"/>
                </a:cubicBezTo>
                <a:cubicBezTo>
                  <a:pt x="1629729" y="168654"/>
                  <a:pt x="1631147" y="169969"/>
                  <a:pt x="1632274" y="172995"/>
                </a:cubicBezTo>
                <a:lnTo>
                  <a:pt x="1634014" y="178195"/>
                </a:lnTo>
                <a:lnTo>
                  <a:pt x="1634798" y="178834"/>
                </a:lnTo>
                <a:lnTo>
                  <a:pt x="1636332" y="182754"/>
                </a:lnTo>
                <a:cubicBezTo>
                  <a:pt x="1635076" y="174311"/>
                  <a:pt x="1637176" y="167476"/>
                  <a:pt x="1641099" y="166556"/>
                </a:cubicBezTo>
                <a:cubicBezTo>
                  <a:pt x="1645023" y="165637"/>
                  <a:pt x="1650297" y="172811"/>
                  <a:pt x="1651856" y="181685"/>
                </a:cubicBezTo>
                <a:cubicBezTo>
                  <a:pt x="1657352" y="205194"/>
                  <a:pt x="1661945" y="228745"/>
                  <a:pt x="1665524" y="252396"/>
                </a:cubicBezTo>
                <a:lnTo>
                  <a:pt x="1667282" y="260050"/>
                </a:lnTo>
                <a:lnTo>
                  <a:pt x="1670338" y="267600"/>
                </a:lnTo>
                <a:lnTo>
                  <a:pt x="1670130" y="265525"/>
                </a:lnTo>
                <a:lnTo>
                  <a:pt x="1666473" y="250772"/>
                </a:lnTo>
                <a:cubicBezTo>
                  <a:pt x="1665783" y="249119"/>
                  <a:pt x="1665632" y="247302"/>
                  <a:pt x="1666043" y="245592"/>
                </a:cubicBezTo>
                <a:cubicBezTo>
                  <a:pt x="1666594" y="244629"/>
                  <a:pt x="1667592" y="244760"/>
                  <a:pt x="1668112" y="246261"/>
                </a:cubicBezTo>
                <a:lnTo>
                  <a:pt x="1668233" y="246562"/>
                </a:lnTo>
                <a:lnTo>
                  <a:pt x="1664754" y="211802"/>
                </a:lnTo>
                <a:cubicBezTo>
                  <a:pt x="1662458" y="193244"/>
                  <a:pt x="1659768" y="174731"/>
                  <a:pt x="1656805" y="156273"/>
                </a:cubicBezTo>
                <a:cubicBezTo>
                  <a:pt x="1656072" y="153182"/>
                  <a:pt x="1656650" y="150278"/>
                  <a:pt x="1658076" y="149883"/>
                </a:cubicBezTo>
                <a:cubicBezTo>
                  <a:pt x="1659502" y="149488"/>
                  <a:pt x="1661358" y="151754"/>
                  <a:pt x="1662216" y="155074"/>
                </a:cubicBezTo>
                <a:cubicBezTo>
                  <a:pt x="1677650" y="203339"/>
                  <a:pt x="1689127" y="252683"/>
                  <a:pt x="1696541" y="302581"/>
                </a:cubicBezTo>
                <a:lnTo>
                  <a:pt x="1699316" y="325513"/>
                </a:lnTo>
                <a:lnTo>
                  <a:pt x="1700409" y="328355"/>
                </a:lnTo>
                <a:cubicBezTo>
                  <a:pt x="1705410" y="342284"/>
                  <a:pt x="1710080" y="356583"/>
                  <a:pt x="1714212" y="371628"/>
                </a:cubicBezTo>
                <a:lnTo>
                  <a:pt x="1720130" y="398363"/>
                </a:lnTo>
                <a:lnTo>
                  <a:pt x="1720652" y="398613"/>
                </a:lnTo>
                <a:cubicBezTo>
                  <a:pt x="1721045" y="399163"/>
                  <a:pt x="1721402" y="400027"/>
                  <a:pt x="1721604" y="401069"/>
                </a:cubicBezTo>
                <a:lnTo>
                  <a:pt x="1723727" y="408501"/>
                </a:lnTo>
                <a:lnTo>
                  <a:pt x="1722102" y="388124"/>
                </a:lnTo>
                <a:lnTo>
                  <a:pt x="1713492" y="352059"/>
                </a:lnTo>
                <a:cubicBezTo>
                  <a:pt x="1713019" y="350385"/>
                  <a:pt x="1713262" y="348846"/>
                  <a:pt x="1714073" y="348633"/>
                </a:cubicBezTo>
                <a:cubicBezTo>
                  <a:pt x="1714885" y="348419"/>
                  <a:pt x="1715811" y="349480"/>
                  <a:pt x="1716190" y="350982"/>
                </a:cubicBezTo>
                <a:lnTo>
                  <a:pt x="1720507" y="368113"/>
                </a:lnTo>
                <a:lnTo>
                  <a:pt x="1719660" y="357494"/>
                </a:lnTo>
                <a:cubicBezTo>
                  <a:pt x="1718305" y="348734"/>
                  <a:pt x="1716588" y="340094"/>
                  <a:pt x="1714846" y="331542"/>
                </a:cubicBezTo>
                <a:cubicBezTo>
                  <a:pt x="1713105" y="322989"/>
                  <a:pt x="1711369" y="314581"/>
                  <a:pt x="1709123" y="306151"/>
                </a:cubicBezTo>
                <a:lnTo>
                  <a:pt x="1702792" y="281088"/>
                </a:lnTo>
                <a:lnTo>
                  <a:pt x="1695617" y="255513"/>
                </a:lnTo>
                <a:cubicBezTo>
                  <a:pt x="1691328" y="238766"/>
                  <a:pt x="1686358" y="221942"/>
                  <a:pt x="1682491" y="204523"/>
                </a:cubicBezTo>
                <a:cubicBezTo>
                  <a:pt x="1682045" y="202762"/>
                  <a:pt x="1682428" y="201222"/>
                  <a:pt x="1683092" y="200865"/>
                </a:cubicBezTo>
                <a:cubicBezTo>
                  <a:pt x="1683755" y="200510"/>
                  <a:pt x="1684798" y="201654"/>
                  <a:pt x="1685104" y="203418"/>
                </a:cubicBezTo>
                <a:cubicBezTo>
                  <a:pt x="1689066" y="220487"/>
                  <a:pt x="1694462" y="236641"/>
                  <a:pt x="1698817" y="252981"/>
                </a:cubicBezTo>
                <a:cubicBezTo>
                  <a:pt x="1701135" y="261149"/>
                  <a:pt x="1703454" y="269318"/>
                  <a:pt x="1705836" y="277601"/>
                </a:cubicBezTo>
                <a:cubicBezTo>
                  <a:pt x="1708216" y="285885"/>
                  <a:pt x="1710037" y="294321"/>
                  <a:pt x="1712229" y="302780"/>
                </a:cubicBezTo>
                <a:lnTo>
                  <a:pt x="1714513" y="313669"/>
                </a:lnTo>
                <a:lnTo>
                  <a:pt x="1713711" y="307910"/>
                </a:lnTo>
                <a:cubicBezTo>
                  <a:pt x="1709705" y="284956"/>
                  <a:pt x="1704903" y="262119"/>
                  <a:pt x="1699314" y="239446"/>
                </a:cubicBezTo>
                <a:cubicBezTo>
                  <a:pt x="1683262" y="173052"/>
                  <a:pt x="1664042" y="114290"/>
                  <a:pt x="1646045" y="49979"/>
                </a:cubicBezTo>
                <a:cubicBezTo>
                  <a:pt x="1643148" y="41528"/>
                  <a:pt x="1643582" y="32918"/>
                  <a:pt x="1647029" y="30847"/>
                </a:cubicBezTo>
                <a:cubicBezTo>
                  <a:pt x="1650477" y="28773"/>
                  <a:pt x="1655863" y="34035"/>
                  <a:pt x="1658571" y="42662"/>
                </a:cubicBezTo>
                <a:cubicBezTo>
                  <a:pt x="1683952" y="108849"/>
                  <a:pt x="1704033" y="176879"/>
                  <a:pt x="1718607" y="246063"/>
                </a:cubicBezTo>
                <a:cubicBezTo>
                  <a:pt x="1722365" y="263804"/>
                  <a:pt x="1725578" y="281629"/>
                  <a:pt x="1728247" y="299514"/>
                </a:cubicBezTo>
                <a:lnTo>
                  <a:pt x="1729952" y="313917"/>
                </a:lnTo>
                <a:lnTo>
                  <a:pt x="1735233" y="343088"/>
                </a:lnTo>
                <a:lnTo>
                  <a:pt x="1740028" y="377219"/>
                </a:lnTo>
                <a:lnTo>
                  <a:pt x="1737437" y="345420"/>
                </a:lnTo>
                <a:cubicBezTo>
                  <a:pt x="1736474" y="332499"/>
                  <a:pt x="1735622" y="319425"/>
                  <a:pt x="1734972" y="306137"/>
                </a:cubicBezTo>
                <a:cubicBezTo>
                  <a:pt x="1733079" y="269573"/>
                  <a:pt x="1733620" y="236078"/>
                  <a:pt x="1732076" y="201624"/>
                </a:cubicBezTo>
                <a:cubicBezTo>
                  <a:pt x="1722839" y="159072"/>
                  <a:pt x="1710749" y="117309"/>
                  <a:pt x="1698026" y="75295"/>
                </a:cubicBezTo>
                <a:cubicBezTo>
                  <a:pt x="1697352" y="73941"/>
                  <a:pt x="1697292" y="72371"/>
                  <a:pt x="1697862" y="71009"/>
                </a:cubicBezTo>
                <a:cubicBezTo>
                  <a:pt x="1698420" y="70191"/>
                  <a:pt x="1699388" y="70931"/>
                  <a:pt x="1700086" y="72631"/>
                </a:cubicBezTo>
                <a:cubicBezTo>
                  <a:pt x="1703093" y="79691"/>
                  <a:pt x="1706185" y="86776"/>
                  <a:pt x="1708968" y="93955"/>
                </a:cubicBezTo>
                <a:lnTo>
                  <a:pt x="1717027" y="115867"/>
                </a:lnTo>
                <a:cubicBezTo>
                  <a:pt x="1722469" y="130513"/>
                  <a:pt x="1727046" y="145547"/>
                  <a:pt x="1731689" y="160696"/>
                </a:cubicBezTo>
                <a:cubicBezTo>
                  <a:pt x="1733067" y="155435"/>
                  <a:pt x="1735575" y="152013"/>
                  <a:pt x="1739019" y="151795"/>
                </a:cubicBezTo>
                <a:cubicBezTo>
                  <a:pt x="1742464" y="151577"/>
                  <a:pt x="1746642" y="155115"/>
                  <a:pt x="1749846" y="160288"/>
                </a:cubicBezTo>
                <a:lnTo>
                  <a:pt x="1745923" y="139047"/>
                </a:lnTo>
                <a:cubicBezTo>
                  <a:pt x="1745187" y="134624"/>
                  <a:pt x="1745843" y="130936"/>
                  <a:pt x="1747590" y="130740"/>
                </a:cubicBezTo>
                <a:cubicBezTo>
                  <a:pt x="1749336" y="130543"/>
                  <a:pt x="1751545" y="133731"/>
                  <a:pt x="1752300" y="137922"/>
                </a:cubicBezTo>
                <a:cubicBezTo>
                  <a:pt x="1758053" y="166952"/>
                  <a:pt x="1762873" y="196013"/>
                  <a:pt x="1766762" y="225106"/>
                </a:cubicBezTo>
                <a:cubicBezTo>
                  <a:pt x="1770174" y="242473"/>
                  <a:pt x="1773527" y="259870"/>
                  <a:pt x="1776095" y="277391"/>
                </a:cubicBezTo>
                <a:cubicBezTo>
                  <a:pt x="1777363" y="286124"/>
                  <a:pt x="1778915" y="294852"/>
                  <a:pt x="1779986" y="303617"/>
                </a:cubicBezTo>
                <a:lnTo>
                  <a:pt x="1783178" y="329995"/>
                </a:lnTo>
                <a:cubicBezTo>
                  <a:pt x="1784577" y="325687"/>
                  <a:pt x="1787257" y="321970"/>
                  <a:pt x="1790854" y="319352"/>
                </a:cubicBezTo>
                <a:lnTo>
                  <a:pt x="1789187" y="302976"/>
                </a:lnTo>
                <a:cubicBezTo>
                  <a:pt x="1770003" y="203279"/>
                  <a:pt x="1745408" y="104117"/>
                  <a:pt x="1717683" y="4038"/>
                </a:cubicBezTo>
                <a:cubicBezTo>
                  <a:pt x="1717113" y="2047"/>
                  <a:pt x="1717318" y="306"/>
                  <a:pt x="1718099" y="3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071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7CB18680-C0D6-49AD-9203-6428959D025A}"/>
              </a:ext>
            </a:extLst>
          </p:cNvPr>
          <p:cNvSpPr/>
          <p:nvPr/>
        </p:nvSpPr>
        <p:spPr>
          <a:xfrm>
            <a:off x="3396000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rgbClr val="EFE9DA"/>
              </a:gs>
              <a:gs pos="74000">
                <a:srgbClr val="0C2825">
                  <a:alpha val="0"/>
                  <a:lumMod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5219F-61EE-4D50-8230-FB090AEF6AA1}"/>
              </a:ext>
            </a:extLst>
          </p:cNvPr>
          <p:cNvSpPr txBox="1"/>
          <p:nvPr/>
        </p:nvSpPr>
        <p:spPr>
          <a:xfrm>
            <a:off x="1840029" y="1767007"/>
            <a:ext cx="38314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0</a:t>
            </a:r>
            <a:r>
              <a:rPr lang="ru-RU" sz="21000" dirty="0">
                <a:ln w="22225" cmpd="sng">
                  <a:solidFill>
                    <a:srgbClr val="EFE9DA"/>
                  </a:solidFill>
                </a:ln>
                <a:solidFill>
                  <a:srgbClr val="082723">
                    <a:alpha val="0"/>
                  </a:srgbClr>
                </a:solidFill>
                <a:latin typeface="Felix Titling" panose="04060505060202020A04" pitchFamily="82" charset="0"/>
              </a:rPr>
              <a:t>7.</a:t>
            </a:r>
            <a:endParaRPr lang="ru-RU" sz="21000" dirty="0">
              <a:ln w="22225" cmpd="sng">
                <a:solidFill>
                  <a:srgbClr val="EFE9DA"/>
                </a:solidFill>
              </a:ln>
              <a:solidFill>
                <a:srgbClr val="082723">
                  <a:alpha val="0"/>
                </a:srgb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7108D-1EE7-4418-81C8-D9AEA95B7F4B}"/>
              </a:ext>
            </a:extLst>
          </p:cNvPr>
          <p:cNvSpPr/>
          <p:nvPr/>
        </p:nvSpPr>
        <p:spPr>
          <a:xfrm>
            <a:off x="5296263" y="4734243"/>
            <a:ext cx="640805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E85B59"/>
                </a:solidFill>
              </a:rPr>
              <a:t>Подведем итоги</a:t>
            </a:r>
          </a:p>
        </p:txBody>
      </p:sp>
    </p:spTree>
    <p:extLst>
      <p:ext uri="{BB962C8B-B14F-4D97-AF65-F5344CB8AC3E}">
        <p14:creationId xmlns:p14="http://schemas.microsoft.com/office/powerpoint/2010/main" val="1366714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5A9324-5693-4890-AB98-BCCC2A492638}"/>
              </a:ext>
            </a:extLst>
          </p:cNvPr>
          <p:cNvSpPr/>
          <p:nvPr/>
        </p:nvSpPr>
        <p:spPr>
          <a:xfrm>
            <a:off x="2332075" y="818338"/>
            <a:ext cx="75278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0C2825"/>
                </a:solidFill>
              </a:rPr>
              <a:t>Спасибо за внимание!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C5D0F7-617A-42F7-94DC-B814F5A8D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981" y="4928797"/>
            <a:ext cx="1724266" cy="1676634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8958EBDF-97D4-48ED-AF73-15C133E5FE85}"/>
              </a:ext>
            </a:extLst>
          </p:cNvPr>
          <p:cNvSpPr/>
          <p:nvPr/>
        </p:nvSpPr>
        <p:spPr>
          <a:xfrm>
            <a:off x="-5182133" y="1335082"/>
            <a:ext cx="10800000" cy="10800000"/>
          </a:xfrm>
          <a:prstGeom prst="ellipse">
            <a:avLst/>
          </a:prstGeom>
          <a:solidFill>
            <a:srgbClr val="E85B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85B59"/>
                </a:solidFill>
              </a:ln>
              <a:solidFill>
                <a:srgbClr val="E85B59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2C8569-13B3-4908-BD6E-628F6F2A5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0156" y1="10000" x2="31172" y2="28438"/>
                        <a14:foregroundMark x1="31484" y1="95703" x2="36250" y2="90625"/>
                        <a14:foregroundMark x1="30547" y1="96016" x2="31875" y2="92891"/>
                        <a14:foregroundMark x1="30391" y1="28672" x2="32188" y2="28828"/>
                        <a14:foregroundMark x1="28750" y1="31094" x2="4844" y2="46328"/>
                        <a14:foregroundMark x1="2109" y1="47422" x2="7500" y2="45156"/>
                        <a14:foregroundMark x1="1797" y1="48438" x2="2422" y2="47578"/>
                        <a14:foregroundMark x1="33516" y1="58203" x2="34453" y2="40234"/>
                        <a14:foregroundMark x1="1953" y1="49609" x2="1094" y2="48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899">
            <a:off x="162224" y="2765505"/>
            <a:ext cx="4206716" cy="4206716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8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89320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FE9DA"/>
      </a:accent1>
      <a:accent2>
        <a:srgbClr val="E85B59"/>
      </a:accent2>
      <a:accent3>
        <a:srgbClr val="0C282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13992</TotalTime>
  <Words>219</Words>
  <Application>Microsoft Office PowerPoint</Application>
  <PresentationFormat>Широкоэкранный</PresentationFormat>
  <Paragraphs>82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Felix Titling</vt:lpstr>
      <vt:lpstr>Iris KG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Котов Алексей</dc:creator>
  <cp:lastModifiedBy>Котов Алексей</cp:lastModifiedBy>
  <cp:revision>64</cp:revision>
  <dcterms:created xsi:type="dcterms:W3CDTF">2022-04-04T18:12:03Z</dcterms:created>
  <dcterms:modified xsi:type="dcterms:W3CDTF">2022-05-25T18:01:34Z</dcterms:modified>
</cp:coreProperties>
</file>