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16"/>
  </p:notesMasterIdLst>
  <p:handoutMasterIdLst>
    <p:handoutMasterId r:id="rId17"/>
  </p:handoutMasterIdLst>
  <p:sldIdLst>
    <p:sldId id="256" r:id="rId5"/>
    <p:sldId id="278" r:id="rId6"/>
    <p:sldId id="291" r:id="rId7"/>
    <p:sldId id="292" r:id="rId8"/>
    <p:sldId id="293" r:id="rId9"/>
    <p:sldId id="294" r:id="rId10"/>
    <p:sldId id="295" r:id="rId11"/>
    <p:sldId id="296" r:id="rId12"/>
    <p:sldId id="281" r:id="rId13"/>
    <p:sldId id="297" r:id="rId14"/>
    <p:sldId id="282" r:id="rId15"/>
  </p:sldIdLst>
  <p:sldSz cx="12190413" cy="6859588"/>
  <p:notesSz cx="6858000" cy="9144000"/>
  <p:defaultTextStyle>
    <a:defPPr>
      <a:defRPr lang="ru-RU"/>
    </a:defPPr>
    <a:lvl1pPr marL="0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1pPr>
    <a:lvl2pPr marL="586130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2pPr>
    <a:lvl3pPr marL="1172261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3pPr>
    <a:lvl4pPr marL="1758391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4pPr>
    <a:lvl5pPr marL="2344522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5pPr>
    <a:lvl6pPr marL="2930652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6pPr>
    <a:lvl7pPr marL="3516782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7pPr>
    <a:lvl8pPr marL="4102913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8pPr>
    <a:lvl9pPr marL="4689043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4143">
          <p15:clr>
            <a:srgbClr val="A4A3A4"/>
          </p15:clr>
        </p15:guide>
        <p15:guide id="2" orient="horz" pos="176">
          <p15:clr>
            <a:srgbClr val="A4A3A4"/>
          </p15:clr>
        </p15:guide>
        <p15:guide id="3" pos="7482">
          <p15:clr>
            <a:srgbClr val="A4A3A4"/>
          </p15:clr>
        </p15:guide>
        <p15:guide id="4" pos="196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CC"/>
    <a:srgbClr val="6699FF"/>
    <a:srgbClr val="605D5C"/>
    <a:srgbClr val="E63538"/>
    <a:srgbClr val="FF6600"/>
    <a:srgbClr val="008000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BB9C9CA-3806-4536-8494-E41C394B85D9}" v="13" dt="2022-07-28T09:23:15.352"/>
    <p1510:client id="{ABA417B3-DDDE-48A5-A57C-4556164230B3}" v="6" dt="2022-07-28T11:30:28.12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F2DE63D5-997A-4646-A377-4702673A728D}" styleName="Светлый стиль 2 -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135" autoAdjust="0"/>
    <p:restoredTop sz="88673" autoAdjust="0"/>
  </p:normalViewPr>
  <p:slideViewPr>
    <p:cSldViewPr snapToGrid="0" snapToObjects="1" showGuides="1">
      <p:cViewPr>
        <p:scale>
          <a:sx n="100" d="100"/>
          <a:sy n="100" d="100"/>
        </p:scale>
        <p:origin x="-1212" y="-462"/>
      </p:cViewPr>
      <p:guideLst>
        <p:guide orient="horz" pos="4143"/>
        <p:guide orient="horz" pos="176"/>
        <p:guide pos="7482"/>
        <p:guide pos="19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 showGuides="1">
      <p:cViewPr varScale="1">
        <p:scale>
          <a:sx n="87" d="100"/>
          <a:sy n="87" d="100"/>
        </p:scale>
        <p:origin x="-3546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Александра Бочарова" userId="23990a4ced122c3d" providerId="LiveId" clId="{9BB9C9CA-3806-4536-8494-E41C394B85D9}"/>
    <pc:docChg chg="undo custSel addSld delSld modSld sldOrd">
      <pc:chgData name="Александра Бочарова" userId="23990a4ced122c3d" providerId="LiveId" clId="{9BB9C9CA-3806-4536-8494-E41C394B85D9}" dt="2022-07-28T09:32:51.859" v="661" actId="2696"/>
      <pc:docMkLst>
        <pc:docMk/>
      </pc:docMkLst>
      <pc:sldChg chg="modSp mod">
        <pc:chgData name="Александра Бочарова" userId="23990a4ced122c3d" providerId="LiveId" clId="{9BB9C9CA-3806-4536-8494-E41C394B85D9}" dt="2022-07-28T08:07:57.743" v="178" actId="1036"/>
        <pc:sldMkLst>
          <pc:docMk/>
          <pc:sldMk cId="0" sldId="256"/>
        </pc:sldMkLst>
        <pc:spChg chg="mod">
          <ac:chgData name="Александра Бочарова" userId="23990a4ced122c3d" providerId="LiveId" clId="{9BB9C9CA-3806-4536-8494-E41C394B85D9}" dt="2022-07-28T08:07:57.743" v="178" actId="1036"/>
          <ac:spMkLst>
            <pc:docMk/>
            <pc:sldMk cId="0" sldId="256"/>
            <ac:spMk id="3" creationId="{00000000-0000-0000-0000-000000000000}"/>
          </ac:spMkLst>
        </pc:spChg>
      </pc:sldChg>
      <pc:sldChg chg="del">
        <pc:chgData name="Александра Бочарова" userId="23990a4ced122c3d" providerId="LiveId" clId="{9BB9C9CA-3806-4536-8494-E41C394B85D9}" dt="2022-07-28T09:05:44.882" v="432" actId="2696"/>
        <pc:sldMkLst>
          <pc:docMk/>
          <pc:sldMk cId="0" sldId="257"/>
        </pc:sldMkLst>
      </pc:sldChg>
      <pc:sldChg chg="addSp delSp modSp mod">
        <pc:chgData name="Александра Бочарова" userId="23990a4ced122c3d" providerId="LiveId" clId="{9BB9C9CA-3806-4536-8494-E41C394B85D9}" dt="2022-07-28T09:04:09.279" v="428"/>
        <pc:sldMkLst>
          <pc:docMk/>
          <pc:sldMk cId="0" sldId="258"/>
        </pc:sldMkLst>
        <pc:spChg chg="del">
          <ac:chgData name="Александра Бочарова" userId="23990a4ced122c3d" providerId="LiveId" clId="{9BB9C9CA-3806-4536-8494-E41C394B85D9}" dt="2022-07-28T08:04:26.509" v="148" actId="478"/>
          <ac:spMkLst>
            <pc:docMk/>
            <pc:sldMk cId="0" sldId="258"/>
            <ac:spMk id="2" creationId="{00000000-0000-0000-0000-000000000000}"/>
          </ac:spMkLst>
        </pc:spChg>
        <pc:spChg chg="add mod">
          <ac:chgData name="Александра Бочарова" userId="23990a4ced122c3d" providerId="LiveId" clId="{9BB9C9CA-3806-4536-8494-E41C394B85D9}" dt="2022-07-28T07:44:23.358" v="58" actId="1035"/>
          <ac:spMkLst>
            <pc:docMk/>
            <pc:sldMk cId="0" sldId="258"/>
            <ac:spMk id="3" creationId="{27DF0AD1-B3FE-4AAE-5275-6A1A36C4E072}"/>
          </ac:spMkLst>
        </pc:spChg>
        <pc:spChg chg="mod">
          <ac:chgData name="Александра Бочарова" userId="23990a4ced122c3d" providerId="LiveId" clId="{9BB9C9CA-3806-4536-8494-E41C394B85D9}" dt="2022-07-28T07:50:55.955" v="120" actId="313"/>
          <ac:spMkLst>
            <pc:docMk/>
            <pc:sldMk cId="0" sldId="258"/>
            <ac:spMk id="6" creationId="{00000000-0000-0000-0000-000000000000}"/>
          </ac:spMkLst>
        </pc:spChg>
        <pc:graphicFrameChg chg="mod modGraphic">
          <ac:chgData name="Александра Бочарова" userId="23990a4ced122c3d" providerId="LiveId" clId="{9BB9C9CA-3806-4536-8494-E41C394B85D9}" dt="2022-07-28T09:04:09.279" v="428"/>
          <ac:graphicFrameMkLst>
            <pc:docMk/>
            <pc:sldMk cId="0" sldId="258"/>
            <ac:graphicFrameMk id="7" creationId="{00000000-0000-0000-0000-000000000000}"/>
          </ac:graphicFrameMkLst>
        </pc:graphicFrameChg>
      </pc:sldChg>
      <pc:sldChg chg="delSp modSp mod">
        <pc:chgData name="Александра Бочарова" userId="23990a4ced122c3d" providerId="LiveId" clId="{9BB9C9CA-3806-4536-8494-E41C394B85D9}" dt="2022-07-28T09:32:14.062" v="659" actId="478"/>
        <pc:sldMkLst>
          <pc:docMk/>
          <pc:sldMk cId="0" sldId="260"/>
        </pc:sldMkLst>
        <pc:spChg chg="del">
          <ac:chgData name="Александра Бочарова" userId="23990a4ced122c3d" providerId="LiveId" clId="{9BB9C9CA-3806-4536-8494-E41C394B85D9}" dt="2022-07-28T09:32:14.062" v="659" actId="478"/>
          <ac:spMkLst>
            <pc:docMk/>
            <pc:sldMk cId="0" sldId="260"/>
            <ac:spMk id="2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32:02.461" v="658"/>
          <ac:spMkLst>
            <pc:docMk/>
            <pc:sldMk cId="0" sldId="260"/>
            <ac:spMk id="3" creationId="{00000000-0000-0000-0000-000000000000}"/>
          </ac:spMkLst>
        </pc:spChg>
      </pc:sldChg>
      <pc:sldChg chg="addSp delSp modSp mod">
        <pc:chgData name="Александра Бочарова" userId="23990a4ced122c3d" providerId="LiveId" clId="{9BB9C9CA-3806-4536-8494-E41C394B85D9}" dt="2022-07-28T09:24:55.331" v="563" actId="1076"/>
        <pc:sldMkLst>
          <pc:docMk/>
          <pc:sldMk cId="0" sldId="262"/>
        </pc:sldMkLst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2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3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4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5" creationId="{00000000-0000-0000-0000-000000000000}"/>
          </ac:spMkLst>
        </pc:spChg>
        <pc:spChg chg="del">
          <ac:chgData name="Александра Бочарова" userId="23990a4ced122c3d" providerId="LiveId" clId="{9BB9C9CA-3806-4536-8494-E41C394B85D9}" dt="2022-07-28T09:23:42.528" v="535" actId="478"/>
          <ac:spMkLst>
            <pc:docMk/>
            <pc:sldMk cId="0" sldId="262"/>
            <ac:spMk id="6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1:01.272" v="518" actId="20577"/>
          <ac:spMkLst>
            <pc:docMk/>
            <pc:sldMk cId="0" sldId="262"/>
            <ac:spMk id="8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9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10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11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12" creationId="{00000000-0000-0000-0000-000000000000}"/>
          </ac:spMkLst>
        </pc:spChg>
        <pc:spChg chg="add mod">
          <ac:chgData name="Александра Бочарова" userId="23990a4ced122c3d" providerId="LiveId" clId="{9BB9C9CA-3806-4536-8494-E41C394B85D9}" dt="2022-07-28T09:24:55.331" v="563" actId="1076"/>
          <ac:spMkLst>
            <pc:docMk/>
            <pc:sldMk cId="0" sldId="262"/>
            <ac:spMk id="14" creationId="{D7BD6152-9E61-01F2-60D4-AF5F99611CEC}"/>
          </ac:spMkLst>
        </pc:spChg>
      </pc:sldChg>
      <pc:sldChg chg="del">
        <pc:chgData name="Александра Бочарова" userId="23990a4ced122c3d" providerId="LiveId" clId="{9BB9C9CA-3806-4536-8494-E41C394B85D9}" dt="2022-07-28T09:05:26.137" v="429" actId="2696"/>
        <pc:sldMkLst>
          <pc:docMk/>
          <pc:sldMk cId="870201542" sldId="263"/>
        </pc:sldMkLst>
      </pc:sldChg>
      <pc:sldChg chg="del">
        <pc:chgData name="Александра Бочарова" userId="23990a4ced122c3d" providerId="LiveId" clId="{9BB9C9CA-3806-4536-8494-E41C394B85D9}" dt="2022-07-28T09:05:37.324" v="431" actId="2696"/>
        <pc:sldMkLst>
          <pc:docMk/>
          <pc:sldMk cId="140661025" sldId="264"/>
        </pc:sldMkLst>
      </pc:sldChg>
      <pc:sldChg chg="del">
        <pc:chgData name="Александра Бочарова" userId="23990a4ced122c3d" providerId="LiveId" clId="{9BB9C9CA-3806-4536-8494-E41C394B85D9}" dt="2022-07-28T09:05:30.753" v="430" actId="2696"/>
        <pc:sldMkLst>
          <pc:docMk/>
          <pc:sldMk cId="49048764" sldId="265"/>
        </pc:sldMkLst>
      </pc:sldChg>
      <pc:sldChg chg="del">
        <pc:chgData name="Александра Бочарова" userId="23990a4ced122c3d" providerId="LiveId" clId="{9BB9C9CA-3806-4536-8494-E41C394B85D9}" dt="2022-07-28T09:32:46.221" v="660" actId="2696"/>
        <pc:sldMkLst>
          <pc:docMk/>
          <pc:sldMk cId="1920711521" sldId="266"/>
        </pc:sldMkLst>
      </pc:sldChg>
      <pc:sldChg chg="addSp delSp modSp new mod ord">
        <pc:chgData name="Александра Бочарова" userId="23990a4ced122c3d" providerId="LiveId" clId="{9BB9C9CA-3806-4536-8494-E41C394B85D9}" dt="2022-07-28T09:23:17.711" v="534" actId="1076"/>
        <pc:sldMkLst>
          <pc:docMk/>
          <pc:sldMk cId="1646028645" sldId="267"/>
        </pc:sldMkLst>
        <pc:spChg chg="del">
          <ac:chgData name="Александра Бочарова" userId="23990a4ced122c3d" providerId="LiveId" clId="{9BB9C9CA-3806-4536-8494-E41C394B85D9}" dt="2022-07-28T09:23:08.460" v="532" actId="478"/>
          <ac:spMkLst>
            <pc:docMk/>
            <pc:sldMk cId="1646028645" sldId="267"/>
            <ac:spMk id="2" creationId="{215A3BDC-70CA-B910-D083-6FB99CEEE9F3}"/>
          </ac:spMkLst>
        </pc:spChg>
        <pc:spChg chg="mod">
          <ac:chgData name="Александра Бочарова" userId="23990a4ced122c3d" providerId="LiveId" clId="{9BB9C9CA-3806-4536-8494-E41C394B85D9}" dt="2022-07-28T09:20:36.277" v="497" actId="20577"/>
          <ac:spMkLst>
            <pc:docMk/>
            <pc:sldMk cId="1646028645" sldId="267"/>
            <ac:spMk id="3" creationId="{2085E452-0531-1587-3613-5F04397AA416}"/>
          </ac:spMkLst>
        </pc:spChg>
        <pc:spChg chg="del">
          <ac:chgData name="Александра Бочарова" userId="23990a4ced122c3d" providerId="LiveId" clId="{9BB9C9CA-3806-4536-8494-E41C394B85D9}" dt="2022-07-28T09:21:38.787" v="519" actId="22"/>
          <ac:spMkLst>
            <pc:docMk/>
            <pc:sldMk cId="1646028645" sldId="267"/>
            <ac:spMk id="4" creationId="{A2AFCDCB-398B-A9C4-BA0A-93026E0E447B}"/>
          </ac:spMkLst>
        </pc:spChg>
        <pc:spChg chg="add mod">
          <ac:chgData name="Александра Бочарова" userId="23990a4ced122c3d" providerId="LiveId" clId="{9BB9C9CA-3806-4536-8494-E41C394B85D9}" dt="2022-07-28T09:23:06.028" v="531" actId="1076"/>
          <ac:spMkLst>
            <pc:docMk/>
            <pc:sldMk cId="1646028645" sldId="267"/>
            <ac:spMk id="13" creationId="{D52FDBE1-A387-6088-C104-2EB87AF0C335}"/>
          </ac:spMkLst>
        </pc:spChg>
        <pc:spChg chg="add mod">
          <ac:chgData name="Александра Бочарова" userId="23990a4ced122c3d" providerId="LiveId" clId="{9BB9C9CA-3806-4536-8494-E41C394B85D9}" dt="2022-07-28T09:23:17.711" v="534" actId="1076"/>
          <ac:spMkLst>
            <pc:docMk/>
            <pc:sldMk cId="1646028645" sldId="267"/>
            <ac:spMk id="14" creationId="{152EF6DD-B825-26E4-AF9C-985461D20C7F}"/>
          </ac:spMkLst>
        </pc:spChg>
        <pc:picChg chg="add mod ord">
          <ac:chgData name="Александра Бочарова" userId="23990a4ced122c3d" providerId="LiveId" clId="{9BB9C9CA-3806-4536-8494-E41C394B85D9}" dt="2022-07-28T09:21:49.301" v="520" actId="1076"/>
          <ac:picMkLst>
            <pc:docMk/>
            <pc:sldMk cId="1646028645" sldId="267"/>
            <ac:picMk id="7" creationId="{28A3F70B-5354-D5FE-DB0D-A07991E66727}"/>
          </ac:picMkLst>
        </pc:picChg>
        <pc:picChg chg="add mod">
          <ac:chgData name="Александра Бочарова" userId="23990a4ced122c3d" providerId="LiveId" clId="{9BB9C9CA-3806-4536-8494-E41C394B85D9}" dt="2022-07-28T09:22:42.718" v="529" actId="1035"/>
          <ac:picMkLst>
            <pc:docMk/>
            <pc:sldMk cId="1646028645" sldId="267"/>
            <ac:picMk id="8" creationId="{77DF58D4-AD52-C09D-2900-03F371FAA6A8}"/>
          </ac:picMkLst>
        </pc:picChg>
        <pc:picChg chg="add mod">
          <ac:chgData name="Александра Бочарова" userId="23990a4ced122c3d" providerId="LiveId" clId="{9BB9C9CA-3806-4536-8494-E41C394B85D9}" dt="2022-07-28T09:22:12.791" v="522" actId="1076"/>
          <ac:picMkLst>
            <pc:docMk/>
            <pc:sldMk cId="1646028645" sldId="267"/>
            <ac:picMk id="9" creationId="{06042BFD-582F-7787-6FB3-E1E698B46CE3}"/>
          </ac:picMkLst>
        </pc:picChg>
        <pc:picChg chg="add mod">
          <ac:chgData name="Александра Бочарова" userId="23990a4ced122c3d" providerId="LiveId" clId="{9BB9C9CA-3806-4536-8494-E41C394B85D9}" dt="2022-07-28T09:22:12.791" v="522" actId="1076"/>
          <ac:picMkLst>
            <pc:docMk/>
            <pc:sldMk cId="1646028645" sldId="267"/>
            <ac:picMk id="10" creationId="{4A43F381-9846-99A7-8D87-75523E0F01DF}"/>
          </ac:picMkLst>
        </pc:picChg>
        <pc:picChg chg="add mod">
          <ac:chgData name="Александра Бочарова" userId="23990a4ced122c3d" providerId="LiveId" clId="{9BB9C9CA-3806-4536-8494-E41C394B85D9}" dt="2022-07-28T09:22:12.791" v="522" actId="1076"/>
          <ac:picMkLst>
            <pc:docMk/>
            <pc:sldMk cId="1646028645" sldId="267"/>
            <ac:picMk id="11" creationId="{3BF87D1F-0E63-7407-84FD-A98DA533A5D7}"/>
          </ac:picMkLst>
        </pc:picChg>
        <pc:picChg chg="add mod">
          <ac:chgData name="Александра Бочарова" userId="23990a4ced122c3d" providerId="LiveId" clId="{9BB9C9CA-3806-4536-8494-E41C394B85D9}" dt="2022-07-28T09:22:12.791" v="522" actId="1076"/>
          <ac:picMkLst>
            <pc:docMk/>
            <pc:sldMk cId="1646028645" sldId="267"/>
            <ac:picMk id="12" creationId="{7E6EA5CE-0FF2-2E68-CDF1-9C1039C68D0D}"/>
          </ac:picMkLst>
        </pc:picChg>
      </pc:sldChg>
      <pc:sldChg chg="delSp new del mod">
        <pc:chgData name="Александра Бочарова" userId="23990a4ced122c3d" providerId="LiveId" clId="{9BB9C9CA-3806-4536-8494-E41C394B85D9}" dt="2022-07-28T09:30:01.890" v="655" actId="2696"/>
        <pc:sldMkLst>
          <pc:docMk/>
          <pc:sldMk cId="332317205" sldId="268"/>
        </pc:sldMkLst>
        <pc:spChg chg="del">
          <ac:chgData name="Александра Бочарова" userId="23990a4ced122c3d" providerId="LiveId" clId="{9BB9C9CA-3806-4536-8494-E41C394B85D9}" dt="2022-07-28T09:25:38.942" v="565" actId="478"/>
          <ac:spMkLst>
            <pc:docMk/>
            <pc:sldMk cId="332317205" sldId="268"/>
            <ac:spMk id="2" creationId="{DD36BE12-3984-C8B1-1E87-1AED4D33A6AE}"/>
          </ac:spMkLst>
        </pc:spChg>
      </pc:sldChg>
      <pc:sldChg chg="delSp new del mod ord">
        <pc:chgData name="Александра Бочарова" userId="23990a4ced122c3d" providerId="LiveId" clId="{9BB9C9CA-3806-4536-8494-E41C394B85D9}" dt="2022-07-28T09:32:51.859" v="661" actId="2696"/>
        <pc:sldMkLst>
          <pc:docMk/>
          <pc:sldMk cId="1248147895" sldId="269"/>
        </pc:sldMkLst>
        <pc:spChg chg="del">
          <ac:chgData name="Александра Бочарова" userId="23990a4ced122c3d" providerId="LiveId" clId="{9BB9C9CA-3806-4536-8494-E41C394B85D9}" dt="2022-07-28T09:26:49.029" v="569" actId="478"/>
          <ac:spMkLst>
            <pc:docMk/>
            <pc:sldMk cId="1248147895" sldId="269"/>
            <ac:spMk id="6" creationId="{4E3897F8-BBC1-5A9E-A07A-6629D5105BE7}"/>
          </ac:spMkLst>
        </pc:spChg>
      </pc:sldChg>
      <pc:sldChg chg="delSp modSp new mod">
        <pc:chgData name="Александра Бочарова" userId="23990a4ced122c3d" providerId="LiveId" clId="{9BB9C9CA-3806-4536-8494-E41C394B85D9}" dt="2022-07-28T09:29:46.932" v="654" actId="478"/>
        <pc:sldMkLst>
          <pc:docMk/>
          <pc:sldMk cId="2492239102" sldId="270"/>
        </pc:sldMkLst>
        <pc:spChg chg="del">
          <ac:chgData name="Александра Бочарова" userId="23990a4ced122c3d" providerId="LiveId" clId="{9BB9C9CA-3806-4536-8494-E41C394B85D9}" dt="2022-07-28T09:29:46.932" v="654" actId="478"/>
          <ac:spMkLst>
            <pc:docMk/>
            <pc:sldMk cId="2492239102" sldId="270"/>
            <ac:spMk id="2" creationId="{63484D49-531E-3DDE-5D9C-B185927B1294}"/>
          </ac:spMkLst>
        </pc:spChg>
        <pc:spChg chg="mod">
          <ac:chgData name="Александра Бочарова" userId="23990a4ced122c3d" providerId="LiveId" clId="{9BB9C9CA-3806-4536-8494-E41C394B85D9}" dt="2022-07-28T09:29:39.184" v="653" actId="20577"/>
          <ac:spMkLst>
            <pc:docMk/>
            <pc:sldMk cId="2492239102" sldId="270"/>
            <ac:spMk id="4" creationId="{F747CC28-D76C-BF2E-E6C2-001EA2525CAD}"/>
          </ac:spMkLst>
        </pc:spChg>
      </pc:sldChg>
      <pc:sldChg chg="add">
        <pc:chgData name="Александра Бочарова" userId="23990a4ced122c3d" providerId="LiveId" clId="{9BB9C9CA-3806-4536-8494-E41C394B85D9}" dt="2022-07-28T09:31:46.190" v="656" actId="2890"/>
        <pc:sldMkLst>
          <pc:docMk/>
          <pc:sldMk cId="3742280270" sldId="271"/>
        </pc:sldMkLst>
      </pc:sldChg>
    </pc:docChg>
  </pc:docChgLst>
  <pc:docChgLst>
    <pc:chgData name="Александра Бочарова" userId="23990a4ced122c3d" providerId="LiveId" clId="{ABA417B3-DDDE-48A5-A57C-4556164230B3}"/>
    <pc:docChg chg="custSel addSld delSld modSld">
      <pc:chgData name="Александра Бочарова" userId="23990a4ced122c3d" providerId="LiveId" clId="{ABA417B3-DDDE-48A5-A57C-4556164230B3}" dt="2022-07-28T11:30:36.952" v="69" actId="1076"/>
      <pc:docMkLst>
        <pc:docMk/>
      </pc:docMkLst>
      <pc:sldChg chg="del">
        <pc:chgData name="Александра Бочарова" userId="23990a4ced122c3d" providerId="LiveId" clId="{ABA417B3-DDDE-48A5-A57C-4556164230B3}" dt="2022-07-28T11:04:38.874" v="0" actId="2696"/>
        <pc:sldMkLst>
          <pc:docMk/>
          <pc:sldMk cId="0" sldId="260"/>
        </pc:sldMkLst>
      </pc:sldChg>
      <pc:sldChg chg="del">
        <pc:chgData name="Александра Бочарова" userId="23990a4ced122c3d" providerId="LiveId" clId="{ABA417B3-DDDE-48A5-A57C-4556164230B3}" dt="2022-07-28T11:27:03.241" v="53" actId="2696"/>
        <pc:sldMkLst>
          <pc:docMk/>
          <pc:sldMk cId="0" sldId="262"/>
        </pc:sldMkLst>
      </pc:sldChg>
      <pc:sldChg chg="del">
        <pc:chgData name="Александра Бочарова" userId="23990a4ced122c3d" providerId="LiveId" clId="{ABA417B3-DDDE-48A5-A57C-4556164230B3}" dt="2022-07-28T11:13:01.930" v="2" actId="2696"/>
        <pc:sldMkLst>
          <pc:docMk/>
          <pc:sldMk cId="1646028645" sldId="267"/>
        </pc:sldMkLst>
      </pc:sldChg>
      <pc:sldChg chg="new del">
        <pc:chgData name="Александра Бочарова" userId="23990a4ced122c3d" providerId="LiveId" clId="{ABA417B3-DDDE-48A5-A57C-4556164230B3}" dt="2022-07-28T11:13:22.556" v="4" actId="2696"/>
        <pc:sldMkLst>
          <pc:docMk/>
          <pc:sldMk cId="2010728395" sldId="271"/>
        </pc:sldMkLst>
      </pc:sldChg>
      <pc:sldChg chg="del">
        <pc:chgData name="Александра Бочарова" userId="23990a4ced122c3d" providerId="LiveId" clId="{ABA417B3-DDDE-48A5-A57C-4556164230B3}" dt="2022-07-28T11:04:42.545" v="1" actId="2696"/>
        <pc:sldMkLst>
          <pc:docMk/>
          <pc:sldMk cId="3742280270" sldId="271"/>
        </pc:sldMkLst>
      </pc:sldChg>
      <pc:sldChg chg="delSp modSp new mod">
        <pc:chgData name="Александра Бочарова" userId="23990a4ced122c3d" providerId="LiveId" clId="{ABA417B3-DDDE-48A5-A57C-4556164230B3}" dt="2022-07-28T11:29:52.561" v="63" actId="27636"/>
        <pc:sldMkLst>
          <pc:docMk/>
          <pc:sldMk cId="4118535931" sldId="271"/>
        </pc:sldMkLst>
        <pc:spChg chg="del">
          <ac:chgData name="Александра Бочарова" userId="23990a4ced122c3d" providerId="LiveId" clId="{ABA417B3-DDDE-48A5-A57C-4556164230B3}" dt="2022-07-28T11:18:22.702" v="11" actId="478"/>
          <ac:spMkLst>
            <pc:docMk/>
            <pc:sldMk cId="4118535931" sldId="271"/>
            <ac:spMk id="2" creationId="{37109A43-ACCE-87B4-26AD-CF2783D88B9C}"/>
          </ac:spMkLst>
        </pc:spChg>
        <pc:spChg chg="mod">
          <ac:chgData name="Александра Бочарова" userId="23990a4ced122c3d" providerId="LiveId" clId="{ABA417B3-DDDE-48A5-A57C-4556164230B3}" dt="2022-07-28T11:29:52.561" v="63" actId="27636"/>
          <ac:spMkLst>
            <pc:docMk/>
            <pc:sldMk cId="4118535931" sldId="271"/>
            <ac:spMk id="3" creationId="{0F11CC26-0F22-F413-835D-79D4BA71D243}"/>
          </ac:spMkLst>
        </pc:spChg>
        <pc:spChg chg="mod">
          <ac:chgData name="Александра Бочарова" userId="23990a4ced122c3d" providerId="LiveId" clId="{ABA417B3-DDDE-48A5-A57C-4556164230B3}" dt="2022-07-28T11:18:37.867" v="13" actId="12"/>
          <ac:spMkLst>
            <pc:docMk/>
            <pc:sldMk cId="4118535931" sldId="271"/>
            <ac:spMk id="4" creationId="{6DB7400C-647B-FB6B-23A6-EEC81F34E7C8}"/>
          </ac:spMkLst>
        </pc:spChg>
      </pc:sldChg>
      <pc:sldChg chg="delSp modSp new mod">
        <pc:chgData name="Александра Бочарова" userId="23990a4ced122c3d" providerId="LiveId" clId="{ABA417B3-DDDE-48A5-A57C-4556164230B3}" dt="2022-07-28T11:27:46.653" v="54"/>
        <pc:sldMkLst>
          <pc:docMk/>
          <pc:sldMk cId="3194052570" sldId="272"/>
        </pc:sldMkLst>
        <pc:spChg chg="del">
          <ac:chgData name="Александра Бочарова" userId="23990a4ced122c3d" providerId="LiveId" clId="{ABA417B3-DDDE-48A5-A57C-4556164230B3}" dt="2022-07-28T11:19:21.772" v="15" actId="478"/>
          <ac:spMkLst>
            <pc:docMk/>
            <pc:sldMk cId="3194052570" sldId="272"/>
            <ac:spMk id="2" creationId="{2D17BC04-D9C5-891E-FEC4-8699249DC2C6}"/>
          </ac:spMkLst>
        </pc:spChg>
        <pc:spChg chg="mod">
          <ac:chgData name="Александра Бочарова" userId="23990a4ced122c3d" providerId="LiveId" clId="{ABA417B3-DDDE-48A5-A57C-4556164230B3}" dt="2022-07-28T11:21:10.377" v="40" actId="20577"/>
          <ac:spMkLst>
            <pc:docMk/>
            <pc:sldMk cId="3194052570" sldId="272"/>
            <ac:spMk id="3" creationId="{0936C1B7-E3FC-8D4E-F423-12E84BFBA201}"/>
          </ac:spMkLst>
        </pc:spChg>
        <pc:spChg chg="mod">
          <ac:chgData name="Александра Бочарова" userId="23990a4ced122c3d" providerId="LiveId" clId="{ABA417B3-DDDE-48A5-A57C-4556164230B3}" dt="2022-07-28T11:27:46.653" v="54"/>
          <ac:spMkLst>
            <pc:docMk/>
            <pc:sldMk cId="3194052570" sldId="272"/>
            <ac:spMk id="4" creationId="{5CD780F4-EC2E-24C0-DDEA-6DE98F1FAF14}"/>
          </ac:spMkLst>
        </pc:spChg>
      </pc:sldChg>
      <pc:sldChg chg="addSp delSp modSp add mod">
        <pc:chgData name="Александра Бочарова" userId="23990a4ced122c3d" providerId="LiveId" clId="{ABA417B3-DDDE-48A5-A57C-4556164230B3}" dt="2022-07-28T11:28:36.256" v="58" actId="1076"/>
        <pc:sldMkLst>
          <pc:docMk/>
          <pc:sldMk cId="3178500109" sldId="273"/>
        </pc:sldMkLst>
        <pc:spChg chg="mod">
          <ac:chgData name="Александра Бочарова" userId="23990a4ced122c3d" providerId="LiveId" clId="{ABA417B3-DDDE-48A5-A57C-4556164230B3}" dt="2022-07-28T11:21:27.109" v="52" actId="20577"/>
          <ac:spMkLst>
            <pc:docMk/>
            <pc:sldMk cId="3178500109" sldId="273"/>
            <ac:spMk id="3" creationId="{0936C1B7-E3FC-8D4E-F423-12E84BFBA201}"/>
          </ac:spMkLst>
        </pc:spChg>
        <pc:spChg chg="del">
          <ac:chgData name="Александра Бочарова" userId="23990a4ced122c3d" providerId="LiveId" clId="{ABA417B3-DDDE-48A5-A57C-4556164230B3}" dt="2022-07-28T11:28:25.010" v="55"/>
          <ac:spMkLst>
            <pc:docMk/>
            <pc:sldMk cId="3178500109" sldId="273"/>
            <ac:spMk id="4" creationId="{5CD780F4-EC2E-24C0-DDEA-6DE98F1FAF14}"/>
          </ac:spMkLst>
        </pc:spChg>
        <pc:spChg chg="add mod">
          <ac:chgData name="Александра Бочарова" userId="23990a4ced122c3d" providerId="LiveId" clId="{ABA417B3-DDDE-48A5-A57C-4556164230B3}" dt="2022-07-28T11:28:36.256" v="58" actId="1076"/>
          <ac:spMkLst>
            <pc:docMk/>
            <pc:sldMk cId="3178500109" sldId="273"/>
            <ac:spMk id="6" creationId="{E6FABA27-B068-D6B3-FDC5-85425FD7C822}"/>
          </ac:spMkLst>
        </pc:spChg>
        <pc:picChg chg="add mod">
          <ac:chgData name="Александра Бочарова" userId="23990a4ced122c3d" providerId="LiveId" clId="{ABA417B3-DDDE-48A5-A57C-4556164230B3}" dt="2022-07-28T11:28:27.639" v="56" actId="1076"/>
          <ac:picMkLst>
            <pc:docMk/>
            <pc:sldMk cId="3178500109" sldId="273"/>
            <ac:picMk id="2" creationId="{67736C41-9DD4-7C3A-EBCE-5A498A972604}"/>
          </ac:picMkLst>
        </pc:picChg>
      </pc:sldChg>
      <pc:sldChg chg="addSp delSp modSp new mod">
        <pc:chgData name="Александра Бочарова" userId="23990a4ced122c3d" providerId="LiveId" clId="{ABA417B3-DDDE-48A5-A57C-4556164230B3}" dt="2022-07-28T11:30:36.952" v="69" actId="1076"/>
        <pc:sldMkLst>
          <pc:docMk/>
          <pc:sldMk cId="40583889" sldId="274"/>
        </pc:sldMkLst>
        <pc:spChg chg="del">
          <ac:chgData name="Александра Бочарова" userId="23990a4ced122c3d" providerId="LiveId" clId="{ABA417B3-DDDE-48A5-A57C-4556164230B3}" dt="2022-07-28T11:29:13.337" v="60" actId="478"/>
          <ac:spMkLst>
            <pc:docMk/>
            <pc:sldMk cId="40583889" sldId="274"/>
            <ac:spMk id="2" creationId="{DD2EDADD-E81E-C749-0F14-C76478B2C306}"/>
          </ac:spMkLst>
        </pc:spChg>
        <pc:spChg chg="mod">
          <ac:chgData name="Александра Бочарова" userId="23990a4ced122c3d" providerId="LiveId" clId="{ABA417B3-DDDE-48A5-A57C-4556164230B3}" dt="2022-07-28T11:30:06.882" v="64"/>
          <ac:spMkLst>
            <pc:docMk/>
            <pc:sldMk cId="40583889" sldId="274"/>
            <ac:spMk id="3" creationId="{BC7A1EAF-E809-2AA4-077A-DF27BDE06A4B}"/>
          </ac:spMkLst>
        </pc:spChg>
        <pc:spChg chg="del">
          <ac:chgData name="Александра Бочарова" userId="23990a4ced122c3d" providerId="LiveId" clId="{ABA417B3-DDDE-48A5-A57C-4556164230B3}" dt="2022-07-28T11:30:21.690" v="65"/>
          <ac:spMkLst>
            <pc:docMk/>
            <pc:sldMk cId="40583889" sldId="274"/>
            <ac:spMk id="4" creationId="{0D32BC46-B14D-888D-F4FC-3F86A1A612CB}"/>
          </ac:spMkLst>
        </pc:spChg>
        <pc:spChg chg="add mod">
          <ac:chgData name="Александра Бочарова" userId="23990a4ced122c3d" providerId="LiveId" clId="{ABA417B3-DDDE-48A5-A57C-4556164230B3}" dt="2022-07-28T11:30:34.640" v="68" actId="14100"/>
          <ac:spMkLst>
            <pc:docMk/>
            <pc:sldMk cId="40583889" sldId="274"/>
            <ac:spMk id="6" creationId="{7B0EFD4C-0D56-46A9-3D1A-350188F9BB61}"/>
          </ac:spMkLst>
        </pc:spChg>
        <pc:spChg chg="add mod">
          <ac:chgData name="Александра Бочарова" userId="23990a4ced122c3d" providerId="LiveId" clId="{ABA417B3-DDDE-48A5-A57C-4556164230B3}" dt="2022-07-28T11:30:36.952" v="69" actId="1076"/>
          <ac:spMkLst>
            <pc:docMk/>
            <pc:sldMk cId="40583889" sldId="274"/>
            <ac:spMk id="7" creationId="{FBCD1DB0-C866-367C-D89F-40C689F86EB9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FC8F61-8705-440C-8B29-6BD7C90BE63C}" type="datetimeFigureOut">
              <a:rPr lang="ru-RU" smtClean="0"/>
              <a:pPr/>
              <a:t>01.12.2023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ABE808-1554-468C-B2C2-0DAAB620BEF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90181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1896A2-B392-49D6-B011-BDC8CAECD43A}" type="datetimeFigureOut">
              <a:rPr lang="ru-RU" smtClean="0"/>
              <a:pPr/>
              <a:t>01.12.2023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19DFDB-5F00-45A8-8ECA-5F26B55FE9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06739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1pPr>
    <a:lvl2pPr marL="586130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2pPr>
    <a:lvl3pPr marL="1172261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3pPr>
    <a:lvl4pPr marL="1758391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4pPr>
    <a:lvl5pPr marL="2344522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5pPr>
    <a:lvl6pPr marL="2930652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6pPr>
    <a:lvl7pPr marL="3516782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7pPr>
    <a:lvl8pPr marL="4102913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8pPr>
    <a:lvl9pPr marL="4689043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6148431" y="-1"/>
            <a:ext cx="6041982" cy="685958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281" y="1841949"/>
            <a:ext cx="5753344" cy="2844046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4281" y="4685995"/>
            <a:ext cx="5753344" cy="1078445"/>
          </a:xfrm>
        </p:spPr>
        <p:txBody>
          <a:bodyPr>
            <a:normAutofit/>
          </a:bodyPr>
          <a:lstStyle>
            <a:lvl1pPr marL="0" indent="0" algn="l">
              <a:buNone/>
              <a:defRPr sz="2100">
                <a:solidFill>
                  <a:schemeClr val="bg1">
                    <a:lumMod val="95000"/>
                  </a:schemeClr>
                </a:solidFill>
              </a:defRPr>
            </a:lvl1pPr>
            <a:lvl2pPr marL="5861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2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583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44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306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167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029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6890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1111" y="6357823"/>
            <a:ext cx="7714245" cy="36521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1784630" y="687152"/>
            <a:ext cx="4012647" cy="826257"/>
          </a:xfrm>
          <a:prstGeom prst="rect">
            <a:avLst/>
          </a:prstGeom>
          <a:noFill/>
        </p:spPr>
        <p:txBody>
          <a:bodyPr wrap="none" lIns="117226" tIns="58613" rIns="117226" bIns="58613" rtlCol="0">
            <a:spAutoFit/>
          </a:bodyPr>
          <a:lstStyle/>
          <a:p>
            <a:pPr marL="0" marR="0" indent="0" algn="ctr" defTabSz="11722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i="0" dirty="0">
                <a:solidFill>
                  <a:schemeClr val="bg1"/>
                </a:solidFill>
                <a:latin typeface="+mj-lt"/>
              </a:rPr>
              <a:t>Череповецкий</a:t>
            </a:r>
            <a:endParaRPr lang="en-US" b="0" i="0" dirty="0">
              <a:solidFill>
                <a:schemeClr val="bg1"/>
              </a:solidFill>
              <a:latin typeface="+mj-lt"/>
            </a:endParaRPr>
          </a:p>
          <a:p>
            <a:pPr marL="0" marR="0" indent="0" algn="ctr" defTabSz="11722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i="0" dirty="0">
                <a:solidFill>
                  <a:schemeClr val="bg1"/>
                </a:solidFill>
                <a:latin typeface="+mj-lt"/>
              </a:rPr>
              <a:t>государственный университет</a:t>
            </a:r>
            <a:endParaRPr lang="ru-RU" dirty="0">
              <a:solidFill>
                <a:schemeClr val="bg1"/>
              </a:solidFill>
              <a:latin typeface="+mj-lt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pic>
        <p:nvPicPr>
          <p:cNvPr id="8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9521" y="983009"/>
            <a:ext cx="10971372" cy="5144573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9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0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3" name="Прямая соединительная линия 12"/>
          <p:cNvCxnSpPr/>
          <p:nvPr userDrawn="1"/>
        </p:nvCxnSpPr>
        <p:spPr>
          <a:xfrm>
            <a:off x="6118257" y="983009"/>
            <a:ext cx="0" cy="5144573"/>
          </a:xfrm>
          <a:prstGeom prst="line">
            <a:avLst/>
          </a:prstGeom>
          <a:ln w="127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Содержимое 2"/>
          <p:cNvSpPr>
            <a:spLocks noGrp="1"/>
          </p:cNvSpPr>
          <p:nvPr>
            <p:ph idx="1"/>
          </p:nvPr>
        </p:nvSpPr>
        <p:spPr>
          <a:xfrm>
            <a:off x="512515" y="983009"/>
            <a:ext cx="5434286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7" name="Содержимое 2"/>
          <p:cNvSpPr>
            <a:spLocks noGrp="1"/>
          </p:cNvSpPr>
          <p:nvPr>
            <p:ph idx="16"/>
          </p:nvPr>
        </p:nvSpPr>
        <p:spPr>
          <a:xfrm>
            <a:off x="6289712" y="983009"/>
            <a:ext cx="5434286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2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три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11110" y="983010"/>
            <a:ext cx="3611023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3" name="Прямая соединительная линия 12"/>
          <p:cNvCxnSpPr/>
          <p:nvPr userDrawn="1"/>
        </p:nvCxnSpPr>
        <p:spPr>
          <a:xfrm>
            <a:off x="4105386" y="983009"/>
            <a:ext cx="0" cy="5144573"/>
          </a:xfrm>
          <a:prstGeom prst="line">
            <a:avLst/>
          </a:prstGeom>
          <a:ln w="127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Содержимое 2"/>
          <p:cNvSpPr>
            <a:spLocks noGrp="1"/>
          </p:cNvSpPr>
          <p:nvPr>
            <p:ph idx="13"/>
          </p:nvPr>
        </p:nvSpPr>
        <p:spPr>
          <a:xfrm>
            <a:off x="4288638" y="983010"/>
            <a:ext cx="3611023" cy="5144571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cxnSp>
        <p:nvCxnSpPr>
          <p:cNvPr id="11" name="Прямая соединительная линия 10"/>
          <p:cNvCxnSpPr/>
          <p:nvPr userDrawn="1"/>
        </p:nvCxnSpPr>
        <p:spPr>
          <a:xfrm>
            <a:off x="8082913" y="983009"/>
            <a:ext cx="0" cy="5144573"/>
          </a:xfrm>
          <a:prstGeom prst="line">
            <a:avLst/>
          </a:prstGeom>
          <a:ln w="127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Содержимое 2"/>
          <p:cNvSpPr>
            <a:spLocks noGrp="1"/>
          </p:cNvSpPr>
          <p:nvPr>
            <p:ph idx="14"/>
          </p:nvPr>
        </p:nvSpPr>
        <p:spPr>
          <a:xfrm>
            <a:off x="8266164" y="983010"/>
            <a:ext cx="3611023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5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9" name="Содержимое 2"/>
          <p:cNvSpPr>
            <a:spLocks noGrp="1"/>
          </p:cNvSpPr>
          <p:nvPr>
            <p:ph idx="13"/>
          </p:nvPr>
        </p:nvSpPr>
        <p:spPr>
          <a:xfrm>
            <a:off x="6174715" y="983009"/>
            <a:ext cx="5517482" cy="5144573"/>
          </a:xfrm>
        </p:spPr>
        <p:txBody>
          <a:bodyPr anchor="ctr"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4"/>
          </p:nvPr>
        </p:nvSpPr>
        <p:spPr>
          <a:xfrm>
            <a:off x="524514" y="983208"/>
            <a:ext cx="5517690" cy="5144691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0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объект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9" name="Содержимое 2"/>
          <p:cNvSpPr>
            <a:spLocks noGrp="1"/>
          </p:cNvSpPr>
          <p:nvPr>
            <p:ph idx="13"/>
          </p:nvPr>
        </p:nvSpPr>
        <p:spPr>
          <a:xfrm>
            <a:off x="524514" y="3932036"/>
            <a:ext cx="11167682" cy="2195546"/>
          </a:xfrm>
        </p:spPr>
        <p:txBody>
          <a:bodyPr anchor="ctr"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4"/>
          </p:nvPr>
        </p:nvSpPr>
        <p:spPr>
          <a:xfrm>
            <a:off x="524514" y="983208"/>
            <a:ext cx="11167682" cy="2796128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0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pic>
        <p:nvPicPr>
          <p:cNvPr id="7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Шаг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18"/>
          <p:cNvSpPr>
            <a:spLocks noGrp="1"/>
          </p:cNvSpPr>
          <p:nvPr>
            <p:ph type="body" sz="quarter" idx="24"/>
          </p:nvPr>
        </p:nvSpPr>
        <p:spPr>
          <a:xfrm>
            <a:off x="2088070" y="3878127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22" name="Текст 18"/>
          <p:cNvSpPr>
            <a:spLocks noGrp="1"/>
          </p:cNvSpPr>
          <p:nvPr>
            <p:ph type="body" sz="quarter" idx="26"/>
          </p:nvPr>
        </p:nvSpPr>
        <p:spPr>
          <a:xfrm>
            <a:off x="7802084" y="3876272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24" name="Текст 18"/>
          <p:cNvSpPr>
            <a:spLocks noGrp="1"/>
          </p:cNvSpPr>
          <p:nvPr>
            <p:ph type="body" sz="quarter" idx="28"/>
          </p:nvPr>
        </p:nvSpPr>
        <p:spPr>
          <a:xfrm>
            <a:off x="7802084" y="1620535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9" name="Текст 18"/>
          <p:cNvSpPr>
            <a:spLocks noGrp="1"/>
          </p:cNvSpPr>
          <p:nvPr>
            <p:ph type="body" sz="quarter" idx="23"/>
          </p:nvPr>
        </p:nvSpPr>
        <p:spPr>
          <a:xfrm>
            <a:off x="2088879" y="1619625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Прямоугольник 12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15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16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Рисунок 25"/>
          <p:cNvSpPr>
            <a:spLocks noGrp="1"/>
          </p:cNvSpPr>
          <p:nvPr>
            <p:ph type="pic" sz="quarter" idx="30"/>
          </p:nvPr>
        </p:nvSpPr>
        <p:spPr>
          <a:xfrm>
            <a:off x="758776" y="1813465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7" name="Рисунок 25"/>
          <p:cNvSpPr>
            <a:spLocks noGrp="1"/>
          </p:cNvSpPr>
          <p:nvPr>
            <p:ph type="pic" sz="quarter" idx="31"/>
          </p:nvPr>
        </p:nvSpPr>
        <p:spPr>
          <a:xfrm>
            <a:off x="6464251" y="1813465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8" name="Рисунок 25"/>
          <p:cNvSpPr>
            <a:spLocks noGrp="1"/>
          </p:cNvSpPr>
          <p:nvPr>
            <p:ph type="pic" sz="quarter" idx="32"/>
          </p:nvPr>
        </p:nvSpPr>
        <p:spPr>
          <a:xfrm>
            <a:off x="6464251" y="4070112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9" name="Рисунок 25"/>
          <p:cNvSpPr>
            <a:spLocks noGrp="1"/>
          </p:cNvSpPr>
          <p:nvPr>
            <p:ph type="pic" sz="quarter" idx="33"/>
          </p:nvPr>
        </p:nvSpPr>
        <p:spPr>
          <a:xfrm>
            <a:off x="758776" y="4070112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аблица 1"/>
          <p:cNvSpPr>
            <a:spLocks noGrp="1"/>
          </p:cNvSpPr>
          <p:nvPr userDrawn="1">
            <p:ph type="tbl" sz="quarter" idx="12"/>
          </p:nvPr>
        </p:nvSpPr>
        <p:spPr>
          <a:xfrm>
            <a:off x="487617" y="2109174"/>
            <a:ext cx="11204580" cy="4027474"/>
          </a:xfrm>
        </p:spPr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9" name="Заголовок 1"/>
          <p:cNvSpPr txBox="1">
            <a:spLocks/>
          </p:cNvSpPr>
          <p:nvPr userDrawn="1"/>
        </p:nvSpPr>
        <p:spPr>
          <a:xfrm>
            <a:off x="311110" y="1"/>
            <a:ext cx="11119190" cy="777014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>
            <a:lvl1pPr algn="l">
              <a:defRPr/>
            </a:lvl1pPr>
          </a:lstStyle>
          <a:p>
            <a:pPr marL="0" marR="0" lvl="0" indent="0" algn="l" defTabSz="11722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1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Образец заголовка</a:t>
            </a:r>
          </a:p>
        </p:txBody>
      </p:sp>
      <p:sp>
        <p:nvSpPr>
          <p:cNvPr id="12" name="Текст 10"/>
          <p:cNvSpPr>
            <a:spLocks noGrp="1"/>
          </p:cNvSpPr>
          <p:nvPr>
            <p:ph type="body" sz="quarter" idx="14"/>
          </p:nvPr>
        </p:nvSpPr>
        <p:spPr>
          <a:xfrm>
            <a:off x="487616" y="991957"/>
            <a:ext cx="11204580" cy="1117217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0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а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 txBox="1">
            <a:spLocks/>
          </p:cNvSpPr>
          <p:nvPr userDrawn="1"/>
        </p:nvSpPr>
        <p:spPr>
          <a:xfrm>
            <a:off x="311110" y="1"/>
            <a:ext cx="11119190" cy="777014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>
            <a:lvl1pPr algn="l">
              <a:defRPr/>
            </a:lvl1pPr>
          </a:lstStyle>
          <a:p>
            <a:pPr marL="0" marR="0" lvl="0" indent="0" algn="l" defTabSz="11722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1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Образец заголовка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16"/>
          </p:nvPr>
        </p:nvSpPr>
        <p:spPr>
          <a:xfrm>
            <a:off x="561820" y="3263209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5" name="Текст 13"/>
          <p:cNvSpPr>
            <a:spLocks noGrp="1"/>
          </p:cNvSpPr>
          <p:nvPr>
            <p:ph type="body" sz="quarter" idx="17"/>
          </p:nvPr>
        </p:nvSpPr>
        <p:spPr>
          <a:xfrm>
            <a:off x="3390024" y="3262396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6" name="Текст 13"/>
          <p:cNvSpPr>
            <a:spLocks noGrp="1"/>
          </p:cNvSpPr>
          <p:nvPr>
            <p:ph type="body" sz="quarter" idx="18"/>
          </p:nvPr>
        </p:nvSpPr>
        <p:spPr>
          <a:xfrm>
            <a:off x="6218227" y="3262396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7" name="Текст 13"/>
          <p:cNvSpPr>
            <a:spLocks noGrp="1"/>
          </p:cNvSpPr>
          <p:nvPr>
            <p:ph type="body" sz="quarter" idx="19"/>
          </p:nvPr>
        </p:nvSpPr>
        <p:spPr>
          <a:xfrm>
            <a:off x="9046431" y="3262396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8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Рисунок 19"/>
          <p:cNvSpPr>
            <a:spLocks noGrp="1"/>
          </p:cNvSpPr>
          <p:nvPr>
            <p:ph type="pic" sz="quarter" idx="20"/>
          </p:nvPr>
        </p:nvSpPr>
        <p:spPr>
          <a:xfrm>
            <a:off x="859466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  <p:sp>
        <p:nvSpPr>
          <p:cNvPr id="21" name="Рисунок 19"/>
          <p:cNvSpPr>
            <a:spLocks noGrp="1"/>
          </p:cNvSpPr>
          <p:nvPr>
            <p:ph type="pic" sz="quarter" idx="21"/>
          </p:nvPr>
        </p:nvSpPr>
        <p:spPr>
          <a:xfrm>
            <a:off x="3687670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  <p:sp>
        <p:nvSpPr>
          <p:cNvPr id="22" name="Рисунок 19"/>
          <p:cNvSpPr>
            <a:spLocks noGrp="1"/>
          </p:cNvSpPr>
          <p:nvPr>
            <p:ph type="pic" sz="quarter" idx="22"/>
          </p:nvPr>
        </p:nvSpPr>
        <p:spPr>
          <a:xfrm>
            <a:off x="6515873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  <p:sp>
        <p:nvSpPr>
          <p:cNvPr id="23" name="Рисунок 19"/>
          <p:cNvSpPr>
            <a:spLocks noGrp="1"/>
          </p:cNvSpPr>
          <p:nvPr>
            <p:ph type="pic" sz="quarter" idx="23"/>
          </p:nvPr>
        </p:nvSpPr>
        <p:spPr>
          <a:xfrm>
            <a:off x="9344077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21" y="274701"/>
            <a:ext cx="10971372" cy="1143265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521" y="1600571"/>
            <a:ext cx="10971372" cy="4527011"/>
          </a:xfrm>
          <a:prstGeom prst="rect">
            <a:avLst/>
          </a:prstGeom>
        </p:spPr>
        <p:txBody>
          <a:bodyPr vert="horz" lIns="117226" tIns="58613" rIns="117226" bIns="58613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1111" y="6357823"/>
            <a:ext cx="7714245" cy="365210"/>
          </a:xfrm>
          <a:prstGeom prst="rect">
            <a:avLst/>
          </a:prstGeom>
        </p:spPr>
        <p:txBody>
          <a:bodyPr vert="horz" lIns="117226" tIns="58613" rIns="117226" bIns="58613" rtlCol="0" anchor="ctr"/>
          <a:lstStyle>
            <a:lvl1pPr algn="ct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1119776" y="6357823"/>
            <a:ext cx="757411" cy="365210"/>
          </a:xfrm>
          <a:prstGeom prst="rect">
            <a:avLst/>
          </a:prstGeom>
        </p:spPr>
        <p:txBody>
          <a:bodyPr vert="horz" lIns="117226" tIns="58613" rIns="117226" bIns="58613" rtlCol="0" anchor="ctr"/>
          <a:lstStyle>
            <a:lvl1pPr algn="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hf hdr="0" dt="0"/>
  <p:txStyles>
    <p:titleStyle>
      <a:lvl1pPr algn="l" defTabSz="1172261" rtl="0" eaLnBrk="1" latinLnBrk="0" hangingPunct="1">
        <a:spcBef>
          <a:spcPct val="0"/>
        </a:spcBef>
        <a:buNone/>
        <a:defRPr sz="31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036" indent="-2036" algn="l" defTabSz="1172261" rtl="0" eaLnBrk="1" latinLnBrk="0" hangingPunct="1">
        <a:spcBef>
          <a:spcPct val="20000"/>
        </a:spcBef>
        <a:buFont typeface="Arial" pitchFamily="34" charset="0"/>
        <a:buNone/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461985" indent="-4070" algn="l" defTabSz="1172261" rtl="0" eaLnBrk="1" latinLnBrk="0" hangingPunct="1">
        <a:spcBef>
          <a:spcPct val="20000"/>
        </a:spcBef>
        <a:buFont typeface="Arial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373744" indent="2036" algn="l" defTabSz="1172261" rtl="0" eaLnBrk="1" latinLnBrk="0" hangingPunct="1">
        <a:spcBef>
          <a:spcPct val="20000"/>
        </a:spcBef>
        <a:buFont typeface="Arial" pitchFamily="34" charset="0"/>
        <a:buNone/>
        <a:defRPr sz="1500" kern="1200">
          <a:solidFill>
            <a:schemeClr val="bg1">
              <a:lumMod val="75000"/>
            </a:schemeClr>
          </a:solidFill>
          <a:latin typeface="+mn-lt"/>
          <a:ea typeface="+mn-ea"/>
          <a:cs typeface="+mn-cs"/>
        </a:defRPr>
      </a:lvl3pPr>
      <a:lvl4pPr marL="2051456" indent="-293065" algn="l" defTabSz="1172261" rtl="0" eaLnBrk="1" latinLnBrk="0" hangingPunct="1">
        <a:spcBef>
          <a:spcPct val="20000"/>
        </a:spcBef>
        <a:buFont typeface="Arial" pitchFamily="34" charset="0"/>
        <a:buNone/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37587" indent="-293065" algn="l" defTabSz="1172261" rtl="0" eaLnBrk="1" latinLnBrk="0" hangingPunct="1">
        <a:spcBef>
          <a:spcPct val="20000"/>
        </a:spcBef>
        <a:buFont typeface="Arial" pitchFamily="34" charset="0"/>
        <a:buNone/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23717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809848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395978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4982108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586130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1172261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758391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4522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930652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516782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4102913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689043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86755" y="2175493"/>
            <a:ext cx="5753344" cy="1495017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Производство теплоизоляционных материалов на базе отходов металлургической промышленности</a:t>
            </a:r>
            <a:endParaRPr lang="ru-RU" dirty="0"/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76030" y="3805222"/>
            <a:ext cx="7174795" cy="1495017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>
            <a:lvl1pPr algn="ctr" defTabSz="1172261" rtl="0" eaLnBrk="1" latinLnBrk="0" hangingPunct="1">
              <a:spcBef>
                <a:spcPct val="0"/>
              </a:spcBef>
              <a:buNone/>
              <a:defRPr sz="31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 smtClean="0"/>
              <a:t>Мы делаем теплоизоляционную штукатурку с повышенными теплофизическими характеристиками с применением </a:t>
            </a:r>
            <a:r>
              <a:rPr lang="ru-RU" sz="2000" dirty="0" smtClean="0"/>
              <a:t>перлита и отсева пеностекольного щебня</a:t>
            </a:r>
            <a:endParaRPr lang="ru-RU" sz="20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753" y="5627920"/>
            <a:ext cx="2027895" cy="8922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2825" y="5627921"/>
            <a:ext cx="2810150" cy="8922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2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Актуальность проекта и проблема клиента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522237" y="1463917"/>
            <a:ext cx="5611863" cy="4511003"/>
          </a:xfrm>
        </p:spPr>
        <p:txBody>
          <a:bodyPr>
            <a:noAutofit/>
          </a:bodyPr>
          <a:lstStyle/>
          <a:p>
            <a:pPr indent="180000" algn="just"/>
            <a:r>
              <a:rPr lang="ru-RU" sz="1600" dirty="0"/>
              <a:t> </a:t>
            </a:r>
            <a:r>
              <a:rPr lang="ru-RU" sz="2000" dirty="0" smtClean="0"/>
              <a:t>На производственной территории ПАО Северсталь скопилось большое количество отходов в виде перлита. Перлит как строительный материал обладает хорошими звуко- и теплоизоляционными характеристиками. Поэтому при добавлении его в состав штукатурки для ограждающих конструкций, она в свою очередь может показать хорошие теплофизические свойства.</a:t>
            </a:r>
          </a:p>
          <a:p>
            <a:pPr indent="180000" algn="just"/>
            <a:r>
              <a:rPr lang="ru-RU" sz="2000" dirty="0" smtClean="0"/>
              <a:t>Попутно решается проблема ресурсосбережения и переработки отходов.</a:t>
            </a:r>
            <a:endParaRPr lang="ru-RU" sz="1600" dirty="0"/>
          </a:p>
          <a:p>
            <a:endParaRPr lang="ru-RU" sz="16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47" r="14476"/>
          <a:stretch/>
        </p:blipFill>
        <p:spPr bwMode="auto">
          <a:xfrm>
            <a:off x="6486525" y="1236662"/>
            <a:ext cx="4729965" cy="4935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29082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3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Решение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77785" y="1407479"/>
            <a:ext cx="6031085" cy="2735896"/>
          </a:xfrm>
        </p:spPr>
        <p:txBody>
          <a:bodyPr>
            <a:normAutofit/>
          </a:bodyPr>
          <a:lstStyle/>
          <a:p>
            <a:pPr lvl="0" indent="180000" algn="just"/>
            <a:r>
              <a:rPr lang="ru-RU" sz="2000" dirty="0" smtClean="0">
                <a:solidFill>
                  <a:srgbClr val="000000"/>
                </a:solidFill>
              </a:rPr>
              <a:t>Для решения данной проблемы был подобран первоначальный состав теплоизоляционной штукатурки, состоящей из </a:t>
            </a:r>
            <a:r>
              <a:rPr lang="ru-RU" sz="2000" dirty="0" smtClean="0">
                <a:solidFill>
                  <a:srgbClr val="000000"/>
                </a:solidFill>
              </a:rPr>
              <a:t>портландцемента, </a:t>
            </a:r>
            <a:r>
              <a:rPr lang="ru-RU" sz="2000" dirty="0" smtClean="0">
                <a:solidFill>
                  <a:srgbClr val="000000"/>
                </a:solidFill>
              </a:rPr>
              <a:t>перлитового </a:t>
            </a:r>
            <a:r>
              <a:rPr lang="ru-RU" sz="2000" dirty="0" smtClean="0">
                <a:solidFill>
                  <a:srgbClr val="000000"/>
                </a:solidFill>
              </a:rPr>
              <a:t>песка и отсева пеностекольного щебня обладающих </a:t>
            </a:r>
            <a:r>
              <a:rPr lang="ru-RU" sz="2000" dirty="0" smtClean="0">
                <a:solidFill>
                  <a:srgbClr val="000000"/>
                </a:solidFill>
              </a:rPr>
              <a:t>высокой пористостью. В полученную сухую строительную смесь добавляется вода и рекомендуется использование пластифицирующей добавки.</a:t>
            </a:r>
            <a:endParaRPr lang="ru-RU" dirty="0"/>
          </a:p>
        </p:txBody>
      </p:sp>
      <p:pic>
        <p:nvPicPr>
          <p:cNvPr id="4" name="Picture 2" descr="D:\Desktop\ff268bee66a289144d4429f780cf81b0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3157" y="1524978"/>
            <a:ext cx="3452918" cy="4247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35" t="43783" r="48805" b="7904"/>
          <a:stretch>
            <a:fillRect/>
          </a:stretch>
        </p:blipFill>
        <p:spPr bwMode="auto">
          <a:xfrm>
            <a:off x="2787485" y="4058043"/>
            <a:ext cx="3621385" cy="25164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53453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4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Целевая аудитория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09521" y="983009"/>
            <a:ext cx="10971372" cy="2598391"/>
          </a:xfrm>
        </p:spPr>
        <p:txBody>
          <a:bodyPr/>
          <a:lstStyle/>
          <a:p>
            <a:pPr indent="180000" algn="just"/>
            <a:r>
              <a:rPr lang="ru-RU" dirty="0" smtClean="0">
                <a:latin typeface="+mj-lt"/>
              </a:rPr>
              <a:t>Данный продукт может быть интересен как строительным организациям и торговым сетям, занимающимся продажей строительных материалов, так и предпринимателям и физическим лицам.</a:t>
            </a:r>
            <a:endParaRPr lang="ru-RU" dirty="0">
              <a:latin typeface="+mj-lt"/>
            </a:endParaRPr>
          </a:p>
        </p:txBody>
      </p:sp>
      <p:sp>
        <p:nvSpPr>
          <p:cNvPr id="4" name="AutoShape 2" descr="https://www.onstek.com/wp-content/uploads/2020/12/%D9%85%D9%86%D8%B5%D8%A9-%D8%A7%D9%84%D8%AA%D9%88%D8%B8%D9%8A%D9%81-%D8%A8%D9%88%D8%B2%D8%A7%D8%B1%D8%A9-%D8%A7%D9%84%D8%B5%D8%AD%D8%A9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08" b="35563"/>
          <a:stretch/>
        </p:blipFill>
        <p:spPr bwMode="auto">
          <a:xfrm>
            <a:off x="1087263" y="2752726"/>
            <a:ext cx="9885536" cy="3257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03981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5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Бизнес-модель</a:t>
            </a:r>
            <a:endParaRPr lang="ru-RU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9594787"/>
              </p:ext>
            </p:extLst>
          </p:nvPr>
        </p:nvGraphicFramePr>
        <p:xfrm>
          <a:off x="311110" y="1197034"/>
          <a:ext cx="11376586" cy="477393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75317">
                  <a:extLst>
                    <a:ext uri="{9D8B030D-6E8A-4147-A177-3AD203B41FA5}">
                      <a16:colId xmlns="" xmlns:a16="http://schemas.microsoft.com/office/drawing/2014/main" val="3615547180"/>
                    </a:ext>
                  </a:extLst>
                </a:gridCol>
                <a:gridCol w="2275317">
                  <a:extLst>
                    <a:ext uri="{9D8B030D-6E8A-4147-A177-3AD203B41FA5}">
                      <a16:colId xmlns="" xmlns:a16="http://schemas.microsoft.com/office/drawing/2014/main" val="2737300681"/>
                    </a:ext>
                  </a:extLst>
                </a:gridCol>
                <a:gridCol w="758439">
                  <a:extLst>
                    <a:ext uri="{9D8B030D-6E8A-4147-A177-3AD203B41FA5}">
                      <a16:colId xmlns="" xmlns:a16="http://schemas.microsoft.com/office/drawing/2014/main" val="2917784549"/>
                    </a:ext>
                  </a:extLst>
                </a:gridCol>
                <a:gridCol w="1516879">
                  <a:extLst>
                    <a:ext uri="{9D8B030D-6E8A-4147-A177-3AD203B41FA5}">
                      <a16:colId xmlns="" xmlns:a16="http://schemas.microsoft.com/office/drawing/2014/main" val="4219374828"/>
                    </a:ext>
                  </a:extLst>
                </a:gridCol>
                <a:gridCol w="2275317">
                  <a:extLst>
                    <a:ext uri="{9D8B030D-6E8A-4147-A177-3AD203B41FA5}">
                      <a16:colId xmlns="" xmlns:a16="http://schemas.microsoft.com/office/drawing/2014/main" val="2898922238"/>
                    </a:ext>
                  </a:extLst>
                </a:gridCol>
                <a:gridCol w="2275317">
                  <a:extLst>
                    <a:ext uri="{9D8B030D-6E8A-4147-A177-3AD203B41FA5}">
                      <a16:colId xmlns="" xmlns:a16="http://schemas.microsoft.com/office/drawing/2014/main" val="2016797568"/>
                    </a:ext>
                  </a:extLst>
                </a:gridCol>
              </a:tblGrid>
              <a:tr h="2227811">
                <a:tc rowSpan="3">
                  <a:txBody>
                    <a:bodyPr/>
                    <a:lstStyle/>
                    <a:p>
                      <a:pPr algn="ctr" fontAlgn="t"/>
                      <a:r>
                        <a:rPr lang="ru-RU" sz="1600" b="1" u="none" strike="noStrike" dirty="0">
                          <a:effectLst/>
                        </a:rPr>
                        <a:t>Ключевые </a:t>
                      </a:r>
                      <a:r>
                        <a:rPr lang="ru-RU" sz="1600" b="1" u="none" strike="noStrike" dirty="0" smtClean="0">
                          <a:effectLst/>
                        </a:rPr>
                        <a:t>партнёры</a:t>
                      </a:r>
                    </a:p>
                    <a:p>
                      <a:pPr algn="ctr" fontAlgn="t"/>
                      <a:r>
                        <a:rPr lang="ru-RU" sz="1600" b="1" u="none" strike="noStrike" dirty="0">
                          <a:effectLst/>
                        </a:rPr>
                        <a:t/>
                      </a:r>
                      <a:br>
                        <a:rPr lang="ru-RU" sz="1600" b="1" u="none" strike="noStrike" dirty="0">
                          <a:effectLst/>
                        </a:rPr>
                      </a:br>
                      <a:r>
                        <a:rPr lang="ru-RU" sz="1600" u="none" strike="noStrike" dirty="0" smtClean="0">
                          <a:effectLst/>
                        </a:rPr>
                        <a:t>Металлургические предприятия.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u="none" strike="noStrike" dirty="0">
                          <a:effectLst/>
                        </a:rPr>
                        <a:t>Ключевые </a:t>
                      </a:r>
                      <a:r>
                        <a:rPr lang="ru-RU" sz="1600" b="1" u="none" strike="noStrike" dirty="0" smtClean="0">
                          <a:effectLst/>
                        </a:rPr>
                        <a:t>процессы</a:t>
                      </a:r>
                    </a:p>
                    <a:p>
                      <a:pPr algn="ctr" fontAlgn="t"/>
                      <a:r>
                        <a:rPr lang="ru-RU" sz="1600" b="1" u="none" strike="noStrike" dirty="0" smtClean="0">
                          <a:effectLst/>
                        </a:rPr>
                        <a:t> </a:t>
                      </a:r>
                      <a:r>
                        <a:rPr lang="ru-RU" sz="1600" b="1" u="none" strike="noStrike" dirty="0">
                          <a:effectLst/>
                        </a:rPr>
                        <a:t/>
                      </a:r>
                      <a:br>
                        <a:rPr lang="ru-RU" sz="1600" b="1" u="none" strike="noStrike" dirty="0">
                          <a:effectLst/>
                        </a:rPr>
                      </a:br>
                      <a:r>
                        <a:rPr lang="ru-RU" sz="1600" u="none" strike="noStrike" dirty="0">
                          <a:effectLst/>
                        </a:rPr>
                        <a:t>Предлагаем решение проблемы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 rowSpan="3" gridSpan="2">
                  <a:txBody>
                    <a:bodyPr/>
                    <a:lstStyle/>
                    <a:p>
                      <a:pPr algn="ctr" fontAlgn="t"/>
                      <a:r>
                        <a:rPr lang="ru-RU" sz="1600" b="1" u="none" strike="noStrike" dirty="0" smtClean="0">
                          <a:effectLst/>
                        </a:rPr>
                        <a:t>Достоинства предложения</a:t>
                      </a:r>
                    </a:p>
                    <a:p>
                      <a:pPr algn="ctr" fontAlgn="t"/>
                      <a:r>
                        <a:rPr lang="ru-RU" sz="1600" b="1" u="none" strike="noStrike" dirty="0" smtClean="0">
                          <a:effectLst/>
                        </a:rPr>
                        <a:t/>
                      </a:r>
                      <a:br>
                        <a:rPr lang="ru-RU" sz="1600" b="1" u="none" strike="noStrike" dirty="0" smtClean="0">
                          <a:effectLst/>
                        </a:rPr>
                      </a:br>
                      <a:r>
                        <a:rPr lang="ru-RU" sz="1600" u="none" strike="noStrike" dirty="0" smtClean="0">
                          <a:effectLst/>
                        </a:rPr>
                        <a:t> Мы предлагаем использовать отходы металлургической промышленности в качестве заполнителя в составе теплоизоляционной штукатурки. Это повысит теплофизические</a:t>
                      </a:r>
                      <a:r>
                        <a:rPr lang="ru-RU" sz="1600" u="none" strike="noStrike" baseline="0" dirty="0" smtClean="0">
                          <a:effectLst/>
                        </a:rPr>
                        <a:t> характеристики</a:t>
                      </a:r>
                      <a:r>
                        <a:rPr lang="ru-RU" sz="1600" u="none" strike="noStrike" dirty="0" smtClean="0">
                          <a:effectLst/>
                        </a:rPr>
                        <a:t> изделия.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600" b="1" u="none" strike="noStrike" dirty="0">
                          <a:effectLst/>
                        </a:rPr>
                        <a:t>Отношения с клиентами </a:t>
                      </a:r>
                      <a:endParaRPr lang="ru-RU" sz="1600" b="1" u="none" strike="noStrike" dirty="0" smtClean="0">
                        <a:effectLst/>
                      </a:endParaRPr>
                    </a:p>
                    <a:p>
                      <a:pPr algn="ctr" fontAlgn="t"/>
                      <a:r>
                        <a:rPr lang="ru-RU" sz="1600" u="none" strike="noStrike" dirty="0">
                          <a:effectLst/>
                        </a:rPr>
                        <a:t/>
                      </a:r>
                      <a:br>
                        <a:rPr lang="ru-RU" sz="1600" u="none" strike="noStrike" dirty="0">
                          <a:effectLst/>
                        </a:rPr>
                      </a:br>
                      <a:r>
                        <a:rPr lang="ru-RU" sz="1600" u="none" strike="noStrike" dirty="0" smtClean="0">
                          <a:effectLst/>
                        </a:rPr>
                        <a:t>Привлекаем за счёт использования отходов промышленности и качества конечного продукта.</a:t>
                      </a:r>
                      <a:endParaRPr lang="ru-RU" sz="1600" u="none" strike="noStrike" dirty="0">
                        <a:effectLst/>
                      </a:endParaRPr>
                    </a:p>
                  </a:txBody>
                  <a:tcPr marL="9525" marR="9525" marT="9525" marB="0"/>
                </a:tc>
                <a:tc rowSpan="3">
                  <a:txBody>
                    <a:bodyPr/>
                    <a:lstStyle/>
                    <a:p>
                      <a:pPr algn="ctr" fontAlgn="t"/>
                      <a:r>
                        <a:rPr lang="ru-RU" sz="1600" b="1" u="none" strike="noStrike" dirty="0">
                          <a:effectLst/>
                        </a:rPr>
                        <a:t>Сегменты ЦА </a:t>
                      </a:r>
                      <a:endParaRPr lang="ru-RU" sz="1600" b="1" u="none" strike="noStrike" dirty="0" smtClean="0">
                        <a:effectLst/>
                      </a:endParaRPr>
                    </a:p>
                    <a:p>
                      <a:pPr algn="ctr" fontAlgn="t"/>
                      <a:r>
                        <a:rPr lang="ru-RU" sz="1600" b="1" u="none" strike="noStrike" dirty="0" smtClean="0">
                          <a:effectLst/>
                        </a:rPr>
                        <a:t>        </a:t>
                      </a:r>
                      <a:r>
                        <a:rPr lang="ru-RU" sz="1600" u="none" strike="noStrike" dirty="0">
                          <a:effectLst/>
                        </a:rPr>
                        <a:t/>
                      </a:r>
                      <a:br>
                        <a:rPr lang="ru-RU" sz="1600" u="none" strike="noStrike" dirty="0">
                          <a:effectLst/>
                        </a:rPr>
                      </a:br>
                      <a:r>
                        <a:rPr lang="ru-RU" sz="1600" u="none" strike="noStrike" dirty="0">
                          <a:effectLst/>
                        </a:rPr>
                        <a:t>  Основные потребители это </a:t>
                      </a:r>
                      <a:r>
                        <a:rPr lang="ru-RU" sz="1600" u="none" strike="noStrike" dirty="0" smtClean="0">
                          <a:effectLst/>
                        </a:rPr>
                        <a:t>строительные организации, торговые сети строительных материалов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="" xmlns:a16="http://schemas.microsoft.com/office/drawing/2014/main" val="3155582311"/>
                  </a:ext>
                </a:extLst>
              </a:tr>
              <a:tr h="34913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600" b="1" u="none" strike="noStrike" dirty="0">
                          <a:effectLst/>
                        </a:rPr>
                        <a:t>Ключевые </a:t>
                      </a:r>
                      <a:r>
                        <a:rPr lang="ru-RU" sz="1600" b="1" u="none" strike="noStrike" dirty="0" smtClean="0">
                          <a:effectLst/>
                        </a:rPr>
                        <a:t>ресурсы</a:t>
                      </a:r>
                    </a:p>
                    <a:p>
                      <a:pPr algn="ctr" fontAlgn="t"/>
                      <a:r>
                        <a:rPr lang="ru-RU" sz="1600" b="1" u="none" strike="noStrike" dirty="0">
                          <a:effectLst/>
                        </a:rPr>
                        <a:t/>
                      </a:r>
                      <a:br>
                        <a:rPr lang="ru-RU" sz="1600" b="1" u="none" strike="noStrike" dirty="0">
                          <a:effectLst/>
                        </a:rPr>
                      </a:br>
                      <a:r>
                        <a:rPr lang="ru-RU" sz="1600" u="none" strike="noStrike" dirty="0">
                          <a:effectLst/>
                        </a:rPr>
                        <a:t> </a:t>
                      </a:r>
                      <a:r>
                        <a:rPr lang="ru-RU" sz="1600" u="none" strike="noStrike" dirty="0" smtClean="0">
                          <a:effectLst/>
                        </a:rPr>
                        <a:t>Интеллектуальные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933053980"/>
                  </a:ext>
                </a:extLst>
              </a:tr>
              <a:tr h="9642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u="none" strike="noStrike" dirty="0">
                          <a:effectLst/>
                        </a:rPr>
                        <a:t>Каналы </a:t>
                      </a:r>
                      <a:r>
                        <a:rPr lang="ru-RU" sz="1600" b="1" u="none" strike="noStrike" dirty="0" smtClean="0">
                          <a:effectLst/>
                        </a:rPr>
                        <a:t>воздействия</a:t>
                      </a:r>
                    </a:p>
                    <a:p>
                      <a:pPr algn="ctr" fontAlgn="t"/>
                      <a:r>
                        <a:rPr lang="ru-RU" sz="1600" b="1" u="none" strike="noStrike" dirty="0" smtClean="0">
                          <a:effectLst/>
                        </a:rPr>
                        <a:t>   </a:t>
                      </a:r>
                      <a:r>
                        <a:rPr lang="ru-RU" sz="1600" u="none" strike="noStrike" dirty="0">
                          <a:effectLst/>
                        </a:rPr>
                        <a:t/>
                      </a:r>
                      <a:br>
                        <a:rPr lang="ru-RU" sz="1600" u="none" strike="noStrike" dirty="0">
                          <a:effectLst/>
                        </a:rPr>
                      </a:br>
                      <a:r>
                        <a:rPr lang="ru-RU" sz="1600" u="none" strike="noStrike" dirty="0">
                          <a:effectLst/>
                        </a:rPr>
                        <a:t>  20.35 университет</a:t>
                      </a:r>
                      <a:endParaRPr lang="ru-RU" sz="1600" b="0" i="0" u="none" strike="noStrike" dirty="0">
                        <a:solidFill>
                          <a:srgbClr val="444444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664245365"/>
                  </a:ext>
                </a:extLst>
              </a:tr>
              <a:tr h="1104439">
                <a:tc gridSpan="3">
                  <a:txBody>
                    <a:bodyPr/>
                    <a:lstStyle/>
                    <a:p>
                      <a:pPr algn="ctr" fontAlgn="t"/>
                      <a:r>
                        <a:rPr lang="ru-RU" sz="1800" b="1" u="none" strike="noStrike" dirty="0">
                          <a:effectLst/>
                        </a:rPr>
                        <a:t>Структура </a:t>
                      </a:r>
                      <a:r>
                        <a:rPr lang="ru-RU" sz="1800" b="1" u="none" strike="noStrike" dirty="0" smtClean="0">
                          <a:effectLst/>
                        </a:rPr>
                        <a:t>издержек</a:t>
                      </a:r>
                    </a:p>
                    <a:p>
                      <a:pPr algn="ctr" fontAlgn="t"/>
                      <a:r>
                        <a:rPr lang="ru-RU" sz="1800" b="1" u="none" strike="noStrike" dirty="0" smtClean="0">
                          <a:effectLst/>
                        </a:rPr>
                        <a:t> </a:t>
                      </a:r>
                      <a:br>
                        <a:rPr lang="ru-RU" sz="1800" b="1" u="none" strike="noStrike" dirty="0" smtClean="0">
                          <a:effectLst/>
                        </a:rPr>
                      </a:br>
                      <a:r>
                        <a:rPr lang="ru-RU" sz="1800" b="0" u="none" strike="noStrike" dirty="0" smtClean="0">
                          <a:effectLst/>
                        </a:rPr>
                        <a:t>Зат</a:t>
                      </a:r>
                      <a:r>
                        <a:rPr lang="ru-RU" sz="1800" u="none" strike="noStrike" dirty="0" smtClean="0">
                          <a:effectLst/>
                        </a:rPr>
                        <a:t>раты на материалы, производство, </a:t>
                      </a:r>
                    </a:p>
                    <a:p>
                      <a:pPr algn="ctr" fontAlgn="t"/>
                      <a:r>
                        <a:rPr lang="ru-RU" sz="1800" u="none" strike="noStrike" dirty="0" smtClean="0">
                          <a:effectLst/>
                        </a:rPr>
                        <a:t>на оплату труда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t"/>
                      <a:r>
                        <a:rPr lang="ru-RU" sz="1800" b="1" u="none" strike="noStrike" dirty="0">
                          <a:effectLst/>
                        </a:rPr>
                        <a:t>Источники доходов  </a:t>
                      </a:r>
                      <a:endParaRPr lang="ru-RU" sz="1800" b="1" u="none" strike="noStrike" dirty="0" smtClean="0">
                        <a:effectLst/>
                      </a:endParaRPr>
                    </a:p>
                    <a:p>
                      <a:pPr algn="ctr" fontAlgn="t"/>
                      <a:r>
                        <a:rPr lang="ru-RU" sz="1800" b="1" u="none" strike="noStrike" dirty="0">
                          <a:effectLst/>
                        </a:rPr>
                        <a:t/>
                      </a:r>
                      <a:br>
                        <a:rPr lang="ru-RU" sz="1800" b="1" u="none" strike="noStrike" dirty="0">
                          <a:effectLst/>
                        </a:rPr>
                      </a:br>
                      <a:r>
                        <a:rPr lang="ru-RU" sz="1800" u="none" strike="noStrike" dirty="0">
                          <a:effectLst/>
                        </a:rPr>
                        <a:t>Доход с продажи </a:t>
                      </a:r>
                      <a:r>
                        <a:rPr lang="ru-RU" sz="1800" u="none" strike="noStrike" dirty="0" smtClean="0">
                          <a:effectLst/>
                        </a:rPr>
                        <a:t>состава и технологии изготовления материала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3168694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81601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6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Рынок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09521" y="983009"/>
            <a:ext cx="6630864" cy="5144573"/>
          </a:xfrm>
        </p:spPr>
        <p:txBody>
          <a:bodyPr/>
          <a:lstStyle/>
          <a:p>
            <a:pPr indent="180000" algn="just"/>
            <a:r>
              <a:rPr lang="ru-RU" dirty="0" smtClean="0">
                <a:latin typeface="+mj-lt"/>
              </a:rPr>
              <a:t>Российская федерация</a:t>
            </a:r>
          </a:p>
          <a:p>
            <a:pPr indent="180000" algn="just"/>
            <a:r>
              <a:rPr lang="ru-RU" dirty="0" smtClean="0">
                <a:latin typeface="+mj-lt"/>
              </a:rPr>
              <a:t>Северо-западный федеральный округ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9766" y="983009"/>
            <a:ext cx="2946461" cy="168125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7883" y="2989942"/>
            <a:ext cx="3389842" cy="3268776"/>
          </a:xfrm>
          <a:prstGeom prst="rect">
            <a:avLst/>
          </a:prstGeom>
        </p:spPr>
      </p:pic>
      <p:cxnSp>
        <p:nvCxnSpPr>
          <p:cNvPr id="8" name="Прямая со стрелкой 7"/>
          <p:cNvCxnSpPr/>
          <p:nvPr/>
        </p:nvCxnSpPr>
        <p:spPr>
          <a:xfrm flipV="1">
            <a:off x="4689244" y="3757352"/>
            <a:ext cx="2078181" cy="5735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 flipV="1">
            <a:off x="5121505" y="4767332"/>
            <a:ext cx="1679171" cy="36103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800066" y="4038542"/>
            <a:ext cx="30241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Все металлургические предприятия РФ, имеющие отходы в виде перлита</a:t>
            </a:r>
            <a:endParaRPr lang="ru-RU" sz="1600" dirty="0"/>
          </a:p>
        </p:txBody>
      </p:sp>
      <p:sp>
        <p:nvSpPr>
          <p:cNvPr id="14" name="TextBox 13"/>
          <p:cNvSpPr txBox="1"/>
          <p:nvPr/>
        </p:nvSpPr>
        <p:spPr>
          <a:xfrm>
            <a:off x="2627596" y="5104575"/>
            <a:ext cx="302410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Металлургические предприятия С-з ФО, имеющие отходы в виде перлита</a:t>
            </a:r>
            <a:endParaRPr lang="ru-RU" sz="1600" dirty="0"/>
          </a:p>
        </p:txBody>
      </p:sp>
      <p:cxnSp>
        <p:nvCxnSpPr>
          <p:cNvPr id="15" name="Прямая со стрелкой 14"/>
          <p:cNvCxnSpPr/>
          <p:nvPr/>
        </p:nvCxnSpPr>
        <p:spPr>
          <a:xfrm flipV="1">
            <a:off x="5651697" y="5648064"/>
            <a:ext cx="1755808" cy="2539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3856553" y="6127581"/>
            <a:ext cx="30241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ПАО Северсталь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837299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7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Конкуренты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8750" y="4345075"/>
            <a:ext cx="2760180" cy="2012748"/>
          </a:xfrm>
          <a:prstGeom prst="rect">
            <a:avLst/>
          </a:prstGeom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65" t="3199" r="3904"/>
          <a:stretch/>
        </p:blipFill>
        <p:spPr bwMode="auto">
          <a:xfrm>
            <a:off x="400050" y="1027979"/>
            <a:ext cx="4171950" cy="43234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39" t="5710" r="18182" b="4527"/>
          <a:stretch/>
        </p:blipFill>
        <p:spPr bwMode="auto">
          <a:xfrm>
            <a:off x="4743450" y="904874"/>
            <a:ext cx="3494800" cy="4941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73" t="5999" r="15195" b="6772"/>
          <a:stretch/>
        </p:blipFill>
        <p:spPr bwMode="auto">
          <a:xfrm>
            <a:off x="8963024" y="1027979"/>
            <a:ext cx="2125111" cy="365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0708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8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Текущие результаты команды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8928" y="883257"/>
            <a:ext cx="10971372" cy="5203218"/>
          </a:xfrm>
        </p:spPr>
        <p:txBody>
          <a:bodyPr>
            <a:normAutofit/>
          </a:bodyPr>
          <a:lstStyle/>
          <a:p>
            <a:pPr marL="0" indent="457200"/>
            <a:r>
              <a:rPr lang="ru-RU" sz="2400" b="1" dirty="0" smtClean="0">
                <a:latin typeface="+mj-lt"/>
                <a:cs typeface="Times New Roman" panose="02020603050405020304" pitchFamily="18" charset="0"/>
              </a:rPr>
              <a:t>Мы уже сделали: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+mj-lt"/>
                <a:cs typeface="Times New Roman" panose="02020603050405020304" pitchFamily="18" charset="0"/>
              </a:rPr>
              <a:t>Определили проблемы </a:t>
            </a:r>
            <a:r>
              <a:rPr lang="ru-RU" sz="2400" dirty="0">
                <a:latin typeface="+mj-lt"/>
                <a:cs typeface="Times New Roman" panose="02020603050405020304" pitchFamily="18" charset="0"/>
              </a:rPr>
              <a:t>и </a:t>
            </a:r>
            <a:r>
              <a:rPr lang="ru-RU" sz="2400" dirty="0" smtClean="0">
                <a:latin typeface="+mj-lt"/>
                <a:cs typeface="Times New Roman" panose="02020603050405020304" pitchFamily="18" charset="0"/>
              </a:rPr>
              <a:t>уточнили формулировку </a:t>
            </a:r>
            <a:r>
              <a:rPr lang="ru-RU" sz="2400" dirty="0">
                <a:latin typeface="+mj-lt"/>
                <a:cs typeface="Times New Roman" panose="02020603050405020304" pitchFamily="18" charset="0"/>
              </a:rPr>
              <a:t>идеи проекта</a:t>
            </a:r>
            <a:r>
              <a:rPr lang="ru-RU" sz="2400" dirty="0" smtClean="0">
                <a:latin typeface="+mj-lt"/>
                <a:cs typeface="Times New Roman" panose="02020603050405020304" pitchFamily="18" charset="0"/>
              </a:rPr>
              <a:t>.</a:t>
            </a:r>
            <a:endParaRPr lang="ru-RU" sz="2400" dirty="0">
              <a:latin typeface="+mj-lt"/>
              <a:cs typeface="Times New Roman" panose="02020603050405020304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+mj-lt"/>
                <a:cs typeface="Times New Roman" panose="02020603050405020304" pitchFamily="18" charset="0"/>
              </a:rPr>
              <a:t>Расширили </a:t>
            </a:r>
            <a:r>
              <a:rPr lang="ru-RU" sz="2400" dirty="0">
                <a:latin typeface="+mj-lt"/>
                <a:cs typeface="Times New Roman" panose="02020603050405020304" pitchFamily="18" charset="0"/>
              </a:rPr>
              <a:t>знания о законодательных </a:t>
            </a:r>
            <a:r>
              <a:rPr lang="ru-RU" sz="2400" dirty="0" smtClean="0">
                <a:latin typeface="+mj-lt"/>
                <a:cs typeface="Times New Roman" panose="02020603050405020304" pitchFamily="18" charset="0"/>
              </a:rPr>
              <a:t>требованиях.</a:t>
            </a:r>
            <a:endParaRPr lang="ru-RU" sz="2400" dirty="0">
              <a:latin typeface="+mj-lt"/>
              <a:cs typeface="Times New Roman" panose="02020603050405020304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+mj-lt"/>
                <a:cs typeface="Times New Roman" panose="02020603050405020304" pitchFamily="18" charset="0"/>
              </a:rPr>
              <a:t>Провели </a:t>
            </a:r>
            <a:r>
              <a:rPr lang="ru-RU" sz="2400" dirty="0">
                <a:latin typeface="+mj-lt"/>
                <a:cs typeface="Times New Roman" panose="02020603050405020304" pitchFamily="18" charset="0"/>
              </a:rPr>
              <a:t>анализ рынка и </a:t>
            </a:r>
            <a:r>
              <a:rPr lang="ru-RU" sz="2400" dirty="0" smtClean="0">
                <a:latin typeface="+mj-lt"/>
                <a:cs typeface="Times New Roman" panose="02020603050405020304" pitchFamily="18" charset="0"/>
              </a:rPr>
              <a:t>выявили конкурентов</a:t>
            </a:r>
            <a:endParaRPr lang="ru-RU" sz="2400" dirty="0">
              <a:latin typeface="+mj-lt"/>
              <a:cs typeface="Times New Roman" panose="02020603050405020304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+mj-lt"/>
                <a:cs typeface="Times New Roman" panose="02020603050405020304" pitchFamily="18" charset="0"/>
              </a:rPr>
              <a:t>Составили </a:t>
            </a:r>
            <a:r>
              <a:rPr lang="ru-RU" sz="2400" dirty="0">
                <a:latin typeface="+mj-lt"/>
                <a:cs typeface="Times New Roman" panose="02020603050405020304" pitchFamily="18" charset="0"/>
              </a:rPr>
              <a:t>и </a:t>
            </a:r>
            <a:r>
              <a:rPr lang="ru-RU" sz="2400" dirty="0" smtClean="0">
                <a:latin typeface="+mj-lt"/>
                <a:cs typeface="Times New Roman" panose="02020603050405020304" pitchFamily="18" charset="0"/>
              </a:rPr>
              <a:t>утвердили техническое задание </a:t>
            </a:r>
            <a:r>
              <a:rPr lang="ru-RU" sz="2400" dirty="0">
                <a:latin typeface="+mj-lt"/>
                <a:cs typeface="Times New Roman" panose="02020603050405020304" pitchFamily="18" charset="0"/>
              </a:rPr>
              <a:t>на </a:t>
            </a:r>
            <a:r>
              <a:rPr lang="ru-RU" sz="2400" dirty="0" smtClean="0">
                <a:latin typeface="+mj-lt"/>
                <a:cs typeface="Times New Roman" panose="02020603050405020304" pitchFamily="18" charset="0"/>
              </a:rPr>
              <a:t>проект</a:t>
            </a:r>
            <a:r>
              <a:rPr lang="ru-RU" sz="2400" dirty="0" smtClean="0">
                <a:latin typeface="+mj-lt"/>
                <a:cs typeface="Traditional Arabic" panose="02020603050405020304" pitchFamily="18" charset="-78"/>
              </a:rPr>
              <a:t>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2400" dirty="0">
                <a:latin typeface="+mj-lt"/>
              </a:rPr>
              <a:t>Определились с первым основным клиентом и партнером.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+mj-lt"/>
              </a:rPr>
              <a:t>Подобрали первоначальный состав материала.</a:t>
            </a:r>
          </a:p>
          <a:p>
            <a:pPr marL="0" indent="457200" algn="just"/>
            <a:r>
              <a:rPr lang="ru-RU" sz="2400" b="1" dirty="0" smtClean="0">
                <a:latin typeface="+mj-lt"/>
              </a:rPr>
              <a:t>Показатели:</a:t>
            </a:r>
            <a:endParaRPr lang="ru-RU" sz="2400" b="1" dirty="0">
              <a:latin typeface="+mj-lt"/>
            </a:endParaRPr>
          </a:p>
          <a:p>
            <a:pPr marL="342900" indent="-342900" algn="just">
              <a:buFont typeface="Arial" pitchFamily="34" charset="0"/>
              <a:buChar char="•"/>
            </a:pPr>
            <a:r>
              <a:rPr lang="ru-RU" sz="2400" dirty="0" smtClean="0">
                <a:latin typeface="+mj-lt"/>
              </a:rPr>
              <a:t>Стоимость материала снижается за счет использования отходов.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ru-RU" sz="2400" dirty="0" smtClean="0">
                <a:latin typeface="+mj-lt"/>
              </a:rPr>
              <a:t>Качество материала повышается за счет теплоизоляционных свойств </a:t>
            </a:r>
            <a:r>
              <a:rPr lang="ru-RU" sz="2400" dirty="0" smtClean="0">
                <a:latin typeface="+mj-lt"/>
              </a:rPr>
              <a:t>перлита и пеностекольного щебня.</a:t>
            </a:r>
            <a:endParaRPr lang="ru-RU" sz="2400" dirty="0" smtClean="0">
              <a:latin typeface="+mj-lt"/>
            </a:endParaRPr>
          </a:p>
        </p:txBody>
      </p:sp>
      <p:sp>
        <p:nvSpPr>
          <p:cNvPr id="3" name="AutoShape 2" descr="https://top-fon.com/uploads/posts/2023-02/1675330445_top-fon-com-p-fon-dlya-otcheta-prezentatsii-16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5148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BC7A1EAF-E809-2AA4-077A-DF27BDE06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План развития стартап-проекта</a:t>
            </a:r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D21F8FD9-CB3D-06A6-9460-0E8706C9BD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9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4421232" y="2194872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ru-RU"/>
            </a:defPPr>
            <a:lvl1pPr marL="0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86130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72261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58391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4452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3065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1678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02913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89043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ru-RU" dirty="0"/>
          </a:p>
        </p:txBody>
      </p:sp>
      <p:sp>
        <p:nvSpPr>
          <p:cNvPr id="12" name="Стрелка вправо 11"/>
          <p:cNvSpPr/>
          <p:nvPr/>
        </p:nvSpPr>
        <p:spPr>
          <a:xfrm>
            <a:off x="1998651" y="1948903"/>
            <a:ext cx="7851496" cy="648072"/>
          </a:xfrm>
          <a:prstGeom prst="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ru-RU"/>
            </a:defPPr>
            <a:lvl1pPr marL="0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586130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72261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758391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344522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930652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3516782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4102913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4689043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>
              <a:solidFill>
                <a:schemeClr val="dk1"/>
              </a:solidFill>
            </a:endParaRP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 flipV="1">
            <a:off x="3213523" y="1814507"/>
            <a:ext cx="0" cy="760730"/>
          </a:xfrm>
          <a:prstGeom prst="line">
            <a:avLst/>
          </a:prstGeom>
          <a:ln w="571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4" name="TextBox 8"/>
          <p:cNvSpPr txBox="1"/>
          <p:nvPr/>
        </p:nvSpPr>
        <p:spPr>
          <a:xfrm>
            <a:off x="2066953" y="912327"/>
            <a:ext cx="20859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86130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72261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58391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4452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3065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1678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02913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89043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400" dirty="0" smtClean="0">
                <a:latin typeface="+mj-lt"/>
              </a:rPr>
              <a:t>Ноябрь 2023</a:t>
            </a:r>
            <a:endParaRPr lang="ru-RU" sz="2400" dirty="0">
              <a:latin typeface="+mj-lt"/>
            </a:endParaRPr>
          </a:p>
        </p:txBody>
      </p:sp>
      <p:sp>
        <p:nvSpPr>
          <p:cNvPr id="15" name="TextBox 9"/>
          <p:cNvSpPr txBox="1"/>
          <p:nvPr/>
        </p:nvSpPr>
        <p:spPr>
          <a:xfrm>
            <a:off x="4995284" y="910206"/>
            <a:ext cx="22322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86130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72261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58391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4452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3065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1678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02913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89043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400" dirty="0" smtClean="0">
                <a:latin typeface="+mj-lt"/>
              </a:rPr>
              <a:t>Май 2024</a:t>
            </a:r>
            <a:endParaRPr lang="ru-RU" sz="2400" dirty="0">
              <a:latin typeface="+mj-lt"/>
            </a:endParaRPr>
          </a:p>
        </p:txBody>
      </p:sp>
      <p:sp>
        <p:nvSpPr>
          <p:cNvPr id="16" name="Левая фигурная скобка 15"/>
          <p:cNvSpPr/>
          <p:nvPr/>
        </p:nvSpPr>
        <p:spPr>
          <a:xfrm rot="16200000">
            <a:off x="2113115" y="2641699"/>
            <a:ext cx="341214" cy="2770052"/>
          </a:xfrm>
          <a:prstGeom prst="leftBrace">
            <a:avLst>
              <a:gd name="adj1" fmla="val 0"/>
              <a:gd name="adj2" fmla="val 51795"/>
            </a:avLst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ru-RU"/>
            </a:defPPr>
            <a:lvl1pPr marL="0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86130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72261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58391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4452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3065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1678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02913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89043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>
              <a:solidFill>
                <a:srgbClr val="C00000"/>
              </a:solidFill>
            </a:endParaRPr>
          </a:p>
        </p:txBody>
      </p:sp>
      <p:sp>
        <p:nvSpPr>
          <p:cNvPr id="17" name="Левая фигурная скобка 16"/>
          <p:cNvSpPr/>
          <p:nvPr/>
        </p:nvSpPr>
        <p:spPr>
          <a:xfrm rot="16200000">
            <a:off x="5747993" y="2599551"/>
            <a:ext cx="259606" cy="2819801"/>
          </a:xfrm>
          <a:prstGeom prst="leftBrace">
            <a:avLst>
              <a:gd name="adj1" fmla="val 8333"/>
              <a:gd name="adj2" fmla="val 51795"/>
            </a:avLst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ru-RU"/>
            </a:defPPr>
            <a:lvl1pPr marL="0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86130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72261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58391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4452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3065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1678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02913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89043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8" name="Левая фигурная скобка 17"/>
          <p:cNvSpPr/>
          <p:nvPr/>
        </p:nvSpPr>
        <p:spPr>
          <a:xfrm rot="16200000">
            <a:off x="9144379" y="2650226"/>
            <a:ext cx="290658" cy="2759248"/>
          </a:xfrm>
          <a:prstGeom prst="leftBrace">
            <a:avLst>
              <a:gd name="adj1" fmla="val 8333"/>
              <a:gd name="adj2" fmla="val 51795"/>
            </a:avLst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ru-RU"/>
            </a:defPPr>
            <a:lvl1pPr marL="0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86130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72261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58391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4452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3065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1678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02913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89043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2334989" y="2777914"/>
            <a:ext cx="1182623" cy="51767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ru-RU"/>
            </a:defPPr>
            <a:lvl1pPr marL="0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586130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72261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758391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344522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930652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3516782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4102913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4689043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>
              <a:solidFill>
                <a:schemeClr val="dk1"/>
              </a:solidFill>
            </a:endParaRPr>
          </a:p>
        </p:txBody>
      </p:sp>
      <p:sp>
        <p:nvSpPr>
          <p:cNvPr id="20" name="TextBox 15"/>
          <p:cNvSpPr txBox="1"/>
          <p:nvPr/>
        </p:nvSpPr>
        <p:spPr>
          <a:xfrm>
            <a:off x="7902453" y="2665116"/>
            <a:ext cx="2540499" cy="82722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ru-RU"/>
            </a:defPPr>
            <a:lvl1pPr marL="0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586130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72261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758391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344522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930652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3516782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4102913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4689043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>
                <a:latin typeface="+mj-lt"/>
              </a:rPr>
              <a:t>Итоговый </a:t>
            </a:r>
            <a:r>
              <a:rPr lang="ru-RU" b="1" dirty="0" smtClean="0">
                <a:latin typeface="+mj-lt"/>
              </a:rPr>
              <a:t>вариант</a:t>
            </a:r>
            <a:endParaRPr lang="ru-RU" b="1" dirty="0">
              <a:latin typeface="+mj-lt"/>
            </a:endParaRPr>
          </a:p>
        </p:txBody>
      </p:sp>
      <p:sp>
        <p:nvSpPr>
          <p:cNvPr id="21" name="TextBox 16"/>
          <p:cNvSpPr txBox="1"/>
          <p:nvPr/>
        </p:nvSpPr>
        <p:spPr>
          <a:xfrm>
            <a:off x="5072975" y="2806683"/>
            <a:ext cx="1717130" cy="51767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ru-RU"/>
            </a:defPPr>
            <a:lvl1pPr marL="0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586130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72261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758391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344522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930652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3516782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4102913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4689043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b="1" dirty="0" smtClean="0">
                <a:latin typeface="+mj-lt"/>
              </a:rPr>
              <a:t>Прототип</a:t>
            </a:r>
            <a:endParaRPr lang="ru-RU" b="1" dirty="0">
              <a:latin typeface="+mj-lt"/>
            </a:endParaRPr>
          </a:p>
        </p:txBody>
      </p:sp>
      <p:sp>
        <p:nvSpPr>
          <p:cNvPr id="22" name="TextBox 17"/>
          <p:cNvSpPr txBox="1"/>
          <p:nvPr/>
        </p:nvSpPr>
        <p:spPr>
          <a:xfrm>
            <a:off x="2119396" y="2817801"/>
            <a:ext cx="1619724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86130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72261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58391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4452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3065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1678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02913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89043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b="1" dirty="0" smtClean="0">
                <a:latin typeface="+mj-lt"/>
              </a:rPr>
              <a:t>Идея</a:t>
            </a:r>
            <a:endParaRPr lang="ru-RU" b="1" dirty="0">
              <a:latin typeface="+mj-lt"/>
            </a:endParaRPr>
          </a:p>
        </p:txBody>
      </p:sp>
      <p:sp>
        <p:nvSpPr>
          <p:cNvPr id="23" name="TextBox 18"/>
          <p:cNvSpPr txBox="1"/>
          <p:nvPr/>
        </p:nvSpPr>
        <p:spPr>
          <a:xfrm>
            <a:off x="1623459" y="3563735"/>
            <a:ext cx="1894153" cy="3159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86130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72261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58391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4452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3065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1678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02913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89043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</a:rPr>
              <a:t>Задачи</a:t>
            </a:r>
            <a:r>
              <a:rPr lang="en-US" sz="1400" i="1" dirty="0" smtClean="0">
                <a:solidFill>
                  <a:schemeClr val="bg1">
                    <a:lumMod val="50000"/>
                  </a:schemeClr>
                </a:solidFill>
              </a:rPr>
              <a:t> I </a:t>
            </a:r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</a:rPr>
              <a:t>такта </a:t>
            </a: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4" name="TextBox 19"/>
          <p:cNvSpPr txBox="1"/>
          <p:nvPr/>
        </p:nvSpPr>
        <p:spPr>
          <a:xfrm>
            <a:off x="5065834" y="3519999"/>
            <a:ext cx="15841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86130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72261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58391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4452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3065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1678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02913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89043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Задачи</a:t>
            </a:r>
            <a:r>
              <a:rPr lang="en-US" sz="1400" i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400" i="1" dirty="0" smtClean="0">
                <a:solidFill>
                  <a:schemeClr val="bg1">
                    <a:lumMod val="50000"/>
                  </a:schemeClr>
                </a:solidFill>
              </a:rPr>
              <a:t>II </a:t>
            </a: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такта </a:t>
            </a:r>
          </a:p>
        </p:txBody>
      </p:sp>
      <p:sp>
        <p:nvSpPr>
          <p:cNvPr id="25" name="TextBox 20"/>
          <p:cNvSpPr txBox="1"/>
          <p:nvPr/>
        </p:nvSpPr>
        <p:spPr>
          <a:xfrm>
            <a:off x="8489988" y="3546679"/>
            <a:ext cx="19529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86130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72261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58391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4452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3065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1678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02913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89043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Задачи</a:t>
            </a:r>
            <a:r>
              <a:rPr lang="en-US" sz="1400" i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400" i="1" dirty="0" smtClean="0">
                <a:solidFill>
                  <a:schemeClr val="bg1">
                    <a:lumMod val="50000"/>
                  </a:schemeClr>
                </a:solidFill>
              </a:rPr>
              <a:t>III </a:t>
            </a: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такта </a:t>
            </a:r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 flipV="1">
            <a:off x="6111408" y="1803474"/>
            <a:ext cx="0" cy="760730"/>
          </a:xfrm>
          <a:prstGeom prst="line">
            <a:avLst/>
          </a:prstGeom>
          <a:ln w="571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 flipV="1">
            <a:off x="9085079" y="1803474"/>
            <a:ext cx="0" cy="760730"/>
          </a:xfrm>
          <a:prstGeom prst="line">
            <a:avLst/>
          </a:prstGeom>
          <a:ln w="571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8" name="TextBox 41"/>
          <p:cNvSpPr txBox="1"/>
          <p:nvPr/>
        </p:nvSpPr>
        <p:spPr>
          <a:xfrm>
            <a:off x="7727885" y="938976"/>
            <a:ext cx="2232248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86130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72261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58391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4452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3065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1678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02913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89043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dirty="0" smtClean="0">
                <a:latin typeface="+mj-lt"/>
              </a:rPr>
              <a:t>Октябрь 2024</a:t>
            </a:r>
            <a:endParaRPr lang="ru-RU" sz="2400" dirty="0">
              <a:latin typeface="+mj-lt"/>
            </a:endParaRPr>
          </a:p>
        </p:txBody>
      </p:sp>
      <p:sp>
        <p:nvSpPr>
          <p:cNvPr id="29" name="TextBox 42"/>
          <p:cNvSpPr txBox="1"/>
          <p:nvPr/>
        </p:nvSpPr>
        <p:spPr>
          <a:xfrm>
            <a:off x="898693" y="4237117"/>
            <a:ext cx="2990288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86130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72261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58391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4452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3065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1678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02913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89043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400" dirty="0" smtClean="0">
                <a:latin typeface="+mj-lt"/>
                <a:cs typeface="Times New Roman" panose="02020603050405020304" pitchFamily="18" charset="0"/>
              </a:rPr>
              <a:t>Уточнение проблемы </a:t>
            </a:r>
            <a:r>
              <a:rPr lang="ru-RU" sz="1400" dirty="0">
                <a:latin typeface="+mj-lt"/>
                <a:cs typeface="Times New Roman" panose="02020603050405020304" pitchFamily="18" charset="0"/>
              </a:rPr>
              <a:t>и </a:t>
            </a:r>
            <a:r>
              <a:rPr lang="ru-RU" sz="1400" dirty="0" smtClean="0">
                <a:latin typeface="+mj-lt"/>
                <a:cs typeface="Times New Roman" panose="02020603050405020304" pitchFamily="18" charset="0"/>
              </a:rPr>
              <a:t>формулировка идеи проекта.</a:t>
            </a:r>
          </a:p>
          <a:p>
            <a:pPr marL="285750" indent="-285750">
              <a:buFont typeface="Arial" pitchFamily="34" charset="0"/>
              <a:buChar char="•"/>
            </a:pPr>
            <a:endParaRPr lang="ru-RU" sz="1400" dirty="0" smtClean="0">
              <a:latin typeface="+mj-lt"/>
              <a:cs typeface="Times New Roman" panose="02020603050405020304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400" dirty="0" smtClean="0">
                <a:latin typeface="+mj-lt"/>
                <a:cs typeface="Times New Roman" panose="02020603050405020304" pitchFamily="18" charset="0"/>
              </a:rPr>
              <a:t>Расширить знания о законодательных нормативов.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ru-RU" sz="1400" dirty="0" smtClean="0">
              <a:latin typeface="+mj-lt"/>
              <a:cs typeface="Times New Roman" panose="02020603050405020304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400" dirty="0" smtClean="0">
                <a:latin typeface="+mj-lt"/>
                <a:cs typeface="Times New Roman" panose="02020603050405020304" pitchFamily="18" charset="0"/>
              </a:rPr>
              <a:t>Провести анализ рынка и выявить конкурентов</a:t>
            </a:r>
          </a:p>
          <a:p>
            <a:pPr marL="285750" indent="-285750">
              <a:buFont typeface="Arial" pitchFamily="34" charset="0"/>
              <a:buChar char="•"/>
            </a:pPr>
            <a:endParaRPr lang="ru-RU" sz="1400" dirty="0" smtClean="0">
              <a:latin typeface="+mj-lt"/>
              <a:cs typeface="Times New Roman" panose="02020603050405020304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400" dirty="0" smtClean="0">
                <a:latin typeface="+mj-lt"/>
                <a:cs typeface="Times New Roman" panose="02020603050405020304" pitchFamily="18" charset="0"/>
              </a:rPr>
              <a:t>Составление </a:t>
            </a:r>
            <a:r>
              <a:rPr lang="ru-RU" sz="1400" dirty="0">
                <a:latin typeface="+mj-lt"/>
                <a:cs typeface="Times New Roman" panose="02020603050405020304" pitchFamily="18" charset="0"/>
              </a:rPr>
              <a:t>и утверждение технического задания на </a:t>
            </a:r>
            <a:r>
              <a:rPr lang="ru-RU" sz="1400" dirty="0" smtClean="0">
                <a:latin typeface="+mj-lt"/>
                <a:cs typeface="Times New Roman" panose="02020603050405020304" pitchFamily="18" charset="0"/>
              </a:rPr>
              <a:t>проект</a:t>
            </a:r>
            <a:r>
              <a:rPr lang="ru-RU" sz="1400" dirty="0" smtClean="0">
                <a:latin typeface="+mj-lt"/>
                <a:cs typeface="Traditional Arabic" panose="02020603050405020304" pitchFamily="18" charset="-78"/>
              </a:rPr>
              <a:t>а.</a:t>
            </a:r>
            <a:endParaRPr lang="ru-RU" sz="1400" dirty="0"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30" name="TextBox 43"/>
          <p:cNvSpPr txBox="1"/>
          <p:nvPr/>
        </p:nvSpPr>
        <p:spPr>
          <a:xfrm>
            <a:off x="4144454" y="4250072"/>
            <a:ext cx="3933908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86130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72261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58391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4452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3065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1678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02913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89043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itchFamily="34" charset="0"/>
              <a:buChar char="•"/>
            </a:pPr>
            <a:r>
              <a:rPr lang="ru-RU" sz="1400" dirty="0">
                <a:latin typeface="+mj-lt"/>
                <a:cs typeface="Times New Roman" panose="02020603050405020304" pitchFamily="18" charset="0"/>
              </a:rPr>
              <a:t>Подготовка расчета стоимости проекта для </a:t>
            </a:r>
            <a:r>
              <a:rPr lang="ru-RU" sz="1400" dirty="0" smtClean="0">
                <a:latin typeface="+mj-lt"/>
                <a:cs typeface="Times New Roman" panose="02020603050405020304" pitchFamily="18" charset="0"/>
              </a:rPr>
              <a:t>предприятия.</a:t>
            </a:r>
            <a:endParaRPr lang="ru-RU" sz="1400" dirty="0">
              <a:latin typeface="+mj-lt"/>
              <a:cs typeface="Times New Roman" panose="02020603050405020304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endParaRPr lang="ru-RU" sz="1400" dirty="0">
              <a:latin typeface="+mj-lt"/>
              <a:cs typeface="Times New Roman" panose="02020603050405020304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400" dirty="0" smtClean="0">
                <a:latin typeface="+mj-lt"/>
                <a:cs typeface="Times New Roman" panose="02020603050405020304" pitchFamily="18" charset="0"/>
              </a:rPr>
              <a:t>Корректировка первоначального состава.</a:t>
            </a:r>
            <a:endParaRPr lang="ru-RU" sz="1400" dirty="0">
              <a:latin typeface="+mj-lt"/>
              <a:cs typeface="Times New Roman" panose="02020603050405020304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endParaRPr lang="ru-RU" sz="1400" dirty="0">
              <a:latin typeface="+mj-lt"/>
              <a:cs typeface="Times New Roman" panose="02020603050405020304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400" dirty="0">
                <a:latin typeface="+mj-lt"/>
                <a:cs typeface="Times New Roman" panose="02020603050405020304" pitchFamily="18" charset="0"/>
              </a:rPr>
              <a:t>Проведение лабораторных </a:t>
            </a:r>
            <a:r>
              <a:rPr lang="ru-RU" sz="1400" dirty="0" smtClean="0">
                <a:latin typeface="+mj-lt"/>
                <a:cs typeface="Times New Roman" panose="02020603050405020304" pitchFamily="18" charset="0"/>
              </a:rPr>
              <a:t>исследований.</a:t>
            </a:r>
            <a:endParaRPr lang="ru-RU" sz="1400" dirty="0">
              <a:latin typeface="+mj-lt"/>
              <a:cs typeface="Times New Roman" panose="02020603050405020304" pitchFamily="18" charset="0"/>
            </a:endParaRPr>
          </a:p>
          <a:p>
            <a:endParaRPr lang="ru-RU" sz="1100" dirty="0">
              <a:cs typeface="Times New Roman" panose="02020603050405020304" pitchFamily="18" charset="0"/>
            </a:endParaRPr>
          </a:p>
        </p:txBody>
      </p:sp>
      <p:sp>
        <p:nvSpPr>
          <p:cNvPr id="31" name="TextBox 44"/>
          <p:cNvSpPr txBox="1"/>
          <p:nvPr/>
        </p:nvSpPr>
        <p:spPr>
          <a:xfrm>
            <a:off x="8086846" y="4175179"/>
            <a:ext cx="3153022" cy="2754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86130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72261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58391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4452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3065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1678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02913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89043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1100" dirty="0" smtClean="0">
              <a:cs typeface="Times New Roman" panose="02020603050405020304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400" dirty="0" smtClean="0">
                <a:latin typeface="+mj-lt"/>
                <a:cs typeface="Times New Roman" panose="02020603050405020304" pitchFamily="18" charset="0"/>
              </a:rPr>
              <a:t>Проведение повторных тестирований и сравнение с прошлыми результатами.</a:t>
            </a:r>
          </a:p>
          <a:p>
            <a:pPr marL="285750" indent="-285750">
              <a:buFont typeface="Arial" pitchFamily="34" charset="0"/>
              <a:buChar char="•"/>
            </a:pPr>
            <a:endParaRPr lang="ru-RU" sz="1400" dirty="0">
              <a:latin typeface="+mj-lt"/>
              <a:cs typeface="Times New Roman" panose="02020603050405020304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400" dirty="0" smtClean="0">
                <a:latin typeface="+mj-lt"/>
                <a:cs typeface="Times New Roman" panose="02020603050405020304" pitchFamily="18" charset="0"/>
              </a:rPr>
              <a:t>Уточнение расчета стоимости. </a:t>
            </a:r>
          </a:p>
          <a:p>
            <a:pPr marL="285750" indent="-285750">
              <a:buFont typeface="Arial" pitchFamily="34" charset="0"/>
              <a:buChar char="•"/>
            </a:pPr>
            <a:endParaRPr lang="ru-RU" sz="1400" dirty="0" smtClean="0">
              <a:latin typeface="+mj-lt"/>
              <a:cs typeface="Times New Roman" panose="02020603050405020304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400" dirty="0">
                <a:latin typeface="+mj-lt"/>
                <a:cs typeface="Times New Roman" panose="02020603050405020304" pitchFamily="18" charset="0"/>
              </a:rPr>
              <a:t>Подготовка рабочей </a:t>
            </a:r>
            <a:r>
              <a:rPr lang="ru-RU" sz="1400" dirty="0" smtClean="0">
                <a:latin typeface="+mj-lt"/>
                <a:cs typeface="Times New Roman" panose="02020603050405020304" pitchFamily="18" charset="0"/>
              </a:rPr>
              <a:t>документации и модели.</a:t>
            </a:r>
          </a:p>
          <a:p>
            <a:pPr marL="285750" indent="-285750">
              <a:buFont typeface="Arial" pitchFamily="34" charset="0"/>
              <a:buChar char="•"/>
            </a:pPr>
            <a:endParaRPr lang="ru-RU" sz="1400" dirty="0" smtClean="0">
              <a:latin typeface="+mj-lt"/>
              <a:cs typeface="Times New Roman" panose="02020603050405020304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400" dirty="0" smtClean="0">
                <a:latin typeface="+mj-lt"/>
                <a:cs typeface="Times New Roman" panose="02020603050405020304" pitchFamily="18" charset="0"/>
              </a:rPr>
              <a:t>Выход на рынок.</a:t>
            </a:r>
            <a:endParaRPr lang="ru-RU" sz="1400" dirty="0">
              <a:latin typeface="+mj-lt"/>
              <a:cs typeface="Times New Roman" panose="02020603050405020304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endParaRPr lang="ru-RU" sz="1100" dirty="0">
              <a:cs typeface="Times New Roman" panose="02020603050405020304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endParaRPr lang="ru-RU" sz="1100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1001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10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Предложение для инвестора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110" y="1652588"/>
            <a:ext cx="11279187" cy="3341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63999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11</a:t>
            </a:fld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Команда</a:t>
            </a:r>
            <a:endParaRPr lang="ru-RU" dirty="0"/>
          </a:p>
        </p:txBody>
      </p:sp>
      <p:pic>
        <p:nvPicPr>
          <p:cNvPr id="7170" name="Picture 2" descr="D:\Desktop\ocr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37" r="19407"/>
          <a:stretch/>
        </p:blipFill>
        <p:spPr bwMode="auto">
          <a:xfrm>
            <a:off x="1042953" y="2838450"/>
            <a:ext cx="1519269" cy="2219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C556C3C7-92F2-419B-86DE-EF457804E2BF}"/>
              </a:ext>
            </a:extLst>
          </p:cNvPr>
          <p:cNvSpPr txBox="1"/>
          <p:nvPr/>
        </p:nvSpPr>
        <p:spPr>
          <a:xfrm>
            <a:off x="697689" y="5222115"/>
            <a:ext cx="220979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latin typeface="+mj-lt"/>
              </a:rPr>
              <a:t>Петровская А.А.</a:t>
            </a:r>
          </a:p>
          <a:p>
            <a:pPr algn="ctr"/>
            <a:r>
              <a:rPr lang="ru-RU" sz="1400" dirty="0" smtClean="0">
                <a:latin typeface="+mj-lt"/>
              </a:rPr>
              <a:t>Руководитель</a:t>
            </a:r>
            <a:endParaRPr lang="ru-RU" sz="1400" dirty="0">
              <a:latin typeface="+mj-lt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C556C3C7-92F2-419B-86DE-EF457804E2BF}"/>
              </a:ext>
            </a:extLst>
          </p:cNvPr>
          <p:cNvSpPr txBox="1"/>
          <p:nvPr/>
        </p:nvSpPr>
        <p:spPr>
          <a:xfrm>
            <a:off x="3036875" y="3329450"/>
            <a:ext cx="220979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latin typeface="+mj-lt"/>
              </a:rPr>
              <a:t>Маркелова Т.Ю.</a:t>
            </a:r>
            <a:endParaRPr lang="ru-RU" sz="1400" dirty="0" smtClean="0">
              <a:latin typeface="+mj-lt"/>
            </a:endParaRPr>
          </a:p>
          <a:p>
            <a:pPr algn="ctr"/>
            <a:r>
              <a:rPr lang="ru-RU" sz="1400" dirty="0" smtClean="0">
                <a:latin typeface="+mj-lt"/>
              </a:rPr>
              <a:t>Участник команды</a:t>
            </a:r>
            <a:endParaRPr lang="ru-RU" sz="1400" dirty="0">
              <a:latin typeface="+mj-lt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C556C3C7-92F2-419B-86DE-EF457804E2BF}"/>
              </a:ext>
            </a:extLst>
          </p:cNvPr>
          <p:cNvSpPr txBox="1"/>
          <p:nvPr/>
        </p:nvSpPr>
        <p:spPr>
          <a:xfrm>
            <a:off x="5950588" y="3329450"/>
            <a:ext cx="220979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latin typeface="+mj-lt"/>
              </a:rPr>
              <a:t>Козлова Ю.А.</a:t>
            </a:r>
            <a:endParaRPr lang="ru-RU" sz="1400" dirty="0" smtClean="0">
              <a:latin typeface="+mj-lt"/>
            </a:endParaRPr>
          </a:p>
          <a:p>
            <a:pPr algn="ctr"/>
            <a:r>
              <a:rPr lang="ru-RU" sz="1400" dirty="0" smtClean="0">
                <a:latin typeface="+mj-lt"/>
              </a:rPr>
              <a:t>Участник команды</a:t>
            </a:r>
            <a:endParaRPr lang="ru-RU" sz="1400" dirty="0">
              <a:latin typeface="+mj-lt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="" xmlns:a16="http://schemas.microsoft.com/office/drawing/2014/main" id="{C556C3C7-92F2-419B-86DE-EF457804E2BF}"/>
              </a:ext>
            </a:extLst>
          </p:cNvPr>
          <p:cNvSpPr txBox="1"/>
          <p:nvPr/>
        </p:nvSpPr>
        <p:spPr>
          <a:xfrm>
            <a:off x="8899572" y="3331865"/>
            <a:ext cx="220979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dirty="0" err="1" smtClean="0">
                <a:latin typeface="+mj-lt"/>
              </a:rPr>
              <a:t>Конанова</a:t>
            </a:r>
            <a:r>
              <a:rPr lang="ru-RU" sz="1400" dirty="0" smtClean="0">
                <a:latin typeface="+mj-lt"/>
              </a:rPr>
              <a:t> </a:t>
            </a:r>
            <a:r>
              <a:rPr lang="ru-RU" sz="1400" dirty="0" smtClean="0">
                <a:latin typeface="+mj-lt"/>
              </a:rPr>
              <a:t>К.И.</a:t>
            </a:r>
          </a:p>
          <a:p>
            <a:pPr algn="ctr"/>
            <a:r>
              <a:rPr lang="ru-RU" sz="1400" dirty="0" smtClean="0">
                <a:latin typeface="+mj-lt"/>
              </a:rPr>
              <a:t>Участник команды</a:t>
            </a:r>
            <a:endParaRPr lang="ru-RU" sz="1400" dirty="0">
              <a:latin typeface="+mj-lt"/>
            </a:endParaRPr>
          </a:p>
        </p:txBody>
      </p:sp>
      <p:pic>
        <p:nvPicPr>
          <p:cNvPr id="2050" name="Picture 2" descr="Татьяна Юрьевна Маркелова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13" r="23333" b="18379"/>
          <a:stretch/>
        </p:blipFill>
        <p:spPr bwMode="auto">
          <a:xfrm>
            <a:off x="3401758" y="1045037"/>
            <a:ext cx="1480031" cy="2174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sun9-59.userapi.com/impg/GtGtluQBpp-wI2V0KsHx_U_leNgiiiXc_WUp1g/NOGU5dwpCGo.jpg?size=1620x2160&amp;quality=95&amp;sign=a131ccc87ea8f4f0ae8964ebbaf6a771&amp;type=album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12" t="26468" r="38946" b="32060"/>
          <a:stretch/>
        </p:blipFill>
        <p:spPr bwMode="auto">
          <a:xfrm>
            <a:off x="6169662" y="1102343"/>
            <a:ext cx="1755138" cy="2117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9170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Презентация">
  <a:themeElements>
    <a:clrScheme name="ЧГУ">
      <a:dk1>
        <a:srgbClr val="000000"/>
      </a:dk1>
      <a:lt1>
        <a:srgbClr val="FFFFFF"/>
      </a:lt1>
      <a:dk2>
        <a:srgbClr val="121314"/>
      </a:dk2>
      <a:lt2>
        <a:srgbClr val="F5F3F4"/>
      </a:lt2>
      <a:accent1>
        <a:srgbClr val="DA251D"/>
      </a:accent1>
      <a:accent2>
        <a:srgbClr val="A50E13"/>
      </a:accent2>
      <a:accent3>
        <a:srgbClr val="660102"/>
      </a:accent3>
      <a:accent4>
        <a:srgbClr val="E63538"/>
      </a:accent4>
      <a:accent5>
        <a:srgbClr val="B2A8A7"/>
      </a:accent5>
      <a:accent6>
        <a:srgbClr val="D4D4D4"/>
      </a:accent6>
      <a:hlink>
        <a:srgbClr val="DA251D"/>
      </a:hlink>
      <a:folHlink>
        <a:srgbClr val="B2A8A7"/>
      </a:folHlink>
    </a:clrScheme>
    <a:fontScheme name="ЧГУ">
      <a:majorFont>
        <a:latin typeface="Calibri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C87649E7524794AA35A456EA0EAADF8" ma:contentTypeVersion="15" ma:contentTypeDescription="Создание документа." ma:contentTypeScope="" ma:versionID="2dab7c0eba4859789521ec233c299425">
  <xsd:schema xmlns:xsd="http://www.w3.org/2001/XMLSchema" xmlns:xs="http://www.w3.org/2001/XMLSchema" xmlns:p="http://schemas.microsoft.com/office/2006/metadata/properties" xmlns:ns2="2b9d9955-93fb-4bd4-bcdb-8e7ddc259c20" xmlns:ns3="4c612441-9502-4d03-96ef-459065c861af" targetNamespace="http://schemas.microsoft.com/office/2006/metadata/properties" ma:root="true" ma:fieldsID="4956f9d603baee2021465d12568e22ee" ns2:_="" ns3:_="">
    <xsd:import namespace="2b9d9955-93fb-4bd4-bcdb-8e7ddc259c20"/>
    <xsd:import namespace="4c612441-9502-4d03-96ef-459065c861a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b9d9955-93fb-4bd4-bcdb-8e7ddc259c2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Теги изображений" ma:readOnly="false" ma:fieldId="{5cf76f15-5ced-4ddc-b409-7134ff3c332f}" ma:taxonomyMulti="true" ma:sspId="18b14e38-c1c0-4c10-a034-9890b754996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612441-9502-4d03-96ef-459065c861af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24f5d557-526c-428f-9913-5aeff0506f6f}" ma:internalName="TaxCatchAll" ma:showField="CatchAllData" ma:web="4c612441-9502-4d03-96ef-459065c861a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b9d9955-93fb-4bd4-bcdb-8e7ddc259c20">
      <Terms xmlns="http://schemas.microsoft.com/office/infopath/2007/PartnerControls"/>
    </lcf76f155ced4ddcb4097134ff3c332f>
    <TaxCatchAll xmlns="4c612441-9502-4d03-96ef-459065c861af" xsi:nil="true"/>
  </documentManagement>
</p:properties>
</file>

<file path=customXml/itemProps1.xml><?xml version="1.0" encoding="utf-8"?>
<ds:datastoreItem xmlns:ds="http://schemas.openxmlformats.org/officeDocument/2006/customXml" ds:itemID="{5A6CA5F9-3E3A-4EF6-9E87-40B7E5B5236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b9d9955-93fb-4bd4-bcdb-8e7ddc259c20"/>
    <ds:schemaRef ds:uri="4c612441-9502-4d03-96ef-459065c861a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DA8685B-D433-4A50-82AE-0EE899E309F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6200D7A-E42F-473E-ABEB-7993CB9305DC}">
  <ds:schemaRefs>
    <ds:schemaRef ds:uri="http://schemas.microsoft.com/office/2006/metadata/properties"/>
    <ds:schemaRef ds:uri="http://schemas.openxmlformats.org/package/2006/metadata/core-properties"/>
    <ds:schemaRef ds:uri="http://purl.org/dc/terms/"/>
    <ds:schemaRef ds:uri="http://purl.org/dc/dcmitype/"/>
    <ds:schemaRef ds:uri="http://www.w3.org/XML/1998/namespace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4c612441-9502-4d03-96ef-459065c861af"/>
    <ds:schemaRef ds:uri="2b9d9955-93fb-4bd4-bcdb-8e7ddc259c20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2926</TotalTime>
  <Words>336</Words>
  <Application>Microsoft Office PowerPoint</Application>
  <PresentationFormat>Произвольный</PresentationFormat>
  <Paragraphs>98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Презентация</vt:lpstr>
      <vt:lpstr>Производство теплоизоляционных материалов на базе отходов металлургической промышленности</vt:lpstr>
      <vt:lpstr>Актуальность проекта и проблема клиента</vt:lpstr>
      <vt:lpstr>Решение</vt:lpstr>
      <vt:lpstr>Целевая аудитория</vt:lpstr>
      <vt:lpstr>Бизнес-модель</vt:lpstr>
      <vt:lpstr>Рынок</vt:lpstr>
      <vt:lpstr>Конкуренты</vt:lpstr>
      <vt:lpstr>Текущие результаты команды</vt:lpstr>
      <vt:lpstr>План развития стартап-проекта</vt:lpstr>
      <vt:lpstr>Предложение для инвестора</vt:lpstr>
      <vt:lpstr>Команда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История и достижения кафедры химических технологий  1972-2022 гг.</dc:title>
  <dc:creator>Anastasia</dc:creator>
  <cp:lastModifiedBy>kafsten</cp:lastModifiedBy>
  <cp:revision>334</cp:revision>
  <dcterms:created xsi:type="dcterms:W3CDTF">2022-04-04T12:37:27Z</dcterms:created>
  <dcterms:modified xsi:type="dcterms:W3CDTF">2023-12-01T07:49:55Z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0x0101003C87649E7524794AA35A456EA0EAADF8</vt:lpwstr>
  </property>
</Properties>
</file>