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38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2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055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14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267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268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56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094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86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28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1542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207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30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149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504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611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C541E-0622-4154-8F3E-787A97F6448E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DB893FF-AF3F-46B5-BF57-0C67D099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030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0400" y="2096029"/>
            <a:ext cx="9144000" cy="4135437"/>
          </a:xfrm>
        </p:spPr>
        <p:txBody>
          <a:bodyPr>
            <a:noAutofit/>
          </a:bodyPr>
          <a:lstStyle/>
          <a:p>
            <a:pPr algn="just"/>
            <a:r>
              <a:rPr lang="ru-RU" sz="3600" dirty="0" smtClean="0">
                <a:latin typeface="Arial Black" panose="020B0A04020102020204" pitchFamily="34" charset="0"/>
              </a:rPr>
              <a:t>Создание пельменных автоматов</a:t>
            </a:r>
            <a:endParaRPr lang="ru-RU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01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Суть идеи</a:t>
            </a:r>
            <a:r>
              <a:rPr lang="en-US" dirty="0" smtClean="0">
                <a:latin typeface="Arial Black" panose="020B0A04020102020204" pitchFamily="34" charset="0"/>
              </a:rPr>
              <a:t>/</a:t>
            </a:r>
            <a:r>
              <a:rPr lang="ru-RU" dirty="0" smtClean="0">
                <a:latin typeface="Arial Black" panose="020B0A04020102020204" pitchFamily="34" charset="0"/>
              </a:rPr>
              <a:t>гипотезы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Я хочу создать пельменный автомат</a:t>
            </a:r>
            <a:r>
              <a:rPr lang="en-US" sz="2400" dirty="0" smtClean="0">
                <a:latin typeface="Bell MT" panose="02020503060305020303" pitchFamily="18" charset="0"/>
              </a:rPr>
              <a:t>,</a:t>
            </a:r>
            <a:r>
              <a:rPr lang="ru-RU" sz="2400" dirty="0"/>
              <a:t> </a:t>
            </a:r>
            <a:r>
              <a:rPr lang="ru-RU" sz="2400" dirty="0" smtClean="0"/>
              <a:t>который будет </a:t>
            </a:r>
            <a:r>
              <a:rPr lang="ru-RU" sz="2400" smtClean="0"/>
              <a:t>заранее </a:t>
            </a:r>
            <a:r>
              <a:rPr lang="ru-RU" sz="2400" smtClean="0"/>
              <a:t>изготавливать</a:t>
            </a:r>
            <a:r>
              <a:rPr lang="ru-RU" sz="2400" smtClean="0"/>
              <a:t> </a:t>
            </a:r>
            <a:r>
              <a:rPr lang="ru-RU" sz="2400" dirty="0" smtClean="0"/>
              <a:t>пельмени и человек при покупке их</a:t>
            </a:r>
            <a:r>
              <a:rPr lang="en-US" sz="2400" dirty="0" smtClean="0">
                <a:latin typeface="Bell MT" panose="02020503060305020303" pitchFamily="18" charset="0"/>
              </a:rPr>
              <a:t>,</a:t>
            </a:r>
            <a:r>
              <a:rPr lang="ru-RU" sz="2400" dirty="0" smtClean="0"/>
              <a:t> будет получать сразу готовый продукт</a:t>
            </a:r>
            <a:r>
              <a:rPr lang="en-US" sz="2400" dirty="0" smtClean="0">
                <a:latin typeface="Bell MT" panose="02020503060305020303" pitchFamily="18" charset="0"/>
              </a:rPr>
              <a:t>.</a:t>
            </a:r>
            <a:r>
              <a:rPr lang="ru-RU" sz="2400" dirty="0" smtClean="0"/>
              <a:t> Осуществить данную идею можно при помощи создания пельменного автомата и приложения</a:t>
            </a:r>
            <a:r>
              <a:rPr lang="en-US" sz="2400" dirty="0" smtClean="0">
                <a:latin typeface="Bell MT" panose="02020503060305020303" pitchFamily="18" charset="0"/>
              </a:rPr>
              <a:t>,</a:t>
            </a:r>
            <a:r>
              <a:rPr lang="ru-RU" sz="2400" dirty="0" smtClean="0"/>
              <a:t> в котором человек будет выбирать на карте конкретный пельменный автомат</a:t>
            </a:r>
            <a:r>
              <a:rPr lang="en-US" sz="2400" dirty="0" smtClean="0">
                <a:latin typeface="Bell MT" panose="02020503060305020303" pitchFamily="18" charset="0"/>
              </a:rPr>
              <a:t>,</a:t>
            </a:r>
            <a:r>
              <a:rPr lang="ru-RU" sz="2400" dirty="0" smtClean="0"/>
              <a:t> заказывать нужное ему кол-во пельменей и сразу забирать готовый заказ</a:t>
            </a:r>
            <a:r>
              <a:rPr lang="en-US" sz="2400" dirty="0" smtClean="0">
                <a:latin typeface="Bell MT" panose="02020503060305020303" pitchFamily="18" charset="0"/>
              </a:rPr>
              <a:t>.</a:t>
            </a:r>
            <a:r>
              <a:rPr lang="ru-RU" sz="2400" dirty="0" smtClean="0"/>
              <a:t> Также будет доступна оплата непосредственно вживую через этот автомат</a:t>
            </a:r>
            <a:r>
              <a:rPr lang="en-US" sz="2400" dirty="0" smtClean="0">
                <a:latin typeface="Bell MT" panose="02020503060305020303" pitchFamily="18" charset="0"/>
              </a:rPr>
              <a:t>,</a:t>
            </a:r>
            <a:r>
              <a:rPr lang="ru-RU" sz="2400" dirty="0" smtClean="0"/>
              <a:t> но тогда придется ждать процесс варки пельменей</a:t>
            </a:r>
            <a:r>
              <a:rPr lang="en-US" sz="2400" dirty="0" smtClean="0">
                <a:latin typeface="Bell MT" panose="02020503060305020303" pitchFamily="18" charset="0"/>
              </a:rPr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640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_CopperGothCpsExp" panose="020E0705020203020404" pitchFamily="34" charset="-52"/>
              </a:rPr>
              <a:t>Проблема и текущие решения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Проблема заключается в том</a:t>
            </a:r>
            <a:r>
              <a:rPr lang="en-US" sz="2400" dirty="0" smtClean="0"/>
              <a:t>,</a:t>
            </a:r>
            <a:r>
              <a:rPr lang="ru-RU" sz="2400" dirty="0" smtClean="0"/>
              <a:t> что зачастую в столовых и ресторанах </a:t>
            </a:r>
            <a:r>
              <a:rPr lang="en-US" sz="2400" dirty="0" smtClean="0"/>
              <a:t>,</a:t>
            </a:r>
            <a:r>
              <a:rPr lang="ru-RU" sz="2400" dirty="0" smtClean="0"/>
              <a:t> наблюдается большой поток очереди</a:t>
            </a:r>
            <a:r>
              <a:rPr lang="en-US" sz="2400" dirty="0" smtClean="0"/>
              <a:t>,</a:t>
            </a:r>
            <a:r>
              <a:rPr lang="ru-RU" sz="2400" dirty="0"/>
              <a:t> </a:t>
            </a:r>
            <a:r>
              <a:rPr lang="ru-RU" sz="2400" dirty="0" smtClean="0"/>
              <a:t>а также </a:t>
            </a:r>
            <a:r>
              <a:rPr lang="en-US" sz="2400" dirty="0" smtClean="0"/>
              <a:t>,</a:t>
            </a:r>
            <a:r>
              <a:rPr lang="ru-RU" sz="2400" dirty="0" smtClean="0"/>
              <a:t>нередко</a:t>
            </a:r>
            <a:r>
              <a:rPr lang="en-US" sz="2400" dirty="0" smtClean="0"/>
              <a:t>,</a:t>
            </a:r>
            <a:r>
              <a:rPr lang="ru-RU" sz="2400" dirty="0" smtClean="0"/>
              <a:t> там попросту не продаются готовые пельмени</a:t>
            </a:r>
            <a:r>
              <a:rPr lang="en-US" sz="2400" dirty="0" smtClean="0"/>
              <a:t>,</a:t>
            </a:r>
            <a:r>
              <a:rPr lang="ru-RU" sz="2400" dirty="0"/>
              <a:t> </a:t>
            </a:r>
            <a:r>
              <a:rPr lang="ru-RU" sz="2400" dirty="0" smtClean="0"/>
              <a:t>которые может захотеть человек</a:t>
            </a:r>
            <a:r>
              <a:rPr lang="en-US" sz="2400" dirty="0" smtClean="0"/>
              <a:t>. </a:t>
            </a:r>
            <a:r>
              <a:rPr lang="ru-RU" sz="2400" dirty="0" smtClean="0"/>
              <a:t>Мой пельменный автомат убирает проблему с очередями</a:t>
            </a:r>
            <a:r>
              <a:rPr lang="en-US" sz="2400" dirty="0" smtClean="0"/>
              <a:t>,</a:t>
            </a:r>
            <a:r>
              <a:rPr lang="ru-RU" sz="2400" dirty="0"/>
              <a:t> </a:t>
            </a:r>
            <a:r>
              <a:rPr lang="ru-RU" sz="2400" dirty="0" smtClean="0"/>
              <a:t>так как пельмени будут готовы к определенному времени и убирает проблему</a:t>
            </a:r>
            <a:r>
              <a:rPr lang="en-US" sz="2400" dirty="0" smtClean="0"/>
              <a:t>,</a:t>
            </a:r>
            <a:r>
              <a:rPr lang="ru-RU" sz="2400" dirty="0" smtClean="0"/>
              <a:t> связанную с  отсутствием в большинстве сетей общепита такого продукта</a:t>
            </a:r>
            <a:r>
              <a:rPr lang="en-US" sz="2400" dirty="0" smtClean="0"/>
              <a:t>,</a:t>
            </a:r>
            <a:r>
              <a:rPr lang="ru-RU" sz="2400" dirty="0" smtClean="0"/>
              <a:t> как пельмени</a:t>
            </a:r>
            <a:r>
              <a:rPr lang="en-US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8119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Моя </a:t>
            </a:r>
            <a:r>
              <a:rPr lang="ru-RU" dirty="0"/>
              <a:t>гипотеза решения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предполагаю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что людям будет удобно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заказать пельмени ( так как это довольно сытный и вкусный продукт) к определенному времени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пройтись до ближайшего пельменного автомата и сразу забрать свою покупку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тем самым сэкономив время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34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Моей целевой аудиторией будут являться студенты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рабочие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школьники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которых есть перерывы на обед в определенное время и на это время они будут заказывать пельмени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84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Моя команда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закупщик продуктов для приготовления пельменей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программист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06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</TotalTime>
  <Words>237</Words>
  <Application>Microsoft Office PowerPoint</Application>
  <PresentationFormat>Широкоэкранный</PresentationFormat>
  <Paragraphs>14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a_CopperGothCpsExp</vt:lpstr>
      <vt:lpstr>Arial</vt:lpstr>
      <vt:lpstr>Arial Black</vt:lpstr>
      <vt:lpstr>Bell MT</vt:lpstr>
      <vt:lpstr>Times New Roman</vt:lpstr>
      <vt:lpstr>Trebuchet MS</vt:lpstr>
      <vt:lpstr>Wingdings 3</vt:lpstr>
      <vt:lpstr>Грань</vt:lpstr>
      <vt:lpstr>Презентация PowerPoint</vt:lpstr>
      <vt:lpstr>Суть идеи/гипотезы</vt:lpstr>
      <vt:lpstr>Проблема и текущие решения</vt:lpstr>
      <vt:lpstr>Моя гипотеза решения</vt:lpstr>
      <vt:lpstr>Целевая аудитория</vt:lpstr>
      <vt:lpstr>Моя команда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5</cp:revision>
  <dcterms:created xsi:type="dcterms:W3CDTF">2023-11-15T12:15:31Z</dcterms:created>
  <dcterms:modified xsi:type="dcterms:W3CDTF">2023-11-16T10:43:41Z</dcterms:modified>
</cp:coreProperties>
</file>