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502">
          <p15:clr>
            <a:srgbClr val="A4A3A4"/>
          </p15:clr>
        </p15:guide>
        <p15:guide id="3" pos="3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C3C2611-4C71-4FC5-86AE-919BDF0F9419}"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635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  <a:insideH>
            <a:ln w="6350">
              <a:solidFill>
                <a:schemeClr val="accent1"/>
              </a:solidFill>
            </a:ln>
          </a:insideH>
          <a:insideV>
            <a:ln w="6350">
              <a:solidFill>
                <a:schemeClr val="accent1"/>
              </a:solidFill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 i="off"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1195" autoAdjust="0"/>
  </p:normalViewPr>
  <p:slideViewPr>
    <p:cSldViewPr snapToGrid="0" snapToObjects="1" showGuides="1">
      <p:cViewPr>
        <p:scale>
          <a:sx n="70" d="100"/>
          <a:sy n="70" d="100"/>
        </p:scale>
        <p:origin x="-1012" y="16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51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71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95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90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36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71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20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5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3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4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9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4912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07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85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21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26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685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4055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23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49" r:id="rId19"/>
    <p:sldLayoutId id="2147483651" r:id="rId20"/>
    <p:sldLayoutId id="2147483652" r:id="rId21"/>
    <p:sldLayoutId id="2147483653" r:id="rId22"/>
    <p:sldLayoutId id="2147483654" r:id="rId23"/>
    <p:sldLayoutId id="2147483655" r:id="rId24"/>
    <p:sldLayoutId id="2147483656" r:id="rId25"/>
    <p:sldLayoutId id="2147483657" r:id="rId2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bin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687018" y="4841215"/>
            <a:ext cx="4831212" cy="201435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77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dirty="0"/>
              <a:t>Магнезиальное вяжущее, используемое в строительной 3</a:t>
            </a:r>
            <a:r>
              <a:rPr lang="en-US" sz="4000" dirty="0"/>
              <a:t>D </a:t>
            </a:r>
            <a:r>
              <a:rPr lang="ru-RU" sz="4000" dirty="0"/>
              <a:t>печати.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8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91516" y="196383"/>
            <a:ext cx="2344820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69" y="2998194"/>
            <a:ext cx="1465699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480711"/>
            <a:ext cx="2815624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2" y="410765"/>
            <a:ext cx="3870257" cy="1151401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Шрифт, облако&#10;&#10;Автоматически созданное описание">
            <a:extLst>
              <a:ext uri="{FF2B5EF4-FFF2-40B4-BE49-F238E27FC236}">
                <a16:creationId xmlns:a16="http://schemas.microsoft.com/office/drawing/2014/main" xmlns="" id="{EA4EA5E1-C4B6-3310-D50D-C949CDC02C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9" y="1988537"/>
            <a:ext cx="4191890" cy="2799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ками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D239842-95A4-C385-BDB0-5D55F6841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83" y="77440"/>
            <a:ext cx="8367824" cy="674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2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509ABB6-A952-5478-CE27-A73B1F776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74" y="60286"/>
            <a:ext cx="8430081" cy="67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45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52812A-2925-156E-3F69-4A029718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689" y="30516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Стоимость организации производства – от 20 до 30 миллионов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59A1DCC-559B-5095-8958-B91646D1C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11" y="1163409"/>
            <a:ext cx="5662110" cy="3756934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амолет, машина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xmlns="" id="{D66B4262-9B16-8758-FB40-074309ADF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886" y="3173294"/>
            <a:ext cx="4517403" cy="33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9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584A9F-620F-60AE-895F-C534B538B5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8862" y="2048116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КоМАНДА</a:t>
            </a:r>
            <a:r>
              <a:rPr lang="ru-RU" dirty="0"/>
              <a:t> ПРОЕКТА: </a:t>
            </a:r>
          </a:p>
          <a:p>
            <a:pPr marL="0" indent="0">
              <a:buNone/>
            </a:pPr>
            <a:r>
              <a:rPr lang="ru-RU" dirty="0"/>
              <a:t>ЛИДЕР – ВАХРУШЕВ СЕМЕН ЕВГЕНЬЕВИЧ 89678603532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Simonvakhrusev@gmail.com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ТРЕКЕР – ПРАВДИНА НАТАЛЬЯ ВИКТОРОВНА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Изображение выглядит как Человеческое лицо, человек, Подбородок, Лоб&#10;&#10;Автоматически созданное описание">
            <a:extLst>
              <a:ext uri="{FF2B5EF4-FFF2-40B4-BE49-F238E27FC236}">
                <a16:creationId xmlns:a16="http://schemas.microsoft.com/office/drawing/2014/main" xmlns="" id="{57DE9F0E-A503-9D0B-D5FB-641C077977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945" y="1133716"/>
            <a:ext cx="2180492" cy="308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7929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184</TotalTime>
  <Words>35</Words>
  <Application>Microsoft Office PowerPoint</Application>
  <DocSecurity>0</DocSecurity>
  <PresentationFormat>Произвольный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Наталья Правдина</cp:lastModifiedBy>
  <cp:revision>30</cp:revision>
  <dcterms:modified xsi:type="dcterms:W3CDTF">2023-12-18T06:29:30Z</dcterms:modified>
  <dc:identifier/>
  <dc:language/>
  <cp:version/>
</cp:coreProperties>
</file>