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63" r:id="rId6"/>
    <p:sldId id="262" r:id="rId7"/>
    <p:sldId id="275" r:id="rId8"/>
    <p:sldId id="276" r:id="rId9"/>
    <p:sldId id="277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59" r:id="rId18"/>
    <p:sldId id="258" r:id="rId19"/>
    <p:sldId id="271" r:id="rId20"/>
    <p:sldId id="272" r:id="rId21"/>
    <p:sldId id="264" r:id="rId22"/>
    <p:sldId id="27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11455"/>
    <a:srgbClr val="D9E2E2"/>
    <a:srgbClr val="F2F0FE"/>
    <a:srgbClr val="DAE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58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461367-4EB7-4B8E-9B17-202AA6A63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C03B29D-4B68-4C54-BB50-5B07299D4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D8B350-6874-4DE2-902F-DECFEE60B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1EC5-D96E-493B-9FA0-DB93D6752CA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3F9C62-4E58-4C0C-83DC-5057C73C4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44BED7-8FE4-4CEF-861A-E65AD7A52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6C857-F037-42D9-BB4D-4891412A1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81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5F1B4-374B-4C7F-94D3-E762A73DB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D88710-36DE-4666-AF35-22BF75B3F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E72919-B555-4306-9B45-0CD012936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1EC5-D96E-493B-9FA0-DB93D6752CA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83EE67-996A-401F-A0D8-BF4F3CE0E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382C0F-541E-4136-8853-97EF8049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6C857-F037-42D9-BB4D-4891412A1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765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8E6294-A289-4AA7-BB3C-CA285BF01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598A49-3D7A-4368-8592-C17A9A1E9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5DD03D-EB49-412B-A9E3-40712473A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1EC5-D96E-493B-9FA0-DB93D6752CA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59888F-CB50-4DB0-AFB2-F10B260D8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CAECC6-3BBB-4B78-A964-0AEB4673B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6C857-F037-42D9-BB4D-4891412A1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7A324-4BD5-4BE7-B629-82916C53A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8AD5A3-0820-4B57-B5F1-E15D6BDEAC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D8E3F6-069D-48D3-9C44-E81E32B95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2C4FAC-B779-4630-827A-ED7EC160A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1EC5-D96E-493B-9FA0-DB93D6752CA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98C8D8-C829-4744-8CD5-5D41DA65F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416527-ED95-4926-8D80-A124621ED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6C857-F037-42D9-BB4D-4891412A1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56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17F905-6C3C-415F-81D3-C0D509F8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2ACE2F-81C9-4DFA-B950-F076DE910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E4E78D-2CF1-4221-9E4F-BE15E9AC6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283F3F2-E1CC-4145-91E6-3CAF90A30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AA222E3-5C7E-4DD6-94BD-B5C866843C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8591400-B7C4-4FF2-950A-7D4C7E582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1EC5-D96E-493B-9FA0-DB93D6752CA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47BD77C-DC17-403E-9F56-73ACF5B8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49BBBEE-FF9C-4932-A8FA-6D8F4BD56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6C857-F037-42D9-BB4D-4891412A1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75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AAB72A-1546-4A00-80AD-A73221C26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C60D31-B9B7-44A5-9991-8EBD311A2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1EC5-D96E-493B-9FA0-DB93D6752CA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9DA79DC-AC0D-4895-9165-C06F64A91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D58E71-8EB0-474C-A901-A685B522E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6C857-F037-42D9-BB4D-4891412A1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4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BBABB15-0573-4389-A5B3-0A14BB92D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1EC5-D96E-493B-9FA0-DB93D6752CA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FEB7D90-3CB4-4BCA-B13A-AF25C4132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F84BCA-1C93-40F2-B075-5D7D58E33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6C857-F037-42D9-BB4D-4891412A1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87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AABCE-D1C7-4DF3-9AE9-8F5D6FF19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7EEE6C-6E47-461F-894E-FC1DA014B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1B930B3-6EE8-4919-9D5E-E8A1088A6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E8C2F4-ED4B-410F-8A78-0673FDAF8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1EC5-D96E-493B-9FA0-DB93D6752CA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7E9FF6-EA96-4BFF-810D-A92010C8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EB8417-85AE-49A7-B56E-34D1CC58E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6C857-F037-42D9-BB4D-4891412A1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54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5F48C-9C98-4EE6-811B-DD444E7D8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1F774B1-35BF-45B0-9092-72148DF718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9E33F8-EB7B-4F46-A3CF-FDAA416DB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02AB40-27A9-486A-B29A-A16C174C2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1EC5-D96E-493B-9FA0-DB93D6752CA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6E2B14-6647-4B3C-8515-9DE2C489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603F5C-C1FA-4D19-817E-89A09D6C8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6C857-F037-42D9-BB4D-4891412A1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14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DFBCD5-8FC7-4ED4-9763-C71E1C80C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0B11238-1142-4956-98BD-85BEACC93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273C6-8294-492A-B57D-FBEDBE60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1EC5-D96E-493B-9FA0-DB93D6752CA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639B56-14E3-440E-B380-902540F51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A81958-72D9-4AED-B345-24BD38CE4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6C857-F037-42D9-BB4D-4891412A1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06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60B482-DA53-496D-B9AE-4E1246376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4E89C1-E22E-49B8-A2DF-57BA39ACF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1B74CD-1104-4F8E-BA25-17A518D66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1EC5-D96E-493B-9FA0-DB93D6752CA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15F00C-8458-439B-9B52-0A69D929C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C2191A-CC33-409B-988B-841CF83B0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6C857-F037-42D9-BB4D-4891412A1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774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02907-1982-453E-8B60-AB7734A4A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9518C8-16F6-45DC-B20B-952FFD068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52A6BE-D75C-47F9-B16C-2D91F4C18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21EC5-D96E-493B-9FA0-DB93D6752CAB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168663-CE46-4D57-8C3A-4B964BDC5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24BC92-9FA1-4448-A76F-C924E7156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6C857-F037-42D9-BB4D-4891412A1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590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7.png"/><Relationship Id="rId7" Type="http://schemas.openxmlformats.org/officeDocument/2006/relationships/image" Target="../media/image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48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76CB4-B4F1-42EA-A5F8-7E650C0BF3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3B7AAC-CA43-45B8-8FE1-842F7A9680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3B453B-A960-49B9-D747-B1527683E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54"/>
            <a:ext cx="12192000" cy="6853491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B20333F-11B8-A6CE-4195-C1161F7394D5}"/>
              </a:ext>
            </a:extLst>
          </p:cNvPr>
          <p:cNvSpPr/>
          <p:nvPr/>
        </p:nvSpPr>
        <p:spPr>
          <a:xfrm>
            <a:off x="708212" y="770965"/>
            <a:ext cx="7198659" cy="923364"/>
          </a:xfrm>
          <a:prstGeom prst="round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87AE1D-FBC7-3E13-AF57-5B9E8EE5B78B}"/>
              </a:ext>
            </a:extLst>
          </p:cNvPr>
          <p:cNvSpPr/>
          <p:nvPr/>
        </p:nvSpPr>
        <p:spPr>
          <a:xfrm>
            <a:off x="1201271" y="5145741"/>
            <a:ext cx="6221505" cy="90543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875FB2-135E-E109-90DB-2F3F31DD11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630" y="806823"/>
            <a:ext cx="1273873" cy="973625"/>
          </a:xfrm>
          <a:prstGeom prst="rect">
            <a:avLst/>
          </a:prstGeom>
        </p:spPr>
      </p:pic>
      <p:pic>
        <p:nvPicPr>
          <p:cNvPr id="10" name="Picture 2" descr="Кубанский государственный университет">
            <a:extLst>
              <a:ext uri="{FF2B5EF4-FFF2-40B4-BE49-F238E27FC236}">
                <a16:creationId xmlns:a16="http://schemas.microsoft.com/office/drawing/2014/main" id="{091BDC09-70A4-E870-92F7-2FA50A85F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401" y="850714"/>
            <a:ext cx="1300977" cy="75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CDC7F75-5A38-A62E-45C0-53B0F2F6B0E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14270" y="1063844"/>
            <a:ext cx="1892327" cy="5090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2BC93FD-54C6-3909-A846-7233EE76BE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199" y="696884"/>
            <a:ext cx="1508415" cy="108605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60F97A3-0BB4-8B00-57CF-8C24C70771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511" y="6258257"/>
            <a:ext cx="1854612" cy="13632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8EEDA41-6E02-DEB9-45D9-30498398057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4" t="16909" r="15892" b="19622"/>
          <a:stretch/>
        </p:blipFill>
        <p:spPr>
          <a:xfrm>
            <a:off x="6514341" y="6061245"/>
            <a:ext cx="726872" cy="48219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81C3771-CFB8-6971-B871-F9615C572D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298" y="6212696"/>
            <a:ext cx="1147136" cy="24676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E3B11BC-517E-7446-37C9-5FBFF20A3EE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271" y="5989528"/>
            <a:ext cx="465864" cy="58232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41CF4EF-3B4F-8DFF-19DE-3319D369585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6" y="6153118"/>
            <a:ext cx="1083100" cy="37806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591F1C9-55B2-500F-9C12-93046F63A22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16"/>
          <a:stretch/>
        </p:blipFill>
        <p:spPr>
          <a:xfrm>
            <a:off x="4251476" y="5970232"/>
            <a:ext cx="874783" cy="602607"/>
          </a:xfrm>
          <a:prstGeom prst="rect">
            <a:avLst/>
          </a:prstGeom>
        </p:spPr>
      </p:pic>
      <p:pic>
        <p:nvPicPr>
          <p:cNvPr id="20" name="Picture 2" descr="https://avatars.mds.yandex.net/i?id=58f20006c9fe4becdacfe80c017ffc0b562e5dd1-4079549-images-thumbs&amp;n=13">
            <a:extLst>
              <a:ext uri="{FF2B5EF4-FFF2-40B4-BE49-F238E27FC236}">
                <a16:creationId xmlns:a16="http://schemas.microsoft.com/office/drawing/2014/main" id="{F4B09AFB-378A-80C7-8720-DE4FB852B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48" y="6147999"/>
            <a:ext cx="875176" cy="30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61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9639AB-82B3-4AC8-BBE3-027BBA872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5" y="4284"/>
            <a:ext cx="12269490" cy="691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586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632C54-D802-42A3-B269-D84FE4B68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8" y="28100"/>
            <a:ext cx="12136544" cy="680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54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94258D-AE3B-4D2F-852C-45925D8A3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" y="32863"/>
            <a:ext cx="12174649" cy="679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599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81E618-6830-4A94-C22E-5B0F59480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39" y="113837"/>
            <a:ext cx="11803122" cy="663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65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3FAB4D-BFCC-4FED-9182-DA5734EC8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" y="18574"/>
            <a:ext cx="12174649" cy="682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867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D33A43-B6DE-8FD1-5D0E-783E3F9B2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75" y="2183514"/>
            <a:ext cx="2124637" cy="4100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69D291-5122-819F-BD47-6B2C707DC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18" y="2070847"/>
            <a:ext cx="2519082" cy="43658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4D63D6-468B-8448-A948-E46151A29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452" y="1397484"/>
            <a:ext cx="2748290" cy="4774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726BD85-F534-D037-B6B3-1AF05EC6E6BE}"/>
              </a:ext>
            </a:extLst>
          </p:cNvPr>
          <p:cNvSpPr txBox="1"/>
          <p:nvPr/>
        </p:nvSpPr>
        <p:spPr>
          <a:xfrm>
            <a:off x="353480" y="369521"/>
            <a:ext cx="4088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Таблетница</a:t>
            </a:r>
            <a:endParaRPr lang="ru-RU" sz="4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A5C24593-5EDF-F1CD-D8A6-E79B91BC6971}"/>
              </a:ext>
            </a:extLst>
          </p:cNvPr>
          <p:cNvSpPr/>
          <p:nvPr/>
        </p:nvSpPr>
        <p:spPr>
          <a:xfrm>
            <a:off x="10689457" y="217847"/>
            <a:ext cx="1153421" cy="1149226"/>
          </a:xfrm>
          <a:custGeom>
            <a:avLst/>
            <a:gdLst/>
            <a:ahLst/>
            <a:cxnLst/>
            <a:rect l="l" t="t" r="r" b="b"/>
            <a:pathLst>
              <a:path w="1153421" h="1149226">
                <a:moveTo>
                  <a:pt x="0" y="0"/>
                </a:moveTo>
                <a:lnTo>
                  <a:pt x="1153421" y="0"/>
                </a:lnTo>
                <a:lnTo>
                  <a:pt x="1153421" y="1149226"/>
                </a:lnTo>
                <a:lnTo>
                  <a:pt x="0" y="11492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301A5B1-5DC8-4A19-4585-9C8BA9080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235735"/>
            <a:ext cx="3281082" cy="5209888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81E26AEF-8022-BE4C-14ED-DCA62731BF11}"/>
              </a:ext>
            </a:extLst>
          </p:cNvPr>
          <p:cNvGrpSpPr/>
          <p:nvPr/>
        </p:nvGrpSpPr>
        <p:grpSpPr>
          <a:xfrm>
            <a:off x="8498541" y="1990165"/>
            <a:ext cx="2599765" cy="4365809"/>
            <a:chOff x="8417859" y="1622612"/>
            <a:chExt cx="2599765" cy="4365809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28002A6-26D4-1929-4EE5-254844817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9333" y="1757082"/>
              <a:ext cx="2198888" cy="361277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0" endPos="28000" dist="5000" dir="5400000" sy="-100000" algn="bl" rotWithShape="0"/>
            </a:effectLst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74BD08CC-F557-CD7D-9CB8-6A22BEC3F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7859" y="1622612"/>
              <a:ext cx="2599765" cy="43658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6316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1F183-6A59-D9B0-BB89-FC9F155BB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6AACBFE-586C-E1F9-3EAB-1EFDB11B0006}"/>
              </a:ext>
            </a:extLst>
          </p:cNvPr>
          <p:cNvSpPr txBox="1"/>
          <p:nvPr/>
        </p:nvSpPr>
        <p:spPr>
          <a:xfrm>
            <a:off x="523809" y="396415"/>
            <a:ext cx="40883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Оцифровка анализов</a:t>
            </a:r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A84554F0-1FC7-B3C3-3641-A4CAD8AC7587}"/>
              </a:ext>
            </a:extLst>
          </p:cNvPr>
          <p:cNvSpPr/>
          <p:nvPr/>
        </p:nvSpPr>
        <p:spPr>
          <a:xfrm>
            <a:off x="10689457" y="217847"/>
            <a:ext cx="1153421" cy="1149226"/>
          </a:xfrm>
          <a:custGeom>
            <a:avLst/>
            <a:gdLst/>
            <a:ahLst/>
            <a:cxnLst/>
            <a:rect l="l" t="t" r="r" b="b"/>
            <a:pathLst>
              <a:path w="1153421" h="1149226">
                <a:moveTo>
                  <a:pt x="0" y="0"/>
                </a:moveTo>
                <a:lnTo>
                  <a:pt x="1153421" y="0"/>
                </a:lnTo>
                <a:lnTo>
                  <a:pt x="1153421" y="1149226"/>
                </a:lnTo>
                <a:lnTo>
                  <a:pt x="0" y="11492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18EEAEC3-3D23-6286-0DBF-B226F3E9EB61}"/>
              </a:ext>
            </a:extLst>
          </p:cNvPr>
          <p:cNvGrpSpPr/>
          <p:nvPr/>
        </p:nvGrpSpPr>
        <p:grpSpPr>
          <a:xfrm>
            <a:off x="7853081" y="268940"/>
            <a:ext cx="2545978" cy="4347884"/>
            <a:chOff x="4087905" y="1335740"/>
            <a:chExt cx="3352800" cy="519056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CFE5CBD3-0107-5DE9-727E-F68139B72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0125" y="1488141"/>
              <a:ext cx="2944393" cy="480508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0" endPos="28000" dist="5000" dir="5400000" sy="-100000" algn="bl" rotWithShape="0"/>
            </a:effectLst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64D63B97-3C36-87FB-7F38-B3FB1186E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7905" y="1335740"/>
              <a:ext cx="3352800" cy="5190565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73A611F-9C03-7578-8FD0-BCEEBC8D9F18}"/>
              </a:ext>
            </a:extLst>
          </p:cNvPr>
          <p:cNvGrpSpPr/>
          <p:nvPr/>
        </p:nvGrpSpPr>
        <p:grpSpPr>
          <a:xfrm>
            <a:off x="4159625" y="1353670"/>
            <a:ext cx="3263152" cy="5154704"/>
            <a:chOff x="7871012" y="2097740"/>
            <a:chExt cx="2814917" cy="4383741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0942FD3-5C0A-44C4-3858-A3EBE7C81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200" y="2223248"/>
              <a:ext cx="2375648" cy="407346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0" endPos="28000" dist="5000" dir="5400000" sy="-100000" algn="bl" rotWithShape="0"/>
            </a:effectLst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5D16145-7962-7DF3-F6E8-A8AAB77D0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1012" y="2097740"/>
              <a:ext cx="2814917" cy="4383741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00FA649-EF66-B961-6D04-8633A3C85D0E}"/>
              </a:ext>
            </a:extLst>
          </p:cNvPr>
          <p:cNvGrpSpPr/>
          <p:nvPr/>
        </p:nvGrpSpPr>
        <p:grpSpPr>
          <a:xfrm>
            <a:off x="914401" y="2223247"/>
            <a:ext cx="2752166" cy="4177552"/>
            <a:chOff x="564776" y="1398495"/>
            <a:chExt cx="2698377" cy="4177552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024986E7-01A5-02CE-8EA8-A95B65DF8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964" y="1518366"/>
              <a:ext cx="2294966" cy="383919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0" endPos="28000" dist="5000" dir="5400000" sy="-100000" algn="bl" rotWithShape="0"/>
            </a:effectLst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84FD07C-5F3C-3CF1-A998-5301FBEEF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776" y="1398495"/>
              <a:ext cx="2698377" cy="4177552"/>
            </a:xfrm>
            <a:prstGeom prst="rect">
              <a:avLst/>
            </a:prstGeom>
          </p:spPr>
        </p:pic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6E01BA7-4DC2-DD43-55C3-A83235280A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65" r="14374" b="1404"/>
          <a:stretch/>
        </p:blipFill>
        <p:spPr>
          <a:xfrm>
            <a:off x="7959600" y="4993341"/>
            <a:ext cx="3210424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54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592CB-30BE-C14F-54D3-D3DBF55D1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FA1DE7A9-ACF2-5FD5-581D-2376D9BB7A69}"/>
              </a:ext>
            </a:extLst>
          </p:cNvPr>
          <p:cNvSpPr txBox="1"/>
          <p:nvPr/>
        </p:nvSpPr>
        <p:spPr>
          <a:xfrm>
            <a:off x="595527" y="342627"/>
            <a:ext cx="48998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Рекомендательная система</a:t>
            </a:r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31BB9E44-F968-92EC-5DA7-729F86807094}"/>
              </a:ext>
            </a:extLst>
          </p:cNvPr>
          <p:cNvSpPr/>
          <p:nvPr/>
        </p:nvSpPr>
        <p:spPr>
          <a:xfrm>
            <a:off x="10689457" y="217847"/>
            <a:ext cx="1153421" cy="1149226"/>
          </a:xfrm>
          <a:custGeom>
            <a:avLst/>
            <a:gdLst/>
            <a:ahLst/>
            <a:cxnLst/>
            <a:rect l="l" t="t" r="r" b="b"/>
            <a:pathLst>
              <a:path w="1153421" h="1149226">
                <a:moveTo>
                  <a:pt x="0" y="0"/>
                </a:moveTo>
                <a:lnTo>
                  <a:pt x="1153421" y="0"/>
                </a:lnTo>
                <a:lnTo>
                  <a:pt x="1153421" y="1149226"/>
                </a:lnTo>
                <a:lnTo>
                  <a:pt x="0" y="11492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D639697-34A2-C045-D441-D65CC67CFAD0}"/>
              </a:ext>
            </a:extLst>
          </p:cNvPr>
          <p:cNvGrpSpPr/>
          <p:nvPr/>
        </p:nvGrpSpPr>
        <p:grpSpPr>
          <a:xfrm>
            <a:off x="779928" y="2124635"/>
            <a:ext cx="2653553" cy="4527176"/>
            <a:chOff x="869575" y="2043953"/>
            <a:chExt cx="2653553" cy="4527176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BBEEBEC0-0F13-E949-63A6-89B72EFC9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729" y="2178423"/>
              <a:ext cx="2241177" cy="414169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0" endPos="28000" dist="5000" dir="5400000" sy="-100000" algn="bl" rotWithShape="0"/>
            </a:effectLst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050EFA08-A6F2-7D33-DBC0-23ECDA8A1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575" y="2043953"/>
              <a:ext cx="2653553" cy="4527176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448A873-C1B9-62D7-8AB7-BFD4A89C56C3}"/>
              </a:ext>
            </a:extLst>
          </p:cNvPr>
          <p:cNvGrpSpPr/>
          <p:nvPr/>
        </p:nvGrpSpPr>
        <p:grpSpPr>
          <a:xfrm>
            <a:off x="4338916" y="1165409"/>
            <a:ext cx="3092825" cy="5190565"/>
            <a:chOff x="7754469" y="546845"/>
            <a:chExt cx="3092825" cy="519056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B1B16F75-CD0E-7CA8-FC4F-BAA873D89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9862" y="712652"/>
              <a:ext cx="2615004" cy="442412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0" endPos="28000" dist="5000" dir="5400000" sy="-100000" algn="bl" rotWithShape="0"/>
            </a:effectLst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3EB50B6-6515-89F1-573E-798F299C1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4469" y="546845"/>
              <a:ext cx="3092825" cy="5190565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9817B38-F0A6-B274-14E1-76B65C285788}"/>
              </a:ext>
            </a:extLst>
          </p:cNvPr>
          <p:cNvGrpSpPr/>
          <p:nvPr/>
        </p:nvGrpSpPr>
        <p:grpSpPr>
          <a:xfrm>
            <a:off x="8166846" y="1873625"/>
            <a:ext cx="2985248" cy="4670611"/>
            <a:chOff x="3935505" y="806824"/>
            <a:chExt cx="3523130" cy="5620870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EED7334-550E-A4D8-4622-E8E9A3667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9773" y="966352"/>
              <a:ext cx="3048694" cy="512964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0" endPos="28000" dist="5000" dir="5400000" sy="-100000" algn="bl" rotWithShape="0"/>
            </a:effectLst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376A4B2A-D73E-16D4-90F0-288CBF5AB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5505" y="806824"/>
              <a:ext cx="3523130" cy="56208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9355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E95438-12C4-42A4-B8B1-503AE0530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8" y="23337"/>
            <a:ext cx="12136544" cy="68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4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D62FD6-6F68-4FD2-953E-F58566B0A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5" y="-18660"/>
            <a:ext cx="12186758" cy="687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89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2F5234-DBC6-4035-B6AF-C2E81B497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4" y="32863"/>
            <a:ext cx="12088912" cy="679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78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2674F7-978A-45F3-952E-F46279DD1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5" y="23337"/>
            <a:ext cx="12146070" cy="68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492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27FA31-98BF-41EB-9F84-4392EBEB2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1" y="28100"/>
            <a:ext cx="12127017" cy="680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06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1570521-FCDE-F462-9F75-2C89E94C6DD6}"/>
              </a:ext>
            </a:extLst>
          </p:cNvPr>
          <p:cNvSpPr/>
          <p:nvPr/>
        </p:nvSpPr>
        <p:spPr>
          <a:xfrm>
            <a:off x="394447" y="188259"/>
            <a:ext cx="7727577" cy="95922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5B3A45-45B2-4AFF-B946-B85D96742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1" y="23337"/>
            <a:ext cx="12127017" cy="681132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4052BB1-0758-697F-409D-A66A979A9E92}"/>
              </a:ext>
            </a:extLst>
          </p:cNvPr>
          <p:cNvSpPr/>
          <p:nvPr/>
        </p:nvSpPr>
        <p:spPr>
          <a:xfrm>
            <a:off x="5988424" y="5513294"/>
            <a:ext cx="5925669" cy="122816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CDC2483-3011-EB0B-301A-ADF209D17610}"/>
              </a:ext>
            </a:extLst>
          </p:cNvPr>
          <p:cNvSpPr/>
          <p:nvPr/>
        </p:nvSpPr>
        <p:spPr>
          <a:xfrm>
            <a:off x="394447" y="152400"/>
            <a:ext cx="7817224" cy="905435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4419E-2866-5BCB-10D2-ACBCA7D11907}"/>
              </a:ext>
            </a:extLst>
          </p:cNvPr>
          <p:cNvSpPr txBox="1"/>
          <p:nvPr/>
        </p:nvSpPr>
        <p:spPr>
          <a:xfrm>
            <a:off x="640350" y="181262"/>
            <a:ext cx="4088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Наша работа</a:t>
            </a:r>
          </a:p>
        </p:txBody>
      </p:sp>
    </p:spTree>
    <p:extLst>
      <p:ext uri="{BB962C8B-B14F-4D97-AF65-F5344CB8AC3E}">
        <p14:creationId xmlns:p14="http://schemas.microsoft.com/office/powerpoint/2010/main" val="2656252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B75B80C-29BA-F300-6279-BB46E9D257E9}"/>
              </a:ext>
            </a:extLst>
          </p:cNvPr>
          <p:cNvGrpSpPr/>
          <p:nvPr/>
        </p:nvGrpSpPr>
        <p:grpSpPr>
          <a:xfrm>
            <a:off x="997443" y="1288485"/>
            <a:ext cx="9755438" cy="5135729"/>
            <a:chOff x="2177913" y="1458305"/>
            <a:chExt cx="8842886" cy="6084221"/>
          </a:xfrm>
          <a:effectLst>
            <a:glow rad="63500">
              <a:schemeClr val="accent6">
                <a:satMod val="175000"/>
                <a:alpha val="40000"/>
              </a:schemeClr>
            </a:glow>
          </a:effectLst>
        </p:grpSpPr>
        <p:graphicFrame>
          <p:nvGraphicFramePr>
            <p:cNvPr id="3" name="Объект 3">
              <a:extLst>
                <a:ext uri="{FF2B5EF4-FFF2-40B4-BE49-F238E27FC236}">
                  <a16:creationId xmlns:a16="http://schemas.microsoft.com/office/drawing/2014/main" id="{2F8ED009-2B46-F4BA-76A7-4CE50171981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47385750"/>
                </p:ext>
              </p:extLst>
            </p:nvPr>
          </p:nvGraphicFramePr>
          <p:xfrm>
            <a:off x="2177913" y="1458305"/>
            <a:ext cx="8842886" cy="6084221"/>
          </p:xfrm>
          <a:graphic>
            <a:graphicData uri="http://schemas.openxmlformats.org/drawingml/2006/table">
              <a:tbl>
                <a:tblPr firstRow="1" bandRow="1">
                  <a:tableStyleId>{7DF18680-E054-41AD-8BC1-D1AEF772440D}</a:tableStyleId>
                </a:tblPr>
                <a:tblGrid>
                  <a:gridCol w="2157739">
                    <a:extLst>
                      <a:ext uri="{9D8B030D-6E8A-4147-A177-3AD203B41FA5}">
                        <a16:colId xmlns:a16="http://schemas.microsoft.com/office/drawing/2014/main" val="2176058254"/>
                      </a:ext>
                    </a:extLst>
                  </a:gridCol>
                  <a:gridCol w="1826809">
                    <a:extLst>
                      <a:ext uri="{9D8B030D-6E8A-4147-A177-3AD203B41FA5}">
                        <a16:colId xmlns:a16="http://schemas.microsoft.com/office/drawing/2014/main" val="2155215297"/>
                      </a:ext>
                    </a:extLst>
                  </a:gridCol>
                  <a:gridCol w="1404317">
                    <a:extLst>
                      <a:ext uri="{9D8B030D-6E8A-4147-A177-3AD203B41FA5}">
                        <a16:colId xmlns:a16="http://schemas.microsoft.com/office/drawing/2014/main" val="3717506099"/>
                      </a:ext>
                    </a:extLst>
                  </a:gridCol>
                  <a:gridCol w="1387029">
                    <a:extLst>
                      <a:ext uri="{9D8B030D-6E8A-4147-A177-3AD203B41FA5}">
                        <a16:colId xmlns:a16="http://schemas.microsoft.com/office/drawing/2014/main" val="2671970275"/>
                      </a:ext>
                    </a:extLst>
                  </a:gridCol>
                  <a:gridCol w="1650594">
                    <a:extLst>
                      <a:ext uri="{9D8B030D-6E8A-4147-A177-3AD203B41FA5}">
                        <a16:colId xmlns:a16="http://schemas.microsoft.com/office/drawing/2014/main" val="2059107408"/>
                      </a:ext>
                    </a:extLst>
                  </a:gridCol>
                  <a:gridCol w="1328950">
                    <a:extLst>
                      <a:ext uri="{9D8B030D-6E8A-4147-A177-3AD203B41FA5}">
                        <a16:colId xmlns:a16="http://schemas.microsoft.com/office/drawing/2014/main" val="2596228246"/>
                      </a:ext>
                    </a:extLst>
                  </a:gridCol>
                </a:tblGrid>
                <a:tr h="805391"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2400" b="1" dirty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omic Sans MS" panose="030F0702030302020204" pitchFamily="66" charset="0"/>
                          </a:rPr>
                          <a:t>Ability</a:t>
                        </a:r>
                        <a:endParaRPr lang="ru-RU" sz="2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omic Sans MS" panose="030F0702030302020204" pitchFamily="66" charset="0"/>
                        </a:endParaRPr>
                      </a:p>
                    </a:txBody>
                    <a:tcPr anchor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2400" dirty="0"/>
                          <a:t>CLPRIME</a:t>
                        </a:r>
                      </a:p>
                    </a:txBody>
                    <a:tcPr anchor="ctr"/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2400" dirty="0"/>
                          <a:t>INVITRO</a:t>
                        </a:r>
                        <a:endParaRPr lang="ru-RU" sz="2400" dirty="0"/>
                      </a:p>
                    </a:txBody>
                    <a:tcPr anchor="ctr"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ru-RU" sz="2400" dirty="0" err="1"/>
                          <a:t>Гемотест</a:t>
                        </a:r>
                        <a:r>
                          <a:rPr lang="ru-RU" sz="2400" dirty="0"/>
                          <a:t> </a:t>
                        </a:r>
                        <a:r>
                          <a:rPr lang="ru-RU" sz="2400" dirty="0" err="1"/>
                          <a:t>Телемед</a:t>
                        </a:r>
                        <a:endParaRPr lang="ru-RU" sz="2400" dirty="0"/>
                      </a:p>
                    </a:txBody>
                    <a:tcPr anchor="ctr"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2400" dirty="0"/>
                          <a:t>Clinic23+</a:t>
                        </a:r>
                        <a:endParaRPr lang="ru-RU" sz="2400" dirty="0"/>
                      </a:p>
                    </a:txBody>
                    <a:tcPr anchor="ctr"/>
                  </a:tc>
                  <a:extLst>
                    <a:ext uri="{0D108BD9-81ED-4DB2-BD59-A6C34878D82A}">
                      <a16:rowId xmlns:a16="http://schemas.microsoft.com/office/drawing/2014/main" val="1622093501"/>
                    </a:ext>
                  </a:extLst>
                </a:tr>
                <a:tr h="850135">
                  <a:tc>
                    <a:txBody>
                      <a:bodyPr/>
                      <a:lstStyle/>
                      <a:p>
                        <a:pPr algn="l"/>
                        <a:r>
                          <a:rPr lang="ru-RU" sz="18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rPr>
                          <a:t>Отслеживание показателей </a:t>
                        </a:r>
                      </a:p>
                      <a:p>
                        <a:pPr algn="l"/>
                        <a:r>
                          <a:rPr lang="ru-RU" sz="18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rPr>
                          <a:t>в динамике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2518281940"/>
                    </a:ext>
                  </a:extLst>
                </a:tr>
                <a:tr h="596586">
                  <a:tc>
                    <a:txBody>
                      <a:bodyPr/>
                      <a:lstStyle/>
                      <a:p>
                        <a:pPr marL="0" algn="l" defTabSz="914400" rtl="0" eaLnBrk="1" latinLnBrk="0" hangingPunct="1"/>
                        <a:r>
                          <a:rPr lang="ru-RU" sz="1800" b="0" kern="120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rPr>
                          <a:t>Рекомендательная система</a:t>
                        </a:r>
                        <a:endParaRPr lang="ru-RU" sz="18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3338914465"/>
                    </a:ext>
                  </a:extLst>
                </a:tr>
                <a:tr h="1103684">
                  <a:tc>
                    <a:txBody>
                      <a:bodyPr/>
                      <a:lstStyle/>
                      <a:p>
                        <a:pPr marL="0" algn="l" defTabSz="914400" rtl="0" eaLnBrk="1" latinLnBrk="0" hangingPunct="1"/>
                        <a:r>
                          <a:rPr lang="ru-RU" sz="1800" b="0" kern="120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rPr>
                          <a:t>Построение маршрута до  медицинского офиса</a:t>
                        </a:r>
                        <a:endParaRPr lang="en-US" sz="18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sz="18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endParaRPr>
                      </a:p>
                    </a:txBody>
                    <a:tcPr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2074883706"/>
                    </a:ext>
                  </a:extLst>
                </a:tr>
                <a:tr h="850135">
                  <a:tc>
                    <a:txBody>
                      <a:bodyPr/>
                      <a:lstStyle/>
                      <a:p>
                        <a:pPr marL="0" algn="l" defTabSz="914400" rtl="0" eaLnBrk="1" latinLnBrk="0" hangingPunct="1"/>
                        <a:r>
                          <a:rPr lang="ru-RU" sz="1800" b="0" kern="120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rPr>
                          <a:t>Поиск медицинских офисов</a:t>
                        </a:r>
                        <a:endParaRPr lang="ru-RU" sz="18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79074233"/>
                    </a:ext>
                  </a:extLst>
                </a:tr>
                <a:tr h="719434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ru-RU" sz="1800" b="0" kern="120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rPr>
                          <a:t>Сканирование документов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ru-RU" dirty="0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460982472"/>
                    </a:ext>
                  </a:extLst>
                </a:tr>
              </a:tbl>
            </a:graphicData>
          </a:graphic>
        </p:graphicFrame>
        <p:pic>
          <p:nvPicPr>
            <p:cNvPr id="4" name="Рисунок 3" descr="флажок установлен контур">
              <a:extLst>
                <a:ext uri="{FF2B5EF4-FFF2-40B4-BE49-F238E27FC236}">
                  <a16:creationId xmlns:a16="http://schemas.microsoft.com/office/drawing/2014/main" id="{3B49EE09-693A-FC43-0633-82769C90B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21624" y="2608202"/>
              <a:ext cx="720000" cy="719999"/>
            </a:xfrm>
            <a:prstGeom prst="rect">
              <a:avLst/>
            </a:prstGeom>
          </p:spPr>
        </p:pic>
        <p:pic>
          <p:nvPicPr>
            <p:cNvPr id="5" name="Рисунок 4" descr="флажок установлен контур">
              <a:extLst>
                <a:ext uri="{FF2B5EF4-FFF2-40B4-BE49-F238E27FC236}">
                  <a16:creationId xmlns:a16="http://schemas.microsoft.com/office/drawing/2014/main" id="{DA33CC66-3347-D990-CCAE-4E8033227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99708" y="4666187"/>
              <a:ext cx="720000" cy="719999"/>
            </a:xfrm>
            <a:prstGeom prst="rect">
              <a:avLst/>
            </a:prstGeom>
          </p:spPr>
        </p:pic>
        <p:pic>
          <p:nvPicPr>
            <p:cNvPr id="6" name="Рисунок 5" descr="флажок установлен контур">
              <a:extLst>
                <a:ext uri="{FF2B5EF4-FFF2-40B4-BE49-F238E27FC236}">
                  <a16:creationId xmlns:a16="http://schemas.microsoft.com/office/drawing/2014/main" id="{F6F50F4B-C405-2998-59BB-941CB364E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99707" y="3598431"/>
              <a:ext cx="720000" cy="728540"/>
            </a:xfrm>
            <a:prstGeom prst="rect">
              <a:avLst/>
            </a:prstGeom>
          </p:spPr>
        </p:pic>
        <p:pic>
          <p:nvPicPr>
            <p:cNvPr id="7" name="Рисунок 6" descr="флажок установлен контур">
              <a:extLst>
                <a:ext uri="{FF2B5EF4-FFF2-40B4-BE49-F238E27FC236}">
                  <a16:creationId xmlns:a16="http://schemas.microsoft.com/office/drawing/2014/main" id="{E87BB9A8-056A-5CF5-3832-069E5811D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13301" y="2608202"/>
              <a:ext cx="720000" cy="719999"/>
            </a:xfrm>
            <a:prstGeom prst="rect">
              <a:avLst/>
            </a:prstGeom>
          </p:spPr>
        </p:pic>
        <p:pic>
          <p:nvPicPr>
            <p:cNvPr id="8" name="Рисунок 7" descr="флажок установлен контур">
              <a:extLst>
                <a:ext uri="{FF2B5EF4-FFF2-40B4-BE49-F238E27FC236}">
                  <a16:creationId xmlns:a16="http://schemas.microsoft.com/office/drawing/2014/main" id="{02630409-54D1-F22C-CBF3-07E596E03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99706" y="5865126"/>
              <a:ext cx="720000" cy="719999"/>
            </a:xfrm>
            <a:prstGeom prst="rect">
              <a:avLst/>
            </a:prstGeom>
          </p:spPr>
        </p:pic>
        <p:pic>
          <p:nvPicPr>
            <p:cNvPr id="9" name="Рисунок 8" descr="флажок установлен контур">
              <a:extLst>
                <a:ext uri="{FF2B5EF4-FFF2-40B4-BE49-F238E27FC236}">
                  <a16:creationId xmlns:a16="http://schemas.microsoft.com/office/drawing/2014/main" id="{9A73A841-A8F3-1A05-30AC-618D9A359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91021" y="6813743"/>
              <a:ext cx="720000" cy="719999"/>
            </a:xfrm>
            <a:prstGeom prst="rect">
              <a:avLst/>
            </a:prstGeom>
          </p:spPr>
        </p:pic>
        <p:pic>
          <p:nvPicPr>
            <p:cNvPr id="10" name="Рисунок 9" descr="флажок установлен контур">
              <a:extLst>
                <a:ext uri="{FF2B5EF4-FFF2-40B4-BE49-F238E27FC236}">
                  <a16:creationId xmlns:a16="http://schemas.microsoft.com/office/drawing/2014/main" id="{B190C1EA-ADC4-F28E-F33A-4F85AF543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19942" y="5901063"/>
              <a:ext cx="720000" cy="719999"/>
            </a:xfrm>
            <a:prstGeom prst="rect">
              <a:avLst/>
            </a:prstGeom>
          </p:spPr>
        </p:pic>
        <p:pic>
          <p:nvPicPr>
            <p:cNvPr id="11" name="Рисунок 10" descr="флажок установлен контур">
              <a:extLst>
                <a:ext uri="{FF2B5EF4-FFF2-40B4-BE49-F238E27FC236}">
                  <a16:creationId xmlns:a16="http://schemas.microsoft.com/office/drawing/2014/main" id="{BD2A2DC0-568C-B203-78AE-960A77658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13301" y="4686581"/>
              <a:ext cx="720000" cy="719999"/>
            </a:xfrm>
            <a:prstGeom prst="rect">
              <a:avLst/>
            </a:prstGeom>
          </p:spPr>
        </p:pic>
        <p:pic>
          <p:nvPicPr>
            <p:cNvPr id="12" name="Рисунок 11" descr="флажок установлен контур">
              <a:extLst>
                <a:ext uri="{FF2B5EF4-FFF2-40B4-BE49-F238E27FC236}">
                  <a16:creationId xmlns:a16="http://schemas.microsoft.com/office/drawing/2014/main" id="{4B5EF559-AF6F-31E5-7628-23F1653C5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44427" y="5901063"/>
              <a:ext cx="720000" cy="719999"/>
            </a:xfrm>
            <a:prstGeom prst="rect">
              <a:avLst/>
            </a:prstGeom>
          </p:spPr>
        </p:pic>
        <p:pic>
          <p:nvPicPr>
            <p:cNvPr id="13" name="Рисунок 12" descr="флажок установлен контур">
              <a:extLst>
                <a:ext uri="{FF2B5EF4-FFF2-40B4-BE49-F238E27FC236}">
                  <a16:creationId xmlns:a16="http://schemas.microsoft.com/office/drawing/2014/main" id="{D1550E48-500B-C19C-7349-5213870F1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64481" y="4675165"/>
              <a:ext cx="720000" cy="719999"/>
            </a:xfrm>
            <a:prstGeom prst="rect">
              <a:avLst/>
            </a:prstGeom>
          </p:spPr>
        </p:pic>
        <p:pic>
          <p:nvPicPr>
            <p:cNvPr id="14" name="Рисунок 13" descr="флажок установлен контур">
              <a:extLst>
                <a:ext uri="{FF2B5EF4-FFF2-40B4-BE49-F238E27FC236}">
                  <a16:creationId xmlns:a16="http://schemas.microsoft.com/office/drawing/2014/main" id="{9EBBA9B5-E63C-A9F4-012D-D724CCA6C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18928" y="4686581"/>
              <a:ext cx="720000" cy="719999"/>
            </a:xfrm>
            <a:prstGeom prst="rect">
              <a:avLst/>
            </a:prstGeom>
          </p:spPr>
        </p:pic>
        <p:pic>
          <p:nvPicPr>
            <p:cNvPr id="15" name="Рисунок 14" descr="флажок установлен контур">
              <a:extLst>
                <a:ext uri="{FF2B5EF4-FFF2-40B4-BE49-F238E27FC236}">
                  <a16:creationId xmlns:a16="http://schemas.microsoft.com/office/drawing/2014/main" id="{BBCD6B00-AE87-2AA7-724A-70F1FD87E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18928" y="5871067"/>
              <a:ext cx="720000" cy="719999"/>
            </a:xfrm>
            <a:prstGeom prst="rect">
              <a:avLst/>
            </a:prstGeom>
          </p:spPr>
        </p:pic>
        <p:pic>
          <p:nvPicPr>
            <p:cNvPr id="16" name="Рисунок 15" descr="флажок установлен контур">
              <a:extLst>
                <a:ext uri="{FF2B5EF4-FFF2-40B4-BE49-F238E27FC236}">
                  <a16:creationId xmlns:a16="http://schemas.microsoft.com/office/drawing/2014/main" id="{33CE4DD9-4F17-3AFA-05A9-3A5061E65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13300" y="5901063"/>
              <a:ext cx="720000" cy="719999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A30C85C-0ED1-CE6E-3B2A-C16EC4C8678D}"/>
              </a:ext>
            </a:extLst>
          </p:cNvPr>
          <p:cNvSpPr txBox="1"/>
          <p:nvPr/>
        </p:nvSpPr>
        <p:spPr>
          <a:xfrm>
            <a:off x="353480" y="369521"/>
            <a:ext cx="4088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Конкуренты</a:t>
            </a:r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9DBD99F7-E21E-1885-616D-795D0C158873}"/>
              </a:ext>
            </a:extLst>
          </p:cNvPr>
          <p:cNvSpPr/>
          <p:nvPr/>
        </p:nvSpPr>
        <p:spPr>
          <a:xfrm>
            <a:off x="10689457" y="217847"/>
            <a:ext cx="1153421" cy="1149226"/>
          </a:xfrm>
          <a:custGeom>
            <a:avLst/>
            <a:gdLst/>
            <a:ahLst/>
            <a:cxnLst/>
            <a:rect l="l" t="t" r="r" b="b"/>
            <a:pathLst>
              <a:path w="1153421" h="1149226">
                <a:moveTo>
                  <a:pt x="0" y="0"/>
                </a:moveTo>
                <a:lnTo>
                  <a:pt x="1153421" y="0"/>
                </a:lnTo>
                <a:lnTo>
                  <a:pt x="1153421" y="1149226"/>
                </a:lnTo>
                <a:lnTo>
                  <a:pt x="0" y="1149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900753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1FB13D-5237-4517-B1CB-A47DB50EC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6" y="0"/>
            <a:ext cx="12208009" cy="68580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B4B00916-0FCC-027F-1572-DC1FF5B9E0FC}"/>
              </a:ext>
            </a:extLst>
          </p:cNvPr>
          <p:cNvSpPr/>
          <p:nvPr/>
        </p:nvSpPr>
        <p:spPr>
          <a:xfrm rot="20037979">
            <a:off x="10490363" y="-1614365"/>
            <a:ext cx="4052047" cy="7698468"/>
          </a:xfrm>
          <a:prstGeom prst="round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928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D2C0AF-3F26-4AF5-BC57-74803B46D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7" y="42390"/>
            <a:ext cx="12107965" cy="677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81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6C6626-835C-4E03-9E61-83F953D14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03" y="0"/>
            <a:ext cx="12200003" cy="685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90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07D9A2-6274-431B-B70E-1914A43BE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21" y="-15583"/>
            <a:ext cx="12197321" cy="685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97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7C66BA-33B3-43E2-89AF-78B847EEC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4" y="18574"/>
            <a:ext cx="12117491" cy="6820852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393640A-D68B-B169-9489-98C78C78E4A2}"/>
              </a:ext>
            </a:extLst>
          </p:cNvPr>
          <p:cNvSpPr/>
          <p:nvPr/>
        </p:nvSpPr>
        <p:spPr>
          <a:xfrm>
            <a:off x="546847" y="5504329"/>
            <a:ext cx="1488141" cy="672353"/>
          </a:xfrm>
          <a:prstGeom prst="roundRect">
            <a:avLst/>
          </a:prstGeom>
          <a:solidFill>
            <a:srgbClr val="D9E2E2"/>
          </a:solidFill>
          <a:ln>
            <a:solidFill>
              <a:srgbClr val="D9E2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E2D63F0-2C67-F2F5-891A-FADFF2E69DF5}"/>
              </a:ext>
            </a:extLst>
          </p:cNvPr>
          <p:cNvSpPr/>
          <p:nvPr/>
        </p:nvSpPr>
        <p:spPr>
          <a:xfrm>
            <a:off x="4473388" y="5540187"/>
            <a:ext cx="1470212" cy="537883"/>
          </a:xfrm>
          <a:prstGeom prst="roundRect">
            <a:avLst/>
          </a:prstGeom>
          <a:solidFill>
            <a:srgbClr val="DAE8F3"/>
          </a:solidFill>
          <a:ln>
            <a:solidFill>
              <a:srgbClr val="DAE8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E283636-B198-58DB-1AB4-AE76E32BDC0A}"/>
              </a:ext>
            </a:extLst>
          </p:cNvPr>
          <p:cNvSpPr/>
          <p:nvPr/>
        </p:nvSpPr>
        <p:spPr>
          <a:xfrm>
            <a:off x="8453717" y="5585010"/>
            <a:ext cx="1568823" cy="537883"/>
          </a:xfrm>
          <a:prstGeom prst="roundRect">
            <a:avLst/>
          </a:prstGeom>
          <a:solidFill>
            <a:srgbClr val="F2F0FE"/>
          </a:solidFill>
          <a:ln>
            <a:solidFill>
              <a:srgbClr val="F2F0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C73062-8BBB-A4B8-BAC0-ADE845715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6" t="42876" r="8692" b="12810"/>
          <a:stretch/>
        </p:blipFill>
        <p:spPr>
          <a:xfrm>
            <a:off x="4589931" y="1515037"/>
            <a:ext cx="2967318" cy="2423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0A72AF-015A-7951-B393-FD8CA795E2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7" t="14640" r="9931" b="33856"/>
          <a:stretch/>
        </p:blipFill>
        <p:spPr>
          <a:xfrm>
            <a:off x="654424" y="1470211"/>
            <a:ext cx="3030070" cy="2429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F294CB1-B99B-D94C-D71E-AE1E84BD1291}"/>
              </a:ext>
            </a:extLst>
          </p:cNvPr>
          <p:cNvSpPr/>
          <p:nvPr/>
        </p:nvSpPr>
        <p:spPr>
          <a:xfrm>
            <a:off x="519953" y="4007223"/>
            <a:ext cx="3388659" cy="430306"/>
          </a:xfrm>
          <a:prstGeom prst="roundRect">
            <a:avLst/>
          </a:prstGeom>
          <a:solidFill>
            <a:srgbClr val="D9E2E2"/>
          </a:solidFill>
          <a:ln>
            <a:solidFill>
              <a:srgbClr val="D9E2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11455"/>
                </a:solidFill>
              </a:rPr>
              <a:t>Демидов Даниил</a:t>
            </a:r>
          </a:p>
        </p:txBody>
      </p:sp>
    </p:spTree>
    <p:extLst>
      <p:ext uri="{BB962C8B-B14F-4D97-AF65-F5344CB8AC3E}">
        <p14:creationId xmlns:p14="http://schemas.microsoft.com/office/powerpoint/2010/main" val="3986517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B41515-426A-4195-B330-E2EA060B9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4" y="28296"/>
            <a:ext cx="12230157" cy="68297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F17035-66CC-DB73-8267-23B4D88E7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9891" y="92878"/>
            <a:ext cx="1122109" cy="1215101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83334CB-15D3-A1DF-CDD7-92C8A51167C0}"/>
              </a:ext>
            </a:extLst>
          </p:cNvPr>
          <p:cNvSpPr/>
          <p:nvPr/>
        </p:nvSpPr>
        <p:spPr>
          <a:xfrm>
            <a:off x="179294" y="6212541"/>
            <a:ext cx="3379694" cy="528918"/>
          </a:xfrm>
          <a:prstGeom prst="round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A74CCE-2C33-30A7-6A39-F3156FB16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201" y="4352084"/>
            <a:ext cx="2066645" cy="206664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F1CF62-820D-8A13-2F8E-5180A30DCE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704" y="6610625"/>
            <a:ext cx="804252" cy="591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85842F-BA45-4D0C-D755-107AED72C7B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4" t="16909" r="15892" b="19622"/>
          <a:stretch/>
        </p:blipFill>
        <p:spPr>
          <a:xfrm>
            <a:off x="6289868" y="6287438"/>
            <a:ext cx="315208" cy="2091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187A09-1501-0B53-74DD-90307EB4D4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517" y="6578411"/>
            <a:ext cx="497452" cy="1070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BC80B87-E6E8-8F6A-7642-59850561AF7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393" y="6288901"/>
            <a:ext cx="202022" cy="25252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C4CC69-CD94-154E-41C4-B8559BA1EA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74" y="6260177"/>
            <a:ext cx="469688" cy="16394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89F8200-CF66-60F0-A899-E91B76477CC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16"/>
          <a:stretch/>
        </p:blipFill>
        <p:spPr>
          <a:xfrm>
            <a:off x="2150439" y="6409818"/>
            <a:ext cx="379352" cy="261322"/>
          </a:xfrm>
          <a:prstGeom prst="rect">
            <a:avLst/>
          </a:prstGeom>
        </p:spPr>
      </p:pic>
      <p:pic>
        <p:nvPicPr>
          <p:cNvPr id="13" name="Picture 2" descr="https://avatars.mds.yandex.net/i?id=58f20006c9fe4becdacfe80c017ffc0b562e5dd1-4079549-images-thumbs&amp;n=13">
            <a:extLst>
              <a:ext uri="{FF2B5EF4-FFF2-40B4-BE49-F238E27FC236}">
                <a16:creationId xmlns:a16="http://schemas.microsoft.com/office/drawing/2014/main" id="{EE8CB0B5-8A3F-F19D-AD2B-533614AB4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659" y="6368130"/>
            <a:ext cx="379522" cy="13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4616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33</Words>
  <Application>Microsoft Office PowerPoint</Application>
  <PresentationFormat>Широкоэкранный</PresentationFormat>
  <Paragraphs>17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 Екатериан</dc:creator>
  <cp:lastModifiedBy>М Екатериан</cp:lastModifiedBy>
  <cp:revision>13</cp:revision>
  <dcterms:created xsi:type="dcterms:W3CDTF">2024-10-17T20:31:33Z</dcterms:created>
  <dcterms:modified xsi:type="dcterms:W3CDTF">2024-12-09T18:42:56Z</dcterms:modified>
</cp:coreProperties>
</file>