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0"/>
  </p:notesMasterIdLst>
  <p:sldIdLst>
    <p:sldId id="256" r:id="rId2"/>
    <p:sldId id="258" r:id="rId3"/>
    <p:sldId id="260" r:id="rId4"/>
    <p:sldId id="261" r:id="rId5"/>
    <p:sldId id="277" r:id="rId6"/>
    <p:sldId id="279" r:id="rId7"/>
    <p:sldId id="278" r:id="rId8"/>
    <p:sldId id="280" r:id="rId9"/>
  </p:sldIdLst>
  <p:sldSz cx="12192000" cy="6858000"/>
  <p:notesSz cx="6858000" cy="9144000"/>
  <p:embeddedFontLst>
    <p:embeddedFont>
      <p:font typeface="Abril Fatface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veat" panose="020B0604020202020204" charset="0"/>
      <p:regular r:id="rId16"/>
      <p:bold r:id="rId17"/>
    </p:embeddedFont>
    <p:embeddedFont>
      <p:font typeface="Caveat Medium" panose="020B0604020202020204" charset="0"/>
      <p:regular r:id="rId18"/>
      <p:bold r:id="rId19"/>
    </p:embeddedFont>
    <p:embeddedFont>
      <p:font typeface="Montserrat Alternates Black" panose="00000A00000000000000" pitchFamily="2" charset="-52"/>
      <p:bold r:id="rId20"/>
      <p:boldItalic r:id="rId21"/>
    </p:embeddedFont>
    <p:embeddedFont>
      <p:font typeface="Montserrat Alternates ExtraBold" panose="00000900000000000000" pitchFamily="2" charset="-52"/>
      <p:bold r:id="rId22"/>
      <p:boldItalic r:id="rId23"/>
    </p:embeddedFont>
    <p:embeddedFont>
      <p:font typeface="Shadows Into Light Two" panose="020B0604020202020204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60"/>
      </p:cViewPr>
      <p:guideLst>
        <p:guide orient="horz" pos="2160"/>
        <p:guide pos="38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2744869513d_1_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2744869513d_1_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a073618e6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" name="Google Shape;1092;ga073618e6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ga073618e6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7" name="Google Shape;1197;ga073618e6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ga073618e6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7" name="Google Shape;1197;ga073618e6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2446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5921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ga073618e6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7" name="Google Shape;1197;ga073618e6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2798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7204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bg>
      <p:bgPr>
        <a:solidFill>
          <a:schemeClr val="lt2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"/>
          <p:cNvSpPr txBox="1">
            <a:spLocks noGrp="1"/>
          </p:cNvSpPr>
          <p:nvPr>
            <p:ph type="subTitle" idx="1"/>
          </p:nvPr>
        </p:nvSpPr>
        <p:spPr>
          <a:xfrm>
            <a:off x="1785000" y="4604625"/>
            <a:ext cx="8774400" cy="58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"/>
          <p:cNvSpPr txBox="1">
            <a:spLocks noGrp="1"/>
          </p:cNvSpPr>
          <p:nvPr>
            <p:ph type="title"/>
          </p:nvPr>
        </p:nvSpPr>
        <p:spPr>
          <a:xfrm>
            <a:off x="1785000" y="1900000"/>
            <a:ext cx="8774400" cy="2699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grpSp>
        <p:nvGrpSpPr>
          <p:cNvPr id="87" name="Google Shape;87;p2"/>
          <p:cNvGrpSpPr/>
          <p:nvPr/>
        </p:nvGrpSpPr>
        <p:grpSpPr>
          <a:xfrm rot="1263304" flipH="1">
            <a:off x="138029" y="2272021"/>
            <a:ext cx="478630" cy="4845998"/>
            <a:chOff x="3794083" y="2503850"/>
            <a:chExt cx="408445" cy="3699739"/>
          </a:xfrm>
        </p:grpSpPr>
        <p:grpSp>
          <p:nvGrpSpPr>
            <p:cNvPr id="88" name="Google Shape;88;p2"/>
            <p:cNvGrpSpPr/>
            <p:nvPr/>
          </p:nvGrpSpPr>
          <p:grpSpPr>
            <a:xfrm>
              <a:off x="3794083" y="2503851"/>
              <a:ext cx="408445" cy="3699738"/>
              <a:chOff x="5554908" y="3098301"/>
              <a:chExt cx="408445" cy="3699738"/>
            </a:xfrm>
          </p:grpSpPr>
          <p:grpSp>
            <p:nvGrpSpPr>
              <p:cNvPr id="89" name="Google Shape;89;p2"/>
              <p:cNvGrpSpPr/>
              <p:nvPr/>
            </p:nvGrpSpPr>
            <p:grpSpPr>
              <a:xfrm rot="5525154">
                <a:off x="4051841" y="5036428"/>
                <a:ext cx="3322621" cy="195680"/>
                <a:chOff x="9400423" y="4620600"/>
                <a:chExt cx="3322413" cy="195668"/>
              </a:xfrm>
            </p:grpSpPr>
            <p:sp>
              <p:nvSpPr>
                <p:cNvPr id="90" name="Google Shape;90;p2"/>
                <p:cNvSpPr/>
                <p:nvPr/>
              </p:nvSpPr>
              <p:spPr>
                <a:xfrm>
                  <a:off x="9835917" y="4707429"/>
                  <a:ext cx="2257709" cy="41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7709" h="41599" extrusionOk="0">
                      <a:moveTo>
                        <a:pt x="-311" y="-309"/>
                      </a:moveTo>
                      <a:lnTo>
                        <a:pt x="2257398" y="-309"/>
                      </a:lnTo>
                      <a:lnTo>
                        <a:pt x="2257398" y="41291"/>
                      </a:lnTo>
                      <a:lnTo>
                        <a:pt x="-311" y="4129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" name="Google Shape;91;p2"/>
                <p:cNvSpPr/>
                <p:nvPr/>
              </p:nvSpPr>
              <p:spPr>
                <a:xfrm>
                  <a:off x="9835917" y="4672713"/>
                  <a:ext cx="2257709" cy="7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7709" h="7104" extrusionOk="0">
                      <a:moveTo>
                        <a:pt x="-311" y="-307"/>
                      </a:moveTo>
                      <a:lnTo>
                        <a:pt x="2257398" y="-307"/>
                      </a:lnTo>
                      <a:lnTo>
                        <a:pt x="2257398" y="6797"/>
                      </a:lnTo>
                      <a:lnTo>
                        <a:pt x="-311" y="6797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" name="Google Shape;92;p2"/>
                <p:cNvSpPr/>
                <p:nvPr/>
              </p:nvSpPr>
              <p:spPr>
                <a:xfrm>
                  <a:off x="9835917" y="4692302"/>
                  <a:ext cx="2257709" cy="7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7709" h="7104" extrusionOk="0">
                      <a:moveTo>
                        <a:pt x="-311" y="-308"/>
                      </a:moveTo>
                      <a:lnTo>
                        <a:pt x="2257398" y="-308"/>
                      </a:lnTo>
                      <a:lnTo>
                        <a:pt x="2257398" y="6797"/>
                      </a:lnTo>
                      <a:lnTo>
                        <a:pt x="-311" y="6797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" name="Google Shape;93;p2"/>
                <p:cNvSpPr/>
                <p:nvPr/>
              </p:nvSpPr>
              <p:spPr>
                <a:xfrm>
                  <a:off x="9626030" y="4623399"/>
                  <a:ext cx="3053164" cy="302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3164" h="30254" extrusionOk="0">
                      <a:moveTo>
                        <a:pt x="-317" y="29948"/>
                      </a:moveTo>
                      <a:cubicBezTo>
                        <a:pt x="76907" y="19888"/>
                        <a:pt x="186956" y="-306"/>
                        <a:pt x="231354" y="-306"/>
                      </a:cubicBezTo>
                      <a:lnTo>
                        <a:pt x="3052848" y="-306"/>
                      </a:lnTo>
                      <a:lnTo>
                        <a:pt x="3052848" y="16182"/>
                      </a:lnTo>
                      <a:lnTo>
                        <a:pt x="231354" y="16182"/>
                      </a:lnTo>
                      <a:lnTo>
                        <a:pt x="-317" y="29948"/>
                      </a:lnTo>
                      <a:close/>
                    </a:path>
                  </a:pathLst>
                </a:custGeom>
                <a:solidFill>
                  <a:srgbClr val="C6C6C6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" name="Google Shape;94;p2"/>
                <p:cNvSpPr/>
                <p:nvPr/>
              </p:nvSpPr>
              <p:spPr>
                <a:xfrm>
                  <a:off x="12092744" y="4714993"/>
                  <a:ext cx="459485" cy="151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9485" h="15127" extrusionOk="0">
                      <a:moveTo>
                        <a:pt x="-348" y="-309"/>
                      </a:moveTo>
                      <a:lnTo>
                        <a:pt x="459138" y="-309"/>
                      </a:lnTo>
                      <a:lnTo>
                        <a:pt x="459138" y="14818"/>
                      </a:lnTo>
                      <a:lnTo>
                        <a:pt x="-348" y="14818"/>
                      </a:lnTo>
                      <a:close/>
                    </a:path>
                  </a:pathLst>
                </a:custGeom>
                <a:solidFill>
                  <a:srgbClr val="DEDEDC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" name="Google Shape;95;p2"/>
                <p:cNvSpPr/>
                <p:nvPr/>
              </p:nvSpPr>
              <p:spPr>
                <a:xfrm>
                  <a:off x="9635581" y="4764005"/>
                  <a:ext cx="2915286" cy="5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5286" h="5348" extrusionOk="0">
                      <a:moveTo>
                        <a:pt x="-292" y="-310"/>
                      </a:moveTo>
                      <a:lnTo>
                        <a:pt x="2914995" y="-310"/>
                      </a:lnTo>
                      <a:lnTo>
                        <a:pt x="2914995" y="5039"/>
                      </a:lnTo>
                      <a:lnTo>
                        <a:pt x="-292" y="5039"/>
                      </a:lnTo>
                      <a:close/>
                    </a:path>
                  </a:pathLst>
                </a:custGeom>
                <a:solidFill>
                  <a:srgbClr val="DADAD8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" name="Google Shape;96;p2"/>
                <p:cNvSpPr/>
                <p:nvPr/>
              </p:nvSpPr>
              <p:spPr>
                <a:xfrm>
                  <a:off x="9626030" y="4788813"/>
                  <a:ext cx="3061181" cy="19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1181" h="19513" extrusionOk="0">
                      <a:moveTo>
                        <a:pt x="239371" y="13152"/>
                      </a:moveTo>
                      <a:lnTo>
                        <a:pt x="3060865" y="13152"/>
                      </a:lnTo>
                      <a:lnTo>
                        <a:pt x="3052848" y="19203"/>
                      </a:lnTo>
                      <a:lnTo>
                        <a:pt x="231354" y="19203"/>
                      </a:lnTo>
                      <a:cubicBezTo>
                        <a:pt x="175762" y="19203"/>
                        <a:pt x="76831" y="9900"/>
                        <a:pt x="-317" y="-311"/>
                      </a:cubicBezTo>
                      <a:lnTo>
                        <a:pt x="239371" y="13152"/>
                      </a:lnTo>
                      <a:close/>
                    </a:path>
                  </a:pathLst>
                </a:custGeom>
                <a:solidFill>
                  <a:srgbClr val="CDCDCB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" name="Google Shape;97;p2"/>
                <p:cNvSpPr/>
                <p:nvPr/>
              </p:nvSpPr>
              <p:spPr>
                <a:xfrm>
                  <a:off x="12565137" y="4621281"/>
                  <a:ext cx="157699" cy="194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699" h="194306" extrusionOk="0">
                      <a:moveTo>
                        <a:pt x="113096" y="-309"/>
                      </a:moveTo>
                      <a:lnTo>
                        <a:pt x="113096" y="29794"/>
                      </a:lnTo>
                      <a:lnTo>
                        <a:pt x="-357" y="29794"/>
                      </a:lnTo>
                      <a:lnTo>
                        <a:pt x="-357" y="169417"/>
                      </a:lnTo>
                      <a:lnTo>
                        <a:pt x="113096" y="169417"/>
                      </a:lnTo>
                      <a:lnTo>
                        <a:pt x="113096" y="193998"/>
                      </a:lnTo>
                      <a:cubicBezTo>
                        <a:pt x="140248" y="169871"/>
                        <a:pt x="157342" y="135381"/>
                        <a:pt x="157342" y="96883"/>
                      </a:cubicBezTo>
                      <a:lnTo>
                        <a:pt x="157342" y="94538"/>
                      </a:lnTo>
                      <a:cubicBezTo>
                        <a:pt x="156661" y="56872"/>
                        <a:pt x="139719" y="23365"/>
                        <a:pt x="113096" y="-30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" name="Google Shape;98;p2"/>
                <p:cNvSpPr/>
                <p:nvPr/>
              </p:nvSpPr>
              <p:spPr>
                <a:xfrm>
                  <a:off x="9626030" y="4662427"/>
                  <a:ext cx="140620" cy="909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20" h="90921" extrusionOk="0">
                      <a:moveTo>
                        <a:pt x="-277" y="-308"/>
                      </a:moveTo>
                      <a:lnTo>
                        <a:pt x="140344" y="-308"/>
                      </a:lnTo>
                      <a:lnTo>
                        <a:pt x="140344" y="90613"/>
                      </a:lnTo>
                      <a:lnTo>
                        <a:pt x="-277" y="90613"/>
                      </a:lnTo>
                      <a:close/>
                    </a:path>
                  </a:pathLst>
                </a:custGeom>
                <a:solidFill>
                  <a:srgbClr val="7F6A4B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" name="Google Shape;99;p2"/>
                <p:cNvSpPr/>
                <p:nvPr/>
              </p:nvSpPr>
              <p:spPr>
                <a:xfrm>
                  <a:off x="12551749" y="4639207"/>
                  <a:ext cx="14707" cy="1640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07" h="164037" extrusionOk="0">
                      <a:moveTo>
                        <a:pt x="-355" y="-309"/>
                      </a:moveTo>
                      <a:lnTo>
                        <a:pt x="14353" y="-309"/>
                      </a:lnTo>
                      <a:lnTo>
                        <a:pt x="14353" y="163729"/>
                      </a:lnTo>
                      <a:lnTo>
                        <a:pt x="-355" y="163729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" name="Google Shape;100;p2"/>
                <p:cNvSpPr/>
                <p:nvPr/>
              </p:nvSpPr>
              <p:spPr>
                <a:xfrm>
                  <a:off x="12565210" y="4638903"/>
                  <a:ext cx="151950" cy="15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950" h="157900" extrusionOk="0">
                      <a:moveTo>
                        <a:pt x="118238" y="-309"/>
                      </a:moveTo>
                      <a:lnTo>
                        <a:pt x="118238" y="24155"/>
                      </a:lnTo>
                      <a:lnTo>
                        <a:pt x="-358" y="24155"/>
                      </a:lnTo>
                      <a:lnTo>
                        <a:pt x="-358" y="137644"/>
                      </a:lnTo>
                      <a:lnTo>
                        <a:pt x="118238" y="137644"/>
                      </a:lnTo>
                      <a:lnTo>
                        <a:pt x="118238" y="157592"/>
                      </a:lnTo>
                      <a:cubicBezTo>
                        <a:pt x="140173" y="136296"/>
                        <a:pt x="151593" y="109945"/>
                        <a:pt x="151593" y="78675"/>
                      </a:cubicBezTo>
                      <a:lnTo>
                        <a:pt x="151593" y="76788"/>
                      </a:lnTo>
                      <a:cubicBezTo>
                        <a:pt x="150913" y="46125"/>
                        <a:pt x="139643" y="23885"/>
                        <a:pt x="118238" y="-30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" name="Google Shape;101;p2"/>
                <p:cNvSpPr/>
                <p:nvPr/>
              </p:nvSpPr>
              <p:spPr>
                <a:xfrm>
                  <a:off x="9835917" y="4718094"/>
                  <a:ext cx="2257709" cy="202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7709" h="20206" extrusionOk="0">
                      <a:moveTo>
                        <a:pt x="-311" y="-309"/>
                      </a:moveTo>
                      <a:lnTo>
                        <a:pt x="2257398" y="-309"/>
                      </a:lnTo>
                      <a:lnTo>
                        <a:pt x="2257398" y="19898"/>
                      </a:lnTo>
                      <a:lnTo>
                        <a:pt x="-311" y="19898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" name="Google Shape;102;p2"/>
                <p:cNvSpPr/>
                <p:nvPr/>
              </p:nvSpPr>
              <p:spPr>
                <a:xfrm>
                  <a:off x="9766182" y="4662426"/>
                  <a:ext cx="70189" cy="90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189" h="90913" extrusionOk="0">
                      <a:moveTo>
                        <a:pt x="69910" y="2339"/>
                      </a:moveTo>
                      <a:lnTo>
                        <a:pt x="-280" y="-308"/>
                      </a:lnTo>
                      <a:lnTo>
                        <a:pt x="-280" y="90605"/>
                      </a:lnTo>
                      <a:lnTo>
                        <a:pt x="69910" y="87202"/>
                      </a:lnTo>
                      <a:lnTo>
                        <a:pt x="69910" y="233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D7955"/>
                    </a:gs>
                    <a:gs pos="50000">
                      <a:srgbClr val="927D58"/>
                    </a:gs>
                    <a:gs pos="100000">
                      <a:srgbClr val="97825C"/>
                    </a:gs>
                  </a:gsLst>
                  <a:lin ang="4175143" scaled="0"/>
                </a:gra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" name="Google Shape;103;p2"/>
                <p:cNvSpPr/>
                <p:nvPr/>
              </p:nvSpPr>
              <p:spPr>
                <a:xfrm flipH="1">
                  <a:off x="12093664" y="4672713"/>
                  <a:ext cx="457592" cy="7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92" h="7104" extrusionOk="0">
                      <a:moveTo>
                        <a:pt x="-169" y="-307"/>
                      </a:moveTo>
                      <a:lnTo>
                        <a:pt x="457424" y="-307"/>
                      </a:lnTo>
                      <a:lnTo>
                        <a:pt x="457424" y="6797"/>
                      </a:lnTo>
                      <a:lnTo>
                        <a:pt x="-169" y="6797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" name="Google Shape;104;p2"/>
                <p:cNvSpPr/>
                <p:nvPr/>
              </p:nvSpPr>
              <p:spPr>
                <a:xfrm flipH="1">
                  <a:off x="12093664" y="4692302"/>
                  <a:ext cx="457592" cy="7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92" h="7104" extrusionOk="0">
                      <a:moveTo>
                        <a:pt x="-169" y="-308"/>
                      </a:moveTo>
                      <a:lnTo>
                        <a:pt x="457424" y="-308"/>
                      </a:lnTo>
                      <a:lnTo>
                        <a:pt x="457424" y="6797"/>
                      </a:lnTo>
                      <a:lnTo>
                        <a:pt x="-169" y="6797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" name="Google Shape;105;p2"/>
                <p:cNvSpPr/>
                <p:nvPr/>
              </p:nvSpPr>
              <p:spPr>
                <a:xfrm>
                  <a:off x="9626027" y="4662427"/>
                  <a:ext cx="140620" cy="909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20" h="90921" extrusionOk="0">
                      <a:moveTo>
                        <a:pt x="-277" y="-308"/>
                      </a:moveTo>
                      <a:lnTo>
                        <a:pt x="140344" y="-308"/>
                      </a:lnTo>
                      <a:lnTo>
                        <a:pt x="140344" y="90613"/>
                      </a:lnTo>
                      <a:lnTo>
                        <a:pt x="-277" y="90613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9730">
                      <a:srgbClr val="FFFFFF">
                        <a:alpha val="0"/>
                      </a:srgbClr>
                    </a:gs>
                    <a:gs pos="19450">
                      <a:srgbClr val="FFFFFF">
                        <a:alpha val="30196"/>
                      </a:srgbClr>
                    </a:gs>
                    <a:gs pos="29170">
                      <a:srgbClr val="FFFFFF">
                        <a:alpha val="0"/>
                      </a:srgbClr>
                    </a:gs>
                    <a:gs pos="39590">
                      <a:srgbClr val="FFFFFF">
                        <a:alpha val="21960"/>
                      </a:srgbClr>
                    </a:gs>
                    <a:gs pos="48270">
                      <a:srgbClr val="FFFFFF">
                        <a:alpha val="0"/>
                      </a:srgbClr>
                    </a:gs>
                    <a:gs pos="74570">
                      <a:srgbClr val="FFFFFF">
                        <a:alpha val="0"/>
                      </a:srgbClr>
                    </a:gs>
                    <a:gs pos="81730">
                      <a:srgbClr val="FFFFFF">
                        <a:alpha val="13333"/>
                      </a:srgbClr>
                    </a:gs>
                    <a:gs pos="90869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" name="Google Shape;106;p2"/>
                <p:cNvSpPr/>
                <p:nvPr/>
              </p:nvSpPr>
              <p:spPr>
                <a:xfrm>
                  <a:off x="9766182" y="4662426"/>
                  <a:ext cx="70189" cy="90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189" h="90913" extrusionOk="0">
                      <a:moveTo>
                        <a:pt x="69910" y="2339"/>
                      </a:moveTo>
                      <a:lnTo>
                        <a:pt x="-280" y="-308"/>
                      </a:lnTo>
                      <a:lnTo>
                        <a:pt x="-280" y="90605"/>
                      </a:lnTo>
                      <a:lnTo>
                        <a:pt x="69910" y="87202"/>
                      </a:lnTo>
                      <a:lnTo>
                        <a:pt x="69910" y="233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9730">
                      <a:srgbClr val="FFFFFF">
                        <a:alpha val="0"/>
                      </a:srgbClr>
                    </a:gs>
                    <a:gs pos="19450">
                      <a:srgbClr val="FFFFFF">
                        <a:alpha val="30196"/>
                      </a:srgbClr>
                    </a:gs>
                    <a:gs pos="29170">
                      <a:srgbClr val="FFFFFF">
                        <a:alpha val="0"/>
                      </a:srgbClr>
                    </a:gs>
                    <a:gs pos="39590">
                      <a:srgbClr val="FFFFFF">
                        <a:alpha val="21960"/>
                      </a:srgbClr>
                    </a:gs>
                    <a:gs pos="48270">
                      <a:srgbClr val="FFFFFF">
                        <a:alpha val="0"/>
                      </a:srgbClr>
                    </a:gs>
                    <a:gs pos="74570">
                      <a:srgbClr val="FFFFFF">
                        <a:alpha val="0"/>
                      </a:srgbClr>
                    </a:gs>
                    <a:gs pos="81730">
                      <a:srgbClr val="FFFFFF">
                        <a:alpha val="13333"/>
                      </a:srgbClr>
                    </a:gs>
                    <a:gs pos="90869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" name="Google Shape;107;p2"/>
                <p:cNvSpPr/>
                <p:nvPr/>
              </p:nvSpPr>
              <p:spPr>
                <a:xfrm>
                  <a:off x="12674732" y="4651686"/>
                  <a:ext cx="4679" cy="13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79" h="135039" extrusionOk="0">
                      <a:moveTo>
                        <a:pt x="-358" y="-309"/>
                      </a:moveTo>
                      <a:lnTo>
                        <a:pt x="4322" y="-309"/>
                      </a:lnTo>
                      <a:lnTo>
                        <a:pt x="4322" y="134731"/>
                      </a:lnTo>
                      <a:lnTo>
                        <a:pt x="-358" y="13473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" name="Google Shape;108;p2"/>
                <p:cNvSpPr/>
                <p:nvPr/>
              </p:nvSpPr>
              <p:spPr>
                <a:xfrm>
                  <a:off x="9626030" y="4620600"/>
                  <a:ext cx="3053164" cy="195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3164" h="195668" extrusionOk="0">
                      <a:moveTo>
                        <a:pt x="-317" y="29946"/>
                      </a:moveTo>
                      <a:cubicBezTo>
                        <a:pt x="76907" y="19886"/>
                        <a:pt x="186956" y="-309"/>
                        <a:pt x="231354" y="-309"/>
                      </a:cubicBezTo>
                      <a:lnTo>
                        <a:pt x="3052848" y="-309"/>
                      </a:lnTo>
                      <a:lnTo>
                        <a:pt x="3052848" y="195360"/>
                      </a:lnTo>
                      <a:lnTo>
                        <a:pt x="231354" y="195360"/>
                      </a:lnTo>
                      <a:cubicBezTo>
                        <a:pt x="175762" y="195360"/>
                        <a:pt x="76831" y="175316"/>
                        <a:pt x="-317" y="165106"/>
                      </a:cubicBezTo>
                      <a:lnTo>
                        <a:pt x="-317" y="29946"/>
                      </a:lnTo>
                      <a:close/>
                    </a:path>
                  </a:pathLst>
                </a:custGeom>
                <a:solidFill>
                  <a:srgbClr val="999999">
                    <a:alpha val="13730"/>
                  </a:srgbClr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" name="Google Shape;109;p2"/>
                <p:cNvSpPr/>
                <p:nvPr/>
              </p:nvSpPr>
              <p:spPr>
                <a:xfrm>
                  <a:off x="9493668" y="4650703"/>
                  <a:ext cx="132588" cy="135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588" h="135689" extrusionOk="0">
                      <a:moveTo>
                        <a:pt x="-273" y="28735"/>
                      </a:moveTo>
                      <a:lnTo>
                        <a:pt x="132315" y="-309"/>
                      </a:lnTo>
                      <a:lnTo>
                        <a:pt x="132315" y="135381"/>
                      </a:lnTo>
                      <a:lnTo>
                        <a:pt x="-273" y="106261"/>
                      </a:lnTo>
                      <a:lnTo>
                        <a:pt x="-273" y="28735"/>
                      </a:lnTo>
                      <a:close/>
                    </a:path>
                  </a:pathLst>
                </a:custGeom>
                <a:solidFill>
                  <a:srgbClr val="B3A185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" name="Google Shape;110;p2"/>
                <p:cNvSpPr/>
                <p:nvPr/>
              </p:nvSpPr>
              <p:spPr>
                <a:xfrm>
                  <a:off x="9502215" y="4666738"/>
                  <a:ext cx="115570" cy="103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570" h="103544" extrusionOk="0">
                      <a:moveTo>
                        <a:pt x="-273" y="21928"/>
                      </a:moveTo>
                      <a:lnTo>
                        <a:pt x="115297" y="-309"/>
                      </a:lnTo>
                      <a:lnTo>
                        <a:pt x="115297" y="103236"/>
                      </a:lnTo>
                      <a:lnTo>
                        <a:pt x="-273" y="81075"/>
                      </a:lnTo>
                      <a:lnTo>
                        <a:pt x="-273" y="21928"/>
                      </a:lnTo>
                      <a:close/>
                    </a:path>
                  </a:pathLst>
                </a:custGeom>
                <a:solidFill>
                  <a:srgbClr val="C5AD8B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" name="Google Shape;111;p2"/>
                <p:cNvSpPr/>
                <p:nvPr/>
              </p:nvSpPr>
              <p:spPr>
                <a:xfrm>
                  <a:off x="9502215" y="4666738"/>
                  <a:ext cx="115570" cy="103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570" h="103544" extrusionOk="0">
                      <a:moveTo>
                        <a:pt x="-273" y="21928"/>
                      </a:moveTo>
                      <a:lnTo>
                        <a:pt x="115297" y="-309"/>
                      </a:lnTo>
                      <a:lnTo>
                        <a:pt x="115297" y="103236"/>
                      </a:lnTo>
                      <a:lnTo>
                        <a:pt x="-273" y="81075"/>
                      </a:lnTo>
                      <a:lnTo>
                        <a:pt x="-273" y="2192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4CCA8"/>
                    </a:gs>
                    <a:gs pos="50000">
                      <a:srgbClr val="E4CCA8">
                        <a:alpha val="49803"/>
                      </a:srgbClr>
                    </a:gs>
                    <a:gs pos="100000">
                      <a:srgbClr val="E4CCA8">
                        <a:alpha val="0"/>
                      </a:srgbClr>
                    </a:gs>
                  </a:gsLst>
                  <a:lin ang="5767852" scaled="0"/>
                </a:gra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" name="Google Shape;112;p2"/>
                <p:cNvSpPr/>
                <p:nvPr/>
              </p:nvSpPr>
              <p:spPr>
                <a:xfrm>
                  <a:off x="9400423" y="4679823"/>
                  <a:ext cx="93472" cy="7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472" h="77450" extrusionOk="0">
                      <a:moveTo>
                        <a:pt x="19306" y="16256"/>
                      </a:moveTo>
                      <a:lnTo>
                        <a:pt x="93202" y="-309"/>
                      </a:lnTo>
                      <a:lnTo>
                        <a:pt x="93202" y="77142"/>
                      </a:lnTo>
                      <a:lnTo>
                        <a:pt x="19306" y="60578"/>
                      </a:lnTo>
                      <a:cubicBezTo>
                        <a:pt x="-7695" y="54527"/>
                        <a:pt x="-5880" y="21928"/>
                        <a:pt x="19306" y="1625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4C09D"/>
                    </a:gs>
                    <a:gs pos="15990">
                      <a:srgbClr val="DAD5B8"/>
                    </a:gs>
                    <a:gs pos="49219">
                      <a:srgbClr val="CDC6A0"/>
                    </a:gs>
                    <a:gs pos="70970">
                      <a:srgbClr val="E7E3CF"/>
                    </a:gs>
                    <a:gs pos="85460">
                      <a:srgbClr val="DDD6BB"/>
                    </a:gs>
                    <a:gs pos="100000">
                      <a:srgbClr val="DCD9BD"/>
                    </a:gs>
                  </a:gsLst>
                  <a:lin ang="16200038" scaled="0"/>
                </a:gra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" name="Google Shape;113;p2"/>
                <p:cNvSpPr/>
                <p:nvPr/>
              </p:nvSpPr>
              <p:spPr>
                <a:xfrm>
                  <a:off x="9453909" y="4679823"/>
                  <a:ext cx="39985" cy="7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85" h="77450" extrusionOk="0">
                      <a:moveTo>
                        <a:pt x="7192" y="6952"/>
                      </a:moveTo>
                      <a:lnTo>
                        <a:pt x="39715" y="-309"/>
                      </a:lnTo>
                      <a:lnTo>
                        <a:pt x="39715" y="77142"/>
                      </a:lnTo>
                      <a:lnTo>
                        <a:pt x="7192" y="69124"/>
                      </a:lnTo>
                      <a:cubicBezTo>
                        <a:pt x="-2338" y="47720"/>
                        <a:pt x="-3170" y="26996"/>
                        <a:pt x="7192" y="69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9BB98"/>
                    </a:gs>
                    <a:gs pos="15990">
                      <a:srgbClr val="DFD2B1"/>
                    </a:gs>
                    <a:gs pos="49219">
                      <a:srgbClr val="DCC691"/>
                    </a:gs>
                    <a:gs pos="70970">
                      <a:srgbClr val="F0E3C4"/>
                    </a:gs>
                    <a:gs pos="85460">
                      <a:srgbClr val="EDD9AA"/>
                    </a:gs>
                    <a:gs pos="100000">
                      <a:srgbClr val="F0DBA9"/>
                    </a:gs>
                  </a:gsLst>
                  <a:lin ang="16200038" scaled="0"/>
                </a:gra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" name="Google Shape;114;p2"/>
                <p:cNvSpPr/>
                <p:nvPr/>
              </p:nvSpPr>
              <p:spPr>
                <a:xfrm>
                  <a:off x="9400423" y="4679823"/>
                  <a:ext cx="93472" cy="7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472" h="77450" extrusionOk="0">
                      <a:moveTo>
                        <a:pt x="19306" y="16256"/>
                      </a:moveTo>
                      <a:lnTo>
                        <a:pt x="93202" y="-309"/>
                      </a:lnTo>
                      <a:lnTo>
                        <a:pt x="93202" y="77142"/>
                      </a:lnTo>
                      <a:lnTo>
                        <a:pt x="19306" y="60578"/>
                      </a:lnTo>
                      <a:cubicBezTo>
                        <a:pt x="-7695" y="54527"/>
                        <a:pt x="-5880" y="21928"/>
                        <a:pt x="19306" y="16256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5" name="Google Shape;115;p2"/>
              <p:cNvGrpSpPr/>
              <p:nvPr/>
            </p:nvGrpSpPr>
            <p:grpSpPr>
              <a:xfrm rot="5525154">
                <a:off x="5102093" y="3647242"/>
                <a:ext cx="1380318" cy="292155"/>
                <a:chOff x="9257093" y="4533807"/>
                <a:chExt cx="1380232" cy="292137"/>
              </a:xfrm>
            </p:grpSpPr>
            <p:sp>
              <p:nvSpPr>
                <p:cNvPr id="116" name="Google Shape;116;p2"/>
                <p:cNvSpPr/>
                <p:nvPr/>
              </p:nvSpPr>
              <p:spPr>
                <a:xfrm>
                  <a:off x="9257093" y="4533807"/>
                  <a:ext cx="1380232" cy="2921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0232" h="292137" extrusionOk="0">
                      <a:moveTo>
                        <a:pt x="-173" y="119250"/>
                      </a:moveTo>
                      <a:cubicBezTo>
                        <a:pt x="-173" y="117057"/>
                        <a:pt x="2399" y="115393"/>
                        <a:pt x="4970" y="114864"/>
                      </a:cubicBezTo>
                      <a:cubicBezTo>
                        <a:pt x="105414" y="94064"/>
                        <a:pt x="205252" y="79920"/>
                        <a:pt x="320747" y="67592"/>
                      </a:cubicBezTo>
                      <a:cubicBezTo>
                        <a:pt x="499700" y="15101"/>
                        <a:pt x="673434" y="15101"/>
                        <a:pt x="847546" y="11395"/>
                      </a:cubicBezTo>
                      <a:cubicBezTo>
                        <a:pt x="847546" y="11395"/>
                        <a:pt x="854126" y="276"/>
                        <a:pt x="861539" y="-329"/>
                      </a:cubicBezTo>
                      <a:cubicBezTo>
                        <a:pt x="868875" y="-1010"/>
                        <a:pt x="876892" y="8747"/>
                        <a:pt x="876892" y="8747"/>
                      </a:cubicBezTo>
                      <a:cubicBezTo>
                        <a:pt x="1049190" y="6630"/>
                        <a:pt x="1244631" y="3150"/>
                        <a:pt x="1360655" y="21151"/>
                      </a:cubicBezTo>
                      <a:cubicBezTo>
                        <a:pt x="1393783" y="26295"/>
                        <a:pt x="1377446" y="62448"/>
                        <a:pt x="1363302" y="63961"/>
                      </a:cubicBezTo>
                      <a:cubicBezTo>
                        <a:pt x="1201519" y="81735"/>
                        <a:pt x="1039584" y="97543"/>
                        <a:pt x="884002" y="101400"/>
                      </a:cubicBezTo>
                      <a:lnTo>
                        <a:pt x="870917" y="119553"/>
                      </a:lnTo>
                      <a:lnTo>
                        <a:pt x="871296" y="278160"/>
                      </a:lnTo>
                      <a:cubicBezTo>
                        <a:pt x="871296" y="285421"/>
                        <a:pt x="866530" y="291774"/>
                        <a:pt x="861765" y="291774"/>
                      </a:cubicBezTo>
                      <a:cubicBezTo>
                        <a:pt x="853521" y="291774"/>
                        <a:pt x="846790" y="284437"/>
                        <a:pt x="842630" y="278841"/>
                      </a:cubicBezTo>
                      <a:cubicBezTo>
                        <a:pt x="704142" y="277782"/>
                        <a:pt x="503936" y="276269"/>
                        <a:pt x="398273" y="270823"/>
                      </a:cubicBezTo>
                      <a:cubicBezTo>
                        <a:pt x="266895" y="264016"/>
                        <a:pt x="136424" y="232779"/>
                        <a:pt x="4970" y="205021"/>
                      </a:cubicBezTo>
                      <a:cubicBezTo>
                        <a:pt x="2172" y="204416"/>
                        <a:pt x="-173" y="203054"/>
                        <a:pt x="-173" y="200861"/>
                      </a:cubicBezTo>
                      <a:lnTo>
                        <a:pt x="-173" y="11925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" name="Google Shape;117;p2"/>
                <p:cNvSpPr/>
                <p:nvPr/>
              </p:nvSpPr>
              <p:spPr>
                <a:xfrm>
                  <a:off x="10096794" y="4538531"/>
                  <a:ext cx="18685" cy="2796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5" h="279698" extrusionOk="0">
                      <a:moveTo>
                        <a:pt x="15177" y="-363"/>
                      </a:moveTo>
                      <a:lnTo>
                        <a:pt x="10714" y="5234"/>
                      </a:lnTo>
                      <a:cubicBezTo>
                        <a:pt x="12832" y="34959"/>
                        <a:pt x="13664" y="56288"/>
                        <a:pt x="7386" y="96753"/>
                      </a:cubicBezTo>
                      <a:cubicBezTo>
                        <a:pt x="11849" y="120653"/>
                        <a:pt x="6327" y="143117"/>
                        <a:pt x="5344" y="167245"/>
                      </a:cubicBezTo>
                      <a:cubicBezTo>
                        <a:pt x="4058" y="200600"/>
                        <a:pt x="352" y="243107"/>
                        <a:pt x="-177" y="272983"/>
                      </a:cubicBezTo>
                      <a:lnTo>
                        <a:pt x="3983" y="272983"/>
                      </a:lnTo>
                      <a:lnTo>
                        <a:pt x="9277" y="279336"/>
                      </a:lnTo>
                      <a:cubicBezTo>
                        <a:pt x="9806" y="249914"/>
                        <a:pt x="8067" y="201583"/>
                        <a:pt x="9428" y="168001"/>
                      </a:cubicBezTo>
                      <a:cubicBezTo>
                        <a:pt x="10109" y="144252"/>
                        <a:pt x="15630" y="120048"/>
                        <a:pt x="9882" y="96753"/>
                      </a:cubicBezTo>
                      <a:cubicBezTo>
                        <a:pt x="10185" y="95618"/>
                        <a:pt x="24933" y="41690"/>
                        <a:pt x="15177" y="-363"/>
                      </a:cubicBezTo>
                      <a:close/>
                    </a:path>
                  </a:pathLst>
                </a:custGeom>
                <a:solidFill>
                  <a:srgbClr val="FFFFFF">
                    <a:alpha val="38820"/>
                  </a:srgbClr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" name="Google Shape;118;p2"/>
                <p:cNvSpPr/>
                <p:nvPr/>
              </p:nvSpPr>
              <p:spPr>
                <a:xfrm>
                  <a:off x="9425381" y="4604128"/>
                  <a:ext cx="218127" cy="18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127" h="18357" extrusionOk="0">
                      <a:moveTo>
                        <a:pt x="-162" y="17997"/>
                      </a:moveTo>
                      <a:cubicBezTo>
                        <a:pt x="58380" y="8618"/>
                        <a:pt x="231963" y="-2727"/>
                        <a:pt x="217063" y="71"/>
                      </a:cubicBezTo>
                      <a:cubicBezTo>
                        <a:pt x="196339" y="4080"/>
                        <a:pt x="176900" y="14820"/>
                        <a:pt x="161471" y="15047"/>
                      </a:cubicBezTo>
                      <a:cubicBezTo>
                        <a:pt x="113821" y="15955"/>
                        <a:pt x="23437" y="17997"/>
                        <a:pt x="-162" y="17997"/>
                      </a:cubicBezTo>
                      <a:close/>
                    </a:path>
                  </a:pathLst>
                </a:custGeom>
                <a:solidFill>
                  <a:srgbClr val="FFFFFF">
                    <a:alpha val="17650"/>
                  </a:srgbClr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" name="Google Shape;119;p2"/>
                <p:cNvSpPr/>
                <p:nvPr/>
              </p:nvSpPr>
              <p:spPr>
                <a:xfrm>
                  <a:off x="9260429" y="4635200"/>
                  <a:ext cx="244284" cy="431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284" h="43128" extrusionOk="0">
                      <a:moveTo>
                        <a:pt x="4523" y="22850"/>
                      </a:moveTo>
                      <a:cubicBezTo>
                        <a:pt x="95966" y="5681"/>
                        <a:pt x="239446" y="3487"/>
                        <a:pt x="244060" y="-68"/>
                      </a:cubicBezTo>
                      <a:cubicBezTo>
                        <a:pt x="248749" y="-3774"/>
                        <a:pt x="5658" y="28447"/>
                        <a:pt x="5809" y="41456"/>
                      </a:cubicBezTo>
                      <a:cubicBezTo>
                        <a:pt x="5885" y="48868"/>
                        <a:pt x="-6746" y="22396"/>
                        <a:pt x="4523" y="22850"/>
                      </a:cubicBezTo>
                      <a:close/>
                    </a:path>
                  </a:pathLst>
                </a:custGeom>
                <a:solidFill>
                  <a:srgbClr val="FFFFFF">
                    <a:alpha val="32940"/>
                  </a:srgbClr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" name="Google Shape;120;p2"/>
                <p:cNvSpPr/>
                <p:nvPr/>
              </p:nvSpPr>
              <p:spPr>
                <a:xfrm>
                  <a:off x="9258973" y="4723232"/>
                  <a:ext cx="175746" cy="27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746" h="27771" extrusionOk="0">
                      <a:moveTo>
                        <a:pt x="2502" y="-364"/>
                      </a:moveTo>
                      <a:cubicBezTo>
                        <a:pt x="55295" y="11964"/>
                        <a:pt x="145528" y="24217"/>
                        <a:pt x="172681" y="27015"/>
                      </a:cubicBezTo>
                      <a:cubicBezTo>
                        <a:pt x="199229" y="29814"/>
                        <a:pt x="36159" y="16956"/>
                        <a:pt x="4165" y="9922"/>
                      </a:cubicBezTo>
                      <a:cubicBezTo>
                        <a:pt x="-2339" y="8485"/>
                        <a:pt x="-297" y="543"/>
                        <a:pt x="2502" y="-364"/>
                      </a:cubicBezTo>
                      <a:close/>
                    </a:path>
                  </a:pathLst>
                </a:custGeom>
                <a:solidFill>
                  <a:srgbClr val="FFFFFF">
                    <a:alpha val="33730"/>
                  </a:srgbClr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21" name="Google Shape;121;p2"/>
            <p:cNvSpPr/>
            <p:nvPr/>
          </p:nvSpPr>
          <p:spPr>
            <a:xfrm>
              <a:off x="4006525" y="2503850"/>
              <a:ext cx="57000" cy="869400"/>
            </a:xfrm>
            <a:prstGeom prst="triangle">
              <a:avLst>
                <a:gd name="adj" fmla="val 56974"/>
              </a:avLst>
            </a:prstGeom>
            <a:solidFill>
              <a:srgbClr val="FFFFFF">
                <a:alpha val="440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 rot="-346944">
              <a:off x="4070316" y="2558704"/>
              <a:ext cx="23821" cy="805831"/>
            </a:xfrm>
            <a:prstGeom prst="triangle">
              <a:avLst>
                <a:gd name="adj" fmla="val 100000"/>
              </a:avLst>
            </a:prstGeom>
            <a:solidFill>
              <a:srgbClr val="FFFFFF">
                <a:alpha val="440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 rot="10800000" flipH="1">
              <a:off x="4109425" y="3372983"/>
              <a:ext cx="22200" cy="498000"/>
            </a:xfrm>
            <a:prstGeom prst="triangle">
              <a:avLst>
                <a:gd name="adj" fmla="val 100000"/>
              </a:avLst>
            </a:prstGeom>
            <a:solidFill>
              <a:srgbClr val="FFFFFF">
                <a:alpha val="440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4" name="Google Shape;124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1195752" flipH="1">
            <a:off x="4989034" y="5506354"/>
            <a:ext cx="7741809" cy="883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"/>
          <p:cNvPicPr preferRelativeResize="0"/>
          <p:nvPr/>
        </p:nvPicPr>
        <p:blipFill rotWithShape="1">
          <a:blip r:embed="rId3">
            <a:alphaModFix/>
          </a:blip>
          <a:srcRect l="22863" r="29603"/>
          <a:stretch/>
        </p:blipFill>
        <p:spPr>
          <a:xfrm rot="1651024" flipH="1">
            <a:off x="10904614" y="1425515"/>
            <a:ext cx="1070127" cy="318342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126" name="Google Shape;126;p2"/>
          <p:cNvGrpSpPr/>
          <p:nvPr/>
        </p:nvGrpSpPr>
        <p:grpSpPr>
          <a:xfrm rot="-7800336">
            <a:off x="11337367" y="-564669"/>
            <a:ext cx="874940" cy="2951792"/>
            <a:chOff x="4956637" y="584511"/>
            <a:chExt cx="1835125" cy="6191178"/>
          </a:xfrm>
        </p:grpSpPr>
        <p:sp>
          <p:nvSpPr>
            <p:cNvPr id="127" name="Google Shape;127;p2"/>
            <p:cNvSpPr/>
            <p:nvPr/>
          </p:nvSpPr>
          <p:spPr>
            <a:xfrm>
              <a:off x="4956647" y="584609"/>
              <a:ext cx="1835115" cy="6190985"/>
            </a:xfrm>
            <a:custGeom>
              <a:avLst/>
              <a:gdLst/>
              <a:ahLst/>
              <a:cxnLst/>
              <a:rect l="l" t="t" r="r" b="b"/>
              <a:pathLst>
                <a:path w="1835115" h="6190985" extrusionOk="0">
                  <a:moveTo>
                    <a:pt x="1114204" y="0"/>
                  </a:moveTo>
                  <a:lnTo>
                    <a:pt x="1114204" y="1"/>
                  </a:lnTo>
                  <a:lnTo>
                    <a:pt x="1114204" y="0"/>
                  </a:lnTo>
                  <a:lnTo>
                    <a:pt x="1114204" y="1"/>
                  </a:lnTo>
                  <a:lnTo>
                    <a:pt x="1114204" y="614024"/>
                  </a:lnTo>
                  <a:lnTo>
                    <a:pt x="1160492" y="614024"/>
                  </a:lnTo>
                  <a:cubicBezTo>
                    <a:pt x="1180700" y="614024"/>
                    <a:pt x="1197119" y="628851"/>
                    <a:pt x="1197119" y="647100"/>
                  </a:cubicBezTo>
                  <a:cubicBezTo>
                    <a:pt x="1197119" y="827994"/>
                    <a:pt x="1293043" y="998109"/>
                    <a:pt x="1455210" y="1104410"/>
                  </a:cubicBezTo>
                  <a:lnTo>
                    <a:pt x="1576961" y="1184191"/>
                  </a:lnTo>
                  <a:cubicBezTo>
                    <a:pt x="1739128" y="1290493"/>
                    <a:pt x="1835052" y="1460493"/>
                    <a:pt x="1835052" y="1641502"/>
                  </a:cubicBezTo>
                  <a:lnTo>
                    <a:pt x="1835052" y="1716437"/>
                  </a:lnTo>
                  <a:lnTo>
                    <a:pt x="1835115" y="1716437"/>
                  </a:lnTo>
                  <a:lnTo>
                    <a:pt x="1603358" y="5992926"/>
                  </a:lnTo>
                  <a:cubicBezTo>
                    <a:pt x="1597358" y="6103846"/>
                    <a:pt x="1496004" y="6190985"/>
                    <a:pt x="1373053" y="6190985"/>
                  </a:cubicBezTo>
                  <a:lnTo>
                    <a:pt x="462126" y="6190985"/>
                  </a:lnTo>
                  <a:cubicBezTo>
                    <a:pt x="339174" y="6190985"/>
                    <a:pt x="237820" y="6103846"/>
                    <a:pt x="231821" y="5992926"/>
                  </a:cubicBezTo>
                  <a:lnTo>
                    <a:pt x="0" y="1716437"/>
                  </a:lnTo>
                  <a:lnTo>
                    <a:pt x="0" y="1641502"/>
                  </a:lnTo>
                  <a:cubicBezTo>
                    <a:pt x="0" y="1460493"/>
                    <a:pt x="95924" y="1290493"/>
                    <a:pt x="258091" y="1184191"/>
                  </a:cubicBezTo>
                  <a:lnTo>
                    <a:pt x="379842" y="1104410"/>
                  </a:lnTo>
                  <a:cubicBezTo>
                    <a:pt x="542009" y="998109"/>
                    <a:pt x="637933" y="827994"/>
                    <a:pt x="637933" y="647100"/>
                  </a:cubicBezTo>
                  <a:cubicBezTo>
                    <a:pt x="637933" y="628851"/>
                    <a:pt x="654352" y="614024"/>
                    <a:pt x="674560" y="614024"/>
                  </a:cubicBezTo>
                  <a:lnTo>
                    <a:pt x="720911" y="614024"/>
                  </a:lnTo>
                  <a:lnTo>
                    <a:pt x="720911" y="193328"/>
                  </a:lnTo>
                  <a:lnTo>
                    <a:pt x="720911" y="193327"/>
                  </a:lnTo>
                  <a:lnTo>
                    <a:pt x="720911" y="193326"/>
                  </a:lnTo>
                  <a:lnTo>
                    <a:pt x="720913" y="19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000000">
                  <a:alpha val="5299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8" name="Google Shape;128;p2"/>
            <p:cNvGrpSpPr/>
            <p:nvPr/>
          </p:nvGrpSpPr>
          <p:grpSpPr>
            <a:xfrm>
              <a:off x="4956637" y="584511"/>
              <a:ext cx="1835115" cy="6191178"/>
              <a:chOff x="5775584" y="523589"/>
              <a:chExt cx="1835115" cy="6855473"/>
            </a:xfrm>
          </p:grpSpPr>
          <p:sp>
            <p:nvSpPr>
              <p:cNvPr id="129" name="Google Shape;129;p2"/>
              <p:cNvSpPr/>
              <p:nvPr/>
            </p:nvSpPr>
            <p:spPr>
              <a:xfrm>
                <a:off x="5775584" y="2424252"/>
                <a:ext cx="1835115" cy="4954810"/>
              </a:xfrm>
              <a:custGeom>
                <a:avLst/>
                <a:gdLst/>
                <a:ahLst/>
                <a:cxnLst/>
                <a:rect l="l" t="t" r="r" b="b"/>
                <a:pathLst>
                  <a:path w="1835115" h="4954810" extrusionOk="0">
                    <a:moveTo>
                      <a:pt x="0" y="0"/>
                    </a:moveTo>
                    <a:lnTo>
                      <a:pt x="1835115" y="0"/>
                    </a:lnTo>
                    <a:lnTo>
                      <a:pt x="1603358" y="4735493"/>
                    </a:lnTo>
                    <a:cubicBezTo>
                      <a:pt x="1597358" y="4858318"/>
                      <a:pt x="1496004" y="4954810"/>
                      <a:pt x="1373053" y="4954810"/>
                    </a:cubicBezTo>
                    <a:lnTo>
                      <a:pt x="462126" y="4954810"/>
                    </a:lnTo>
                    <a:cubicBezTo>
                      <a:pt x="339174" y="4954810"/>
                      <a:pt x="237820" y="4858318"/>
                      <a:pt x="231821" y="47354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7015076" y="2463594"/>
                <a:ext cx="475702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475702" h="4876189" extrusionOk="0">
                    <a:moveTo>
                      <a:pt x="0" y="4876190"/>
                    </a:moveTo>
                    <a:cubicBezTo>
                      <a:pt x="34732" y="4836848"/>
                      <a:pt x="58097" y="4771426"/>
                      <a:pt x="60307" y="4696215"/>
                    </a:cubicBezTo>
                    <a:lnTo>
                      <a:pt x="196899" y="0"/>
                    </a:lnTo>
                    <a:lnTo>
                      <a:pt x="475703" y="0"/>
                    </a:lnTo>
                    <a:lnTo>
                      <a:pt x="245903" y="4696215"/>
                    </a:lnTo>
                    <a:cubicBezTo>
                      <a:pt x="242240" y="4771173"/>
                      <a:pt x="203025" y="4836469"/>
                      <a:pt x="144991" y="4875811"/>
                    </a:cubicBezTo>
                    <a:cubicBezTo>
                      <a:pt x="141202" y="4876063"/>
                      <a:pt x="137413" y="4876190"/>
                      <a:pt x="133560" y="4876190"/>
                    </a:cubicBezTo>
                    <a:lnTo>
                      <a:pt x="0" y="4876190"/>
                    </a:ln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5816883" y="2463594"/>
                <a:ext cx="610841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610841" h="4876189" extrusionOk="0">
                    <a:moveTo>
                      <a:pt x="0" y="0"/>
                    </a:moveTo>
                    <a:lnTo>
                      <a:pt x="401881" y="0"/>
                    </a:lnTo>
                    <a:lnTo>
                      <a:pt x="546872" y="4696215"/>
                    </a:lnTo>
                    <a:cubicBezTo>
                      <a:pt x="549208" y="4771426"/>
                      <a:pt x="574152" y="4836848"/>
                      <a:pt x="610842" y="4876190"/>
                    </a:cubicBezTo>
                    <a:lnTo>
                      <a:pt x="420763" y="4876190"/>
                    </a:lnTo>
                    <a:cubicBezTo>
                      <a:pt x="318651" y="4876190"/>
                      <a:pt x="234789" y="4796243"/>
                      <a:pt x="229800" y="469425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5775584" y="1203516"/>
                <a:ext cx="1835051" cy="1220736"/>
              </a:xfrm>
              <a:custGeom>
                <a:avLst/>
                <a:gdLst/>
                <a:ahLst/>
                <a:cxnLst/>
                <a:rect l="l" t="t" r="r" b="b"/>
                <a:pathLst>
                  <a:path w="1835051" h="1220736" extrusionOk="0">
                    <a:moveTo>
                      <a:pt x="0" y="1220737"/>
                    </a:moveTo>
                    <a:lnTo>
                      <a:pt x="0" y="1137759"/>
                    </a:lnTo>
                    <a:cubicBezTo>
                      <a:pt x="0" y="937323"/>
                      <a:pt x="95924" y="749075"/>
                      <a:pt x="258091" y="631365"/>
                    </a:cubicBezTo>
                    <a:lnTo>
                      <a:pt x="379842" y="543020"/>
                    </a:lnTo>
                    <a:cubicBezTo>
                      <a:pt x="542009" y="425310"/>
                      <a:pt x="637933" y="236936"/>
                      <a:pt x="637933" y="36627"/>
                    </a:cubicBezTo>
                    <a:lnTo>
                      <a:pt x="637933" y="36627"/>
                    </a:lnTo>
                    <a:cubicBezTo>
                      <a:pt x="637933" y="16419"/>
                      <a:pt x="654352" y="0"/>
                      <a:pt x="674560" y="0"/>
                    </a:cubicBezTo>
                    <a:lnTo>
                      <a:pt x="1160492" y="0"/>
                    </a:lnTo>
                    <a:cubicBezTo>
                      <a:pt x="1180700" y="0"/>
                      <a:pt x="1197119" y="16419"/>
                      <a:pt x="1197119" y="36627"/>
                    </a:cubicBezTo>
                    <a:lnTo>
                      <a:pt x="1197119" y="36627"/>
                    </a:lnTo>
                    <a:cubicBezTo>
                      <a:pt x="1197119" y="236936"/>
                      <a:pt x="1293043" y="425310"/>
                      <a:pt x="1455210" y="543020"/>
                    </a:cubicBezTo>
                    <a:lnTo>
                      <a:pt x="1576961" y="631365"/>
                    </a:lnTo>
                    <a:cubicBezTo>
                      <a:pt x="1739128" y="749075"/>
                      <a:pt x="1835052" y="937323"/>
                      <a:pt x="1835052" y="1137759"/>
                    </a:cubicBezTo>
                    <a:lnTo>
                      <a:pt x="1835052" y="1220737"/>
                    </a:lnTo>
                    <a:lnTo>
                      <a:pt x="0" y="1220737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6834027" y="1242984"/>
                <a:ext cx="658709" cy="1142115"/>
              </a:xfrm>
              <a:custGeom>
                <a:avLst/>
                <a:gdLst/>
                <a:ahLst/>
                <a:cxnLst/>
                <a:rect l="l" t="t" r="r" b="b"/>
                <a:pathLst>
                  <a:path w="658709" h="1142115" extrusionOk="0">
                    <a:moveTo>
                      <a:pt x="0" y="0"/>
                    </a:moveTo>
                    <a:lnTo>
                      <a:pt x="20713" y="0"/>
                    </a:lnTo>
                    <a:cubicBezTo>
                      <a:pt x="20965" y="61634"/>
                      <a:pt x="30312" y="122194"/>
                      <a:pt x="47993" y="179723"/>
                    </a:cubicBezTo>
                    <a:cubicBezTo>
                      <a:pt x="51530" y="191405"/>
                      <a:pt x="55445" y="203025"/>
                      <a:pt x="59676" y="214455"/>
                    </a:cubicBezTo>
                    <a:cubicBezTo>
                      <a:pt x="68201" y="237378"/>
                      <a:pt x="78052" y="259796"/>
                      <a:pt x="89040" y="281456"/>
                    </a:cubicBezTo>
                    <a:cubicBezTo>
                      <a:pt x="91819" y="286824"/>
                      <a:pt x="94661" y="292191"/>
                      <a:pt x="97565" y="297559"/>
                    </a:cubicBezTo>
                    <a:cubicBezTo>
                      <a:pt x="103312" y="308294"/>
                      <a:pt x="109501" y="318777"/>
                      <a:pt x="116068" y="329133"/>
                    </a:cubicBezTo>
                    <a:cubicBezTo>
                      <a:pt x="122509" y="339490"/>
                      <a:pt x="129329" y="349594"/>
                      <a:pt x="136402" y="359571"/>
                    </a:cubicBezTo>
                    <a:cubicBezTo>
                      <a:pt x="139939" y="364560"/>
                      <a:pt x="143475" y="369549"/>
                      <a:pt x="147138" y="374412"/>
                    </a:cubicBezTo>
                    <a:cubicBezTo>
                      <a:pt x="154589" y="384136"/>
                      <a:pt x="162230" y="393672"/>
                      <a:pt x="170187" y="403018"/>
                    </a:cubicBezTo>
                    <a:cubicBezTo>
                      <a:pt x="189953" y="426320"/>
                      <a:pt x="211739" y="448359"/>
                      <a:pt x="235041" y="468819"/>
                    </a:cubicBezTo>
                    <a:cubicBezTo>
                      <a:pt x="244324" y="476966"/>
                      <a:pt x="253923" y="484796"/>
                      <a:pt x="263900" y="492437"/>
                    </a:cubicBezTo>
                    <a:cubicBezTo>
                      <a:pt x="268763" y="496226"/>
                      <a:pt x="273752" y="500015"/>
                      <a:pt x="278867" y="503741"/>
                    </a:cubicBezTo>
                    <a:lnTo>
                      <a:pt x="400618" y="592087"/>
                    </a:lnTo>
                    <a:cubicBezTo>
                      <a:pt x="562786" y="709797"/>
                      <a:pt x="658709" y="898044"/>
                      <a:pt x="658709" y="1098480"/>
                    </a:cubicBezTo>
                    <a:lnTo>
                      <a:pt x="658709" y="1142116"/>
                    </a:lnTo>
                    <a:lnTo>
                      <a:pt x="379085" y="1142116"/>
                    </a:lnTo>
                    <a:lnTo>
                      <a:pt x="379085" y="1098480"/>
                    </a:lnTo>
                    <a:cubicBezTo>
                      <a:pt x="379085" y="898044"/>
                      <a:pt x="322061" y="709797"/>
                      <a:pt x="225695" y="592087"/>
                    </a:cubicBezTo>
                    <a:lnTo>
                      <a:pt x="153326" y="503741"/>
                    </a:lnTo>
                    <a:cubicBezTo>
                      <a:pt x="105207" y="444886"/>
                      <a:pt x="66812" y="368349"/>
                      <a:pt x="40479" y="281582"/>
                    </a:cubicBezTo>
                    <a:cubicBezTo>
                      <a:pt x="14587" y="195257"/>
                      <a:pt x="316" y="9920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5814925" y="1242984"/>
                <a:ext cx="804899" cy="1141989"/>
              </a:xfrm>
              <a:custGeom>
                <a:avLst/>
                <a:gdLst/>
                <a:ahLst/>
                <a:cxnLst/>
                <a:rect l="l" t="t" r="r" b="b"/>
                <a:pathLst>
                  <a:path w="804899" h="1141989" extrusionOk="0">
                    <a:moveTo>
                      <a:pt x="0" y="1141927"/>
                    </a:moveTo>
                    <a:lnTo>
                      <a:pt x="0" y="1098290"/>
                    </a:lnTo>
                    <a:cubicBezTo>
                      <a:pt x="0" y="911116"/>
                      <a:pt x="90430" y="733730"/>
                      <a:pt x="241861" y="623788"/>
                    </a:cubicBezTo>
                    <a:lnTo>
                      <a:pt x="363613" y="535442"/>
                    </a:lnTo>
                    <a:cubicBezTo>
                      <a:pt x="534684" y="411164"/>
                      <a:pt x="637049" y="211297"/>
                      <a:pt x="637933" y="0"/>
                    </a:cubicBezTo>
                    <a:lnTo>
                      <a:pt x="804899" y="0"/>
                    </a:lnTo>
                    <a:cubicBezTo>
                      <a:pt x="804394" y="199236"/>
                      <a:pt x="743834" y="386410"/>
                      <a:pt x="642101" y="503615"/>
                    </a:cubicBezTo>
                    <a:lnTo>
                      <a:pt x="565438" y="591960"/>
                    </a:lnTo>
                    <a:cubicBezTo>
                      <a:pt x="463199" y="709670"/>
                      <a:pt x="402639" y="897918"/>
                      <a:pt x="402639" y="1098354"/>
                    </a:cubicBezTo>
                    <a:lnTo>
                      <a:pt x="402639" y="1141990"/>
                    </a:lnTo>
                    <a:lnTo>
                      <a:pt x="0" y="1141927"/>
                    </a:lnTo>
                    <a:close/>
                  </a:path>
                </a:pathLst>
              </a:custGeom>
              <a:solidFill>
                <a:srgbClr val="3E3E3E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6496495" y="523589"/>
                <a:ext cx="393293" cy="679990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679990" extrusionOk="0">
                    <a:moveTo>
                      <a:pt x="0" y="214076"/>
                    </a:moveTo>
                    <a:lnTo>
                      <a:pt x="393293" y="0"/>
                    </a:lnTo>
                    <a:lnTo>
                      <a:pt x="393293" y="679990"/>
                    </a:lnTo>
                    <a:lnTo>
                      <a:pt x="0" y="67999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6496495" y="737664"/>
                <a:ext cx="159577" cy="465977"/>
              </a:xfrm>
              <a:custGeom>
                <a:avLst/>
                <a:gdLst/>
                <a:ahLst/>
                <a:cxnLst/>
                <a:rect l="l" t="t" r="r" b="b"/>
                <a:pathLst>
                  <a:path w="159577" h="465977" extrusionOk="0">
                    <a:moveTo>
                      <a:pt x="0" y="465978"/>
                    </a:moveTo>
                    <a:lnTo>
                      <a:pt x="0" y="0"/>
                    </a:lnTo>
                    <a:cubicBezTo>
                      <a:pt x="4168" y="1831"/>
                      <a:pt x="8525" y="3663"/>
                      <a:pt x="12819" y="5241"/>
                    </a:cubicBezTo>
                    <a:cubicBezTo>
                      <a:pt x="16861" y="6820"/>
                      <a:pt x="20966" y="8273"/>
                      <a:pt x="25133" y="9599"/>
                    </a:cubicBezTo>
                    <a:cubicBezTo>
                      <a:pt x="28038" y="10546"/>
                      <a:pt x="30880" y="11304"/>
                      <a:pt x="33785" y="12061"/>
                    </a:cubicBezTo>
                    <a:cubicBezTo>
                      <a:pt x="34164" y="12188"/>
                      <a:pt x="34732" y="12314"/>
                      <a:pt x="35111" y="12440"/>
                    </a:cubicBezTo>
                    <a:cubicBezTo>
                      <a:pt x="37574" y="13198"/>
                      <a:pt x="39973" y="13767"/>
                      <a:pt x="42436" y="14272"/>
                    </a:cubicBezTo>
                    <a:cubicBezTo>
                      <a:pt x="45215" y="15029"/>
                      <a:pt x="47930" y="15724"/>
                      <a:pt x="50709" y="16229"/>
                    </a:cubicBezTo>
                    <a:cubicBezTo>
                      <a:pt x="52035" y="16608"/>
                      <a:pt x="53172" y="16735"/>
                      <a:pt x="54498" y="16987"/>
                    </a:cubicBezTo>
                    <a:cubicBezTo>
                      <a:pt x="57276" y="17619"/>
                      <a:pt x="59992" y="18061"/>
                      <a:pt x="62770" y="18440"/>
                    </a:cubicBezTo>
                    <a:cubicBezTo>
                      <a:pt x="68769" y="19513"/>
                      <a:pt x="74832" y="20271"/>
                      <a:pt x="81020" y="20902"/>
                    </a:cubicBezTo>
                    <a:cubicBezTo>
                      <a:pt x="81147" y="20902"/>
                      <a:pt x="81147" y="20902"/>
                      <a:pt x="81147" y="20902"/>
                    </a:cubicBezTo>
                    <a:lnTo>
                      <a:pt x="82094" y="20902"/>
                    </a:lnTo>
                    <a:cubicBezTo>
                      <a:pt x="91124" y="21850"/>
                      <a:pt x="100028" y="22228"/>
                      <a:pt x="109248" y="22228"/>
                    </a:cubicBezTo>
                    <a:cubicBezTo>
                      <a:pt x="114237" y="22228"/>
                      <a:pt x="119226" y="22102"/>
                      <a:pt x="124214" y="21850"/>
                    </a:cubicBezTo>
                    <a:cubicBezTo>
                      <a:pt x="136150" y="21344"/>
                      <a:pt x="147958" y="20018"/>
                      <a:pt x="159578" y="17808"/>
                    </a:cubicBezTo>
                    <a:lnTo>
                      <a:pt x="159578" y="465978"/>
                    </a:lnTo>
                    <a:lnTo>
                      <a:pt x="0" y="465978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6737977" y="647298"/>
                <a:ext cx="96113" cy="556344"/>
              </a:xfrm>
              <a:custGeom>
                <a:avLst/>
                <a:gdLst/>
                <a:ahLst/>
                <a:cxnLst/>
                <a:rect l="l" t="t" r="r" b="b"/>
                <a:pathLst>
                  <a:path w="96113" h="556344" extrusionOk="0">
                    <a:moveTo>
                      <a:pt x="0" y="556344"/>
                    </a:moveTo>
                    <a:lnTo>
                      <a:pt x="0" y="80389"/>
                    </a:lnTo>
                    <a:cubicBezTo>
                      <a:pt x="2084" y="79442"/>
                      <a:pt x="4168" y="78305"/>
                      <a:pt x="6189" y="77231"/>
                    </a:cubicBezTo>
                    <a:cubicBezTo>
                      <a:pt x="41173" y="58224"/>
                      <a:pt x="72116" y="31511"/>
                      <a:pt x="96113" y="0"/>
                    </a:cubicBezTo>
                    <a:lnTo>
                      <a:pt x="96113" y="556281"/>
                    </a:lnTo>
                    <a:lnTo>
                      <a:pt x="0" y="556344"/>
                    </a:ln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6496495" y="523589"/>
                <a:ext cx="393293" cy="236303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3" extrusionOk="0">
                    <a:moveTo>
                      <a:pt x="0" y="214076"/>
                    </a:moveTo>
                    <a:lnTo>
                      <a:pt x="393293" y="0"/>
                    </a:ln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18714" y="150611"/>
                      <a:pt x="285687" y="180354"/>
                      <a:pt x="247671" y="200941"/>
                    </a:cubicBezTo>
                    <a:cubicBezTo>
                      <a:pt x="228663" y="211297"/>
                      <a:pt x="208455" y="219443"/>
                      <a:pt x="187742" y="225569"/>
                    </a:cubicBezTo>
                    <a:cubicBezTo>
                      <a:pt x="166903" y="231189"/>
                      <a:pt x="145685" y="234978"/>
                      <a:pt x="124151" y="235925"/>
                    </a:cubicBezTo>
                    <a:cubicBezTo>
                      <a:pt x="81399" y="238072"/>
                      <a:pt x="38332" y="231126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6496495" y="523589"/>
                <a:ext cx="393293" cy="236304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4" extrusionOk="0">
                    <a:moveTo>
                      <a:pt x="0" y="214076"/>
                    </a:moveTo>
                    <a:cubicBezTo>
                      <a:pt x="18503" y="216981"/>
                      <a:pt x="36816" y="218812"/>
                      <a:pt x="55192" y="219191"/>
                    </a:cubicBezTo>
                    <a:cubicBezTo>
                      <a:pt x="77737" y="219949"/>
                      <a:pt x="100155" y="218686"/>
                      <a:pt x="122194" y="215528"/>
                    </a:cubicBezTo>
                    <a:cubicBezTo>
                      <a:pt x="152063" y="211234"/>
                      <a:pt x="181049" y="203088"/>
                      <a:pt x="208329" y="191279"/>
                    </a:cubicBezTo>
                    <a:lnTo>
                      <a:pt x="208455" y="191279"/>
                    </a:lnTo>
                    <a:cubicBezTo>
                      <a:pt x="217486" y="187237"/>
                      <a:pt x="226390" y="182880"/>
                      <a:pt x="235041" y="178018"/>
                    </a:cubicBezTo>
                    <a:cubicBezTo>
                      <a:pt x="237251" y="176944"/>
                      <a:pt x="239399" y="175807"/>
                      <a:pt x="241482" y="174607"/>
                    </a:cubicBezTo>
                    <a:cubicBezTo>
                      <a:pt x="248050" y="170945"/>
                      <a:pt x="254175" y="166588"/>
                      <a:pt x="260617" y="162799"/>
                    </a:cubicBezTo>
                    <a:cubicBezTo>
                      <a:pt x="268637" y="156799"/>
                      <a:pt x="276972" y="151369"/>
                      <a:pt x="284487" y="144864"/>
                    </a:cubicBezTo>
                    <a:cubicBezTo>
                      <a:pt x="300337" y="132676"/>
                      <a:pt x="314104" y="118152"/>
                      <a:pt x="327618" y="103186"/>
                    </a:cubicBezTo>
                    <a:cubicBezTo>
                      <a:pt x="331028" y="99271"/>
                      <a:pt x="334438" y="95292"/>
                      <a:pt x="337595" y="91251"/>
                    </a:cubicBezTo>
                    <a:cubicBezTo>
                      <a:pt x="359635" y="63844"/>
                      <a:pt x="378074" y="33027"/>
                      <a:pt x="393293" y="0"/>
                    </a:cubicBez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41637" y="118531"/>
                      <a:pt x="339679" y="121120"/>
                      <a:pt x="337595" y="123772"/>
                    </a:cubicBezTo>
                    <a:lnTo>
                      <a:pt x="337469" y="123899"/>
                    </a:lnTo>
                    <a:cubicBezTo>
                      <a:pt x="334817" y="127435"/>
                      <a:pt x="332102" y="130845"/>
                      <a:pt x="329197" y="134129"/>
                    </a:cubicBezTo>
                    <a:lnTo>
                      <a:pt x="327239" y="136465"/>
                    </a:lnTo>
                    <a:cubicBezTo>
                      <a:pt x="325029" y="139118"/>
                      <a:pt x="322755" y="141580"/>
                      <a:pt x="320419" y="144043"/>
                    </a:cubicBezTo>
                    <a:cubicBezTo>
                      <a:pt x="318461" y="146380"/>
                      <a:pt x="316251" y="148653"/>
                      <a:pt x="313851" y="150863"/>
                    </a:cubicBezTo>
                    <a:cubicBezTo>
                      <a:pt x="313220" y="151811"/>
                      <a:pt x="312273" y="152568"/>
                      <a:pt x="311515" y="153326"/>
                    </a:cubicBezTo>
                    <a:cubicBezTo>
                      <a:pt x="308231" y="156610"/>
                      <a:pt x="304947" y="159767"/>
                      <a:pt x="301537" y="162609"/>
                    </a:cubicBezTo>
                    <a:cubicBezTo>
                      <a:pt x="301032" y="163241"/>
                      <a:pt x="300337" y="163809"/>
                      <a:pt x="299832" y="164188"/>
                    </a:cubicBezTo>
                    <a:cubicBezTo>
                      <a:pt x="296801" y="166966"/>
                      <a:pt x="293833" y="169556"/>
                      <a:pt x="290676" y="171892"/>
                    </a:cubicBezTo>
                    <a:cubicBezTo>
                      <a:pt x="277288" y="182880"/>
                      <a:pt x="262890" y="192605"/>
                      <a:pt x="247671" y="200878"/>
                    </a:cubicBezTo>
                    <a:cubicBezTo>
                      <a:pt x="245713" y="201951"/>
                      <a:pt x="243630" y="203088"/>
                      <a:pt x="241482" y="204035"/>
                    </a:cubicBezTo>
                    <a:cubicBezTo>
                      <a:pt x="241356" y="204161"/>
                      <a:pt x="241230" y="204161"/>
                      <a:pt x="241104" y="204161"/>
                    </a:cubicBezTo>
                    <a:cubicBezTo>
                      <a:pt x="236936" y="206372"/>
                      <a:pt x="232705" y="208455"/>
                      <a:pt x="228411" y="210350"/>
                    </a:cubicBezTo>
                    <a:cubicBezTo>
                      <a:pt x="224748" y="212055"/>
                      <a:pt x="220959" y="213760"/>
                      <a:pt x="217107" y="215212"/>
                    </a:cubicBezTo>
                    <a:cubicBezTo>
                      <a:pt x="214455" y="216412"/>
                      <a:pt x="211739" y="217423"/>
                      <a:pt x="208961" y="218370"/>
                    </a:cubicBezTo>
                    <a:cubicBezTo>
                      <a:pt x="206498" y="219443"/>
                      <a:pt x="203972" y="220327"/>
                      <a:pt x="201509" y="221148"/>
                    </a:cubicBezTo>
                    <a:cubicBezTo>
                      <a:pt x="197594" y="222601"/>
                      <a:pt x="193615" y="223801"/>
                      <a:pt x="189574" y="225064"/>
                    </a:cubicBezTo>
                    <a:cubicBezTo>
                      <a:pt x="188942" y="225190"/>
                      <a:pt x="188374" y="225443"/>
                      <a:pt x="187742" y="225569"/>
                    </a:cubicBezTo>
                    <a:cubicBezTo>
                      <a:pt x="178460" y="228032"/>
                      <a:pt x="168987" y="230305"/>
                      <a:pt x="159578" y="231884"/>
                    </a:cubicBezTo>
                    <a:cubicBezTo>
                      <a:pt x="147895" y="234094"/>
                      <a:pt x="136086" y="235420"/>
                      <a:pt x="124214" y="235925"/>
                    </a:cubicBezTo>
                    <a:cubicBezTo>
                      <a:pt x="119226" y="236178"/>
                      <a:pt x="114237" y="236304"/>
                      <a:pt x="109248" y="236304"/>
                    </a:cubicBezTo>
                    <a:cubicBezTo>
                      <a:pt x="100091" y="236304"/>
                      <a:pt x="91187" y="235925"/>
                      <a:pt x="82094" y="234978"/>
                    </a:cubicBezTo>
                    <a:lnTo>
                      <a:pt x="81147" y="234978"/>
                    </a:lnTo>
                    <a:cubicBezTo>
                      <a:pt x="81147" y="234978"/>
                      <a:pt x="81147" y="234978"/>
                      <a:pt x="81020" y="234978"/>
                    </a:cubicBezTo>
                    <a:cubicBezTo>
                      <a:pt x="74832" y="234347"/>
                      <a:pt x="68833" y="233526"/>
                      <a:pt x="62770" y="232515"/>
                    </a:cubicBezTo>
                    <a:cubicBezTo>
                      <a:pt x="59865" y="232136"/>
                      <a:pt x="57276" y="231568"/>
                      <a:pt x="54498" y="231063"/>
                    </a:cubicBezTo>
                    <a:cubicBezTo>
                      <a:pt x="53172" y="230810"/>
                      <a:pt x="52035" y="230684"/>
                      <a:pt x="50709" y="230305"/>
                    </a:cubicBezTo>
                    <a:cubicBezTo>
                      <a:pt x="47930" y="229800"/>
                      <a:pt x="45215" y="229105"/>
                      <a:pt x="42436" y="228347"/>
                    </a:cubicBezTo>
                    <a:cubicBezTo>
                      <a:pt x="39973" y="227842"/>
                      <a:pt x="37574" y="227148"/>
                      <a:pt x="35111" y="226516"/>
                    </a:cubicBezTo>
                    <a:cubicBezTo>
                      <a:pt x="34732" y="226390"/>
                      <a:pt x="34164" y="226264"/>
                      <a:pt x="33785" y="226137"/>
                    </a:cubicBezTo>
                    <a:cubicBezTo>
                      <a:pt x="30880" y="225379"/>
                      <a:pt x="28038" y="224558"/>
                      <a:pt x="25133" y="223674"/>
                    </a:cubicBezTo>
                    <a:cubicBezTo>
                      <a:pt x="20966" y="222348"/>
                      <a:pt x="16861" y="220896"/>
                      <a:pt x="12819" y="219317"/>
                    </a:cubicBezTo>
                    <a:cubicBezTo>
                      <a:pt x="8525" y="217738"/>
                      <a:pt x="4231" y="215907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40" name="Google Shape;140;p2"/>
          <p:cNvGrpSpPr/>
          <p:nvPr/>
        </p:nvGrpSpPr>
        <p:grpSpPr>
          <a:xfrm rot="-10274463">
            <a:off x="7400938" y="-1209525"/>
            <a:ext cx="874914" cy="2951707"/>
            <a:chOff x="4956637" y="584511"/>
            <a:chExt cx="1835125" cy="6191178"/>
          </a:xfrm>
        </p:grpSpPr>
        <p:sp>
          <p:nvSpPr>
            <p:cNvPr id="141" name="Google Shape;141;p2"/>
            <p:cNvSpPr/>
            <p:nvPr/>
          </p:nvSpPr>
          <p:spPr>
            <a:xfrm>
              <a:off x="4956647" y="584609"/>
              <a:ext cx="1835115" cy="6190985"/>
            </a:xfrm>
            <a:custGeom>
              <a:avLst/>
              <a:gdLst/>
              <a:ahLst/>
              <a:cxnLst/>
              <a:rect l="l" t="t" r="r" b="b"/>
              <a:pathLst>
                <a:path w="1835115" h="6190985" extrusionOk="0">
                  <a:moveTo>
                    <a:pt x="1114204" y="0"/>
                  </a:moveTo>
                  <a:lnTo>
                    <a:pt x="1114204" y="1"/>
                  </a:lnTo>
                  <a:lnTo>
                    <a:pt x="1114204" y="0"/>
                  </a:lnTo>
                  <a:lnTo>
                    <a:pt x="1114204" y="1"/>
                  </a:lnTo>
                  <a:lnTo>
                    <a:pt x="1114204" y="614024"/>
                  </a:lnTo>
                  <a:lnTo>
                    <a:pt x="1160492" y="614024"/>
                  </a:lnTo>
                  <a:cubicBezTo>
                    <a:pt x="1180700" y="614024"/>
                    <a:pt x="1197119" y="628851"/>
                    <a:pt x="1197119" y="647100"/>
                  </a:cubicBezTo>
                  <a:cubicBezTo>
                    <a:pt x="1197119" y="827994"/>
                    <a:pt x="1293043" y="998109"/>
                    <a:pt x="1455210" y="1104410"/>
                  </a:cubicBezTo>
                  <a:lnTo>
                    <a:pt x="1576961" y="1184191"/>
                  </a:lnTo>
                  <a:cubicBezTo>
                    <a:pt x="1739128" y="1290493"/>
                    <a:pt x="1835052" y="1460493"/>
                    <a:pt x="1835052" y="1641502"/>
                  </a:cubicBezTo>
                  <a:lnTo>
                    <a:pt x="1835052" y="1716437"/>
                  </a:lnTo>
                  <a:lnTo>
                    <a:pt x="1835115" y="1716437"/>
                  </a:lnTo>
                  <a:lnTo>
                    <a:pt x="1603358" y="5992926"/>
                  </a:lnTo>
                  <a:cubicBezTo>
                    <a:pt x="1597358" y="6103846"/>
                    <a:pt x="1496004" y="6190985"/>
                    <a:pt x="1373053" y="6190985"/>
                  </a:cubicBezTo>
                  <a:lnTo>
                    <a:pt x="462126" y="6190985"/>
                  </a:lnTo>
                  <a:cubicBezTo>
                    <a:pt x="339174" y="6190985"/>
                    <a:pt x="237820" y="6103846"/>
                    <a:pt x="231821" y="5992926"/>
                  </a:cubicBezTo>
                  <a:lnTo>
                    <a:pt x="0" y="1716437"/>
                  </a:lnTo>
                  <a:lnTo>
                    <a:pt x="0" y="1641502"/>
                  </a:lnTo>
                  <a:cubicBezTo>
                    <a:pt x="0" y="1460493"/>
                    <a:pt x="95924" y="1290493"/>
                    <a:pt x="258091" y="1184191"/>
                  </a:cubicBezTo>
                  <a:lnTo>
                    <a:pt x="379842" y="1104410"/>
                  </a:lnTo>
                  <a:cubicBezTo>
                    <a:pt x="542009" y="998109"/>
                    <a:pt x="637933" y="827994"/>
                    <a:pt x="637933" y="647100"/>
                  </a:cubicBezTo>
                  <a:cubicBezTo>
                    <a:pt x="637933" y="628851"/>
                    <a:pt x="654352" y="614024"/>
                    <a:pt x="674560" y="614024"/>
                  </a:cubicBezTo>
                  <a:lnTo>
                    <a:pt x="720911" y="614024"/>
                  </a:lnTo>
                  <a:lnTo>
                    <a:pt x="720911" y="193328"/>
                  </a:lnTo>
                  <a:lnTo>
                    <a:pt x="720911" y="193327"/>
                  </a:lnTo>
                  <a:lnTo>
                    <a:pt x="720911" y="193326"/>
                  </a:lnTo>
                  <a:lnTo>
                    <a:pt x="720913" y="19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000000">
                  <a:alpha val="5299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2" name="Google Shape;142;p2"/>
            <p:cNvGrpSpPr/>
            <p:nvPr/>
          </p:nvGrpSpPr>
          <p:grpSpPr>
            <a:xfrm>
              <a:off x="4956637" y="584511"/>
              <a:ext cx="1835115" cy="6191178"/>
              <a:chOff x="5775584" y="523589"/>
              <a:chExt cx="1835115" cy="6855473"/>
            </a:xfrm>
          </p:grpSpPr>
          <p:sp>
            <p:nvSpPr>
              <p:cNvPr id="143" name="Google Shape;143;p2"/>
              <p:cNvSpPr/>
              <p:nvPr/>
            </p:nvSpPr>
            <p:spPr>
              <a:xfrm>
                <a:off x="5775584" y="2424252"/>
                <a:ext cx="1835115" cy="4954810"/>
              </a:xfrm>
              <a:custGeom>
                <a:avLst/>
                <a:gdLst/>
                <a:ahLst/>
                <a:cxnLst/>
                <a:rect l="l" t="t" r="r" b="b"/>
                <a:pathLst>
                  <a:path w="1835115" h="4954810" extrusionOk="0">
                    <a:moveTo>
                      <a:pt x="0" y="0"/>
                    </a:moveTo>
                    <a:lnTo>
                      <a:pt x="1835115" y="0"/>
                    </a:lnTo>
                    <a:lnTo>
                      <a:pt x="1603358" y="4735493"/>
                    </a:lnTo>
                    <a:cubicBezTo>
                      <a:pt x="1597358" y="4858318"/>
                      <a:pt x="1496004" y="4954810"/>
                      <a:pt x="1373053" y="4954810"/>
                    </a:cubicBezTo>
                    <a:lnTo>
                      <a:pt x="462126" y="4954810"/>
                    </a:lnTo>
                    <a:cubicBezTo>
                      <a:pt x="339174" y="4954810"/>
                      <a:pt x="237820" y="4858318"/>
                      <a:pt x="231821" y="47354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7015076" y="2463594"/>
                <a:ext cx="475702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475702" h="4876189" extrusionOk="0">
                    <a:moveTo>
                      <a:pt x="0" y="4876190"/>
                    </a:moveTo>
                    <a:cubicBezTo>
                      <a:pt x="34732" y="4836848"/>
                      <a:pt x="58097" y="4771426"/>
                      <a:pt x="60307" y="4696215"/>
                    </a:cubicBezTo>
                    <a:lnTo>
                      <a:pt x="196899" y="0"/>
                    </a:lnTo>
                    <a:lnTo>
                      <a:pt x="475703" y="0"/>
                    </a:lnTo>
                    <a:lnTo>
                      <a:pt x="245903" y="4696215"/>
                    </a:lnTo>
                    <a:cubicBezTo>
                      <a:pt x="242240" y="4771173"/>
                      <a:pt x="203025" y="4836469"/>
                      <a:pt x="144991" y="4875811"/>
                    </a:cubicBezTo>
                    <a:cubicBezTo>
                      <a:pt x="141202" y="4876063"/>
                      <a:pt x="137413" y="4876190"/>
                      <a:pt x="133560" y="4876190"/>
                    </a:cubicBezTo>
                    <a:lnTo>
                      <a:pt x="0" y="4876190"/>
                    </a:ln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5816883" y="2463594"/>
                <a:ext cx="610841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610841" h="4876189" extrusionOk="0">
                    <a:moveTo>
                      <a:pt x="0" y="0"/>
                    </a:moveTo>
                    <a:lnTo>
                      <a:pt x="401881" y="0"/>
                    </a:lnTo>
                    <a:lnTo>
                      <a:pt x="546872" y="4696215"/>
                    </a:lnTo>
                    <a:cubicBezTo>
                      <a:pt x="549208" y="4771426"/>
                      <a:pt x="574152" y="4836848"/>
                      <a:pt x="610842" y="4876190"/>
                    </a:cubicBezTo>
                    <a:lnTo>
                      <a:pt x="420763" y="4876190"/>
                    </a:lnTo>
                    <a:cubicBezTo>
                      <a:pt x="318651" y="4876190"/>
                      <a:pt x="234789" y="4796243"/>
                      <a:pt x="229800" y="469425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5775584" y="1203516"/>
                <a:ext cx="1835051" cy="1220736"/>
              </a:xfrm>
              <a:custGeom>
                <a:avLst/>
                <a:gdLst/>
                <a:ahLst/>
                <a:cxnLst/>
                <a:rect l="l" t="t" r="r" b="b"/>
                <a:pathLst>
                  <a:path w="1835051" h="1220736" extrusionOk="0">
                    <a:moveTo>
                      <a:pt x="0" y="1220737"/>
                    </a:moveTo>
                    <a:lnTo>
                      <a:pt x="0" y="1137759"/>
                    </a:lnTo>
                    <a:cubicBezTo>
                      <a:pt x="0" y="937323"/>
                      <a:pt x="95924" y="749075"/>
                      <a:pt x="258091" y="631365"/>
                    </a:cubicBezTo>
                    <a:lnTo>
                      <a:pt x="379842" y="543020"/>
                    </a:lnTo>
                    <a:cubicBezTo>
                      <a:pt x="542009" y="425310"/>
                      <a:pt x="637933" y="236936"/>
                      <a:pt x="637933" y="36627"/>
                    </a:cubicBezTo>
                    <a:lnTo>
                      <a:pt x="637933" y="36627"/>
                    </a:lnTo>
                    <a:cubicBezTo>
                      <a:pt x="637933" y="16419"/>
                      <a:pt x="654352" y="0"/>
                      <a:pt x="674560" y="0"/>
                    </a:cubicBezTo>
                    <a:lnTo>
                      <a:pt x="1160492" y="0"/>
                    </a:lnTo>
                    <a:cubicBezTo>
                      <a:pt x="1180700" y="0"/>
                      <a:pt x="1197119" y="16419"/>
                      <a:pt x="1197119" y="36627"/>
                    </a:cubicBezTo>
                    <a:lnTo>
                      <a:pt x="1197119" y="36627"/>
                    </a:lnTo>
                    <a:cubicBezTo>
                      <a:pt x="1197119" y="236936"/>
                      <a:pt x="1293043" y="425310"/>
                      <a:pt x="1455210" y="543020"/>
                    </a:cubicBezTo>
                    <a:lnTo>
                      <a:pt x="1576961" y="631365"/>
                    </a:lnTo>
                    <a:cubicBezTo>
                      <a:pt x="1739128" y="749075"/>
                      <a:pt x="1835052" y="937323"/>
                      <a:pt x="1835052" y="1137759"/>
                    </a:cubicBezTo>
                    <a:lnTo>
                      <a:pt x="1835052" y="1220737"/>
                    </a:lnTo>
                    <a:lnTo>
                      <a:pt x="0" y="1220737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6834027" y="1242984"/>
                <a:ext cx="658709" cy="1142115"/>
              </a:xfrm>
              <a:custGeom>
                <a:avLst/>
                <a:gdLst/>
                <a:ahLst/>
                <a:cxnLst/>
                <a:rect l="l" t="t" r="r" b="b"/>
                <a:pathLst>
                  <a:path w="658709" h="1142115" extrusionOk="0">
                    <a:moveTo>
                      <a:pt x="0" y="0"/>
                    </a:moveTo>
                    <a:lnTo>
                      <a:pt x="20713" y="0"/>
                    </a:lnTo>
                    <a:cubicBezTo>
                      <a:pt x="20965" y="61634"/>
                      <a:pt x="30312" y="122194"/>
                      <a:pt x="47993" y="179723"/>
                    </a:cubicBezTo>
                    <a:cubicBezTo>
                      <a:pt x="51530" y="191405"/>
                      <a:pt x="55445" y="203025"/>
                      <a:pt x="59676" y="214455"/>
                    </a:cubicBezTo>
                    <a:cubicBezTo>
                      <a:pt x="68201" y="237378"/>
                      <a:pt x="78052" y="259796"/>
                      <a:pt x="89040" y="281456"/>
                    </a:cubicBezTo>
                    <a:cubicBezTo>
                      <a:pt x="91819" y="286824"/>
                      <a:pt x="94661" y="292191"/>
                      <a:pt x="97565" y="297559"/>
                    </a:cubicBezTo>
                    <a:cubicBezTo>
                      <a:pt x="103312" y="308294"/>
                      <a:pt x="109501" y="318777"/>
                      <a:pt x="116068" y="329133"/>
                    </a:cubicBezTo>
                    <a:cubicBezTo>
                      <a:pt x="122509" y="339490"/>
                      <a:pt x="129329" y="349594"/>
                      <a:pt x="136402" y="359571"/>
                    </a:cubicBezTo>
                    <a:cubicBezTo>
                      <a:pt x="139939" y="364560"/>
                      <a:pt x="143475" y="369549"/>
                      <a:pt x="147138" y="374412"/>
                    </a:cubicBezTo>
                    <a:cubicBezTo>
                      <a:pt x="154589" y="384136"/>
                      <a:pt x="162230" y="393672"/>
                      <a:pt x="170187" y="403018"/>
                    </a:cubicBezTo>
                    <a:cubicBezTo>
                      <a:pt x="189953" y="426320"/>
                      <a:pt x="211739" y="448359"/>
                      <a:pt x="235041" y="468819"/>
                    </a:cubicBezTo>
                    <a:cubicBezTo>
                      <a:pt x="244324" y="476966"/>
                      <a:pt x="253923" y="484796"/>
                      <a:pt x="263900" y="492437"/>
                    </a:cubicBezTo>
                    <a:cubicBezTo>
                      <a:pt x="268763" y="496226"/>
                      <a:pt x="273752" y="500015"/>
                      <a:pt x="278867" y="503741"/>
                    </a:cubicBezTo>
                    <a:lnTo>
                      <a:pt x="400618" y="592087"/>
                    </a:lnTo>
                    <a:cubicBezTo>
                      <a:pt x="562786" y="709797"/>
                      <a:pt x="658709" y="898044"/>
                      <a:pt x="658709" y="1098480"/>
                    </a:cubicBezTo>
                    <a:lnTo>
                      <a:pt x="658709" y="1142116"/>
                    </a:lnTo>
                    <a:lnTo>
                      <a:pt x="379085" y="1142116"/>
                    </a:lnTo>
                    <a:lnTo>
                      <a:pt x="379085" y="1098480"/>
                    </a:lnTo>
                    <a:cubicBezTo>
                      <a:pt x="379085" y="898044"/>
                      <a:pt x="322061" y="709797"/>
                      <a:pt x="225695" y="592087"/>
                    </a:cubicBezTo>
                    <a:lnTo>
                      <a:pt x="153326" y="503741"/>
                    </a:lnTo>
                    <a:cubicBezTo>
                      <a:pt x="105207" y="444886"/>
                      <a:pt x="66812" y="368349"/>
                      <a:pt x="40479" y="281582"/>
                    </a:cubicBezTo>
                    <a:cubicBezTo>
                      <a:pt x="14587" y="195257"/>
                      <a:pt x="316" y="9920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5814925" y="1242984"/>
                <a:ext cx="804899" cy="1141989"/>
              </a:xfrm>
              <a:custGeom>
                <a:avLst/>
                <a:gdLst/>
                <a:ahLst/>
                <a:cxnLst/>
                <a:rect l="l" t="t" r="r" b="b"/>
                <a:pathLst>
                  <a:path w="804899" h="1141989" extrusionOk="0">
                    <a:moveTo>
                      <a:pt x="0" y="1141927"/>
                    </a:moveTo>
                    <a:lnTo>
                      <a:pt x="0" y="1098290"/>
                    </a:lnTo>
                    <a:cubicBezTo>
                      <a:pt x="0" y="911116"/>
                      <a:pt x="90430" y="733730"/>
                      <a:pt x="241861" y="623788"/>
                    </a:cubicBezTo>
                    <a:lnTo>
                      <a:pt x="363613" y="535442"/>
                    </a:lnTo>
                    <a:cubicBezTo>
                      <a:pt x="534684" y="411164"/>
                      <a:pt x="637049" y="211297"/>
                      <a:pt x="637933" y="0"/>
                    </a:cubicBezTo>
                    <a:lnTo>
                      <a:pt x="804899" y="0"/>
                    </a:lnTo>
                    <a:cubicBezTo>
                      <a:pt x="804394" y="199236"/>
                      <a:pt x="743834" y="386410"/>
                      <a:pt x="642101" y="503615"/>
                    </a:cubicBezTo>
                    <a:lnTo>
                      <a:pt x="565438" y="591960"/>
                    </a:lnTo>
                    <a:cubicBezTo>
                      <a:pt x="463199" y="709670"/>
                      <a:pt x="402639" y="897918"/>
                      <a:pt x="402639" y="1098354"/>
                    </a:cubicBezTo>
                    <a:lnTo>
                      <a:pt x="402639" y="1141990"/>
                    </a:lnTo>
                    <a:lnTo>
                      <a:pt x="0" y="1141927"/>
                    </a:lnTo>
                    <a:close/>
                  </a:path>
                </a:pathLst>
              </a:custGeom>
              <a:solidFill>
                <a:srgbClr val="3E3E3E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6496495" y="523589"/>
                <a:ext cx="393293" cy="679990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679990" extrusionOk="0">
                    <a:moveTo>
                      <a:pt x="0" y="214076"/>
                    </a:moveTo>
                    <a:lnTo>
                      <a:pt x="393293" y="0"/>
                    </a:lnTo>
                    <a:lnTo>
                      <a:pt x="393293" y="679990"/>
                    </a:lnTo>
                    <a:lnTo>
                      <a:pt x="0" y="67999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6496495" y="737664"/>
                <a:ext cx="159577" cy="465977"/>
              </a:xfrm>
              <a:custGeom>
                <a:avLst/>
                <a:gdLst/>
                <a:ahLst/>
                <a:cxnLst/>
                <a:rect l="l" t="t" r="r" b="b"/>
                <a:pathLst>
                  <a:path w="159577" h="465977" extrusionOk="0">
                    <a:moveTo>
                      <a:pt x="0" y="465978"/>
                    </a:moveTo>
                    <a:lnTo>
                      <a:pt x="0" y="0"/>
                    </a:lnTo>
                    <a:cubicBezTo>
                      <a:pt x="4168" y="1831"/>
                      <a:pt x="8525" y="3663"/>
                      <a:pt x="12819" y="5241"/>
                    </a:cubicBezTo>
                    <a:cubicBezTo>
                      <a:pt x="16861" y="6820"/>
                      <a:pt x="20966" y="8273"/>
                      <a:pt x="25133" y="9599"/>
                    </a:cubicBezTo>
                    <a:cubicBezTo>
                      <a:pt x="28038" y="10546"/>
                      <a:pt x="30880" y="11304"/>
                      <a:pt x="33785" y="12061"/>
                    </a:cubicBezTo>
                    <a:cubicBezTo>
                      <a:pt x="34164" y="12188"/>
                      <a:pt x="34732" y="12314"/>
                      <a:pt x="35111" y="12440"/>
                    </a:cubicBezTo>
                    <a:cubicBezTo>
                      <a:pt x="37574" y="13198"/>
                      <a:pt x="39973" y="13767"/>
                      <a:pt x="42436" y="14272"/>
                    </a:cubicBezTo>
                    <a:cubicBezTo>
                      <a:pt x="45215" y="15029"/>
                      <a:pt x="47930" y="15724"/>
                      <a:pt x="50709" y="16229"/>
                    </a:cubicBezTo>
                    <a:cubicBezTo>
                      <a:pt x="52035" y="16608"/>
                      <a:pt x="53172" y="16735"/>
                      <a:pt x="54498" y="16987"/>
                    </a:cubicBezTo>
                    <a:cubicBezTo>
                      <a:pt x="57276" y="17619"/>
                      <a:pt x="59992" y="18061"/>
                      <a:pt x="62770" y="18440"/>
                    </a:cubicBezTo>
                    <a:cubicBezTo>
                      <a:pt x="68769" y="19513"/>
                      <a:pt x="74832" y="20271"/>
                      <a:pt x="81020" y="20902"/>
                    </a:cubicBezTo>
                    <a:cubicBezTo>
                      <a:pt x="81147" y="20902"/>
                      <a:pt x="81147" y="20902"/>
                      <a:pt x="81147" y="20902"/>
                    </a:cubicBezTo>
                    <a:lnTo>
                      <a:pt x="82094" y="20902"/>
                    </a:lnTo>
                    <a:cubicBezTo>
                      <a:pt x="91124" y="21850"/>
                      <a:pt x="100028" y="22228"/>
                      <a:pt x="109248" y="22228"/>
                    </a:cubicBezTo>
                    <a:cubicBezTo>
                      <a:pt x="114237" y="22228"/>
                      <a:pt x="119226" y="22102"/>
                      <a:pt x="124214" y="21850"/>
                    </a:cubicBezTo>
                    <a:cubicBezTo>
                      <a:pt x="136150" y="21344"/>
                      <a:pt x="147958" y="20018"/>
                      <a:pt x="159578" y="17808"/>
                    </a:cubicBezTo>
                    <a:lnTo>
                      <a:pt x="159578" y="465978"/>
                    </a:lnTo>
                    <a:lnTo>
                      <a:pt x="0" y="465978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6737977" y="647298"/>
                <a:ext cx="96113" cy="556344"/>
              </a:xfrm>
              <a:custGeom>
                <a:avLst/>
                <a:gdLst/>
                <a:ahLst/>
                <a:cxnLst/>
                <a:rect l="l" t="t" r="r" b="b"/>
                <a:pathLst>
                  <a:path w="96113" h="556344" extrusionOk="0">
                    <a:moveTo>
                      <a:pt x="0" y="556344"/>
                    </a:moveTo>
                    <a:lnTo>
                      <a:pt x="0" y="80389"/>
                    </a:lnTo>
                    <a:cubicBezTo>
                      <a:pt x="2084" y="79442"/>
                      <a:pt x="4168" y="78305"/>
                      <a:pt x="6189" y="77231"/>
                    </a:cubicBezTo>
                    <a:cubicBezTo>
                      <a:pt x="41173" y="58224"/>
                      <a:pt x="72116" y="31511"/>
                      <a:pt x="96113" y="0"/>
                    </a:cubicBezTo>
                    <a:lnTo>
                      <a:pt x="96113" y="556281"/>
                    </a:lnTo>
                    <a:lnTo>
                      <a:pt x="0" y="556344"/>
                    </a:ln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6496495" y="523589"/>
                <a:ext cx="393293" cy="236303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3" extrusionOk="0">
                    <a:moveTo>
                      <a:pt x="0" y="214076"/>
                    </a:moveTo>
                    <a:lnTo>
                      <a:pt x="393293" y="0"/>
                    </a:ln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18714" y="150611"/>
                      <a:pt x="285687" y="180354"/>
                      <a:pt x="247671" y="200941"/>
                    </a:cubicBezTo>
                    <a:cubicBezTo>
                      <a:pt x="228663" y="211297"/>
                      <a:pt x="208455" y="219443"/>
                      <a:pt x="187742" y="225569"/>
                    </a:cubicBezTo>
                    <a:cubicBezTo>
                      <a:pt x="166903" y="231189"/>
                      <a:pt x="145685" y="234978"/>
                      <a:pt x="124151" y="235925"/>
                    </a:cubicBezTo>
                    <a:cubicBezTo>
                      <a:pt x="81399" y="238072"/>
                      <a:pt x="38332" y="231126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6496495" y="523589"/>
                <a:ext cx="393293" cy="236304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4" extrusionOk="0">
                    <a:moveTo>
                      <a:pt x="0" y="214076"/>
                    </a:moveTo>
                    <a:cubicBezTo>
                      <a:pt x="18503" y="216981"/>
                      <a:pt x="36816" y="218812"/>
                      <a:pt x="55192" y="219191"/>
                    </a:cubicBezTo>
                    <a:cubicBezTo>
                      <a:pt x="77737" y="219949"/>
                      <a:pt x="100155" y="218686"/>
                      <a:pt x="122194" y="215528"/>
                    </a:cubicBezTo>
                    <a:cubicBezTo>
                      <a:pt x="152063" y="211234"/>
                      <a:pt x="181049" y="203088"/>
                      <a:pt x="208329" y="191279"/>
                    </a:cubicBezTo>
                    <a:lnTo>
                      <a:pt x="208455" y="191279"/>
                    </a:lnTo>
                    <a:cubicBezTo>
                      <a:pt x="217486" y="187237"/>
                      <a:pt x="226390" y="182880"/>
                      <a:pt x="235041" y="178018"/>
                    </a:cubicBezTo>
                    <a:cubicBezTo>
                      <a:pt x="237251" y="176944"/>
                      <a:pt x="239399" y="175807"/>
                      <a:pt x="241482" y="174607"/>
                    </a:cubicBezTo>
                    <a:cubicBezTo>
                      <a:pt x="248050" y="170945"/>
                      <a:pt x="254175" y="166588"/>
                      <a:pt x="260617" y="162799"/>
                    </a:cubicBezTo>
                    <a:cubicBezTo>
                      <a:pt x="268637" y="156799"/>
                      <a:pt x="276972" y="151369"/>
                      <a:pt x="284487" y="144864"/>
                    </a:cubicBezTo>
                    <a:cubicBezTo>
                      <a:pt x="300337" y="132676"/>
                      <a:pt x="314104" y="118152"/>
                      <a:pt x="327618" y="103186"/>
                    </a:cubicBezTo>
                    <a:cubicBezTo>
                      <a:pt x="331028" y="99271"/>
                      <a:pt x="334438" y="95292"/>
                      <a:pt x="337595" y="91251"/>
                    </a:cubicBezTo>
                    <a:cubicBezTo>
                      <a:pt x="359635" y="63844"/>
                      <a:pt x="378074" y="33027"/>
                      <a:pt x="393293" y="0"/>
                    </a:cubicBez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41637" y="118531"/>
                      <a:pt x="339679" y="121120"/>
                      <a:pt x="337595" y="123772"/>
                    </a:cubicBezTo>
                    <a:lnTo>
                      <a:pt x="337469" y="123899"/>
                    </a:lnTo>
                    <a:cubicBezTo>
                      <a:pt x="334817" y="127435"/>
                      <a:pt x="332102" y="130845"/>
                      <a:pt x="329197" y="134129"/>
                    </a:cubicBezTo>
                    <a:lnTo>
                      <a:pt x="327239" y="136465"/>
                    </a:lnTo>
                    <a:cubicBezTo>
                      <a:pt x="325029" y="139118"/>
                      <a:pt x="322755" y="141580"/>
                      <a:pt x="320419" y="144043"/>
                    </a:cubicBezTo>
                    <a:cubicBezTo>
                      <a:pt x="318461" y="146380"/>
                      <a:pt x="316251" y="148653"/>
                      <a:pt x="313851" y="150863"/>
                    </a:cubicBezTo>
                    <a:cubicBezTo>
                      <a:pt x="313220" y="151811"/>
                      <a:pt x="312273" y="152568"/>
                      <a:pt x="311515" y="153326"/>
                    </a:cubicBezTo>
                    <a:cubicBezTo>
                      <a:pt x="308231" y="156610"/>
                      <a:pt x="304947" y="159767"/>
                      <a:pt x="301537" y="162609"/>
                    </a:cubicBezTo>
                    <a:cubicBezTo>
                      <a:pt x="301032" y="163241"/>
                      <a:pt x="300337" y="163809"/>
                      <a:pt x="299832" y="164188"/>
                    </a:cubicBezTo>
                    <a:cubicBezTo>
                      <a:pt x="296801" y="166966"/>
                      <a:pt x="293833" y="169556"/>
                      <a:pt x="290676" y="171892"/>
                    </a:cubicBezTo>
                    <a:cubicBezTo>
                      <a:pt x="277288" y="182880"/>
                      <a:pt x="262890" y="192605"/>
                      <a:pt x="247671" y="200878"/>
                    </a:cubicBezTo>
                    <a:cubicBezTo>
                      <a:pt x="245713" y="201951"/>
                      <a:pt x="243630" y="203088"/>
                      <a:pt x="241482" y="204035"/>
                    </a:cubicBezTo>
                    <a:cubicBezTo>
                      <a:pt x="241356" y="204161"/>
                      <a:pt x="241230" y="204161"/>
                      <a:pt x="241104" y="204161"/>
                    </a:cubicBezTo>
                    <a:cubicBezTo>
                      <a:pt x="236936" y="206372"/>
                      <a:pt x="232705" y="208455"/>
                      <a:pt x="228411" y="210350"/>
                    </a:cubicBezTo>
                    <a:cubicBezTo>
                      <a:pt x="224748" y="212055"/>
                      <a:pt x="220959" y="213760"/>
                      <a:pt x="217107" y="215212"/>
                    </a:cubicBezTo>
                    <a:cubicBezTo>
                      <a:pt x="214455" y="216412"/>
                      <a:pt x="211739" y="217423"/>
                      <a:pt x="208961" y="218370"/>
                    </a:cubicBezTo>
                    <a:cubicBezTo>
                      <a:pt x="206498" y="219443"/>
                      <a:pt x="203972" y="220327"/>
                      <a:pt x="201509" y="221148"/>
                    </a:cubicBezTo>
                    <a:cubicBezTo>
                      <a:pt x="197594" y="222601"/>
                      <a:pt x="193615" y="223801"/>
                      <a:pt x="189574" y="225064"/>
                    </a:cubicBezTo>
                    <a:cubicBezTo>
                      <a:pt x="188942" y="225190"/>
                      <a:pt x="188374" y="225443"/>
                      <a:pt x="187742" y="225569"/>
                    </a:cubicBezTo>
                    <a:cubicBezTo>
                      <a:pt x="178460" y="228032"/>
                      <a:pt x="168987" y="230305"/>
                      <a:pt x="159578" y="231884"/>
                    </a:cubicBezTo>
                    <a:cubicBezTo>
                      <a:pt x="147895" y="234094"/>
                      <a:pt x="136086" y="235420"/>
                      <a:pt x="124214" y="235925"/>
                    </a:cubicBezTo>
                    <a:cubicBezTo>
                      <a:pt x="119226" y="236178"/>
                      <a:pt x="114237" y="236304"/>
                      <a:pt x="109248" y="236304"/>
                    </a:cubicBezTo>
                    <a:cubicBezTo>
                      <a:pt x="100091" y="236304"/>
                      <a:pt x="91187" y="235925"/>
                      <a:pt x="82094" y="234978"/>
                    </a:cubicBezTo>
                    <a:lnTo>
                      <a:pt x="81147" y="234978"/>
                    </a:lnTo>
                    <a:cubicBezTo>
                      <a:pt x="81147" y="234978"/>
                      <a:pt x="81147" y="234978"/>
                      <a:pt x="81020" y="234978"/>
                    </a:cubicBezTo>
                    <a:cubicBezTo>
                      <a:pt x="74832" y="234347"/>
                      <a:pt x="68833" y="233526"/>
                      <a:pt x="62770" y="232515"/>
                    </a:cubicBezTo>
                    <a:cubicBezTo>
                      <a:pt x="59865" y="232136"/>
                      <a:pt x="57276" y="231568"/>
                      <a:pt x="54498" y="231063"/>
                    </a:cubicBezTo>
                    <a:cubicBezTo>
                      <a:pt x="53172" y="230810"/>
                      <a:pt x="52035" y="230684"/>
                      <a:pt x="50709" y="230305"/>
                    </a:cubicBezTo>
                    <a:cubicBezTo>
                      <a:pt x="47930" y="229800"/>
                      <a:pt x="45215" y="229105"/>
                      <a:pt x="42436" y="228347"/>
                    </a:cubicBezTo>
                    <a:cubicBezTo>
                      <a:pt x="39973" y="227842"/>
                      <a:pt x="37574" y="227148"/>
                      <a:pt x="35111" y="226516"/>
                    </a:cubicBezTo>
                    <a:cubicBezTo>
                      <a:pt x="34732" y="226390"/>
                      <a:pt x="34164" y="226264"/>
                      <a:pt x="33785" y="226137"/>
                    </a:cubicBezTo>
                    <a:cubicBezTo>
                      <a:pt x="30880" y="225379"/>
                      <a:pt x="28038" y="224558"/>
                      <a:pt x="25133" y="223674"/>
                    </a:cubicBezTo>
                    <a:cubicBezTo>
                      <a:pt x="20966" y="222348"/>
                      <a:pt x="16861" y="220896"/>
                      <a:pt x="12819" y="219317"/>
                    </a:cubicBezTo>
                    <a:cubicBezTo>
                      <a:pt x="8525" y="217738"/>
                      <a:pt x="4231" y="215907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54" name="Google Shape;154;p2"/>
          <p:cNvGrpSpPr/>
          <p:nvPr/>
        </p:nvGrpSpPr>
        <p:grpSpPr>
          <a:xfrm rot="2180464">
            <a:off x="-193218" y="1245315"/>
            <a:ext cx="874841" cy="2951460"/>
            <a:chOff x="4956637" y="584511"/>
            <a:chExt cx="1835125" cy="6191178"/>
          </a:xfrm>
        </p:grpSpPr>
        <p:sp>
          <p:nvSpPr>
            <p:cNvPr id="155" name="Google Shape;155;p2"/>
            <p:cNvSpPr/>
            <p:nvPr/>
          </p:nvSpPr>
          <p:spPr>
            <a:xfrm>
              <a:off x="4956647" y="584609"/>
              <a:ext cx="1835115" cy="6190985"/>
            </a:xfrm>
            <a:custGeom>
              <a:avLst/>
              <a:gdLst/>
              <a:ahLst/>
              <a:cxnLst/>
              <a:rect l="l" t="t" r="r" b="b"/>
              <a:pathLst>
                <a:path w="1835115" h="6190985" extrusionOk="0">
                  <a:moveTo>
                    <a:pt x="1114204" y="0"/>
                  </a:moveTo>
                  <a:lnTo>
                    <a:pt x="1114204" y="1"/>
                  </a:lnTo>
                  <a:lnTo>
                    <a:pt x="1114204" y="0"/>
                  </a:lnTo>
                  <a:lnTo>
                    <a:pt x="1114204" y="1"/>
                  </a:lnTo>
                  <a:lnTo>
                    <a:pt x="1114204" y="614024"/>
                  </a:lnTo>
                  <a:lnTo>
                    <a:pt x="1160492" y="614024"/>
                  </a:lnTo>
                  <a:cubicBezTo>
                    <a:pt x="1180700" y="614024"/>
                    <a:pt x="1197119" y="628851"/>
                    <a:pt x="1197119" y="647100"/>
                  </a:cubicBezTo>
                  <a:cubicBezTo>
                    <a:pt x="1197119" y="827994"/>
                    <a:pt x="1293043" y="998109"/>
                    <a:pt x="1455210" y="1104410"/>
                  </a:cubicBezTo>
                  <a:lnTo>
                    <a:pt x="1576961" y="1184191"/>
                  </a:lnTo>
                  <a:cubicBezTo>
                    <a:pt x="1739128" y="1290493"/>
                    <a:pt x="1835052" y="1460493"/>
                    <a:pt x="1835052" y="1641502"/>
                  </a:cubicBezTo>
                  <a:lnTo>
                    <a:pt x="1835052" y="1716437"/>
                  </a:lnTo>
                  <a:lnTo>
                    <a:pt x="1835115" y="1716437"/>
                  </a:lnTo>
                  <a:lnTo>
                    <a:pt x="1603358" y="5992926"/>
                  </a:lnTo>
                  <a:cubicBezTo>
                    <a:pt x="1597358" y="6103846"/>
                    <a:pt x="1496004" y="6190985"/>
                    <a:pt x="1373053" y="6190985"/>
                  </a:cubicBezTo>
                  <a:lnTo>
                    <a:pt x="462126" y="6190985"/>
                  </a:lnTo>
                  <a:cubicBezTo>
                    <a:pt x="339174" y="6190985"/>
                    <a:pt x="237820" y="6103846"/>
                    <a:pt x="231821" y="5992926"/>
                  </a:cubicBezTo>
                  <a:lnTo>
                    <a:pt x="0" y="1716437"/>
                  </a:lnTo>
                  <a:lnTo>
                    <a:pt x="0" y="1641502"/>
                  </a:lnTo>
                  <a:cubicBezTo>
                    <a:pt x="0" y="1460493"/>
                    <a:pt x="95924" y="1290493"/>
                    <a:pt x="258091" y="1184191"/>
                  </a:cubicBezTo>
                  <a:lnTo>
                    <a:pt x="379842" y="1104410"/>
                  </a:lnTo>
                  <a:cubicBezTo>
                    <a:pt x="542009" y="998109"/>
                    <a:pt x="637933" y="827994"/>
                    <a:pt x="637933" y="647100"/>
                  </a:cubicBezTo>
                  <a:cubicBezTo>
                    <a:pt x="637933" y="628851"/>
                    <a:pt x="654352" y="614024"/>
                    <a:pt x="674560" y="614024"/>
                  </a:cubicBezTo>
                  <a:lnTo>
                    <a:pt x="720911" y="614024"/>
                  </a:lnTo>
                  <a:lnTo>
                    <a:pt x="720911" y="193328"/>
                  </a:lnTo>
                  <a:lnTo>
                    <a:pt x="720911" y="193327"/>
                  </a:lnTo>
                  <a:lnTo>
                    <a:pt x="720911" y="193326"/>
                  </a:lnTo>
                  <a:lnTo>
                    <a:pt x="720913" y="19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000000">
                  <a:alpha val="5299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6" name="Google Shape;156;p2"/>
            <p:cNvGrpSpPr/>
            <p:nvPr/>
          </p:nvGrpSpPr>
          <p:grpSpPr>
            <a:xfrm>
              <a:off x="4956637" y="584511"/>
              <a:ext cx="1835115" cy="6191178"/>
              <a:chOff x="5775584" y="523589"/>
              <a:chExt cx="1835115" cy="6855473"/>
            </a:xfrm>
          </p:grpSpPr>
          <p:sp>
            <p:nvSpPr>
              <p:cNvPr id="157" name="Google Shape;157;p2"/>
              <p:cNvSpPr/>
              <p:nvPr/>
            </p:nvSpPr>
            <p:spPr>
              <a:xfrm>
                <a:off x="5775584" y="2424252"/>
                <a:ext cx="1835115" cy="4954810"/>
              </a:xfrm>
              <a:custGeom>
                <a:avLst/>
                <a:gdLst/>
                <a:ahLst/>
                <a:cxnLst/>
                <a:rect l="l" t="t" r="r" b="b"/>
                <a:pathLst>
                  <a:path w="1835115" h="4954810" extrusionOk="0">
                    <a:moveTo>
                      <a:pt x="0" y="0"/>
                    </a:moveTo>
                    <a:lnTo>
                      <a:pt x="1835115" y="0"/>
                    </a:lnTo>
                    <a:lnTo>
                      <a:pt x="1603358" y="4735493"/>
                    </a:lnTo>
                    <a:cubicBezTo>
                      <a:pt x="1597358" y="4858318"/>
                      <a:pt x="1496004" y="4954810"/>
                      <a:pt x="1373053" y="4954810"/>
                    </a:cubicBezTo>
                    <a:lnTo>
                      <a:pt x="462126" y="4954810"/>
                    </a:lnTo>
                    <a:cubicBezTo>
                      <a:pt x="339174" y="4954810"/>
                      <a:pt x="237820" y="4858318"/>
                      <a:pt x="231821" y="47354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7015076" y="2463594"/>
                <a:ext cx="475702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475702" h="4876189" extrusionOk="0">
                    <a:moveTo>
                      <a:pt x="0" y="4876190"/>
                    </a:moveTo>
                    <a:cubicBezTo>
                      <a:pt x="34732" y="4836848"/>
                      <a:pt x="58097" y="4771426"/>
                      <a:pt x="60307" y="4696215"/>
                    </a:cubicBezTo>
                    <a:lnTo>
                      <a:pt x="196899" y="0"/>
                    </a:lnTo>
                    <a:lnTo>
                      <a:pt x="475703" y="0"/>
                    </a:lnTo>
                    <a:lnTo>
                      <a:pt x="245903" y="4696215"/>
                    </a:lnTo>
                    <a:cubicBezTo>
                      <a:pt x="242240" y="4771173"/>
                      <a:pt x="203025" y="4836469"/>
                      <a:pt x="144991" y="4875811"/>
                    </a:cubicBezTo>
                    <a:cubicBezTo>
                      <a:pt x="141202" y="4876063"/>
                      <a:pt x="137413" y="4876190"/>
                      <a:pt x="133560" y="4876190"/>
                    </a:cubicBezTo>
                    <a:lnTo>
                      <a:pt x="0" y="4876190"/>
                    </a:ln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5816883" y="2463594"/>
                <a:ext cx="610841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610841" h="4876189" extrusionOk="0">
                    <a:moveTo>
                      <a:pt x="0" y="0"/>
                    </a:moveTo>
                    <a:lnTo>
                      <a:pt x="401881" y="0"/>
                    </a:lnTo>
                    <a:lnTo>
                      <a:pt x="546872" y="4696215"/>
                    </a:lnTo>
                    <a:cubicBezTo>
                      <a:pt x="549208" y="4771426"/>
                      <a:pt x="574152" y="4836848"/>
                      <a:pt x="610842" y="4876190"/>
                    </a:cubicBezTo>
                    <a:lnTo>
                      <a:pt x="420763" y="4876190"/>
                    </a:lnTo>
                    <a:cubicBezTo>
                      <a:pt x="318651" y="4876190"/>
                      <a:pt x="234789" y="4796243"/>
                      <a:pt x="229800" y="469425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5775584" y="1203516"/>
                <a:ext cx="1835051" cy="1220736"/>
              </a:xfrm>
              <a:custGeom>
                <a:avLst/>
                <a:gdLst/>
                <a:ahLst/>
                <a:cxnLst/>
                <a:rect l="l" t="t" r="r" b="b"/>
                <a:pathLst>
                  <a:path w="1835051" h="1220736" extrusionOk="0">
                    <a:moveTo>
                      <a:pt x="0" y="1220737"/>
                    </a:moveTo>
                    <a:lnTo>
                      <a:pt x="0" y="1137759"/>
                    </a:lnTo>
                    <a:cubicBezTo>
                      <a:pt x="0" y="937323"/>
                      <a:pt x="95924" y="749075"/>
                      <a:pt x="258091" y="631365"/>
                    </a:cubicBezTo>
                    <a:lnTo>
                      <a:pt x="379842" y="543020"/>
                    </a:lnTo>
                    <a:cubicBezTo>
                      <a:pt x="542009" y="425310"/>
                      <a:pt x="637933" y="236936"/>
                      <a:pt x="637933" y="36627"/>
                    </a:cubicBezTo>
                    <a:lnTo>
                      <a:pt x="637933" y="36627"/>
                    </a:lnTo>
                    <a:cubicBezTo>
                      <a:pt x="637933" y="16419"/>
                      <a:pt x="654352" y="0"/>
                      <a:pt x="674560" y="0"/>
                    </a:cubicBezTo>
                    <a:lnTo>
                      <a:pt x="1160492" y="0"/>
                    </a:lnTo>
                    <a:cubicBezTo>
                      <a:pt x="1180700" y="0"/>
                      <a:pt x="1197119" y="16419"/>
                      <a:pt x="1197119" y="36627"/>
                    </a:cubicBezTo>
                    <a:lnTo>
                      <a:pt x="1197119" y="36627"/>
                    </a:lnTo>
                    <a:cubicBezTo>
                      <a:pt x="1197119" y="236936"/>
                      <a:pt x="1293043" y="425310"/>
                      <a:pt x="1455210" y="543020"/>
                    </a:cubicBezTo>
                    <a:lnTo>
                      <a:pt x="1576961" y="631365"/>
                    </a:lnTo>
                    <a:cubicBezTo>
                      <a:pt x="1739128" y="749075"/>
                      <a:pt x="1835052" y="937323"/>
                      <a:pt x="1835052" y="1137759"/>
                    </a:cubicBezTo>
                    <a:lnTo>
                      <a:pt x="1835052" y="1220737"/>
                    </a:lnTo>
                    <a:lnTo>
                      <a:pt x="0" y="1220737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6834027" y="1242984"/>
                <a:ext cx="658709" cy="1142115"/>
              </a:xfrm>
              <a:custGeom>
                <a:avLst/>
                <a:gdLst/>
                <a:ahLst/>
                <a:cxnLst/>
                <a:rect l="l" t="t" r="r" b="b"/>
                <a:pathLst>
                  <a:path w="658709" h="1142115" extrusionOk="0">
                    <a:moveTo>
                      <a:pt x="0" y="0"/>
                    </a:moveTo>
                    <a:lnTo>
                      <a:pt x="20713" y="0"/>
                    </a:lnTo>
                    <a:cubicBezTo>
                      <a:pt x="20965" y="61634"/>
                      <a:pt x="30312" y="122194"/>
                      <a:pt x="47993" y="179723"/>
                    </a:cubicBezTo>
                    <a:cubicBezTo>
                      <a:pt x="51530" y="191405"/>
                      <a:pt x="55445" y="203025"/>
                      <a:pt x="59676" y="214455"/>
                    </a:cubicBezTo>
                    <a:cubicBezTo>
                      <a:pt x="68201" y="237378"/>
                      <a:pt x="78052" y="259796"/>
                      <a:pt x="89040" y="281456"/>
                    </a:cubicBezTo>
                    <a:cubicBezTo>
                      <a:pt x="91819" y="286824"/>
                      <a:pt x="94661" y="292191"/>
                      <a:pt x="97565" y="297559"/>
                    </a:cubicBezTo>
                    <a:cubicBezTo>
                      <a:pt x="103312" y="308294"/>
                      <a:pt x="109501" y="318777"/>
                      <a:pt x="116068" y="329133"/>
                    </a:cubicBezTo>
                    <a:cubicBezTo>
                      <a:pt x="122509" y="339490"/>
                      <a:pt x="129329" y="349594"/>
                      <a:pt x="136402" y="359571"/>
                    </a:cubicBezTo>
                    <a:cubicBezTo>
                      <a:pt x="139939" y="364560"/>
                      <a:pt x="143475" y="369549"/>
                      <a:pt x="147138" y="374412"/>
                    </a:cubicBezTo>
                    <a:cubicBezTo>
                      <a:pt x="154589" y="384136"/>
                      <a:pt x="162230" y="393672"/>
                      <a:pt x="170187" y="403018"/>
                    </a:cubicBezTo>
                    <a:cubicBezTo>
                      <a:pt x="189953" y="426320"/>
                      <a:pt x="211739" y="448359"/>
                      <a:pt x="235041" y="468819"/>
                    </a:cubicBezTo>
                    <a:cubicBezTo>
                      <a:pt x="244324" y="476966"/>
                      <a:pt x="253923" y="484796"/>
                      <a:pt x="263900" y="492437"/>
                    </a:cubicBezTo>
                    <a:cubicBezTo>
                      <a:pt x="268763" y="496226"/>
                      <a:pt x="273752" y="500015"/>
                      <a:pt x="278867" y="503741"/>
                    </a:cubicBezTo>
                    <a:lnTo>
                      <a:pt x="400618" y="592087"/>
                    </a:lnTo>
                    <a:cubicBezTo>
                      <a:pt x="562786" y="709797"/>
                      <a:pt x="658709" y="898044"/>
                      <a:pt x="658709" y="1098480"/>
                    </a:cubicBezTo>
                    <a:lnTo>
                      <a:pt x="658709" y="1142116"/>
                    </a:lnTo>
                    <a:lnTo>
                      <a:pt x="379085" y="1142116"/>
                    </a:lnTo>
                    <a:lnTo>
                      <a:pt x="379085" y="1098480"/>
                    </a:lnTo>
                    <a:cubicBezTo>
                      <a:pt x="379085" y="898044"/>
                      <a:pt x="322061" y="709797"/>
                      <a:pt x="225695" y="592087"/>
                    </a:cubicBezTo>
                    <a:lnTo>
                      <a:pt x="153326" y="503741"/>
                    </a:lnTo>
                    <a:cubicBezTo>
                      <a:pt x="105207" y="444886"/>
                      <a:pt x="66812" y="368349"/>
                      <a:pt x="40479" y="281582"/>
                    </a:cubicBezTo>
                    <a:cubicBezTo>
                      <a:pt x="14587" y="195257"/>
                      <a:pt x="316" y="9920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5814925" y="1242984"/>
                <a:ext cx="804899" cy="1141989"/>
              </a:xfrm>
              <a:custGeom>
                <a:avLst/>
                <a:gdLst/>
                <a:ahLst/>
                <a:cxnLst/>
                <a:rect l="l" t="t" r="r" b="b"/>
                <a:pathLst>
                  <a:path w="804899" h="1141989" extrusionOk="0">
                    <a:moveTo>
                      <a:pt x="0" y="1141927"/>
                    </a:moveTo>
                    <a:lnTo>
                      <a:pt x="0" y="1098290"/>
                    </a:lnTo>
                    <a:cubicBezTo>
                      <a:pt x="0" y="911116"/>
                      <a:pt x="90430" y="733730"/>
                      <a:pt x="241861" y="623788"/>
                    </a:cubicBezTo>
                    <a:lnTo>
                      <a:pt x="363613" y="535442"/>
                    </a:lnTo>
                    <a:cubicBezTo>
                      <a:pt x="534684" y="411164"/>
                      <a:pt x="637049" y="211297"/>
                      <a:pt x="637933" y="0"/>
                    </a:cubicBezTo>
                    <a:lnTo>
                      <a:pt x="804899" y="0"/>
                    </a:lnTo>
                    <a:cubicBezTo>
                      <a:pt x="804394" y="199236"/>
                      <a:pt x="743834" y="386410"/>
                      <a:pt x="642101" y="503615"/>
                    </a:cubicBezTo>
                    <a:lnTo>
                      <a:pt x="565438" y="591960"/>
                    </a:lnTo>
                    <a:cubicBezTo>
                      <a:pt x="463199" y="709670"/>
                      <a:pt x="402639" y="897918"/>
                      <a:pt x="402639" y="1098354"/>
                    </a:cubicBezTo>
                    <a:lnTo>
                      <a:pt x="402639" y="1141990"/>
                    </a:lnTo>
                    <a:lnTo>
                      <a:pt x="0" y="1141927"/>
                    </a:lnTo>
                    <a:close/>
                  </a:path>
                </a:pathLst>
              </a:custGeom>
              <a:solidFill>
                <a:srgbClr val="3E3E3E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6496495" y="523589"/>
                <a:ext cx="393293" cy="679990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679990" extrusionOk="0">
                    <a:moveTo>
                      <a:pt x="0" y="214076"/>
                    </a:moveTo>
                    <a:lnTo>
                      <a:pt x="393293" y="0"/>
                    </a:lnTo>
                    <a:lnTo>
                      <a:pt x="393293" y="679990"/>
                    </a:lnTo>
                    <a:lnTo>
                      <a:pt x="0" y="67999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6496495" y="737664"/>
                <a:ext cx="159577" cy="465977"/>
              </a:xfrm>
              <a:custGeom>
                <a:avLst/>
                <a:gdLst/>
                <a:ahLst/>
                <a:cxnLst/>
                <a:rect l="l" t="t" r="r" b="b"/>
                <a:pathLst>
                  <a:path w="159577" h="465977" extrusionOk="0">
                    <a:moveTo>
                      <a:pt x="0" y="465978"/>
                    </a:moveTo>
                    <a:lnTo>
                      <a:pt x="0" y="0"/>
                    </a:lnTo>
                    <a:cubicBezTo>
                      <a:pt x="4168" y="1831"/>
                      <a:pt x="8525" y="3663"/>
                      <a:pt x="12819" y="5241"/>
                    </a:cubicBezTo>
                    <a:cubicBezTo>
                      <a:pt x="16861" y="6820"/>
                      <a:pt x="20966" y="8273"/>
                      <a:pt x="25133" y="9599"/>
                    </a:cubicBezTo>
                    <a:cubicBezTo>
                      <a:pt x="28038" y="10546"/>
                      <a:pt x="30880" y="11304"/>
                      <a:pt x="33785" y="12061"/>
                    </a:cubicBezTo>
                    <a:cubicBezTo>
                      <a:pt x="34164" y="12188"/>
                      <a:pt x="34732" y="12314"/>
                      <a:pt x="35111" y="12440"/>
                    </a:cubicBezTo>
                    <a:cubicBezTo>
                      <a:pt x="37574" y="13198"/>
                      <a:pt x="39973" y="13767"/>
                      <a:pt x="42436" y="14272"/>
                    </a:cubicBezTo>
                    <a:cubicBezTo>
                      <a:pt x="45215" y="15029"/>
                      <a:pt x="47930" y="15724"/>
                      <a:pt x="50709" y="16229"/>
                    </a:cubicBezTo>
                    <a:cubicBezTo>
                      <a:pt x="52035" y="16608"/>
                      <a:pt x="53172" y="16735"/>
                      <a:pt x="54498" y="16987"/>
                    </a:cubicBezTo>
                    <a:cubicBezTo>
                      <a:pt x="57276" y="17619"/>
                      <a:pt x="59992" y="18061"/>
                      <a:pt x="62770" y="18440"/>
                    </a:cubicBezTo>
                    <a:cubicBezTo>
                      <a:pt x="68769" y="19513"/>
                      <a:pt x="74832" y="20271"/>
                      <a:pt x="81020" y="20902"/>
                    </a:cubicBezTo>
                    <a:cubicBezTo>
                      <a:pt x="81147" y="20902"/>
                      <a:pt x="81147" y="20902"/>
                      <a:pt x="81147" y="20902"/>
                    </a:cubicBezTo>
                    <a:lnTo>
                      <a:pt x="82094" y="20902"/>
                    </a:lnTo>
                    <a:cubicBezTo>
                      <a:pt x="91124" y="21850"/>
                      <a:pt x="100028" y="22228"/>
                      <a:pt x="109248" y="22228"/>
                    </a:cubicBezTo>
                    <a:cubicBezTo>
                      <a:pt x="114237" y="22228"/>
                      <a:pt x="119226" y="22102"/>
                      <a:pt x="124214" y="21850"/>
                    </a:cubicBezTo>
                    <a:cubicBezTo>
                      <a:pt x="136150" y="21344"/>
                      <a:pt x="147958" y="20018"/>
                      <a:pt x="159578" y="17808"/>
                    </a:cubicBezTo>
                    <a:lnTo>
                      <a:pt x="159578" y="465978"/>
                    </a:lnTo>
                    <a:lnTo>
                      <a:pt x="0" y="465978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6737977" y="647298"/>
                <a:ext cx="96113" cy="556344"/>
              </a:xfrm>
              <a:custGeom>
                <a:avLst/>
                <a:gdLst/>
                <a:ahLst/>
                <a:cxnLst/>
                <a:rect l="l" t="t" r="r" b="b"/>
                <a:pathLst>
                  <a:path w="96113" h="556344" extrusionOk="0">
                    <a:moveTo>
                      <a:pt x="0" y="556344"/>
                    </a:moveTo>
                    <a:lnTo>
                      <a:pt x="0" y="80389"/>
                    </a:lnTo>
                    <a:cubicBezTo>
                      <a:pt x="2084" y="79442"/>
                      <a:pt x="4168" y="78305"/>
                      <a:pt x="6189" y="77231"/>
                    </a:cubicBezTo>
                    <a:cubicBezTo>
                      <a:pt x="41173" y="58224"/>
                      <a:pt x="72116" y="31511"/>
                      <a:pt x="96113" y="0"/>
                    </a:cubicBezTo>
                    <a:lnTo>
                      <a:pt x="96113" y="556281"/>
                    </a:lnTo>
                    <a:lnTo>
                      <a:pt x="0" y="556344"/>
                    </a:ln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6496495" y="523589"/>
                <a:ext cx="393293" cy="236303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3" extrusionOk="0">
                    <a:moveTo>
                      <a:pt x="0" y="214076"/>
                    </a:moveTo>
                    <a:lnTo>
                      <a:pt x="393293" y="0"/>
                    </a:ln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18714" y="150611"/>
                      <a:pt x="285687" y="180354"/>
                      <a:pt x="247671" y="200941"/>
                    </a:cubicBezTo>
                    <a:cubicBezTo>
                      <a:pt x="228663" y="211297"/>
                      <a:pt x="208455" y="219443"/>
                      <a:pt x="187742" y="225569"/>
                    </a:cubicBezTo>
                    <a:cubicBezTo>
                      <a:pt x="166903" y="231189"/>
                      <a:pt x="145685" y="234978"/>
                      <a:pt x="124151" y="235925"/>
                    </a:cubicBezTo>
                    <a:cubicBezTo>
                      <a:pt x="81399" y="238072"/>
                      <a:pt x="38332" y="231126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6496495" y="523589"/>
                <a:ext cx="393293" cy="236304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4" extrusionOk="0">
                    <a:moveTo>
                      <a:pt x="0" y="214076"/>
                    </a:moveTo>
                    <a:cubicBezTo>
                      <a:pt x="18503" y="216981"/>
                      <a:pt x="36816" y="218812"/>
                      <a:pt x="55192" y="219191"/>
                    </a:cubicBezTo>
                    <a:cubicBezTo>
                      <a:pt x="77737" y="219949"/>
                      <a:pt x="100155" y="218686"/>
                      <a:pt x="122194" y="215528"/>
                    </a:cubicBezTo>
                    <a:cubicBezTo>
                      <a:pt x="152063" y="211234"/>
                      <a:pt x="181049" y="203088"/>
                      <a:pt x="208329" y="191279"/>
                    </a:cubicBezTo>
                    <a:lnTo>
                      <a:pt x="208455" y="191279"/>
                    </a:lnTo>
                    <a:cubicBezTo>
                      <a:pt x="217486" y="187237"/>
                      <a:pt x="226390" y="182880"/>
                      <a:pt x="235041" y="178018"/>
                    </a:cubicBezTo>
                    <a:cubicBezTo>
                      <a:pt x="237251" y="176944"/>
                      <a:pt x="239399" y="175807"/>
                      <a:pt x="241482" y="174607"/>
                    </a:cubicBezTo>
                    <a:cubicBezTo>
                      <a:pt x="248050" y="170945"/>
                      <a:pt x="254175" y="166588"/>
                      <a:pt x="260617" y="162799"/>
                    </a:cubicBezTo>
                    <a:cubicBezTo>
                      <a:pt x="268637" y="156799"/>
                      <a:pt x="276972" y="151369"/>
                      <a:pt x="284487" y="144864"/>
                    </a:cubicBezTo>
                    <a:cubicBezTo>
                      <a:pt x="300337" y="132676"/>
                      <a:pt x="314104" y="118152"/>
                      <a:pt x="327618" y="103186"/>
                    </a:cubicBezTo>
                    <a:cubicBezTo>
                      <a:pt x="331028" y="99271"/>
                      <a:pt x="334438" y="95292"/>
                      <a:pt x="337595" y="91251"/>
                    </a:cubicBezTo>
                    <a:cubicBezTo>
                      <a:pt x="359635" y="63844"/>
                      <a:pt x="378074" y="33027"/>
                      <a:pt x="393293" y="0"/>
                    </a:cubicBez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41637" y="118531"/>
                      <a:pt x="339679" y="121120"/>
                      <a:pt x="337595" y="123772"/>
                    </a:cubicBezTo>
                    <a:lnTo>
                      <a:pt x="337469" y="123899"/>
                    </a:lnTo>
                    <a:cubicBezTo>
                      <a:pt x="334817" y="127435"/>
                      <a:pt x="332102" y="130845"/>
                      <a:pt x="329197" y="134129"/>
                    </a:cubicBezTo>
                    <a:lnTo>
                      <a:pt x="327239" y="136465"/>
                    </a:lnTo>
                    <a:cubicBezTo>
                      <a:pt x="325029" y="139118"/>
                      <a:pt x="322755" y="141580"/>
                      <a:pt x="320419" y="144043"/>
                    </a:cubicBezTo>
                    <a:cubicBezTo>
                      <a:pt x="318461" y="146380"/>
                      <a:pt x="316251" y="148653"/>
                      <a:pt x="313851" y="150863"/>
                    </a:cubicBezTo>
                    <a:cubicBezTo>
                      <a:pt x="313220" y="151811"/>
                      <a:pt x="312273" y="152568"/>
                      <a:pt x="311515" y="153326"/>
                    </a:cubicBezTo>
                    <a:cubicBezTo>
                      <a:pt x="308231" y="156610"/>
                      <a:pt x="304947" y="159767"/>
                      <a:pt x="301537" y="162609"/>
                    </a:cubicBezTo>
                    <a:cubicBezTo>
                      <a:pt x="301032" y="163241"/>
                      <a:pt x="300337" y="163809"/>
                      <a:pt x="299832" y="164188"/>
                    </a:cubicBezTo>
                    <a:cubicBezTo>
                      <a:pt x="296801" y="166966"/>
                      <a:pt x="293833" y="169556"/>
                      <a:pt x="290676" y="171892"/>
                    </a:cubicBezTo>
                    <a:cubicBezTo>
                      <a:pt x="277288" y="182880"/>
                      <a:pt x="262890" y="192605"/>
                      <a:pt x="247671" y="200878"/>
                    </a:cubicBezTo>
                    <a:cubicBezTo>
                      <a:pt x="245713" y="201951"/>
                      <a:pt x="243630" y="203088"/>
                      <a:pt x="241482" y="204035"/>
                    </a:cubicBezTo>
                    <a:cubicBezTo>
                      <a:pt x="241356" y="204161"/>
                      <a:pt x="241230" y="204161"/>
                      <a:pt x="241104" y="204161"/>
                    </a:cubicBezTo>
                    <a:cubicBezTo>
                      <a:pt x="236936" y="206372"/>
                      <a:pt x="232705" y="208455"/>
                      <a:pt x="228411" y="210350"/>
                    </a:cubicBezTo>
                    <a:cubicBezTo>
                      <a:pt x="224748" y="212055"/>
                      <a:pt x="220959" y="213760"/>
                      <a:pt x="217107" y="215212"/>
                    </a:cubicBezTo>
                    <a:cubicBezTo>
                      <a:pt x="214455" y="216412"/>
                      <a:pt x="211739" y="217423"/>
                      <a:pt x="208961" y="218370"/>
                    </a:cubicBezTo>
                    <a:cubicBezTo>
                      <a:pt x="206498" y="219443"/>
                      <a:pt x="203972" y="220327"/>
                      <a:pt x="201509" y="221148"/>
                    </a:cubicBezTo>
                    <a:cubicBezTo>
                      <a:pt x="197594" y="222601"/>
                      <a:pt x="193615" y="223801"/>
                      <a:pt x="189574" y="225064"/>
                    </a:cubicBezTo>
                    <a:cubicBezTo>
                      <a:pt x="188942" y="225190"/>
                      <a:pt x="188374" y="225443"/>
                      <a:pt x="187742" y="225569"/>
                    </a:cubicBezTo>
                    <a:cubicBezTo>
                      <a:pt x="178460" y="228032"/>
                      <a:pt x="168987" y="230305"/>
                      <a:pt x="159578" y="231884"/>
                    </a:cubicBezTo>
                    <a:cubicBezTo>
                      <a:pt x="147895" y="234094"/>
                      <a:pt x="136086" y="235420"/>
                      <a:pt x="124214" y="235925"/>
                    </a:cubicBezTo>
                    <a:cubicBezTo>
                      <a:pt x="119226" y="236178"/>
                      <a:pt x="114237" y="236304"/>
                      <a:pt x="109248" y="236304"/>
                    </a:cubicBezTo>
                    <a:cubicBezTo>
                      <a:pt x="100091" y="236304"/>
                      <a:pt x="91187" y="235925"/>
                      <a:pt x="82094" y="234978"/>
                    </a:cubicBezTo>
                    <a:lnTo>
                      <a:pt x="81147" y="234978"/>
                    </a:lnTo>
                    <a:cubicBezTo>
                      <a:pt x="81147" y="234978"/>
                      <a:pt x="81147" y="234978"/>
                      <a:pt x="81020" y="234978"/>
                    </a:cubicBezTo>
                    <a:cubicBezTo>
                      <a:pt x="74832" y="234347"/>
                      <a:pt x="68833" y="233526"/>
                      <a:pt x="62770" y="232515"/>
                    </a:cubicBezTo>
                    <a:cubicBezTo>
                      <a:pt x="59865" y="232136"/>
                      <a:pt x="57276" y="231568"/>
                      <a:pt x="54498" y="231063"/>
                    </a:cubicBezTo>
                    <a:cubicBezTo>
                      <a:pt x="53172" y="230810"/>
                      <a:pt x="52035" y="230684"/>
                      <a:pt x="50709" y="230305"/>
                    </a:cubicBezTo>
                    <a:cubicBezTo>
                      <a:pt x="47930" y="229800"/>
                      <a:pt x="45215" y="229105"/>
                      <a:pt x="42436" y="228347"/>
                    </a:cubicBezTo>
                    <a:cubicBezTo>
                      <a:pt x="39973" y="227842"/>
                      <a:pt x="37574" y="227148"/>
                      <a:pt x="35111" y="226516"/>
                    </a:cubicBezTo>
                    <a:cubicBezTo>
                      <a:pt x="34732" y="226390"/>
                      <a:pt x="34164" y="226264"/>
                      <a:pt x="33785" y="226137"/>
                    </a:cubicBezTo>
                    <a:cubicBezTo>
                      <a:pt x="30880" y="225379"/>
                      <a:pt x="28038" y="224558"/>
                      <a:pt x="25133" y="223674"/>
                    </a:cubicBezTo>
                    <a:cubicBezTo>
                      <a:pt x="20966" y="222348"/>
                      <a:pt x="16861" y="220896"/>
                      <a:pt x="12819" y="219317"/>
                    </a:cubicBezTo>
                    <a:cubicBezTo>
                      <a:pt x="8525" y="217738"/>
                      <a:pt x="4231" y="215907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Six columns">
  <p:cSld name="CUSTOM_2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"/>
          <p:cNvSpPr txBox="1">
            <a:spLocks noGrp="1"/>
          </p:cNvSpPr>
          <p:nvPr>
            <p:ph type="title"/>
          </p:nvPr>
        </p:nvSpPr>
        <p:spPr>
          <a:xfrm>
            <a:off x="1561325" y="958025"/>
            <a:ext cx="9531300" cy="714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15" name="Google Shape;215;p4"/>
          <p:cNvSpPr txBox="1">
            <a:spLocks noGrp="1"/>
          </p:cNvSpPr>
          <p:nvPr>
            <p:ph type="body" idx="1"/>
          </p:nvPr>
        </p:nvSpPr>
        <p:spPr>
          <a:xfrm>
            <a:off x="1561325" y="2821170"/>
            <a:ext cx="2801100" cy="123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16" name="Google Shape;216;p4"/>
          <p:cNvSpPr txBox="1">
            <a:spLocks noGrp="1"/>
          </p:cNvSpPr>
          <p:nvPr>
            <p:ph type="body" idx="2"/>
          </p:nvPr>
        </p:nvSpPr>
        <p:spPr>
          <a:xfrm>
            <a:off x="4926399" y="2821170"/>
            <a:ext cx="2801100" cy="123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17" name="Google Shape;217;p4"/>
          <p:cNvSpPr txBox="1">
            <a:spLocks noGrp="1"/>
          </p:cNvSpPr>
          <p:nvPr>
            <p:ph type="body" idx="3"/>
          </p:nvPr>
        </p:nvSpPr>
        <p:spPr>
          <a:xfrm>
            <a:off x="1561325" y="4731645"/>
            <a:ext cx="2801100" cy="123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18" name="Google Shape;218;p4"/>
          <p:cNvSpPr txBox="1">
            <a:spLocks noGrp="1"/>
          </p:cNvSpPr>
          <p:nvPr>
            <p:ph type="body" idx="4"/>
          </p:nvPr>
        </p:nvSpPr>
        <p:spPr>
          <a:xfrm>
            <a:off x="4926399" y="4731645"/>
            <a:ext cx="2801100" cy="123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19" name="Google Shape;219;p4"/>
          <p:cNvSpPr txBox="1">
            <a:spLocks noGrp="1"/>
          </p:cNvSpPr>
          <p:nvPr>
            <p:ph type="title" idx="5"/>
          </p:nvPr>
        </p:nvSpPr>
        <p:spPr>
          <a:xfrm>
            <a:off x="1561325" y="2169915"/>
            <a:ext cx="2801100" cy="651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20" name="Google Shape;220;p4"/>
          <p:cNvSpPr txBox="1">
            <a:spLocks noGrp="1"/>
          </p:cNvSpPr>
          <p:nvPr>
            <p:ph type="title" idx="6"/>
          </p:nvPr>
        </p:nvSpPr>
        <p:spPr>
          <a:xfrm>
            <a:off x="4926399" y="2169915"/>
            <a:ext cx="2801100" cy="651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21" name="Google Shape;221;p4"/>
          <p:cNvSpPr txBox="1">
            <a:spLocks noGrp="1"/>
          </p:cNvSpPr>
          <p:nvPr>
            <p:ph type="title" idx="7"/>
          </p:nvPr>
        </p:nvSpPr>
        <p:spPr>
          <a:xfrm>
            <a:off x="1561325" y="4080389"/>
            <a:ext cx="2801100" cy="651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22" name="Google Shape;222;p4"/>
          <p:cNvSpPr txBox="1">
            <a:spLocks noGrp="1"/>
          </p:cNvSpPr>
          <p:nvPr>
            <p:ph type="title" idx="8"/>
          </p:nvPr>
        </p:nvSpPr>
        <p:spPr>
          <a:xfrm>
            <a:off x="4926399" y="4080389"/>
            <a:ext cx="2801100" cy="651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23" name="Google Shape;223;p4"/>
          <p:cNvSpPr txBox="1">
            <a:spLocks noGrp="1"/>
          </p:cNvSpPr>
          <p:nvPr>
            <p:ph type="body" idx="9"/>
          </p:nvPr>
        </p:nvSpPr>
        <p:spPr>
          <a:xfrm>
            <a:off x="8291473" y="2821170"/>
            <a:ext cx="2801100" cy="123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24" name="Google Shape;224;p4"/>
          <p:cNvSpPr txBox="1">
            <a:spLocks noGrp="1"/>
          </p:cNvSpPr>
          <p:nvPr>
            <p:ph type="body" idx="13"/>
          </p:nvPr>
        </p:nvSpPr>
        <p:spPr>
          <a:xfrm>
            <a:off x="8291473" y="4731645"/>
            <a:ext cx="2801100" cy="123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25" name="Google Shape;225;p4"/>
          <p:cNvSpPr txBox="1">
            <a:spLocks noGrp="1"/>
          </p:cNvSpPr>
          <p:nvPr>
            <p:ph type="title" idx="14"/>
          </p:nvPr>
        </p:nvSpPr>
        <p:spPr>
          <a:xfrm>
            <a:off x="8291473" y="2169915"/>
            <a:ext cx="2801100" cy="651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26" name="Google Shape;226;p4"/>
          <p:cNvSpPr txBox="1">
            <a:spLocks noGrp="1"/>
          </p:cNvSpPr>
          <p:nvPr>
            <p:ph type="title" idx="15"/>
          </p:nvPr>
        </p:nvSpPr>
        <p:spPr>
          <a:xfrm>
            <a:off x="8291473" y="4080389"/>
            <a:ext cx="2801100" cy="651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27" name="Google Shape;227;p4"/>
          <p:cNvSpPr/>
          <p:nvPr/>
        </p:nvSpPr>
        <p:spPr>
          <a:xfrm>
            <a:off x="10746171" y="5207832"/>
            <a:ext cx="1019265" cy="1140599"/>
          </a:xfrm>
          <a:custGeom>
            <a:avLst/>
            <a:gdLst/>
            <a:ahLst/>
            <a:cxnLst/>
            <a:rect l="l" t="t" r="r" b="b"/>
            <a:pathLst>
              <a:path w="1749811" h="1958110" extrusionOk="0">
                <a:moveTo>
                  <a:pt x="127114" y="1958111"/>
                </a:moveTo>
                <a:cubicBezTo>
                  <a:pt x="1163996" y="1134637"/>
                  <a:pt x="698747" y="-275241"/>
                  <a:pt x="158880" y="47038"/>
                </a:cubicBezTo>
                <a:cubicBezTo>
                  <a:pt x="-315665" y="330324"/>
                  <a:pt x="374640" y="1003011"/>
                  <a:pt x="895858" y="865641"/>
                </a:cubicBezTo>
                <a:cubicBezTo>
                  <a:pt x="1599136" y="680294"/>
                  <a:pt x="1749812" y="305949"/>
                  <a:pt x="1749812" y="305949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8" name="Google Shape;228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26192">
            <a:off x="4640999" y="5869177"/>
            <a:ext cx="7402024" cy="738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4"/>
          <p:cNvGrpSpPr/>
          <p:nvPr/>
        </p:nvGrpSpPr>
        <p:grpSpPr>
          <a:xfrm rot="-2821869">
            <a:off x="11802357" y="2453044"/>
            <a:ext cx="875022" cy="2952070"/>
            <a:chOff x="4956637" y="584511"/>
            <a:chExt cx="1835125" cy="6191178"/>
          </a:xfrm>
        </p:grpSpPr>
        <p:sp>
          <p:nvSpPr>
            <p:cNvPr id="230" name="Google Shape;230;p4"/>
            <p:cNvSpPr/>
            <p:nvPr/>
          </p:nvSpPr>
          <p:spPr>
            <a:xfrm>
              <a:off x="4956647" y="584609"/>
              <a:ext cx="1835115" cy="6190985"/>
            </a:xfrm>
            <a:custGeom>
              <a:avLst/>
              <a:gdLst/>
              <a:ahLst/>
              <a:cxnLst/>
              <a:rect l="l" t="t" r="r" b="b"/>
              <a:pathLst>
                <a:path w="1835115" h="6190985" extrusionOk="0">
                  <a:moveTo>
                    <a:pt x="1114204" y="0"/>
                  </a:moveTo>
                  <a:lnTo>
                    <a:pt x="1114204" y="1"/>
                  </a:lnTo>
                  <a:lnTo>
                    <a:pt x="1114204" y="0"/>
                  </a:lnTo>
                  <a:lnTo>
                    <a:pt x="1114204" y="1"/>
                  </a:lnTo>
                  <a:lnTo>
                    <a:pt x="1114204" y="614024"/>
                  </a:lnTo>
                  <a:lnTo>
                    <a:pt x="1160492" y="614024"/>
                  </a:lnTo>
                  <a:cubicBezTo>
                    <a:pt x="1180700" y="614024"/>
                    <a:pt x="1197119" y="628851"/>
                    <a:pt x="1197119" y="647100"/>
                  </a:cubicBezTo>
                  <a:cubicBezTo>
                    <a:pt x="1197119" y="827994"/>
                    <a:pt x="1293043" y="998109"/>
                    <a:pt x="1455210" y="1104410"/>
                  </a:cubicBezTo>
                  <a:lnTo>
                    <a:pt x="1576961" y="1184191"/>
                  </a:lnTo>
                  <a:cubicBezTo>
                    <a:pt x="1739128" y="1290493"/>
                    <a:pt x="1835052" y="1460493"/>
                    <a:pt x="1835052" y="1641502"/>
                  </a:cubicBezTo>
                  <a:lnTo>
                    <a:pt x="1835052" y="1716437"/>
                  </a:lnTo>
                  <a:lnTo>
                    <a:pt x="1835115" y="1716437"/>
                  </a:lnTo>
                  <a:lnTo>
                    <a:pt x="1603358" y="5992926"/>
                  </a:lnTo>
                  <a:cubicBezTo>
                    <a:pt x="1597358" y="6103846"/>
                    <a:pt x="1496004" y="6190985"/>
                    <a:pt x="1373053" y="6190985"/>
                  </a:cubicBezTo>
                  <a:lnTo>
                    <a:pt x="462126" y="6190985"/>
                  </a:lnTo>
                  <a:cubicBezTo>
                    <a:pt x="339174" y="6190985"/>
                    <a:pt x="237820" y="6103846"/>
                    <a:pt x="231821" y="5992926"/>
                  </a:cubicBezTo>
                  <a:lnTo>
                    <a:pt x="0" y="1716437"/>
                  </a:lnTo>
                  <a:lnTo>
                    <a:pt x="0" y="1641502"/>
                  </a:lnTo>
                  <a:cubicBezTo>
                    <a:pt x="0" y="1460493"/>
                    <a:pt x="95924" y="1290493"/>
                    <a:pt x="258091" y="1184191"/>
                  </a:cubicBezTo>
                  <a:lnTo>
                    <a:pt x="379842" y="1104410"/>
                  </a:lnTo>
                  <a:cubicBezTo>
                    <a:pt x="542009" y="998109"/>
                    <a:pt x="637933" y="827994"/>
                    <a:pt x="637933" y="647100"/>
                  </a:cubicBezTo>
                  <a:cubicBezTo>
                    <a:pt x="637933" y="628851"/>
                    <a:pt x="654352" y="614024"/>
                    <a:pt x="674560" y="614024"/>
                  </a:cubicBezTo>
                  <a:lnTo>
                    <a:pt x="720911" y="614024"/>
                  </a:lnTo>
                  <a:lnTo>
                    <a:pt x="720911" y="193328"/>
                  </a:lnTo>
                  <a:lnTo>
                    <a:pt x="720911" y="193327"/>
                  </a:lnTo>
                  <a:lnTo>
                    <a:pt x="720911" y="193326"/>
                  </a:lnTo>
                  <a:lnTo>
                    <a:pt x="720913" y="19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000000">
                  <a:alpha val="5299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1" name="Google Shape;231;p4"/>
            <p:cNvGrpSpPr/>
            <p:nvPr/>
          </p:nvGrpSpPr>
          <p:grpSpPr>
            <a:xfrm>
              <a:off x="4956637" y="584511"/>
              <a:ext cx="1835115" cy="6191178"/>
              <a:chOff x="5775584" y="523589"/>
              <a:chExt cx="1835115" cy="6855473"/>
            </a:xfrm>
          </p:grpSpPr>
          <p:sp>
            <p:nvSpPr>
              <p:cNvPr id="232" name="Google Shape;232;p4"/>
              <p:cNvSpPr/>
              <p:nvPr/>
            </p:nvSpPr>
            <p:spPr>
              <a:xfrm>
                <a:off x="5775584" y="2424252"/>
                <a:ext cx="1835115" cy="4954810"/>
              </a:xfrm>
              <a:custGeom>
                <a:avLst/>
                <a:gdLst/>
                <a:ahLst/>
                <a:cxnLst/>
                <a:rect l="l" t="t" r="r" b="b"/>
                <a:pathLst>
                  <a:path w="1835115" h="4954810" extrusionOk="0">
                    <a:moveTo>
                      <a:pt x="0" y="0"/>
                    </a:moveTo>
                    <a:lnTo>
                      <a:pt x="1835115" y="0"/>
                    </a:lnTo>
                    <a:lnTo>
                      <a:pt x="1603358" y="4735493"/>
                    </a:lnTo>
                    <a:cubicBezTo>
                      <a:pt x="1597358" y="4858318"/>
                      <a:pt x="1496004" y="4954810"/>
                      <a:pt x="1373053" y="4954810"/>
                    </a:cubicBezTo>
                    <a:lnTo>
                      <a:pt x="462126" y="4954810"/>
                    </a:lnTo>
                    <a:cubicBezTo>
                      <a:pt x="339174" y="4954810"/>
                      <a:pt x="237820" y="4858318"/>
                      <a:pt x="231821" y="47354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Google Shape;233;p4"/>
              <p:cNvSpPr/>
              <p:nvPr/>
            </p:nvSpPr>
            <p:spPr>
              <a:xfrm>
                <a:off x="7015076" y="2463594"/>
                <a:ext cx="475702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475702" h="4876189" extrusionOk="0">
                    <a:moveTo>
                      <a:pt x="0" y="4876190"/>
                    </a:moveTo>
                    <a:cubicBezTo>
                      <a:pt x="34732" y="4836848"/>
                      <a:pt x="58097" y="4771426"/>
                      <a:pt x="60307" y="4696215"/>
                    </a:cubicBezTo>
                    <a:lnTo>
                      <a:pt x="196899" y="0"/>
                    </a:lnTo>
                    <a:lnTo>
                      <a:pt x="475703" y="0"/>
                    </a:lnTo>
                    <a:lnTo>
                      <a:pt x="245903" y="4696215"/>
                    </a:lnTo>
                    <a:cubicBezTo>
                      <a:pt x="242240" y="4771173"/>
                      <a:pt x="203025" y="4836469"/>
                      <a:pt x="144991" y="4875811"/>
                    </a:cubicBezTo>
                    <a:cubicBezTo>
                      <a:pt x="141202" y="4876063"/>
                      <a:pt x="137413" y="4876190"/>
                      <a:pt x="133560" y="4876190"/>
                    </a:cubicBezTo>
                    <a:lnTo>
                      <a:pt x="0" y="4876190"/>
                    </a:ln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p4"/>
              <p:cNvSpPr/>
              <p:nvPr/>
            </p:nvSpPr>
            <p:spPr>
              <a:xfrm>
                <a:off x="5816883" y="2463594"/>
                <a:ext cx="610841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610841" h="4876189" extrusionOk="0">
                    <a:moveTo>
                      <a:pt x="0" y="0"/>
                    </a:moveTo>
                    <a:lnTo>
                      <a:pt x="401881" y="0"/>
                    </a:lnTo>
                    <a:lnTo>
                      <a:pt x="546872" y="4696215"/>
                    </a:lnTo>
                    <a:cubicBezTo>
                      <a:pt x="549208" y="4771426"/>
                      <a:pt x="574152" y="4836848"/>
                      <a:pt x="610842" y="4876190"/>
                    </a:cubicBezTo>
                    <a:lnTo>
                      <a:pt x="420763" y="4876190"/>
                    </a:lnTo>
                    <a:cubicBezTo>
                      <a:pt x="318651" y="4876190"/>
                      <a:pt x="234789" y="4796243"/>
                      <a:pt x="229800" y="469425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p4"/>
              <p:cNvSpPr/>
              <p:nvPr/>
            </p:nvSpPr>
            <p:spPr>
              <a:xfrm>
                <a:off x="5775584" y="1203516"/>
                <a:ext cx="1835051" cy="1220736"/>
              </a:xfrm>
              <a:custGeom>
                <a:avLst/>
                <a:gdLst/>
                <a:ahLst/>
                <a:cxnLst/>
                <a:rect l="l" t="t" r="r" b="b"/>
                <a:pathLst>
                  <a:path w="1835051" h="1220736" extrusionOk="0">
                    <a:moveTo>
                      <a:pt x="0" y="1220737"/>
                    </a:moveTo>
                    <a:lnTo>
                      <a:pt x="0" y="1137759"/>
                    </a:lnTo>
                    <a:cubicBezTo>
                      <a:pt x="0" y="937323"/>
                      <a:pt x="95924" y="749075"/>
                      <a:pt x="258091" y="631365"/>
                    </a:cubicBezTo>
                    <a:lnTo>
                      <a:pt x="379842" y="543020"/>
                    </a:lnTo>
                    <a:cubicBezTo>
                      <a:pt x="542009" y="425310"/>
                      <a:pt x="637933" y="236936"/>
                      <a:pt x="637933" y="36627"/>
                    </a:cubicBezTo>
                    <a:lnTo>
                      <a:pt x="637933" y="36627"/>
                    </a:lnTo>
                    <a:cubicBezTo>
                      <a:pt x="637933" y="16419"/>
                      <a:pt x="654352" y="0"/>
                      <a:pt x="674560" y="0"/>
                    </a:cubicBezTo>
                    <a:lnTo>
                      <a:pt x="1160492" y="0"/>
                    </a:lnTo>
                    <a:cubicBezTo>
                      <a:pt x="1180700" y="0"/>
                      <a:pt x="1197119" y="16419"/>
                      <a:pt x="1197119" y="36627"/>
                    </a:cubicBezTo>
                    <a:lnTo>
                      <a:pt x="1197119" y="36627"/>
                    </a:lnTo>
                    <a:cubicBezTo>
                      <a:pt x="1197119" y="236936"/>
                      <a:pt x="1293043" y="425310"/>
                      <a:pt x="1455210" y="543020"/>
                    </a:cubicBezTo>
                    <a:lnTo>
                      <a:pt x="1576961" y="631365"/>
                    </a:lnTo>
                    <a:cubicBezTo>
                      <a:pt x="1739128" y="749075"/>
                      <a:pt x="1835052" y="937323"/>
                      <a:pt x="1835052" y="1137759"/>
                    </a:cubicBezTo>
                    <a:lnTo>
                      <a:pt x="1835052" y="1220737"/>
                    </a:lnTo>
                    <a:lnTo>
                      <a:pt x="0" y="1220737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236;p4"/>
              <p:cNvSpPr/>
              <p:nvPr/>
            </p:nvSpPr>
            <p:spPr>
              <a:xfrm>
                <a:off x="6834027" y="1242984"/>
                <a:ext cx="658709" cy="1142115"/>
              </a:xfrm>
              <a:custGeom>
                <a:avLst/>
                <a:gdLst/>
                <a:ahLst/>
                <a:cxnLst/>
                <a:rect l="l" t="t" r="r" b="b"/>
                <a:pathLst>
                  <a:path w="658709" h="1142115" extrusionOk="0">
                    <a:moveTo>
                      <a:pt x="0" y="0"/>
                    </a:moveTo>
                    <a:lnTo>
                      <a:pt x="20713" y="0"/>
                    </a:lnTo>
                    <a:cubicBezTo>
                      <a:pt x="20965" y="61634"/>
                      <a:pt x="30312" y="122194"/>
                      <a:pt x="47993" y="179723"/>
                    </a:cubicBezTo>
                    <a:cubicBezTo>
                      <a:pt x="51530" y="191405"/>
                      <a:pt x="55445" y="203025"/>
                      <a:pt x="59676" y="214455"/>
                    </a:cubicBezTo>
                    <a:cubicBezTo>
                      <a:pt x="68201" y="237378"/>
                      <a:pt x="78052" y="259796"/>
                      <a:pt x="89040" y="281456"/>
                    </a:cubicBezTo>
                    <a:cubicBezTo>
                      <a:pt x="91819" y="286824"/>
                      <a:pt x="94661" y="292191"/>
                      <a:pt x="97565" y="297559"/>
                    </a:cubicBezTo>
                    <a:cubicBezTo>
                      <a:pt x="103312" y="308294"/>
                      <a:pt x="109501" y="318777"/>
                      <a:pt x="116068" y="329133"/>
                    </a:cubicBezTo>
                    <a:cubicBezTo>
                      <a:pt x="122509" y="339490"/>
                      <a:pt x="129329" y="349594"/>
                      <a:pt x="136402" y="359571"/>
                    </a:cubicBezTo>
                    <a:cubicBezTo>
                      <a:pt x="139939" y="364560"/>
                      <a:pt x="143475" y="369549"/>
                      <a:pt x="147138" y="374412"/>
                    </a:cubicBezTo>
                    <a:cubicBezTo>
                      <a:pt x="154589" y="384136"/>
                      <a:pt x="162230" y="393672"/>
                      <a:pt x="170187" y="403018"/>
                    </a:cubicBezTo>
                    <a:cubicBezTo>
                      <a:pt x="189953" y="426320"/>
                      <a:pt x="211739" y="448359"/>
                      <a:pt x="235041" y="468819"/>
                    </a:cubicBezTo>
                    <a:cubicBezTo>
                      <a:pt x="244324" y="476966"/>
                      <a:pt x="253923" y="484796"/>
                      <a:pt x="263900" y="492437"/>
                    </a:cubicBezTo>
                    <a:cubicBezTo>
                      <a:pt x="268763" y="496226"/>
                      <a:pt x="273752" y="500015"/>
                      <a:pt x="278867" y="503741"/>
                    </a:cubicBezTo>
                    <a:lnTo>
                      <a:pt x="400618" y="592087"/>
                    </a:lnTo>
                    <a:cubicBezTo>
                      <a:pt x="562786" y="709797"/>
                      <a:pt x="658709" y="898044"/>
                      <a:pt x="658709" y="1098480"/>
                    </a:cubicBezTo>
                    <a:lnTo>
                      <a:pt x="658709" y="1142116"/>
                    </a:lnTo>
                    <a:lnTo>
                      <a:pt x="379085" y="1142116"/>
                    </a:lnTo>
                    <a:lnTo>
                      <a:pt x="379085" y="1098480"/>
                    </a:lnTo>
                    <a:cubicBezTo>
                      <a:pt x="379085" y="898044"/>
                      <a:pt x="322061" y="709797"/>
                      <a:pt x="225695" y="592087"/>
                    </a:cubicBezTo>
                    <a:lnTo>
                      <a:pt x="153326" y="503741"/>
                    </a:lnTo>
                    <a:cubicBezTo>
                      <a:pt x="105207" y="444886"/>
                      <a:pt x="66812" y="368349"/>
                      <a:pt x="40479" y="281582"/>
                    </a:cubicBezTo>
                    <a:cubicBezTo>
                      <a:pt x="14587" y="195257"/>
                      <a:pt x="316" y="9920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4"/>
              <p:cNvSpPr/>
              <p:nvPr/>
            </p:nvSpPr>
            <p:spPr>
              <a:xfrm>
                <a:off x="5814925" y="1242984"/>
                <a:ext cx="804899" cy="1141989"/>
              </a:xfrm>
              <a:custGeom>
                <a:avLst/>
                <a:gdLst/>
                <a:ahLst/>
                <a:cxnLst/>
                <a:rect l="l" t="t" r="r" b="b"/>
                <a:pathLst>
                  <a:path w="804899" h="1141989" extrusionOk="0">
                    <a:moveTo>
                      <a:pt x="0" y="1141927"/>
                    </a:moveTo>
                    <a:lnTo>
                      <a:pt x="0" y="1098290"/>
                    </a:lnTo>
                    <a:cubicBezTo>
                      <a:pt x="0" y="911116"/>
                      <a:pt x="90430" y="733730"/>
                      <a:pt x="241861" y="623788"/>
                    </a:cubicBezTo>
                    <a:lnTo>
                      <a:pt x="363613" y="535442"/>
                    </a:lnTo>
                    <a:cubicBezTo>
                      <a:pt x="534684" y="411164"/>
                      <a:pt x="637049" y="211297"/>
                      <a:pt x="637933" y="0"/>
                    </a:cubicBezTo>
                    <a:lnTo>
                      <a:pt x="804899" y="0"/>
                    </a:lnTo>
                    <a:cubicBezTo>
                      <a:pt x="804394" y="199236"/>
                      <a:pt x="743834" y="386410"/>
                      <a:pt x="642101" y="503615"/>
                    </a:cubicBezTo>
                    <a:lnTo>
                      <a:pt x="565438" y="591960"/>
                    </a:lnTo>
                    <a:cubicBezTo>
                      <a:pt x="463199" y="709670"/>
                      <a:pt x="402639" y="897918"/>
                      <a:pt x="402639" y="1098354"/>
                    </a:cubicBezTo>
                    <a:lnTo>
                      <a:pt x="402639" y="1141990"/>
                    </a:lnTo>
                    <a:lnTo>
                      <a:pt x="0" y="1141927"/>
                    </a:lnTo>
                    <a:close/>
                  </a:path>
                </a:pathLst>
              </a:custGeom>
              <a:solidFill>
                <a:srgbClr val="3E3E3E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4"/>
              <p:cNvSpPr/>
              <p:nvPr/>
            </p:nvSpPr>
            <p:spPr>
              <a:xfrm>
                <a:off x="6496495" y="523589"/>
                <a:ext cx="393293" cy="679990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679990" extrusionOk="0">
                    <a:moveTo>
                      <a:pt x="0" y="214076"/>
                    </a:moveTo>
                    <a:lnTo>
                      <a:pt x="393293" y="0"/>
                    </a:lnTo>
                    <a:lnTo>
                      <a:pt x="393293" y="679990"/>
                    </a:lnTo>
                    <a:lnTo>
                      <a:pt x="0" y="6799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p4"/>
              <p:cNvSpPr/>
              <p:nvPr/>
            </p:nvSpPr>
            <p:spPr>
              <a:xfrm>
                <a:off x="6496495" y="737664"/>
                <a:ext cx="159577" cy="465977"/>
              </a:xfrm>
              <a:custGeom>
                <a:avLst/>
                <a:gdLst/>
                <a:ahLst/>
                <a:cxnLst/>
                <a:rect l="l" t="t" r="r" b="b"/>
                <a:pathLst>
                  <a:path w="159577" h="465977" extrusionOk="0">
                    <a:moveTo>
                      <a:pt x="0" y="465978"/>
                    </a:moveTo>
                    <a:lnTo>
                      <a:pt x="0" y="0"/>
                    </a:lnTo>
                    <a:cubicBezTo>
                      <a:pt x="4168" y="1831"/>
                      <a:pt x="8525" y="3663"/>
                      <a:pt x="12819" y="5241"/>
                    </a:cubicBezTo>
                    <a:cubicBezTo>
                      <a:pt x="16861" y="6820"/>
                      <a:pt x="20966" y="8273"/>
                      <a:pt x="25133" y="9599"/>
                    </a:cubicBezTo>
                    <a:cubicBezTo>
                      <a:pt x="28038" y="10546"/>
                      <a:pt x="30880" y="11304"/>
                      <a:pt x="33785" y="12061"/>
                    </a:cubicBezTo>
                    <a:cubicBezTo>
                      <a:pt x="34164" y="12188"/>
                      <a:pt x="34732" y="12314"/>
                      <a:pt x="35111" y="12440"/>
                    </a:cubicBezTo>
                    <a:cubicBezTo>
                      <a:pt x="37574" y="13198"/>
                      <a:pt x="39973" y="13767"/>
                      <a:pt x="42436" y="14272"/>
                    </a:cubicBezTo>
                    <a:cubicBezTo>
                      <a:pt x="45215" y="15029"/>
                      <a:pt x="47930" y="15724"/>
                      <a:pt x="50709" y="16229"/>
                    </a:cubicBezTo>
                    <a:cubicBezTo>
                      <a:pt x="52035" y="16608"/>
                      <a:pt x="53172" y="16735"/>
                      <a:pt x="54498" y="16987"/>
                    </a:cubicBezTo>
                    <a:cubicBezTo>
                      <a:pt x="57276" y="17619"/>
                      <a:pt x="59992" y="18061"/>
                      <a:pt x="62770" y="18440"/>
                    </a:cubicBezTo>
                    <a:cubicBezTo>
                      <a:pt x="68769" y="19513"/>
                      <a:pt x="74832" y="20271"/>
                      <a:pt x="81020" y="20902"/>
                    </a:cubicBezTo>
                    <a:cubicBezTo>
                      <a:pt x="81147" y="20902"/>
                      <a:pt x="81147" y="20902"/>
                      <a:pt x="81147" y="20902"/>
                    </a:cubicBezTo>
                    <a:lnTo>
                      <a:pt x="82094" y="20902"/>
                    </a:lnTo>
                    <a:cubicBezTo>
                      <a:pt x="91124" y="21850"/>
                      <a:pt x="100028" y="22228"/>
                      <a:pt x="109248" y="22228"/>
                    </a:cubicBezTo>
                    <a:cubicBezTo>
                      <a:pt x="114237" y="22228"/>
                      <a:pt x="119226" y="22102"/>
                      <a:pt x="124214" y="21850"/>
                    </a:cubicBezTo>
                    <a:cubicBezTo>
                      <a:pt x="136150" y="21344"/>
                      <a:pt x="147958" y="20018"/>
                      <a:pt x="159578" y="17808"/>
                    </a:cubicBezTo>
                    <a:lnTo>
                      <a:pt x="159578" y="465978"/>
                    </a:lnTo>
                    <a:lnTo>
                      <a:pt x="0" y="465978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p4"/>
              <p:cNvSpPr/>
              <p:nvPr/>
            </p:nvSpPr>
            <p:spPr>
              <a:xfrm>
                <a:off x="6737977" y="647298"/>
                <a:ext cx="96113" cy="556344"/>
              </a:xfrm>
              <a:custGeom>
                <a:avLst/>
                <a:gdLst/>
                <a:ahLst/>
                <a:cxnLst/>
                <a:rect l="l" t="t" r="r" b="b"/>
                <a:pathLst>
                  <a:path w="96113" h="556344" extrusionOk="0">
                    <a:moveTo>
                      <a:pt x="0" y="556344"/>
                    </a:moveTo>
                    <a:lnTo>
                      <a:pt x="0" y="80389"/>
                    </a:lnTo>
                    <a:cubicBezTo>
                      <a:pt x="2084" y="79442"/>
                      <a:pt x="4168" y="78305"/>
                      <a:pt x="6189" y="77231"/>
                    </a:cubicBezTo>
                    <a:cubicBezTo>
                      <a:pt x="41173" y="58224"/>
                      <a:pt x="72116" y="31511"/>
                      <a:pt x="96113" y="0"/>
                    </a:cubicBezTo>
                    <a:lnTo>
                      <a:pt x="96113" y="556281"/>
                    </a:lnTo>
                    <a:lnTo>
                      <a:pt x="0" y="556344"/>
                    </a:ln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4"/>
              <p:cNvSpPr/>
              <p:nvPr/>
            </p:nvSpPr>
            <p:spPr>
              <a:xfrm>
                <a:off x="6496495" y="523589"/>
                <a:ext cx="393293" cy="236303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3" extrusionOk="0">
                    <a:moveTo>
                      <a:pt x="0" y="214076"/>
                    </a:moveTo>
                    <a:lnTo>
                      <a:pt x="393293" y="0"/>
                    </a:ln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18714" y="150611"/>
                      <a:pt x="285687" y="180354"/>
                      <a:pt x="247671" y="200941"/>
                    </a:cubicBezTo>
                    <a:cubicBezTo>
                      <a:pt x="228663" y="211297"/>
                      <a:pt x="208455" y="219443"/>
                      <a:pt x="187742" y="225569"/>
                    </a:cubicBezTo>
                    <a:cubicBezTo>
                      <a:pt x="166903" y="231189"/>
                      <a:pt x="145685" y="234978"/>
                      <a:pt x="124151" y="235925"/>
                    </a:cubicBezTo>
                    <a:cubicBezTo>
                      <a:pt x="81399" y="238072"/>
                      <a:pt x="38332" y="231126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242;p4"/>
              <p:cNvSpPr/>
              <p:nvPr/>
            </p:nvSpPr>
            <p:spPr>
              <a:xfrm>
                <a:off x="6496495" y="523589"/>
                <a:ext cx="393293" cy="236304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4" extrusionOk="0">
                    <a:moveTo>
                      <a:pt x="0" y="214076"/>
                    </a:moveTo>
                    <a:cubicBezTo>
                      <a:pt x="18503" y="216981"/>
                      <a:pt x="36816" y="218812"/>
                      <a:pt x="55192" y="219191"/>
                    </a:cubicBezTo>
                    <a:cubicBezTo>
                      <a:pt x="77737" y="219949"/>
                      <a:pt x="100155" y="218686"/>
                      <a:pt x="122194" y="215528"/>
                    </a:cubicBezTo>
                    <a:cubicBezTo>
                      <a:pt x="152063" y="211234"/>
                      <a:pt x="181049" y="203088"/>
                      <a:pt x="208329" y="191279"/>
                    </a:cubicBezTo>
                    <a:lnTo>
                      <a:pt x="208455" y="191279"/>
                    </a:lnTo>
                    <a:cubicBezTo>
                      <a:pt x="217486" y="187237"/>
                      <a:pt x="226390" y="182880"/>
                      <a:pt x="235041" y="178018"/>
                    </a:cubicBezTo>
                    <a:cubicBezTo>
                      <a:pt x="237251" y="176944"/>
                      <a:pt x="239399" y="175807"/>
                      <a:pt x="241482" y="174607"/>
                    </a:cubicBezTo>
                    <a:cubicBezTo>
                      <a:pt x="248050" y="170945"/>
                      <a:pt x="254175" y="166588"/>
                      <a:pt x="260617" y="162799"/>
                    </a:cubicBezTo>
                    <a:cubicBezTo>
                      <a:pt x="268637" y="156799"/>
                      <a:pt x="276972" y="151369"/>
                      <a:pt x="284487" y="144864"/>
                    </a:cubicBezTo>
                    <a:cubicBezTo>
                      <a:pt x="300337" y="132676"/>
                      <a:pt x="314104" y="118152"/>
                      <a:pt x="327618" y="103186"/>
                    </a:cubicBezTo>
                    <a:cubicBezTo>
                      <a:pt x="331028" y="99271"/>
                      <a:pt x="334438" y="95292"/>
                      <a:pt x="337595" y="91251"/>
                    </a:cubicBezTo>
                    <a:cubicBezTo>
                      <a:pt x="359635" y="63844"/>
                      <a:pt x="378074" y="33027"/>
                      <a:pt x="393293" y="0"/>
                    </a:cubicBez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41637" y="118531"/>
                      <a:pt x="339679" y="121120"/>
                      <a:pt x="337595" y="123772"/>
                    </a:cubicBezTo>
                    <a:lnTo>
                      <a:pt x="337469" y="123899"/>
                    </a:lnTo>
                    <a:cubicBezTo>
                      <a:pt x="334817" y="127435"/>
                      <a:pt x="332102" y="130845"/>
                      <a:pt x="329197" y="134129"/>
                    </a:cubicBezTo>
                    <a:lnTo>
                      <a:pt x="327239" y="136465"/>
                    </a:lnTo>
                    <a:cubicBezTo>
                      <a:pt x="325029" y="139118"/>
                      <a:pt x="322755" y="141580"/>
                      <a:pt x="320419" y="144043"/>
                    </a:cubicBezTo>
                    <a:cubicBezTo>
                      <a:pt x="318461" y="146380"/>
                      <a:pt x="316251" y="148653"/>
                      <a:pt x="313851" y="150863"/>
                    </a:cubicBezTo>
                    <a:cubicBezTo>
                      <a:pt x="313220" y="151811"/>
                      <a:pt x="312273" y="152568"/>
                      <a:pt x="311515" y="153326"/>
                    </a:cubicBezTo>
                    <a:cubicBezTo>
                      <a:pt x="308231" y="156610"/>
                      <a:pt x="304947" y="159767"/>
                      <a:pt x="301537" y="162609"/>
                    </a:cubicBezTo>
                    <a:cubicBezTo>
                      <a:pt x="301032" y="163241"/>
                      <a:pt x="300337" y="163809"/>
                      <a:pt x="299832" y="164188"/>
                    </a:cubicBezTo>
                    <a:cubicBezTo>
                      <a:pt x="296801" y="166966"/>
                      <a:pt x="293833" y="169556"/>
                      <a:pt x="290676" y="171892"/>
                    </a:cubicBezTo>
                    <a:cubicBezTo>
                      <a:pt x="277288" y="182880"/>
                      <a:pt x="262890" y="192605"/>
                      <a:pt x="247671" y="200878"/>
                    </a:cubicBezTo>
                    <a:cubicBezTo>
                      <a:pt x="245713" y="201951"/>
                      <a:pt x="243630" y="203088"/>
                      <a:pt x="241482" y="204035"/>
                    </a:cubicBezTo>
                    <a:cubicBezTo>
                      <a:pt x="241356" y="204161"/>
                      <a:pt x="241230" y="204161"/>
                      <a:pt x="241104" y="204161"/>
                    </a:cubicBezTo>
                    <a:cubicBezTo>
                      <a:pt x="236936" y="206372"/>
                      <a:pt x="232705" y="208455"/>
                      <a:pt x="228411" y="210350"/>
                    </a:cubicBezTo>
                    <a:cubicBezTo>
                      <a:pt x="224748" y="212055"/>
                      <a:pt x="220959" y="213760"/>
                      <a:pt x="217107" y="215212"/>
                    </a:cubicBezTo>
                    <a:cubicBezTo>
                      <a:pt x="214455" y="216412"/>
                      <a:pt x="211739" y="217423"/>
                      <a:pt x="208961" y="218370"/>
                    </a:cubicBezTo>
                    <a:cubicBezTo>
                      <a:pt x="206498" y="219443"/>
                      <a:pt x="203972" y="220327"/>
                      <a:pt x="201509" y="221148"/>
                    </a:cubicBezTo>
                    <a:cubicBezTo>
                      <a:pt x="197594" y="222601"/>
                      <a:pt x="193615" y="223801"/>
                      <a:pt x="189574" y="225064"/>
                    </a:cubicBezTo>
                    <a:cubicBezTo>
                      <a:pt x="188942" y="225190"/>
                      <a:pt x="188374" y="225443"/>
                      <a:pt x="187742" y="225569"/>
                    </a:cubicBezTo>
                    <a:cubicBezTo>
                      <a:pt x="178460" y="228032"/>
                      <a:pt x="168987" y="230305"/>
                      <a:pt x="159578" y="231884"/>
                    </a:cubicBezTo>
                    <a:cubicBezTo>
                      <a:pt x="147895" y="234094"/>
                      <a:pt x="136086" y="235420"/>
                      <a:pt x="124214" y="235925"/>
                    </a:cubicBezTo>
                    <a:cubicBezTo>
                      <a:pt x="119226" y="236178"/>
                      <a:pt x="114237" y="236304"/>
                      <a:pt x="109248" y="236304"/>
                    </a:cubicBezTo>
                    <a:cubicBezTo>
                      <a:pt x="100091" y="236304"/>
                      <a:pt x="91187" y="235925"/>
                      <a:pt x="82094" y="234978"/>
                    </a:cubicBezTo>
                    <a:lnTo>
                      <a:pt x="81147" y="234978"/>
                    </a:lnTo>
                    <a:cubicBezTo>
                      <a:pt x="81147" y="234978"/>
                      <a:pt x="81147" y="234978"/>
                      <a:pt x="81020" y="234978"/>
                    </a:cubicBezTo>
                    <a:cubicBezTo>
                      <a:pt x="74832" y="234347"/>
                      <a:pt x="68833" y="233526"/>
                      <a:pt x="62770" y="232515"/>
                    </a:cubicBezTo>
                    <a:cubicBezTo>
                      <a:pt x="59865" y="232136"/>
                      <a:pt x="57276" y="231568"/>
                      <a:pt x="54498" y="231063"/>
                    </a:cubicBezTo>
                    <a:cubicBezTo>
                      <a:pt x="53172" y="230810"/>
                      <a:pt x="52035" y="230684"/>
                      <a:pt x="50709" y="230305"/>
                    </a:cubicBezTo>
                    <a:cubicBezTo>
                      <a:pt x="47930" y="229800"/>
                      <a:pt x="45215" y="229105"/>
                      <a:pt x="42436" y="228347"/>
                    </a:cubicBezTo>
                    <a:cubicBezTo>
                      <a:pt x="39973" y="227842"/>
                      <a:pt x="37574" y="227148"/>
                      <a:pt x="35111" y="226516"/>
                    </a:cubicBezTo>
                    <a:cubicBezTo>
                      <a:pt x="34732" y="226390"/>
                      <a:pt x="34164" y="226264"/>
                      <a:pt x="33785" y="226137"/>
                    </a:cubicBezTo>
                    <a:cubicBezTo>
                      <a:pt x="30880" y="225379"/>
                      <a:pt x="28038" y="224558"/>
                      <a:pt x="25133" y="223674"/>
                    </a:cubicBezTo>
                    <a:cubicBezTo>
                      <a:pt x="20966" y="222348"/>
                      <a:pt x="16861" y="220896"/>
                      <a:pt x="12819" y="219317"/>
                    </a:cubicBezTo>
                    <a:cubicBezTo>
                      <a:pt x="8525" y="217738"/>
                      <a:pt x="4231" y="215907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"/>
          <p:cNvSpPr txBox="1">
            <a:spLocks noGrp="1"/>
          </p:cNvSpPr>
          <p:nvPr>
            <p:ph type="title"/>
          </p:nvPr>
        </p:nvSpPr>
        <p:spPr>
          <a:xfrm>
            <a:off x="3472950" y="2733925"/>
            <a:ext cx="5398500" cy="162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45" name="Google Shape;245;p5"/>
          <p:cNvSpPr txBox="1">
            <a:spLocks noGrp="1"/>
          </p:cNvSpPr>
          <p:nvPr>
            <p:ph type="body" idx="1"/>
          </p:nvPr>
        </p:nvSpPr>
        <p:spPr>
          <a:xfrm>
            <a:off x="2712450" y="4359924"/>
            <a:ext cx="6919500" cy="910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pic>
        <p:nvPicPr>
          <p:cNvPr id="246" name="Google Shape;246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195756">
            <a:off x="-760619" y="5473345"/>
            <a:ext cx="6473170" cy="7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One column">
  <p:cSld name="CUSTOM_5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7"/>
          <p:cNvSpPr txBox="1">
            <a:spLocks noGrp="1"/>
          </p:cNvSpPr>
          <p:nvPr>
            <p:ph type="title"/>
          </p:nvPr>
        </p:nvSpPr>
        <p:spPr>
          <a:xfrm>
            <a:off x="1582725" y="965150"/>
            <a:ext cx="9502800" cy="783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20" name="Google Shape;320;p7"/>
          <p:cNvSpPr txBox="1">
            <a:spLocks noGrp="1"/>
          </p:cNvSpPr>
          <p:nvPr>
            <p:ph type="body" idx="1"/>
          </p:nvPr>
        </p:nvSpPr>
        <p:spPr>
          <a:xfrm>
            <a:off x="1582725" y="1805928"/>
            <a:ext cx="9502800" cy="429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321" name="Google Shape;321;p7"/>
          <p:cNvGrpSpPr/>
          <p:nvPr/>
        </p:nvGrpSpPr>
        <p:grpSpPr>
          <a:xfrm rot="1263304" flipH="1">
            <a:off x="138029" y="2272021"/>
            <a:ext cx="478630" cy="4845998"/>
            <a:chOff x="3794083" y="2503850"/>
            <a:chExt cx="408445" cy="3699739"/>
          </a:xfrm>
        </p:grpSpPr>
        <p:grpSp>
          <p:nvGrpSpPr>
            <p:cNvPr id="322" name="Google Shape;322;p7"/>
            <p:cNvGrpSpPr/>
            <p:nvPr/>
          </p:nvGrpSpPr>
          <p:grpSpPr>
            <a:xfrm>
              <a:off x="3794083" y="2503851"/>
              <a:ext cx="408445" cy="3699738"/>
              <a:chOff x="5554908" y="3098301"/>
              <a:chExt cx="408445" cy="3699738"/>
            </a:xfrm>
          </p:grpSpPr>
          <p:grpSp>
            <p:nvGrpSpPr>
              <p:cNvPr id="323" name="Google Shape;323;p7"/>
              <p:cNvGrpSpPr/>
              <p:nvPr/>
            </p:nvGrpSpPr>
            <p:grpSpPr>
              <a:xfrm rot="5525154">
                <a:off x="4051841" y="5036428"/>
                <a:ext cx="3322621" cy="195680"/>
                <a:chOff x="9400423" y="4620600"/>
                <a:chExt cx="3322413" cy="195668"/>
              </a:xfrm>
            </p:grpSpPr>
            <p:sp>
              <p:nvSpPr>
                <p:cNvPr id="324" name="Google Shape;324;p7"/>
                <p:cNvSpPr/>
                <p:nvPr/>
              </p:nvSpPr>
              <p:spPr>
                <a:xfrm>
                  <a:off x="9835917" y="4707429"/>
                  <a:ext cx="2257709" cy="41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7709" h="41599" extrusionOk="0">
                      <a:moveTo>
                        <a:pt x="-311" y="-309"/>
                      </a:moveTo>
                      <a:lnTo>
                        <a:pt x="2257398" y="-309"/>
                      </a:lnTo>
                      <a:lnTo>
                        <a:pt x="2257398" y="41291"/>
                      </a:lnTo>
                      <a:lnTo>
                        <a:pt x="-311" y="4129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5" name="Google Shape;325;p7"/>
                <p:cNvSpPr/>
                <p:nvPr/>
              </p:nvSpPr>
              <p:spPr>
                <a:xfrm>
                  <a:off x="9835917" y="4672713"/>
                  <a:ext cx="2257709" cy="7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7709" h="7104" extrusionOk="0">
                      <a:moveTo>
                        <a:pt x="-311" y="-307"/>
                      </a:moveTo>
                      <a:lnTo>
                        <a:pt x="2257398" y="-307"/>
                      </a:lnTo>
                      <a:lnTo>
                        <a:pt x="2257398" y="6797"/>
                      </a:lnTo>
                      <a:lnTo>
                        <a:pt x="-311" y="6797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6" name="Google Shape;326;p7"/>
                <p:cNvSpPr/>
                <p:nvPr/>
              </p:nvSpPr>
              <p:spPr>
                <a:xfrm>
                  <a:off x="9835917" y="4692302"/>
                  <a:ext cx="2257709" cy="7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7709" h="7104" extrusionOk="0">
                      <a:moveTo>
                        <a:pt x="-311" y="-308"/>
                      </a:moveTo>
                      <a:lnTo>
                        <a:pt x="2257398" y="-308"/>
                      </a:lnTo>
                      <a:lnTo>
                        <a:pt x="2257398" y="6797"/>
                      </a:lnTo>
                      <a:lnTo>
                        <a:pt x="-311" y="6797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7" name="Google Shape;327;p7"/>
                <p:cNvSpPr/>
                <p:nvPr/>
              </p:nvSpPr>
              <p:spPr>
                <a:xfrm>
                  <a:off x="9626030" y="4623399"/>
                  <a:ext cx="3053164" cy="302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3164" h="30254" extrusionOk="0">
                      <a:moveTo>
                        <a:pt x="-317" y="29948"/>
                      </a:moveTo>
                      <a:cubicBezTo>
                        <a:pt x="76907" y="19888"/>
                        <a:pt x="186956" y="-306"/>
                        <a:pt x="231354" y="-306"/>
                      </a:cubicBezTo>
                      <a:lnTo>
                        <a:pt x="3052848" y="-306"/>
                      </a:lnTo>
                      <a:lnTo>
                        <a:pt x="3052848" y="16182"/>
                      </a:lnTo>
                      <a:lnTo>
                        <a:pt x="231354" y="16182"/>
                      </a:lnTo>
                      <a:lnTo>
                        <a:pt x="-317" y="29948"/>
                      </a:lnTo>
                      <a:close/>
                    </a:path>
                  </a:pathLst>
                </a:custGeom>
                <a:solidFill>
                  <a:srgbClr val="C6C6C6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8" name="Google Shape;328;p7"/>
                <p:cNvSpPr/>
                <p:nvPr/>
              </p:nvSpPr>
              <p:spPr>
                <a:xfrm>
                  <a:off x="12092744" y="4714993"/>
                  <a:ext cx="459485" cy="151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9485" h="15127" extrusionOk="0">
                      <a:moveTo>
                        <a:pt x="-348" y="-309"/>
                      </a:moveTo>
                      <a:lnTo>
                        <a:pt x="459138" y="-309"/>
                      </a:lnTo>
                      <a:lnTo>
                        <a:pt x="459138" y="14818"/>
                      </a:lnTo>
                      <a:lnTo>
                        <a:pt x="-348" y="14818"/>
                      </a:lnTo>
                      <a:close/>
                    </a:path>
                  </a:pathLst>
                </a:custGeom>
                <a:solidFill>
                  <a:srgbClr val="DEDEDC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9" name="Google Shape;329;p7"/>
                <p:cNvSpPr/>
                <p:nvPr/>
              </p:nvSpPr>
              <p:spPr>
                <a:xfrm>
                  <a:off x="9635581" y="4764005"/>
                  <a:ext cx="2915286" cy="5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5286" h="5348" extrusionOk="0">
                      <a:moveTo>
                        <a:pt x="-292" y="-310"/>
                      </a:moveTo>
                      <a:lnTo>
                        <a:pt x="2914995" y="-310"/>
                      </a:lnTo>
                      <a:lnTo>
                        <a:pt x="2914995" y="5039"/>
                      </a:lnTo>
                      <a:lnTo>
                        <a:pt x="-292" y="5039"/>
                      </a:lnTo>
                      <a:close/>
                    </a:path>
                  </a:pathLst>
                </a:custGeom>
                <a:solidFill>
                  <a:srgbClr val="DADAD8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0" name="Google Shape;330;p7"/>
                <p:cNvSpPr/>
                <p:nvPr/>
              </p:nvSpPr>
              <p:spPr>
                <a:xfrm>
                  <a:off x="9626030" y="4788813"/>
                  <a:ext cx="3061181" cy="19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1181" h="19513" extrusionOk="0">
                      <a:moveTo>
                        <a:pt x="239371" y="13152"/>
                      </a:moveTo>
                      <a:lnTo>
                        <a:pt x="3060865" y="13152"/>
                      </a:lnTo>
                      <a:lnTo>
                        <a:pt x="3052848" y="19203"/>
                      </a:lnTo>
                      <a:lnTo>
                        <a:pt x="231354" y="19203"/>
                      </a:lnTo>
                      <a:cubicBezTo>
                        <a:pt x="175762" y="19203"/>
                        <a:pt x="76831" y="9900"/>
                        <a:pt x="-317" y="-311"/>
                      </a:cubicBezTo>
                      <a:lnTo>
                        <a:pt x="239371" y="13152"/>
                      </a:lnTo>
                      <a:close/>
                    </a:path>
                  </a:pathLst>
                </a:custGeom>
                <a:solidFill>
                  <a:srgbClr val="CDCDCB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1" name="Google Shape;331;p7"/>
                <p:cNvSpPr/>
                <p:nvPr/>
              </p:nvSpPr>
              <p:spPr>
                <a:xfrm>
                  <a:off x="12565137" y="4621281"/>
                  <a:ext cx="157699" cy="194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699" h="194306" extrusionOk="0">
                      <a:moveTo>
                        <a:pt x="113096" y="-309"/>
                      </a:moveTo>
                      <a:lnTo>
                        <a:pt x="113096" y="29794"/>
                      </a:lnTo>
                      <a:lnTo>
                        <a:pt x="-357" y="29794"/>
                      </a:lnTo>
                      <a:lnTo>
                        <a:pt x="-357" y="169417"/>
                      </a:lnTo>
                      <a:lnTo>
                        <a:pt x="113096" y="169417"/>
                      </a:lnTo>
                      <a:lnTo>
                        <a:pt x="113096" y="193998"/>
                      </a:lnTo>
                      <a:cubicBezTo>
                        <a:pt x="140248" y="169871"/>
                        <a:pt x="157342" y="135381"/>
                        <a:pt x="157342" y="96883"/>
                      </a:cubicBezTo>
                      <a:lnTo>
                        <a:pt x="157342" y="94538"/>
                      </a:lnTo>
                      <a:cubicBezTo>
                        <a:pt x="156661" y="56872"/>
                        <a:pt x="139719" y="23365"/>
                        <a:pt x="113096" y="-30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2" name="Google Shape;332;p7"/>
                <p:cNvSpPr/>
                <p:nvPr/>
              </p:nvSpPr>
              <p:spPr>
                <a:xfrm>
                  <a:off x="9626030" y="4662427"/>
                  <a:ext cx="140620" cy="909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20" h="90921" extrusionOk="0">
                      <a:moveTo>
                        <a:pt x="-277" y="-308"/>
                      </a:moveTo>
                      <a:lnTo>
                        <a:pt x="140344" y="-308"/>
                      </a:lnTo>
                      <a:lnTo>
                        <a:pt x="140344" y="90613"/>
                      </a:lnTo>
                      <a:lnTo>
                        <a:pt x="-277" y="90613"/>
                      </a:lnTo>
                      <a:close/>
                    </a:path>
                  </a:pathLst>
                </a:custGeom>
                <a:solidFill>
                  <a:srgbClr val="7F6A4B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3" name="Google Shape;333;p7"/>
                <p:cNvSpPr/>
                <p:nvPr/>
              </p:nvSpPr>
              <p:spPr>
                <a:xfrm>
                  <a:off x="12551749" y="4639207"/>
                  <a:ext cx="14707" cy="1640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07" h="164037" extrusionOk="0">
                      <a:moveTo>
                        <a:pt x="-355" y="-309"/>
                      </a:moveTo>
                      <a:lnTo>
                        <a:pt x="14353" y="-309"/>
                      </a:lnTo>
                      <a:lnTo>
                        <a:pt x="14353" y="163729"/>
                      </a:lnTo>
                      <a:lnTo>
                        <a:pt x="-355" y="163729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4" name="Google Shape;334;p7"/>
                <p:cNvSpPr/>
                <p:nvPr/>
              </p:nvSpPr>
              <p:spPr>
                <a:xfrm>
                  <a:off x="12565210" y="4638903"/>
                  <a:ext cx="151950" cy="15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950" h="157900" extrusionOk="0">
                      <a:moveTo>
                        <a:pt x="118238" y="-309"/>
                      </a:moveTo>
                      <a:lnTo>
                        <a:pt x="118238" y="24155"/>
                      </a:lnTo>
                      <a:lnTo>
                        <a:pt x="-358" y="24155"/>
                      </a:lnTo>
                      <a:lnTo>
                        <a:pt x="-358" y="137644"/>
                      </a:lnTo>
                      <a:lnTo>
                        <a:pt x="118238" y="137644"/>
                      </a:lnTo>
                      <a:lnTo>
                        <a:pt x="118238" y="157592"/>
                      </a:lnTo>
                      <a:cubicBezTo>
                        <a:pt x="140173" y="136296"/>
                        <a:pt x="151593" y="109945"/>
                        <a:pt x="151593" y="78675"/>
                      </a:cubicBezTo>
                      <a:lnTo>
                        <a:pt x="151593" y="76788"/>
                      </a:lnTo>
                      <a:cubicBezTo>
                        <a:pt x="150913" y="46125"/>
                        <a:pt x="139643" y="23885"/>
                        <a:pt x="118238" y="-30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5" name="Google Shape;335;p7"/>
                <p:cNvSpPr/>
                <p:nvPr/>
              </p:nvSpPr>
              <p:spPr>
                <a:xfrm>
                  <a:off x="9835917" y="4718094"/>
                  <a:ext cx="2257709" cy="202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7709" h="20206" extrusionOk="0">
                      <a:moveTo>
                        <a:pt x="-311" y="-309"/>
                      </a:moveTo>
                      <a:lnTo>
                        <a:pt x="2257398" y="-309"/>
                      </a:lnTo>
                      <a:lnTo>
                        <a:pt x="2257398" y="19898"/>
                      </a:lnTo>
                      <a:lnTo>
                        <a:pt x="-311" y="19898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" name="Google Shape;336;p7"/>
                <p:cNvSpPr/>
                <p:nvPr/>
              </p:nvSpPr>
              <p:spPr>
                <a:xfrm>
                  <a:off x="9766182" y="4662426"/>
                  <a:ext cx="70189" cy="90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189" h="90913" extrusionOk="0">
                      <a:moveTo>
                        <a:pt x="69910" y="2339"/>
                      </a:moveTo>
                      <a:lnTo>
                        <a:pt x="-280" y="-308"/>
                      </a:lnTo>
                      <a:lnTo>
                        <a:pt x="-280" y="90605"/>
                      </a:lnTo>
                      <a:lnTo>
                        <a:pt x="69910" y="87202"/>
                      </a:lnTo>
                      <a:lnTo>
                        <a:pt x="69910" y="233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D7955"/>
                    </a:gs>
                    <a:gs pos="50000">
                      <a:srgbClr val="927D58"/>
                    </a:gs>
                    <a:gs pos="100000">
                      <a:srgbClr val="97825C"/>
                    </a:gs>
                  </a:gsLst>
                  <a:lin ang="4175143" scaled="0"/>
                </a:gra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7" name="Google Shape;337;p7"/>
                <p:cNvSpPr/>
                <p:nvPr/>
              </p:nvSpPr>
              <p:spPr>
                <a:xfrm flipH="1">
                  <a:off x="12093664" y="4672713"/>
                  <a:ext cx="457592" cy="7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92" h="7104" extrusionOk="0">
                      <a:moveTo>
                        <a:pt x="-169" y="-307"/>
                      </a:moveTo>
                      <a:lnTo>
                        <a:pt x="457424" y="-307"/>
                      </a:lnTo>
                      <a:lnTo>
                        <a:pt x="457424" y="6797"/>
                      </a:lnTo>
                      <a:lnTo>
                        <a:pt x="-169" y="6797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8" name="Google Shape;338;p7"/>
                <p:cNvSpPr/>
                <p:nvPr/>
              </p:nvSpPr>
              <p:spPr>
                <a:xfrm flipH="1">
                  <a:off x="12093664" y="4692302"/>
                  <a:ext cx="457592" cy="7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92" h="7104" extrusionOk="0">
                      <a:moveTo>
                        <a:pt x="-169" y="-308"/>
                      </a:moveTo>
                      <a:lnTo>
                        <a:pt x="457424" y="-308"/>
                      </a:lnTo>
                      <a:lnTo>
                        <a:pt x="457424" y="6797"/>
                      </a:lnTo>
                      <a:lnTo>
                        <a:pt x="-169" y="6797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9" name="Google Shape;339;p7"/>
                <p:cNvSpPr/>
                <p:nvPr/>
              </p:nvSpPr>
              <p:spPr>
                <a:xfrm>
                  <a:off x="9626027" y="4662427"/>
                  <a:ext cx="140620" cy="909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20" h="90921" extrusionOk="0">
                      <a:moveTo>
                        <a:pt x="-277" y="-308"/>
                      </a:moveTo>
                      <a:lnTo>
                        <a:pt x="140344" y="-308"/>
                      </a:lnTo>
                      <a:lnTo>
                        <a:pt x="140344" y="90613"/>
                      </a:lnTo>
                      <a:lnTo>
                        <a:pt x="-277" y="90613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9730">
                      <a:srgbClr val="FFFFFF">
                        <a:alpha val="0"/>
                      </a:srgbClr>
                    </a:gs>
                    <a:gs pos="19450">
                      <a:srgbClr val="FFFFFF">
                        <a:alpha val="30196"/>
                      </a:srgbClr>
                    </a:gs>
                    <a:gs pos="29170">
                      <a:srgbClr val="FFFFFF">
                        <a:alpha val="0"/>
                      </a:srgbClr>
                    </a:gs>
                    <a:gs pos="39590">
                      <a:srgbClr val="FFFFFF">
                        <a:alpha val="21960"/>
                      </a:srgbClr>
                    </a:gs>
                    <a:gs pos="48270">
                      <a:srgbClr val="FFFFFF">
                        <a:alpha val="0"/>
                      </a:srgbClr>
                    </a:gs>
                    <a:gs pos="74570">
                      <a:srgbClr val="FFFFFF">
                        <a:alpha val="0"/>
                      </a:srgbClr>
                    </a:gs>
                    <a:gs pos="81730">
                      <a:srgbClr val="FFFFFF">
                        <a:alpha val="13333"/>
                      </a:srgbClr>
                    </a:gs>
                    <a:gs pos="90869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" name="Google Shape;340;p7"/>
                <p:cNvSpPr/>
                <p:nvPr/>
              </p:nvSpPr>
              <p:spPr>
                <a:xfrm>
                  <a:off x="9766182" y="4662426"/>
                  <a:ext cx="70189" cy="90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189" h="90913" extrusionOk="0">
                      <a:moveTo>
                        <a:pt x="69910" y="2339"/>
                      </a:moveTo>
                      <a:lnTo>
                        <a:pt x="-280" y="-308"/>
                      </a:lnTo>
                      <a:lnTo>
                        <a:pt x="-280" y="90605"/>
                      </a:lnTo>
                      <a:lnTo>
                        <a:pt x="69910" y="87202"/>
                      </a:lnTo>
                      <a:lnTo>
                        <a:pt x="69910" y="233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9730">
                      <a:srgbClr val="FFFFFF">
                        <a:alpha val="0"/>
                      </a:srgbClr>
                    </a:gs>
                    <a:gs pos="19450">
                      <a:srgbClr val="FFFFFF">
                        <a:alpha val="30196"/>
                      </a:srgbClr>
                    </a:gs>
                    <a:gs pos="29170">
                      <a:srgbClr val="FFFFFF">
                        <a:alpha val="0"/>
                      </a:srgbClr>
                    </a:gs>
                    <a:gs pos="39590">
                      <a:srgbClr val="FFFFFF">
                        <a:alpha val="21960"/>
                      </a:srgbClr>
                    </a:gs>
                    <a:gs pos="48270">
                      <a:srgbClr val="FFFFFF">
                        <a:alpha val="0"/>
                      </a:srgbClr>
                    </a:gs>
                    <a:gs pos="74570">
                      <a:srgbClr val="FFFFFF">
                        <a:alpha val="0"/>
                      </a:srgbClr>
                    </a:gs>
                    <a:gs pos="81730">
                      <a:srgbClr val="FFFFFF">
                        <a:alpha val="13333"/>
                      </a:srgbClr>
                    </a:gs>
                    <a:gs pos="90869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1" name="Google Shape;341;p7"/>
                <p:cNvSpPr/>
                <p:nvPr/>
              </p:nvSpPr>
              <p:spPr>
                <a:xfrm>
                  <a:off x="12674732" y="4651686"/>
                  <a:ext cx="4679" cy="135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79" h="135039" extrusionOk="0">
                      <a:moveTo>
                        <a:pt x="-358" y="-309"/>
                      </a:moveTo>
                      <a:lnTo>
                        <a:pt x="4322" y="-309"/>
                      </a:lnTo>
                      <a:lnTo>
                        <a:pt x="4322" y="134731"/>
                      </a:lnTo>
                      <a:lnTo>
                        <a:pt x="-358" y="13473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2" name="Google Shape;342;p7"/>
                <p:cNvSpPr/>
                <p:nvPr/>
              </p:nvSpPr>
              <p:spPr>
                <a:xfrm>
                  <a:off x="9626030" y="4620600"/>
                  <a:ext cx="3053164" cy="195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3164" h="195668" extrusionOk="0">
                      <a:moveTo>
                        <a:pt x="-317" y="29946"/>
                      </a:moveTo>
                      <a:cubicBezTo>
                        <a:pt x="76907" y="19886"/>
                        <a:pt x="186956" y="-309"/>
                        <a:pt x="231354" y="-309"/>
                      </a:cubicBezTo>
                      <a:lnTo>
                        <a:pt x="3052848" y="-309"/>
                      </a:lnTo>
                      <a:lnTo>
                        <a:pt x="3052848" y="195360"/>
                      </a:lnTo>
                      <a:lnTo>
                        <a:pt x="231354" y="195360"/>
                      </a:lnTo>
                      <a:cubicBezTo>
                        <a:pt x="175762" y="195360"/>
                        <a:pt x="76831" y="175316"/>
                        <a:pt x="-317" y="165106"/>
                      </a:cubicBezTo>
                      <a:lnTo>
                        <a:pt x="-317" y="29946"/>
                      </a:lnTo>
                      <a:close/>
                    </a:path>
                  </a:pathLst>
                </a:custGeom>
                <a:solidFill>
                  <a:srgbClr val="999999">
                    <a:alpha val="13730"/>
                  </a:srgbClr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3" name="Google Shape;343;p7"/>
                <p:cNvSpPr/>
                <p:nvPr/>
              </p:nvSpPr>
              <p:spPr>
                <a:xfrm>
                  <a:off x="9493668" y="4650703"/>
                  <a:ext cx="132588" cy="135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588" h="135689" extrusionOk="0">
                      <a:moveTo>
                        <a:pt x="-273" y="28735"/>
                      </a:moveTo>
                      <a:lnTo>
                        <a:pt x="132315" y="-309"/>
                      </a:lnTo>
                      <a:lnTo>
                        <a:pt x="132315" y="135381"/>
                      </a:lnTo>
                      <a:lnTo>
                        <a:pt x="-273" y="106261"/>
                      </a:lnTo>
                      <a:lnTo>
                        <a:pt x="-273" y="28735"/>
                      </a:lnTo>
                      <a:close/>
                    </a:path>
                  </a:pathLst>
                </a:custGeom>
                <a:solidFill>
                  <a:srgbClr val="B3A185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4" name="Google Shape;344;p7"/>
                <p:cNvSpPr/>
                <p:nvPr/>
              </p:nvSpPr>
              <p:spPr>
                <a:xfrm>
                  <a:off x="9502215" y="4666738"/>
                  <a:ext cx="115570" cy="103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570" h="103544" extrusionOk="0">
                      <a:moveTo>
                        <a:pt x="-273" y="21928"/>
                      </a:moveTo>
                      <a:lnTo>
                        <a:pt x="115297" y="-309"/>
                      </a:lnTo>
                      <a:lnTo>
                        <a:pt x="115297" y="103236"/>
                      </a:lnTo>
                      <a:lnTo>
                        <a:pt x="-273" y="81075"/>
                      </a:lnTo>
                      <a:lnTo>
                        <a:pt x="-273" y="21928"/>
                      </a:lnTo>
                      <a:close/>
                    </a:path>
                  </a:pathLst>
                </a:custGeom>
                <a:solidFill>
                  <a:srgbClr val="C5AD8B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5" name="Google Shape;345;p7"/>
                <p:cNvSpPr/>
                <p:nvPr/>
              </p:nvSpPr>
              <p:spPr>
                <a:xfrm>
                  <a:off x="9502215" y="4666738"/>
                  <a:ext cx="115570" cy="103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570" h="103544" extrusionOk="0">
                      <a:moveTo>
                        <a:pt x="-273" y="21928"/>
                      </a:moveTo>
                      <a:lnTo>
                        <a:pt x="115297" y="-309"/>
                      </a:lnTo>
                      <a:lnTo>
                        <a:pt x="115297" y="103236"/>
                      </a:lnTo>
                      <a:lnTo>
                        <a:pt x="-273" y="81075"/>
                      </a:lnTo>
                      <a:lnTo>
                        <a:pt x="-273" y="2192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4CCA8"/>
                    </a:gs>
                    <a:gs pos="50000">
                      <a:srgbClr val="E4CCA8">
                        <a:alpha val="49803"/>
                      </a:srgbClr>
                    </a:gs>
                    <a:gs pos="100000">
                      <a:srgbClr val="E4CCA8">
                        <a:alpha val="0"/>
                      </a:srgbClr>
                    </a:gs>
                  </a:gsLst>
                  <a:lin ang="5767852" scaled="0"/>
                </a:gra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6" name="Google Shape;346;p7"/>
                <p:cNvSpPr/>
                <p:nvPr/>
              </p:nvSpPr>
              <p:spPr>
                <a:xfrm>
                  <a:off x="9400423" y="4679823"/>
                  <a:ext cx="93472" cy="7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472" h="77450" extrusionOk="0">
                      <a:moveTo>
                        <a:pt x="19306" y="16256"/>
                      </a:moveTo>
                      <a:lnTo>
                        <a:pt x="93202" y="-309"/>
                      </a:lnTo>
                      <a:lnTo>
                        <a:pt x="93202" y="77142"/>
                      </a:lnTo>
                      <a:lnTo>
                        <a:pt x="19306" y="60578"/>
                      </a:lnTo>
                      <a:cubicBezTo>
                        <a:pt x="-7695" y="54527"/>
                        <a:pt x="-5880" y="21928"/>
                        <a:pt x="19306" y="1625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4C09D"/>
                    </a:gs>
                    <a:gs pos="15990">
                      <a:srgbClr val="DAD5B8"/>
                    </a:gs>
                    <a:gs pos="49219">
                      <a:srgbClr val="CDC6A0"/>
                    </a:gs>
                    <a:gs pos="70970">
                      <a:srgbClr val="E7E3CF"/>
                    </a:gs>
                    <a:gs pos="85460">
                      <a:srgbClr val="DDD6BB"/>
                    </a:gs>
                    <a:gs pos="100000">
                      <a:srgbClr val="DCD9BD"/>
                    </a:gs>
                  </a:gsLst>
                  <a:lin ang="16200038" scaled="0"/>
                </a:gra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7" name="Google Shape;347;p7"/>
                <p:cNvSpPr/>
                <p:nvPr/>
              </p:nvSpPr>
              <p:spPr>
                <a:xfrm>
                  <a:off x="9453909" y="4679823"/>
                  <a:ext cx="39985" cy="7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85" h="77450" extrusionOk="0">
                      <a:moveTo>
                        <a:pt x="7192" y="6952"/>
                      </a:moveTo>
                      <a:lnTo>
                        <a:pt x="39715" y="-309"/>
                      </a:lnTo>
                      <a:lnTo>
                        <a:pt x="39715" y="77142"/>
                      </a:lnTo>
                      <a:lnTo>
                        <a:pt x="7192" y="69124"/>
                      </a:lnTo>
                      <a:cubicBezTo>
                        <a:pt x="-2338" y="47720"/>
                        <a:pt x="-3170" y="26996"/>
                        <a:pt x="7192" y="69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9BB98"/>
                    </a:gs>
                    <a:gs pos="15990">
                      <a:srgbClr val="DFD2B1"/>
                    </a:gs>
                    <a:gs pos="49219">
                      <a:srgbClr val="DCC691"/>
                    </a:gs>
                    <a:gs pos="70970">
                      <a:srgbClr val="F0E3C4"/>
                    </a:gs>
                    <a:gs pos="85460">
                      <a:srgbClr val="EDD9AA"/>
                    </a:gs>
                    <a:gs pos="100000">
                      <a:srgbClr val="F0DBA9"/>
                    </a:gs>
                  </a:gsLst>
                  <a:lin ang="16200038" scaled="0"/>
                </a:gra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8" name="Google Shape;348;p7"/>
                <p:cNvSpPr/>
                <p:nvPr/>
              </p:nvSpPr>
              <p:spPr>
                <a:xfrm>
                  <a:off x="9400423" y="4679823"/>
                  <a:ext cx="93472" cy="7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472" h="77450" extrusionOk="0">
                      <a:moveTo>
                        <a:pt x="19306" y="16256"/>
                      </a:moveTo>
                      <a:lnTo>
                        <a:pt x="93202" y="-309"/>
                      </a:lnTo>
                      <a:lnTo>
                        <a:pt x="93202" y="77142"/>
                      </a:lnTo>
                      <a:lnTo>
                        <a:pt x="19306" y="60578"/>
                      </a:lnTo>
                      <a:cubicBezTo>
                        <a:pt x="-7695" y="54527"/>
                        <a:pt x="-5880" y="21928"/>
                        <a:pt x="19306" y="16256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49" name="Google Shape;349;p7"/>
              <p:cNvGrpSpPr/>
              <p:nvPr/>
            </p:nvGrpSpPr>
            <p:grpSpPr>
              <a:xfrm rot="5525154">
                <a:off x="5102093" y="3647242"/>
                <a:ext cx="1380318" cy="292155"/>
                <a:chOff x="9257093" y="4533807"/>
                <a:chExt cx="1380232" cy="292137"/>
              </a:xfrm>
            </p:grpSpPr>
            <p:sp>
              <p:nvSpPr>
                <p:cNvPr id="350" name="Google Shape;350;p7"/>
                <p:cNvSpPr/>
                <p:nvPr/>
              </p:nvSpPr>
              <p:spPr>
                <a:xfrm>
                  <a:off x="9257093" y="4533807"/>
                  <a:ext cx="1380232" cy="2921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0232" h="292137" extrusionOk="0">
                      <a:moveTo>
                        <a:pt x="-173" y="119250"/>
                      </a:moveTo>
                      <a:cubicBezTo>
                        <a:pt x="-173" y="117057"/>
                        <a:pt x="2399" y="115393"/>
                        <a:pt x="4970" y="114864"/>
                      </a:cubicBezTo>
                      <a:cubicBezTo>
                        <a:pt x="105414" y="94064"/>
                        <a:pt x="205252" y="79920"/>
                        <a:pt x="320747" y="67592"/>
                      </a:cubicBezTo>
                      <a:cubicBezTo>
                        <a:pt x="499700" y="15101"/>
                        <a:pt x="673434" y="15101"/>
                        <a:pt x="847546" y="11395"/>
                      </a:cubicBezTo>
                      <a:cubicBezTo>
                        <a:pt x="847546" y="11395"/>
                        <a:pt x="854126" y="276"/>
                        <a:pt x="861539" y="-329"/>
                      </a:cubicBezTo>
                      <a:cubicBezTo>
                        <a:pt x="868875" y="-1010"/>
                        <a:pt x="876892" y="8747"/>
                        <a:pt x="876892" y="8747"/>
                      </a:cubicBezTo>
                      <a:cubicBezTo>
                        <a:pt x="1049190" y="6630"/>
                        <a:pt x="1244631" y="3150"/>
                        <a:pt x="1360655" y="21151"/>
                      </a:cubicBezTo>
                      <a:cubicBezTo>
                        <a:pt x="1393783" y="26295"/>
                        <a:pt x="1377446" y="62448"/>
                        <a:pt x="1363302" y="63961"/>
                      </a:cubicBezTo>
                      <a:cubicBezTo>
                        <a:pt x="1201519" y="81735"/>
                        <a:pt x="1039584" y="97543"/>
                        <a:pt x="884002" y="101400"/>
                      </a:cubicBezTo>
                      <a:lnTo>
                        <a:pt x="870917" y="119553"/>
                      </a:lnTo>
                      <a:lnTo>
                        <a:pt x="871296" y="278160"/>
                      </a:lnTo>
                      <a:cubicBezTo>
                        <a:pt x="871296" y="285421"/>
                        <a:pt x="866530" y="291774"/>
                        <a:pt x="861765" y="291774"/>
                      </a:cubicBezTo>
                      <a:cubicBezTo>
                        <a:pt x="853521" y="291774"/>
                        <a:pt x="846790" y="284437"/>
                        <a:pt x="842630" y="278841"/>
                      </a:cubicBezTo>
                      <a:cubicBezTo>
                        <a:pt x="704142" y="277782"/>
                        <a:pt x="503936" y="276269"/>
                        <a:pt x="398273" y="270823"/>
                      </a:cubicBezTo>
                      <a:cubicBezTo>
                        <a:pt x="266895" y="264016"/>
                        <a:pt x="136424" y="232779"/>
                        <a:pt x="4970" y="205021"/>
                      </a:cubicBezTo>
                      <a:cubicBezTo>
                        <a:pt x="2172" y="204416"/>
                        <a:pt x="-173" y="203054"/>
                        <a:pt x="-173" y="200861"/>
                      </a:cubicBezTo>
                      <a:lnTo>
                        <a:pt x="-173" y="11925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1" name="Google Shape;351;p7"/>
                <p:cNvSpPr/>
                <p:nvPr/>
              </p:nvSpPr>
              <p:spPr>
                <a:xfrm>
                  <a:off x="10096794" y="4538531"/>
                  <a:ext cx="18685" cy="2796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85" h="279698" extrusionOk="0">
                      <a:moveTo>
                        <a:pt x="15177" y="-363"/>
                      </a:moveTo>
                      <a:lnTo>
                        <a:pt x="10714" y="5234"/>
                      </a:lnTo>
                      <a:cubicBezTo>
                        <a:pt x="12832" y="34959"/>
                        <a:pt x="13664" y="56288"/>
                        <a:pt x="7386" y="96753"/>
                      </a:cubicBezTo>
                      <a:cubicBezTo>
                        <a:pt x="11849" y="120653"/>
                        <a:pt x="6327" y="143117"/>
                        <a:pt x="5344" y="167245"/>
                      </a:cubicBezTo>
                      <a:cubicBezTo>
                        <a:pt x="4058" y="200600"/>
                        <a:pt x="352" y="243107"/>
                        <a:pt x="-177" y="272983"/>
                      </a:cubicBezTo>
                      <a:lnTo>
                        <a:pt x="3983" y="272983"/>
                      </a:lnTo>
                      <a:lnTo>
                        <a:pt x="9277" y="279336"/>
                      </a:lnTo>
                      <a:cubicBezTo>
                        <a:pt x="9806" y="249914"/>
                        <a:pt x="8067" y="201583"/>
                        <a:pt x="9428" y="168001"/>
                      </a:cubicBezTo>
                      <a:cubicBezTo>
                        <a:pt x="10109" y="144252"/>
                        <a:pt x="15630" y="120048"/>
                        <a:pt x="9882" y="96753"/>
                      </a:cubicBezTo>
                      <a:cubicBezTo>
                        <a:pt x="10185" y="95618"/>
                        <a:pt x="24933" y="41690"/>
                        <a:pt x="15177" y="-363"/>
                      </a:cubicBezTo>
                      <a:close/>
                    </a:path>
                  </a:pathLst>
                </a:custGeom>
                <a:solidFill>
                  <a:srgbClr val="FFFFFF">
                    <a:alpha val="38820"/>
                  </a:srgbClr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2" name="Google Shape;352;p7"/>
                <p:cNvSpPr/>
                <p:nvPr/>
              </p:nvSpPr>
              <p:spPr>
                <a:xfrm>
                  <a:off x="9425381" y="4604128"/>
                  <a:ext cx="218127" cy="18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127" h="18357" extrusionOk="0">
                      <a:moveTo>
                        <a:pt x="-162" y="17997"/>
                      </a:moveTo>
                      <a:cubicBezTo>
                        <a:pt x="58380" y="8618"/>
                        <a:pt x="231963" y="-2727"/>
                        <a:pt x="217063" y="71"/>
                      </a:cubicBezTo>
                      <a:cubicBezTo>
                        <a:pt x="196339" y="4080"/>
                        <a:pt x="176900" y="14820"/>
                        <a:pt x="161471" y="15047"/>
                      </a:cubicBezTo>
                      <a:cubicBezTo>
                        <a:pt x="113821" y="15955"/>
                        <a:pt x="23437" y="17997"/>
                        <a:pt x="-162" y="17997"/>
                      </a:cubicBezTo>
                      <a:close/>
                    </a:path>
                  </a:pathLst>
                </a:custGeom>
                <a:solidFill>
                  <a:srgbClr val="FFFFFF">
                    <a:alpha val="17650"/>
                  </a:srgbClr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3" name="Google Shape;353;p7"/>
                <p:cNvSpPr/>
                <p:nvPr/>
              </p:nvSpPr>
              <p:spPr>
                <a:xfrm>
                  <a:off x="9260429" y="4635200"/>
                  <a:ext cx="244284" cy="431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284" h="43128" extrusionOk="0">
                      <a:moveTo>
                        <a:pt x="4523" y="22850"/>
                      </a:moveTo>
                      <a:cubicBezTo>
                        <a:pt x="95966" y="5681"/>
                        <a:pt x="239446" y="3487"/>
                        <a:pt x="244060" y="-68"/>
                      </a:cubicBezTo>
                      <a:cubicBezTo>
                        <a:pt x="248749" y="-3774"/>
                        <a:pt x="5658" y="28447"/>
                        <a:pt x="5809" y="41456"/>
                      </a:cubicBezTo>
                      <a:cubicBezTo>
                        <a:pt x="5885" y="48868"/>
                        <a:pt x="-6746" y="22396"/>
                        <a:pt x="4523" y="22850"/>
                      </a:cubicBezTo>
                      <a:close/>
                    </a:path>
                  </a:pathLst>
                </a:custGeom>
                <a:solidFill>
                  <a:srgbClr val="FFFFFF">
                    <a:alpha val="32940"/>
                  </a:srgbClr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4" name="Google Shape;354;p7"/>
                <p:cNvSpPr/>
                <p:nvPr/>
              </p:nvSpPr>
              <p:spPr>
                <a:xfrm>
                  <a:off x="9258973" y="4723232"/>
                  <a:ext cx="175746" cy="27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746" h="27771" extrusionOk="0">
                      <a:moveTo>
                        <a:pt x="2502" y="-364"/>
                      </a:moveTo>
                      <a:cubicBezTo>
                        <a:pt x="55295" y="11964"/>
                        <a:pt x="145528" y="24217"/>
                        <a:pt x="172681" y="27015"/>
                      </a:cubicBezTo>
                      <a:cubicBezTo>
                        <a:pt x="199229" y="29814"/>
                        <a:pt x="36159" y="16956"/>
                        <a:pt x="4165" y="9922"/>
                      </a:cubicBezTo>
                      <a:cubicBezTo>
                        <a:pt x="-2339" y="8485"/>
                        <a:pt x="-297" y="543"/>
                        <a:pt x="2502" y="-364"/>
                      </a:cubicBezTo>
                      <a:close/>
                    </a:path>
                  </a:pathLst>
                </a:custGeom>
                <a:solidFill>
                  <a:srgbClr val="FFFFFF">
                    <a:alpha val="33730"/>
                  </a:srgbClr>
                </a:solidFill>
                <a:ln>
                  <a:noFill/>
                </a:ln>
                <a:effectLst>
                  <a:outerShdw blurRad="85725" dist="571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55" name="Google Shape;355;p7"/>
            <p:cNvSpPr/>
            <p:nvPr/>
          </p:nvSpPr>
          <p:spPr>
            <a:xfrm>
              <a:off x="4006525" y="2503850"/>
              <a:ext cx="57000" cy="869400"/>
            </a:xfrm>
            <a:prstGeom prst="triangle">
              <a:avLst>
                <a:gd name="adj" fmla="val 56974"/>
              </a:avLst>
            </a:prstGeom>
            <a:solidFill>
              <a:srgbClr val="FFFFFF">
                <a:alpha val="440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7"/>
            <p:cNvSpPr/>
            <p:nvPr/>
          </p:nvSpPr>
          <p:spPr>
            <a:xfrm rot="-346944">
              <a:off x="4070316" y="2558704"/>
              <a:ext cx="23821" cy="805831"/>
            </a:xfrm>
            <a:prstGeom prst="triangle">
              <a:avLst>
                <a:gd name="adj" fmla="val 100000"/>
              </a:avLst>
            </a:prstGeom>
            <a:solidFill>
              <a:srgbClr val="FFFFFF">
                <a:alpha val="440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7"/>
            <p:cNvSpPr/>
            <p:nvPr/>
          </p:nvSpPr>
          <p:spPr>
            <a:xfrm rot="10800000" flipH="1">
              <a:off x="4109425" y="3372983"/>
              <a:ext cx="22200" cy="498000"/>
            </a:xfrm>
            <a:prstGeom prst="triangle">
              <a:avLst>
                <a:gd name="adj" fmla="val 100000"/>
              </a:avLst>
            </a:prstGeom>
            <a:solidFill>
              <a:srgbClr val="FFFFFF">
                <a:alpha val="440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58" name="Google Shape;358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1195752" flipH="1">
            <a:off x="-1207491" y="-212946"/>
            <a:ext cx="7741809" cy="883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7"/>
          <p:cNvPicPr preferRelativeResize="0"/>
          <p:nvPr/>
        </p:nvPicPr>
        <p:blipFill rotWithShape="1">
          <a:blip r:embed="rId3">
            <a:alphaModFix/>
          </a:blip>
          <a:srcRect l="22863" r="29603"/>
          <a:stretch/>
        </p:blipFill>
        <p:spPr>
          <a:xfrm rot="1651024" flipH="1">
            <a:off x="10904614" y="1425515"/>
            <a:ext cx="1070127" cy="318342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217927" y="242627"/>
            <a:ext cx="11701440" cy="6371304"/>
          </a:xfrm>
          <a:custGeom>
            <a:avLst/>
            <a:gdLst/>
            <a:ahLst/>
            <a:cxnLst/>
            <a:rect l="l" t="t" r="r" b="b"/>
            <a:pathLst>
              <a:path w="8197156" h="4463260" extrusionOk="0">
                <a:moveTo>
                  <a:pt x="149624" y="4064913"/>
                </a:moveTo>
                <a:cubicBezTo>
                  <a:pt x="117442" y="4064913"/>
                  <a:pt x="91353" y="4091002"/>
                  <a:pt x="91353" y="4123184"/>
                </a:cubicBezTo>
                <a:cubicBezTo>
                  <a:pt x="91353" y="4155366"/>
                  <a:pt x="117442" y="4181455"/>
                  <a:pt x="149624" y="4181455"/>
                </a:cubicBezTo>
                <a:cubicBezTo>
                  <a:pt x="181806" y="4181455"/>
                  <a:pt x="207895" y="4155366"/>
                  <a:pt x="207895" y="4123184"/>
                </a:cubicBezTo>
                <a:cubicBezTo>
                  <a:pt x="207895" y="4091002"/>
                  <a:pt x="181806" y="4064913"/>
                  <a:pt x="149624" y="4064913"/>
                </a:cubicBezTo>
                <a:close/>
                <a:moveTo>
                  <a:pt x="149625" y="3308290"/>
                </a:moveTo>
                <a:cubicBezTo>
                  <a:pt x="117442" y="3308290"/>
                  <a:pt x="91353" y="3334379"/>
                  <a:pt x="91353" y="3366561"/>
                </a:cubicBezTo>
                <a:cubicBezTo>
                  <a:pt x="91353" y="3398743"/>
                  <a:pt x="117442" y="3424832"/>
                  <a:pt x="149625" y="3424832"/>
                </a:cubicBezTo>
                <a:cubicBezTo>
                  <a:pt x="181807" y="3424832"/>
                  <a:pt x="207895" y="3398743"/>
                  <a:pt x="207895" y="3366561"/>
                </a:cubicBezTo>
                <a:cubicBezTo>
                  <a:pt x="207895" y="3334379"/>
                  <a:pt x="181807" y="3308290"/>
                  <a:pt x="149625" y="3308290"/>
                </a:cubicBezTo>
                <a:close/>
                <a:moveTo>
                  <a:pt x="149625" y="2551669"/>
                </a:moveTo>
                <a:cubicBezTo>
                  <a:pt x="117442" y="2551669"/>
                  <a:pt x="91353" y="2577758"/>
                  <a:pt x="91353" y="2609940"/>
                </a:cubicBezTo>
                <a:cubicBezTo>
                  <a:pt x="91353" y="2642122"/>
                  <a:pt x="117442" y="2668211"/>
                  <a:pt x="149625" y="2668211"/>
                </a:cubicBezTo>
                <a:cubicBezTo>
                  <a:pt x="181807" y="2668211"/>
                  <a:pt x="207895" y="2642122"/>
                  <a:pt x="207895" y="2609940"/>
                </a:cubicBezTo>
                <a:cubicBezTo>
                  <a:pt x="207895" y="2577758"/>
                  <a:pt x="181807" y="2551669"/>
                  <a:pt x="149625" y="2551669"/>
                </a:cubicBezTo>
                <a:close/>
                <a:moveTo>
                  <a:pt x="149625" y="1795048"/>
                </a:moveTo>
                <a:cubicBezTo>
                  <a:pt x="117443" y="1795048"/>
                  <a:pt x="91354" y="1821137"/>
                  <a:pt x="91354" y="1853319"/>
                </a:cubicBezTo>
                <a:cubicBezTo>
                  <a:pt x="91354" y="1885501"/>
                  <a:pt x="117443" y="1911590"/>
                  <a:pt x="149625" y="1911590"/>
                </a:cubicBezTo>
                <a:cubicBezTo>
                  <a:pt x="181807" y="1911590"/>
                  <a:pt x="207896" y="1885501"/>
                  <a:pt x="207896" y="1853319"/>
                </a:cubicBezTo>
                <a:cubicBezTo>
                  <a:pt x="207896" y="1821137"/>
                  <a:pt x="181807" y="1795048"/>
                  <a:pt x="149625" y="1795048"/>
                </a:cubicBezTo>
                <a:close/>
                <a:moveTo>
                  <a:pt x="149625" y="1038427"/>
                </a:moveTo>
                <a:cubicBezTo>
                  <a:pt x="117443" y="1038427"/>
                  <a:pt x="91354" y="1064516"/>
                  <a:pt x="91354" y="1096698"/>
                </a:cubicBezTo>
                <a:cubicBezTo>
                  <a:pt x="91354" y="1128880"/>
                  <a:pt x="117443" y="1154969"/>
                  <a:pt x="149625" y="1154969"/>
                </a:cubicBezTo>
                <a:cubicBezTo>
                  <a:pt x="181807" y="1154969"/>
                  <a:pt x="207896" y="1128880"/>
                  <a:pt x="207896" y="1096698"/>
                </a:cubicBezTo>
                <a:cubicBezTo>
                  <a:pt x="207896" y="1064516"/>
                  <a:pt x="181807" y="1038427"/>
                  <a:pt x="149625" y="1038427"/>
                </a:cubicBezTo>
                <a:close/>
                <a:moveTo>
                  <a:pt x="149625" y="281806"/>
                </a:moveTo>
                <a:cubicBezTo>
                  <a:pt x="117443" y="281806"/>
                  <a:pt x="91354" y="307895"/>
                  <a:pt x="91354" y="340078"/>
                </a:cubicBezTo>
                <a:cubicBezTo>
                  <a:pt x="91354" y="372259"/>
                  <a:pt x="117443" y="398348"/>
                  <a:pt x="149625" y="398348"/>
                </a:cubicBezTo>
                <a:cubicBezTo>
                  <a:pt x="181807" y="398348"/>
                  <a:pt x="207896" y="372259"/>
                  <a:pt x="207896" y="340078"/>
                </a:cubicBezTo>
                <a:cubicBezTo>
                  <a:pt x="207896" y="307895"/>
                  <a:pt x="181807" y="281806"/>
                  <a:pt x="149625" y="281806"/>
                </a:cubicBezTo>
                <a:close/>
                <a:moveTo>
                  <a:pt x="0" y="0"/>
                </a:moveTo>
                <a:lnTo>
                  <a:pt x="8197156" y="0"/>
                </a:lnTo>
                <a:lnTo>
                  <a:pt x="8197156" y="4463260"/>
                </a:lnTo>
                <a:lnTo>
                  <a:pt x="0" y="4463260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  <a:effectLst>
            <a:outerShdw blurRad="12700" dist="127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" name="Google Shape;7;p1"/>
          <p:cNvGrpSpPr/>
          <p:nvPr/>
        </p:nvGrpSpPr>
        <p:grpSpPr>
          <a:xfrm>
            <a:off x="667755" y="242181"/>
            <a:ext cx="58271" cy="6368400"/>
            <a:chOff x="636495" y="242626"/>
            <a:chExt cx="58271" cy="6368400"/>
          </a:xfrm>
        </p:grpSpPr>
        <p:cxnSp>
          <p:nvCxnSpPr>
            <p:cNvPr id="8" name="Google Shape;8;p1"/>
            <p:cNvCxnSpPr/>
            <p:nvPr/>
          </p:nvCxnSpPr>
          <p:spPr>
            <a:xfrm>
              <a:off x="636495" y="242626"/>
              <a:ext cx="0" cy="6368400"/>
            </a:xfrm>
            <a:prstGeom prst="straightConnector1">
              <a:avLst/>
            </a:prstGeom>
            <a:noFill/>
            <a:ln w="22225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" name="Google Shape;9;p1"/>
            <p:cNvCxnSpPr/>
            <p:nvPr/>
          </p:nvCxnSpPr>
          <p:spPr>
            <a:xfrm>
              <a:off x="694766" y="242626"/>
              <a:ext cx="0" cy="6368400"/>
            </a:xfrm>
            <a:prstGeom prst="straightConnector1">
              <a:avLst/>
            </a:prstGeom>
            <a:noFill/>
            <a:ln w="22225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0" name="Google Shape;10;p1"/>
          <p:cNvGrpSpPr/>
          <p:nvPr/>
        </p:nvGrpSpPr>
        <p:grpSpPr>
          <a:xfrm>
            <a:off x="1024128" y="677984"/>
            <a:ext cx="10555483" cy="5502031"/>
            <a:chOff x="1043065" y="771432"/>
            <a:chExt cx="10555483" cy="5502031"/>
          </a:xfrm>
        </p:grpSpPr>
        <p:grpSp>
          <p:nvGrpSpPr>
            <p:cNvPr id="11" name="Google Shape;11;p1"/>
            <p:cNvGrpSpPr/>
            <p:nvPr/>
          </p:nvGrpSpPr>
          <p:grpSpPr>
            <a:xfrm>
              <a:off x="1043065" y="771461"/>
              <a:ext cx="10554412" cy="5502002"/>
              <a:chOff x="217927" y="528918"/>
              <a:chExt cx="11637900" cy="5813612"/>
            </a:xfrm>
          </p:grpSpPr>
          <p:cxnSp>
            <p:nvCxnSpPr>
              <p:cNvPr id="12" name="Google Shape;12;p1"/>
              <p:cNvCxnSpPr/>
              <p:nvPr/>
            </p:nvCxnSpPr>
            <p:spPr>
              <a:xfrm>
                <a:off x="217927" y="528918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" name="Google Shape;13;p1"/>
              <p:cNvCxnSpPr/>
              <p:nvPr/>
            </p:nvCxnSpPr>
            <p:spPr>
              <a:xfrm>
                <a:off x="217927" y="781684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4" name="Google Shape;14;p1"/>
              <p:cNvCxnSpPr/>
              <p:nvPr/>
            </p:nvCxnSpPr>
            <p:spPr>
              <a:xfrm>
                <a:off x="217927" y="1034450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5" name="Google Shape;15;p1"/>
              <p:cNvCxnSpPr/>
              <p:nvPr/>
            </p:nvCxnSpPr>
            <p:spPr>
              <a:xfrm>
                <a:off x="217927" y="1287216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6" name="Google Shape;16;p1"/>
              <p:cNvCxnSpPr/>
              <p:nvPr/>
            </p:nvCxnSpPr>
            <p:spPr>
              <a:xfrm>
                <a:off x="217927" y="153998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7" name="Google Shape;17;p1"/>
              <p:cNvCxnSpPr/>
              <p:nvPr/>
            </p:nvCxnSpPr>
            <p:spPr>
              <a:xfrm>
                <a:off x="217927" y="1792748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8" name="Google Shape;18;p1"/>
              <p:cNvCxnSpPr/>
              <p:nvPr/>
            </p:nvCxnSpPr>
            <p:spPr>
              <a:xfrm>
                <a:off x="217927" y="2045514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9" name="Google Shape;19;p1"/>
              <p:cNvCxnSpPr/>
              <p:nvPr/>
            </p:nvCxnSpPr>
            <p:spPr>
              <a:xfrm>
                <a:off x="217927" y="2298280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0" name="Google Shape;20;p1"/>
              <p:cNvCxnSpPr/>
              <p:nvPr/>
            </p:nvCxnSpPr>
            <p:spPr>
              <a:xfrm>
                <a:off x="217927" y="2551046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1" name="Google Shape;21;p1"/>
              <p:cNvCxnSpPr/>
              <p:nvPr/>
            </p:nvCxnSpPr>
            <p:spPr>
              <a:xfrm>
                <a:off x="217927" y="280381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2" name="Google Shape;22;p1"/>
              <p:cNvCxnSpPr/>
              <p:nvPr/>
            </p:nvCxnSpPr>
            <p:spPr>
              <a:xfrm>
                <a:off x="217927" y="3056578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3" name="Google Shape;23;p1"/>
              <p:cNvCxnSpPr/>
              <p:nvPr/>
            </p:nvCxnSpPr>
            <p:spPr>
              <a:xfrm>
                <a:off x="217927" y="3309344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4" name="Google Shape;24;p1"/>
              <p:cNvCxnSpPr/>
              <p:nvPr/>
            </p:nvCxnSpPr>
            <p:spPr>
              <a:xfrm>
                <a:off x="217927" y="3562110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" name="Google Shape;25;p1"/>
              <p:cNvCxnSpPr/>
              <p:nvPr/>
            </p:nvCxnSpPr>
            <p:spPr>
              <a:xfrm>
                <a:off x="217927" y="3814876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6" name="Google Shape;26;p1"/>
              <p:cNvCxnSpPr/>
              <p:nvPr/>
            </p:nvCxnSpPr>
            <p:spPr>
              <a:xfrm>
                <a:off x="217927" y="406764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" name="Google Shape;27;p1"/>
              <p:cNvCxnSpPr/>
              <p:nvPr/>
            </p:nvCxnSpPr>
            <p:spPr>
              <a:xfrm>
                <a:off x="217927" y="4320408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8" name="Google Shape;28;p1"/>
              <p:cNvCxnSpPr/>
              <p:nvPr/>
            </p:nvCxnSpPr>
            <p:spPr>
              <a:xfrm>
                <a:off x="217927" y="4573174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" name="Google Shape;29;p1"/>
              <p:cNvCxnSpPr/>
              <p:nvPr/>
            </p:nvCxnSpPr>
            <p:spPr>
              <a:xfrm>
                <a:off x="217927" y="4825940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0" name="Google Shape;30;p1"/>
              <p:cNvCxnSpPr/>
              <p:nvPr/>
            </p:nvCxnSpPr>
            <p:spPr>
              <a:xfrm>
                <a:off x="217927" y="5078706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1" name="Google Shape;31;p1"/>
              <p:cNvCxnSpPr/>
              <p:nvPr/>
            </p:nvCxnSpPr>
            <p:spPr>
              <a:xfrm>
                <a:off x="217927" y="533147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2" name="Google Shape;32;p1"/>
              <p:cNvCxnSpPr/>
              <p:nvPr/>
            </p:nvCxnSpPr>
            <p:spPr>
              <a:xfrm>
                <a:off x="217927" y="5584238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3" name="Google Shape;33;p1"/>
              <p:cNvCxnSpPr/>
              <p:nvPr/>
            </p:nvCxnSpPr>
            <p:spPr>
              <a:xfrm>
                <a:off x="217927" y="5837004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4" name="Google Shape;34;p1"/>
              <p:cNvCxnSpPr/>
              <p:nvPr/>
            </p:nvCxnSpPr>
            <p:spPr>
              <a:xfrm>
                <a:off x="217927" y="6089770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5" name="Google Shape;35;p1"/>
              <p:cNvCxnSpPr/>
              <p:nvPr/>
            </p:nvCxnSpPr>
            <p:spPr>
              <a:xfrm>
                <a:off x="217927" y="6342530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36" name="Google Shape;36;p1"/>
            <p:cNvGrpSpPr/>
            <p:nvPr/>
          </p:nvGrpSpPr>
          <p:grpSpPr>
            <a:xfrm>
              <a:off x="1043109" y="771432"/>
              <a:ext cx="10555439" cy="5501235"/>
              <a:chOff x="761720" y="242182"/>
              <a:chExt cx="10894250" cy="11637900"/>
            </a:xfrm>
          </p:grpSpPr>
          <p:cxnSp>
            <p:nvCxnSpPr>
              <p:cNvPr id="37" name="Google Shape;37;p1"/>
              <p:cNvCxnSpPr/>
              <p:nvPr/>
            </p:nvCxnSpPr>
            <p:spPr>
              <a:xfrm rot="5400000">
                <a:off x="788455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8" name="Google Shape;38;p1"/>
              <p:cNvCxnSpPr/>
              <p:nvPr/>
            </p:nvCxnSpPr>
            <p:spPr>
              <a:xfrm rot="5400000">
                <a:off x="522743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9" name="Google Shape;39;p1"/>
              <p:cNvCxnSpPr/>
              <p:nvPr/>
            </p:nvCxnSpPr>
            <p:spPr>
              <a:xfrm rot="5400000">
                <a:off x="257029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0" name="Google Shape;40;p1"/>
              <p:cNvCxnSpPr/>
              <p:nvPr/>
            </p:nvCxnSpPr>
            <p:spPr>
              <a:xfrm rot="5400000">
                <a:off x="-8683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1" name="Google Shape;41;p1"/>
              <p:cNvCxnSpPr/>
              <p:nvPr/>
            </p:nvCxnSpPr>
            <p:spPr>
              <a:xfrm rot="5400000">
                <a:off x="-274396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2" name="Google Shape;42;p1"/>
              <p:cNvCxnSpPr/>
              <p:nvPr/>
            </p:nvCxnSpPr>
            <p:spPr>
              <a:xfrm rot="5400000">
                <a:off x="-540110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3" name="Google Shape;43;p1"/>
              <p:cNvCxnSpPr/>
              <p:nvPr/>
            </p:nvCxnSpPr>
            <p:spPr>
              <a:xfrm rot="5400000">
                <a:off x="-805822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4" name="Google Shape;44;p1"/>
              <p:cNvCxnSpPr/>
              <p:nvPr/>
            </p:nvCxnSpPr>
            <p:spPr>
              <a:xfrm rot="5400000">
                <a:off x="-1071536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5" name="Google Shape;45;p1"/>
              <p:cNvCxnSpPr/>
              <p:nvPr/>
            </p:nvCxnSpPr>
            <p:spPr>
              <a:xfrm rot="5400000">
                <a:off x="-1337248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6" name="Google Shape;46;p1"/>
              <p:cNvCxnSpPr/>
              <p:nvPr/>
            </p:nvCxnSpPr>
            <p:spPr>
              <a:xfrm rot="5400000">
                <a:off x="-1602961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7" name="Google Shape;47;p1"/>
              <p:cNvCxnSpPr/>
              <p:nvPr/>
            </p:nvCxnSpPr>
            <p:spPr>
              <a:xfrm rot="5400000">
                <a:off x="-1868675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" name="Google Shape;48;p1"/>
              <p:cNvCxnSpPr/>
              <p:nvPr/>
            </p:nvCxnSpPr>
            <p:spPr>
              <a:xfrm rot="5400000">
                <a:off x="-2134387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9" name="Google Shape;49;p1"/>
              <p:cNvCxnSpPr/>
              <p:nvPr/>
            </p:nvCxnSpPr>
            <p:spPr>
              <a:xfrm rot="5400000">
                <a:off x="-2400100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0" name="Google Shape;50;p1"/>
              <p:cNvCxnSpPr/>
              <p:nvPr/>
            </p:nvCxnSpPr>
            <p:spPr>
              <a:xfrm rot="5400000">
                <a:off x="-2665813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1" name="Google Shape;51;p1"/>
              <p:cNvCxnSpPr/>
              <p:nvPr/>
            </p:nvCxnSpPr>
            <p:spPr>
              <a:xfrm rot="5400000">
                <a:off x="-2931526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2" name="Google Shape;52;p1"/>
              <p:cNvCxnSpPr/>
              <p:nvPr/>
            </p:nvCxnSpPr>
            <p:spPr>
              <a:xfrm rot="5400000">
                <a:off x="-3197239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3" name="Google Shape;53;p1"/>
              <p:cNvCxnSpPr/>
              <p:nvPr/>
            </p:nvCxnSpPr>
            <p:spPr>
              <a:xfrm rot="5400000">
                <a:off x="-3462952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4" name="Google Shape;54;p1"/>
              <p:cNvCxnSpPr/>
              <p:nvPr/>
            </p:nvCxnSpPr>
            <p:spPr>
              <a:xfrm rot="5400000">
                <a:off x="-3728665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5" name="Google Shape;55;p1"/>
              <p:cNvCxnSpPr/>
              <p:nvPr/>
            </p:nvCxnSpPr>
            <p:spPr>
              <a:xfrm rot="5400000">
                <a:off x="-3994378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6" name="Google Shape;56;p1"/>
              <p:cNvCxnSpPr/>
              <p:nvPr/>
            </p:nvCxnSpPr>
            <p:spPr>
              <a:xfrm rot="5400000">
                <a:off x="-4260091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7" name="Google Shape;57;p1"/>
              <p:cNvCxnSpPr/>
              <p:nvPr/>
            </p:nvCxnSpPr>
            <p:spPr>
              <a:xfrm rot="5400000">
                <a:off x="-4525804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8" name="Google Shape;58;p1"/>
              <p:cNvCxnSpPr/>
              <p:nvPr/>
            </p:nvCxnSpPr>
            <p:spPr>
              <a:xfrm rot="5400000">
                <a:off x="-4791517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9" name="Google Shape;59;p1"/>
              <p:cNvCxnSpPr/>
              <p:nvPr/>
            </p:nvCxnSpPr>
            <p:spPr>
              <a:xfrm rot="5400000">
                <a:off x="-5057230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0" name="Google Shape;60;p1"/>
              <p:cNvCxnSpPr/>
              <p:nvPr/>
            </p:nvCxnSpPr>
            <p:spPr>
              <a:xfrm rot="5400000">
                <a:off x="5837020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1" name="Google Shape;61;p1"/>
              <p:cNvCxnSpPr/>
              <p:nvPr/>
            </p:nvCxnSpPr>
            <p:spPr>
              <a:xfrm rot="5400000">
                <a:off x="5571290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2" name="Google Shape;62;p1"/>
              <p:cNvCxnSpPr/>
              <p:nvPr/>
            </p:nvCxnSpPr>
            <p:spPr>
              <a:xfrm rot="5400000">
                <a:off x="5305577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3" name="Google Shape;63;p1"/>
              <p:cNvCxnSpPr/>
              <p:nvPr/>
            </p:nvCxnSpPr>
            <p:spPr>
              <a:xfrm rot="5400000">
                <a:off x="5039863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4" name="Google Shape;64;p1"/>
              <p:cNvCxnSpPr/>
              <p:nvPr/>
            </p:nvCxnSpPr>
            <p:spPr>
              <a:xfrm rot="5400000">
                <a:off x="4774151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5" name="Google Shape;65;p1"/>
              <p:cNvCxnSpPr/>
              <p:nvPr/>
            </p:nvCxnSpPr>
            <p:spPr>
              <a:xfrm rot="5400000">
                <a:off x="4508438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6" name="Google Shape;66;p1"/>
              <p:cNvCxnSpPr/>
              <p:nvPr/>
            </p:nvCxnSpPr>
            <p:spPr>
              <a:xfrm rot="5400000">
                <a:off x="4242724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7" name="Google Shape;67;p1"/>
              <p:cNvCxnSpPr/>
              <p:nvPr/>
            </p:nvCxnSpPr>
            <p:spPr>
              <a:xfrm rot="5400000">
                <a:off x="3977012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8" name="Google Shape;68;p1"/>
              <p:cNvCxnSpPr/>
              <p:nvPr/>
            </p:nvCxnSpPr>
            <p:spPr>
              <a:xfrm rot="5400000">
                <a:off x="3711299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9" name="Google Shape;69;p1"/>
              <p:cNvCxnSpPr/>
              <p:nvPr/>
            </p:nvCxnSpPr>
            <p:spPr>
              <a:xfrm rot="5400000">
                <a:off x="3445585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70" name="Google Shape;70;p1"/>
              <p:cNvCxnSpPr/>
              <p:nvPr/>
            </p:nvCxnSpPr>
            <p:spPr>
              <a:xfrm rot="5400000">
                <a:off x="3179873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71" name="Google Shape;71;p1"/>
              <p:cNvCxnSpPr/>
              <p:nvPr/>
            </p:nvCxnSpPr>
            <p:spPr>
              <a:xfrm rot="5400000">
                <a:off x="2914160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72" name="Google Shape;72;p1"/>
              <p:cNvCxnSpPr/>
              <p:nvPr/>
            </p:nvCxnSpPr>
            <p:spPr>
              <a:xfrm rot="5400000">
                <a:off x="2648446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73" name="Google Shape;73;p1"/>
              <p:cNvCxnSpPr/>
              <p:nvPr/>
            </p:nvCxnSpPr>
            <p:spPr>
              <a:xfrm rot="5400000">
                <a:off x="2382734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74" name="Google Shape;74;p1"/>
              <p:cNvCxnSpPr/>
              <p:nvPr/>
            </p:nvCxnSpPr>
            <p:spPr>
              <a:xfrm rot="5400000">
                <a:off x="2117021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75" name="Google Shape;75;p1"/>
              <p:cNvCxnSpPr/>
              <p:nvPr/>
            </p:nvCxnSpPr>
            <p:spPr>
              <a:xfrm rot="5400000">
                <a:off x="1851307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76" name="Google Shape;76;p1"/>
              <p:cNvCxnSpPr/>
              <p:nvPr/>
            </p:nvCxnSpPr>
            <p:spPr>
              <a:xfrm rot="5400000">
                <a:off x="1585595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77" name="Google Shape;77;p1"/>
              <p:cNvCxnSpPr/>
              <p:nvPr/>
            </p:nvCxnSpPr>
            <p:spPr>
              <a:xfrm rot="5400000">
                <a:off x="1319882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78" name="Google Shape;78;p1"/>
              <p:cNvCxnSpPr/>
              <p:nvPr/>
            </p:nvCxnSpPr>
            <p:spPr>
              <a:xfrm rot="5400000">
                <a:off x="1054168" y="6061132"/>
                <a:ext cx="1163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79" name="Google Shape;79;p1"/>
          <p:cNvSpPr/>
          <p:nvPr/>
        </p:nvSpPr>
        <p:spPr>
          <a:xfrm>
            <a:off x="217926" y="240731"/>
            <a:ext cx="11701440" cy="6371304"/>
          </a:xfrm>
          <a:custGeom>
            <a:avLst/>
            <a:gdLst/>
            <a:ahLst/>
            <a:cxnLst/>
            <a:rect l="l" t="t" r="r" b="b"/>
            <a:pathLst>
              <a:path w="8197156" h="4463260" extrusionOk="0">
                <a:moveTo>
                  <a:pt x="149624" y="4064913"/>
                </a:moveTo>
                <a:cubicBezTo>
                  <a:pt x="117442" y="4064913"/>
                  <a:pt x="91353" y="4091002"/>
                  <a:pt x="91353" y="4123184"/>
                </a:cubicBezTo>
                <a:cubicBezTo>
                  <a:pt x="91353" y="4155366"/>
                  <a:pt x="117442" y="4181455"/>
                  <a:pt x="149624" y="4181455"/>
                </a:cubicBezTo>
                <a:cubicBezTo>
                  <a:pt x="181806" y="4181455"/>
                  <a:pt x="207895" y="4155366"/>
                  <a:pt x="207895" y="4123184"/>
                </a:cubicBezTo>
                <a:cubicBezTo>
                  <a:pt x="207895" y="4091002"/>
                  <a:pt x="181806" y="4064913"/>
                  <a:pt x="149624" y="4064913"/>
                </a:cubicBezTo>
                <a:close/>
                <a:moveTo>
                  <a:pt x="149625" y="3308290"/>
                </a:moveTo>
                <a:cubicBezTo>
                  <a:pt x="117442" y="3308290"/>
                  <a:pt x="91353" y="3334379"/>
                  <a:pt x="91353" y="3366561"/>
                </a:cubicBezTo>
                <a:cubicBezTo>
                  <a:pt x="91353" y="3398743"/>
                  <a:pt x="117442" y="3424832"/>
                  <a:pt x="149625" y="3424832"/>
                </a:cubicBezTo>
                <a:cubicBezTo>
                  <a:pt x="181807" y="3424832"/>
                  <a:pt x="207895" y="3398743"/>
                  <a:pt x="207895" y="3366561"/>
                </a:cubicBezTo>
                <a:cubicBezTo>
                  <a:pt x="207895" y="3334379"/>
                  <a:pt x="181807" y="3308290"/>
                  <a:pt x="149625" y="3308290"/>
                </a:cubicBezTo>
                <a:close/>
                <a:moveTo>
                  <a:pt x="149625" y="2551669"/>
                </a:moveTo>
                <a:cubicBezTo>
                  <a:pt x="117442" y="2551669"/>
                  <a:pt x="91353" y="2577758"/>
                  <a:pt x="91353" y="2609940"/>
                </a:cubicBezTo>
                <a:cubicBezTo>
                  <a:pt x="91353" y="2642122"/>
                  <a:pt x="117442" y="2668211"/>
                  <a:pt x="149625" y="2668211"/>
                </a:cubicBezTo>
                <a:cubicBezTo>
                  <a:pt x="181807" y="2668211"/>
                  <a:pt x="207895" y="2642122"/>
                  <a:pt x="207895" y="2609940"/>
                </a:cubicBezTo>
                <a:cubicBezTo>
                  <a:pt x="207895" y="2577758"/>
                  <a:pt x="181807" y="2551669"/>
                  <a:pt x="149625" y="2551669"/>
                </a:cubicBezTo>
                <a:close/>
                <a:moveTo>
                  <a:pt x="149625" y="1795048"/>
                </a:moveTo>
                <a:cubicBezTo>
                  <a:pt x="117443" y="1795048"/>
                  <a:pt x="91354" y="1821137"/>
                  <a:pt x="91354" y="1853319"/>
                </a:cubicBezTo>
                <a:cubicBezTo>
                  <a:pt x="91354" y="1885501"/>
                  <a:pt x="117443" y="1911590"/>
                  <a:pt x="149625" y="1911590"/>
                </a:cubicBezTo>
                <a:cubicBezTo>
                  <a:pt x="181807" y="1911590"/>
                  <a:pt x="207896" y="1885501"/>
                  <a:pt x="207896" y="1853319"/>
                </a:cubicBezTo>
                <a:cubicBezTo>
                  <a:pt x="207896" y="1821137"/>
                  <a:pt x="181807" y="1795048"/>
                  <a:pt x="149625" y="1795048"/>
                </a:cubicBezTo>
                <a:close/>
                <a:moveTo>
                  <a:pt x="149625" y="1038427"/>
                </a:moveTo>
                <a:cubicBezTo>
                  <a:pt x="117443" y="1038427"/>
                  <a:pt x="91354" y="1064516"/>
                  <a:pt x="91354" y="1096698"/>
                </a:cubicBezTo>
                <a:cubicBezTo>
                  <a:pt x="91354" y="1128880"/>
                  <a:pt x="117443" y="1154969"/>
                  <a:pt x="149625" y="1154969"/>
                </a:cubicBezTo>
                <a:cubicBezTo>
                  <a:pt x="181807" y="1154969"/>
                  <a:pt x="207896" y="1128880"/>
                  <a:pt x="207896" y="1096698"/>
                </a:cubicBezTo>
                <a:cubicBezTo>
                  <a:pt x="207896" y="1064516"/>
                  <a:pt x="181807" y="1038427"/>
                  <a:pt x="149625" y="1038427"/>
                </a:cubicBezTo>
                <a:close/>
                <a:moveTo>
                  <a:pt x="149625" y="281806"/>
                </a:moveTo>
                <a:cubicBezTo>
                  <a:pt x="117443" y="281806"/>
                  <a:pt x="91354" y="307895"/>
                  <a:pt x="91354" y="340078"/>
                </a:cubicBezTo>
                <a:cubicBezTo>
                  <a:pt x="91354" y="372259"/>
                  <a:pt x="117443" y="398348"/>
                  <a:pt x="149625" y="398348"/>
                </a:cubicBezTo>
                <a:cubicBezTo>
                  <a:pt x="181807" y="398348"/>
                  <a:pt x="207896" y="372259"/>
                  <a:pt x="207896" y="340078"/>
                </a:cubicBezTo>
                <a:cubicBezTo>
                  <a:pt x="207896" y="307895"/>
                  <a:pt x="181807" y="281806"/>
                  <a:pt x="149625" y="281806"/>
                </a:cubicBezTo>
                <a:close/>
                <a:moveTo>
                  <a:pt x="0" y="0"/>
                </a:moveTo>
                <a:lnTo>
                  <a:pt x="8197156" y="0"/>
                </a:lnTo>
                <a:lnTo>
                  <a:pt x="8197156" y="4463260"/>
                </a:lnTo>
                <a:lnTo>
                  <a:pt x="0" y="4463260"/>
                </a:lnTo>
                <a:close/>
              </a:path>
            </a:pathLst>
          </a:custGeom>
          <a:blipFill rotWithShape="1">
            <a:blip r:embed="rId6">
              <a:alphaModFix amt="40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"/>
          <p:cNvSpPr txBox="1">
            <a:spLocks noGrp="1"/>
          </p:cNvSpPr>
          <p:nvPr>
            <p:ph type="title"/>
          </p:nvPr>
        </p:nvSpPr>
        <p:spPr>
          <a:xfrm>
            <a:off x="1561625" y="914650"/>
            <a:ext cx="9523500" cy="700500"/>
          </a:xfrm>
          <a:prstGeom prst="rect">
            <a:avLst/>
          </a:prstGeom>
          <a:noFill/>
          <a:ln>
            <a:noFill/>
          </a:ln>
          <a:effectLst>
            <a:outerShdw dist="19050" algn="bl" rotWithShape="0">
              <a:srgbClr val="FFFFFF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hadows Into Light Two"/>
              <a:buNone/>
              <a:defRPr sz="40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hadows Into Light Two"/>
              <a:buNone/>
              <a:defRPr sz="40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hadows Into Light Two"/>
              <a:buNone/>
              <a:defRPr sz="40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hadows Into Light Two"/>
              <a:buNone/>
              <a:defRPr sz="40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hadows Into Light Two"/>
              <a:buNone/>
              <a:defRPr sz="40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hadows Into Light Two"/>
              <a:buNone/>
              <a:defRPr sz="40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hadows Into Light Two"/>
              <a:buNone/>
              <a:defRPr sz="40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hadows Into Light Two"/>
              <a:buNone/>
              <a:defRPr sz="40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hadows Into Light Two"/>
              <a:buNone/>
              <a:defRPr sz="4000" b="1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endParaRPr/>
          </a:p>
        </p:txBody>
      </p:sp>
      <p:sp>
        <p:nvSpPr>
          <p:cNvPr id="81" name="Google Shape;81;p1"/>
          <p:cNvSpPr txBox="1">
            <a:spLocks noGrp="1"/>
          </p:cNvSpPr>
          <p:nvPr>
            <p:ph type="body" idx="1"/>
          </p:nvPr>
        </p:nvSpPr>
        <p:spPr>
          <a:xfrm>
            <a:off x="1561625" y="1779941"/>
            <a:ext cx="9523500" cy="4178700"/>
          </a:xfrm>
          <a:prstGeom prst="rect">
            <a:avLst/>
          </a:prstGeom>
          <a:noFill/>
          <a:ln>
            <a:noFill/>
          </a:ln>
          <a:effectLst>
            <a:outerShdw dist="9525" algn="bl" rotWithShape="0">
              <a:srgbClr val="FFFFFF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Caveat Medium"/>
              <a:buChar char="●"/>
              <a:defRPr sz="1900">
                <a:solidFill>
                  <a:schemeClr val="dk2"/>
                </a:solidFill>
                <a:latin typeface="Caveat Medium"/>
                <a:ea typeface="Caveat Medium"/>
                <a:cs typeface="Caveat Medium"/>
                <a:sym typeface="Caveat Medium"/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Caveat Medium"/>
              <a:buChar char="○"/>
              <a:defRPr sz="1900">
                <a:solidFill>
                  <a:schemeClr val="dk2"/>
                </a:solidFill>
                <a:latin typeface="Caveat Medium"/>
                <a:ea typeface="Caveat Medium"/>
                <a:cs typeface="Caveat Medium"/>
                <a:sym typeface="Caveat Medium"/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Caveat Medium"/>
              <a:buChar char="■"/>
              <a:defRPr sz="1900">
                <a:solidFill>
                  <a:schemeClr val="dk2"/>
                </a:solidFill>
                <a:latin typeface="Caveat Medium"/>
                <a:ea typeface="Caveat Medium"/>
                <a:cs typeface="Caveat Medium"/>
                <a:sym typeface="Caveat Medium"/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Caveat Medium"/>
              <a:buChar char="●"/>
              <a:defRPr sz="1900">
                <a:solidFill>
                  <a:schemeClr val="dk2"/>
                </a:solidFill>
                <a:latin typeface="Caveat Medium"/>
                <a:ea typeface="Caveat Medium"/>
                <a:cs typeface="Caveat Medium"/>
                <a:sym typeface="Caveat Medium"/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Caveat Medium"/>
              <a:buChar char="○"/>
              <a:defRPr sz="1900">
                <a:solidFill>
                  <a:schemeClr val="dk2"/>
                </a:solidFill>
                <a:latin typeface="Caveat Medium"/>
                <a:ea typeface="Caveat Medium"/>
                <a:cs typeface="Caveat Medium"/>
                <a:sym typeface="Caveat Medium"/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Caveat Medium"/>
              <a:buChar char="■"/>
              <a:defRPr sz="1900">
                <a:solidFill>
                  <a:schemeClr val="dk2"/>
                </a:solidFill>
                <a:latin typeface="Caveat Medium"/>
                <a:ea typeface="Caveat Medium"/>
                <a:cs typeface="Caveat Medium"/>
                <a:sym typeface="Caveat Medium"/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Caveat Medium"/>
              <a:buChar char="●"/>
              <a:defRPr sz="1900">
                <a:solidFill>
                  <a:schemeClr val="dk2"/>
                </a:solidFill>
                <a:latin typeface="Caveat Medium"/>
                <a:ea typeface="Caveat Medium"/>
                <a:cs typeface="Caveat Medium"/>
                <a:sym typeface="Caveat Medium"/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Caveat Medium"/>
              <a:buChar char="○"/>
              <a:defRPr sz="1900">
                <a:solidFill>
                  <a:schemeClr val="dk2"/>
                </a:solidFill>
                <a:latin typeface="Caveat Medium"/>
                <a:ea typeface="Caveat Medium"/>
                <a:cs typeface="Caveat Medium"/>
                <a:sym typeface="Caveat Medium"/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Caveat Medium"/>
              <a:buChar char="■"/>
              <a:defRPr sz="1900">
                <a:solidFill>
                  <a:schemeClr val="dk2"/>
                </a:solidFill>
                <a:latin typeface="Caveat Medium"/>
                <a:ea typeface="Caveat Medium"/>
                <a:cs typeface="Caveat Medium"/>
                <a:sym typeface="Caveat Medium"/>
              </a:defRPr>
            </a:lvl9pPr>
          </a:lstStyle>
          <a:p>
            <a:endParaRPr/>
          </a:p>
        </p:txBody>
      </p:sp>
      <p:sp>
        <p:nvSpPr>
          <p:cNvPr id="82" name="Google Shape;82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" name="Google Shape;83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970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8"/>
          <p:cNvSpPr/>
          <p:nvPr/>
        </p:nvSpPr>
        <p:spPr>
          <a:xfrm>
            <a:off x="4228575" y="4809744"/>
            <a:ext cx="4084800" cy="247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27" name="Google Shape;927;p18"/>
          <p:cNvGrpSpPr/>
          <p:nvPr/>
        </p:nvGrpSpPr>
        <p:grpSpPr>
          <a:xfrm>
            <a:off x="2676251" y="4111525"/>
            <a:ext cx="6991903" cy="308289"/>
            <a:chOff x="2600043" y="1462462"/>
            <a:chExt cx="6991903" cy="421505"/>
          </a:xfrm>
        </p:grpSpPr>
        <p:sp>
          <p:nvSpPr>
            <p:cNvPr id="928" name="Google Shape;928;p18"/>
            <p:cNvSpPr/>
            <p:nvPr/>
          </p:nvSpPr>
          <p:spPr>
            <a:xfrm rot="79933">
              <a:off x="2601610" y="1543677"/>
              <a:ext cx="6988770" cy="231810"/>
            </a:xfrm>
            <a:custGeom>
              <a:avLst/>
              <a:gdLst/>
              <a:ahLst/>
              <a:cxnLst/>
              <a:rect l="l" t="t" r="r" b="b"/>
              <a:pathLst>
                <a:path w="1666519" h="95668" extrusionOk="0">
                  <a:moveTo>
                    <a:pt x="-56" y="96382"/>
                  </a:moveTo>
                  <a:cubicBezTo>
                    <a:pt x="416970" y="37752"/>
                    <a:pt x="839962" y="-21157"/>
                    <a:pt x="1261835" y="8764"/>
                  </a:cubicBezTo>
                  <a:cubicBezTo>
                    <a:pt x="1397848" y="18308"/>
                    <a:pt x="1533051" y="37211"/>
                    <a:pt x="1666464" y="6534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18"/>
            <p:cNvSpPr/>
            <p:nvPr/>
          </p:nvSpPr>
          <p:spPr>
            <a:xfrm rot="118849">
              <a:off x="3788987" y="1593944"/>
              <a:ext cx="4718447" cy="208541"/>
            </a:xfrm>
            <a:custGeom>
              <a:avLst/>
              <a:gdLst/>
              <a:ahLst/>
              <a:cxnLst/>
              <a:rect l="l" t="t" r="r" b="b"/>
              <a:pathLst>
                <a:path w="1124777" h="86032" extrusionOk="0">
                  <a:moveTo>
                    <a:pt x="-56" y="86746"/>
                  </a:moveTo>
                  <a:cubicBezTo>
                    <a:pt x="369218" y="7088"/>
                    <a:pt x="748261" y="-17445"/>
                    <a:pt x="1124721" y="13948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1" name="Google Shape;931;p18"/>
          <p:cNvSpPr txBox="1">
            <a:spLocks noGrp="1"/>
          </p:cNvSpPr>
          <p:nvPr>
            <p:ph type="title"/>
          </p:nvPr>
        </p:nvSpPr>
        <p:spPr>
          <a:xfrm>
            <a:off x="1785000" y="1900000"/>
            <a:ext cx="8774400" cy="2699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0" dirty="0">
                <a:latin typeface="Montserrat Alternates Black" panose="00000A00000000000000" pitchFamily="2" charset="-52"/>
                <a:ea typeface="Verdana" panose="020B0604030504040204" pitchFamily="34" charset="0"/>
              </a:rPr>
              <a:t>Сообщество «Мастерская образования»</a:t>
            </a:r>
            <a:endParaRPr sz="7000" dirty="0">
              <a:latin typeface="Montserrat Alternates Black" panose="00000A00000000000000" pitchFamily="2" charset="-52"/>
              <a:ea typeface="Verdana" panose="020B0604030504040204" pitchFamily="34" charset="0"/>
            </a:endParaRPr>
          </a:p>
        </p:txBody>
      </p:sp>
      <p:grpSp>
        <p:nvGrpSpPr>
          <p:cNvPr id="932" name="Google Shape;932;p18"/>
          <p:cNvGrpSpPr/>
          <p:nvPr/>
        </p:nvGrpSpPr>
        <p:grpSpPr>
          <a:xfrm>
            <a:off x="1338880" y="471162"/>
            <a:ext cx="1131934" cy="1131702"/>
            <a:chOff x="1338877" y="806200"/>
            <a:chExt cx="1340043" cy="1339768"/>
          </a:xfrm>
        </p:grpSpPr>
        <p:sp>
          <p:nvSpPr>
            <p:cNvPr id="933" name="Google Shape;933;p18"/>
            <p:cNvSpPr/>
            <p:nvPr/>
          </p:nvSpPr>
          <p:spPr>
            <a:xfrm rot="-737534">
              <a:off x="1445390" y="914108"/>
              <a:ext cx="1123135" cy="1123710"/>
            </a:xfrm>
            <a:custGeom>
              <a:avLst/>
              <a:gdLst/>
              <a:ahLst/>
              <a:cxnLst/>
              <a:rect l="l" t="t" r="r" b="b"/>
              <a:pathLst>
                <a:path w="633412" h="628354" extrusionOk="0">
                  <a:moveTo>
                    <a:pt x="0" y="0"/>
                  </a:moveTo>
                  <a:lnTo>
                    <a:pt x="0" y="494709"/>
                  </a:lnTo>
                  <a:lnTo>
                    <a:pt x="138712" y="628355"/>
                  </a:lnTo>
                  <a:lnTo>
                    <a:pt x="633413" y="628355"/>
                  </a:lnTo>
                  <a:lnTo>
                    <a:pt x="633413" y="133645"/>
                  </a:lnTo>
                  <a:lnTo>
                    <a:pt x="4947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34" name="Google Shape;934;p18"/>
            <p:cNvGrpSpPr/>
            <p:nvPr/>
          </p:nvGrpSpPr>
          <p:grpSpPr>
            <a:xfrm rot="-737888">
              <a:off x="1446116" y="913186"/>
              <a:ext cx="1125835" cy="1125797"/>
              <a:chOff x="8319351" y="1186300"/>
              <a:chExt cx="642899" cy="638032"/>
            </a:xfrm>
          </p:grpSpPr>
          <p:sp>
            <p:nvSpPr>
              <p:cNvPr id="935" name="Google Shape;935;p18"/>
              <p:cNvSpPr/>
              <p:nvPr/>
            </p:nvSpPr>
            <p:spPr>
              <a:xfrm>
                <a:off x="8319351" y="1681029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0" y="0"/>
                    </a:moveTo>
                    <a:lnTo>
                      <a:pt x="494729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6" name="Google Shape;936;p18"/>
              <p:cNvSpPr/>
              <p:nvPr/>
            </p:nvSpPr>
            <p:spPr>
              <a:xfrm>
                <a:off x="8457997" y="1320079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0"/>
                    </a:moveTo>
                    <a:lnTo>
                      <a:pt x="0" y="49472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7" name="Google Shape;937;p18"/>
              <p:cNvSpPr/>
              <p:nvPr/>
            </p:nvSpPr>
            <p:spPr>
              <a:xfrm>
                <a:off x="8319351" y="1681029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0" y="0"/>
                    </a:moveTo>
                    <a:lnTo>
                      <a:pt x="138646" y="13377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8" name="Google Shape;938;p18"/>
              <p:cNvSpPr/>
              <p:nvPr/>
            </p:nvSpPr>
            <p:spPr>
              <a:xfrm>
                <a:off x="8319351" y="1186300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0"/>
                    </a:moveTo>
                    <a:lnTo>
                      <a:pt x="0" y="494728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9" name="Google Shape;939;p18"/>
              <p:cNvSpPr/>
              <p:nvPr/>
            </p:nvSpPr>
            <p:spPr>
              <a:xfrm>
                <a:off x="8319351" y="1186300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138646" y="133779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0" name="Google Shape;940;p18"/>
              <p:cNvSpPr/>
              <p:nvPr/>
            </p:nvSpPr>
            <p:spPr>
              <a:xfrm>
                <a:off x="8814079" y="1186300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0" y="0"/>
                    </a:moveTo>
                    <a:lnTo>
                      <a:pt x="138646" y="13377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1" name="Google Shape;941;p18"/>
              <p:cNvSpPr/>
              <p:nvPr/>
            </p:nvSpPr>
            <p:spPr>
              <a:xfrm>
                <a:off x="8319351" y="1186300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0" y="0"/>
                    </a:moveTo>
                    <a:lnTo>
                      <a:pt x="494729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2" name="Google Shape;942;p18"/>
              <p:cNvSpPr/>
              <p:nvPr/>
            </p:nvSpPr>
            <p:spPr>
              <a:xfrm>
                <a:off x="8952725" y="1320079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0"/>
                    </a:moveTo>
                    <a:lnTo>
                      <a:pt x="0" y="49472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3" name="Google Shape;943;p18"/>
              <p:cNvSpPr/>
              <p:nvPr/>
            </p:nvSpPr>
            <p:spPr>
              <a:xfrm>
                <a:off x="8457997" y="1814807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494729" y="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4" name="Google Shape;944;p18"/>
              <p:cNvSpPr/>
              <p:nvPr/>
            </p:nvSpPr>
            <p:spPr>
              <a:xfrm>
                <a:off x="8457997" y="1320079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494729" y="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5" name="Google Shape;945;p18"/>
              <p:cNvSpPr/>
              <p:nvPr/>
            </p:nvSpPr>
            <p:spPr>
              <a:xfrm>
                <a:off x="8814079" y="1186300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494728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6" name="Google Shape;946;p18"/>
              <p:cNvSpPr/>
              <p:nvPr/>
            </p:nvSpPr>
            <p:spPr>
              <a:xfrm>
                <a:off x="8814079" y="1681029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138646" y="133779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47" name="Google Shape;947;p18"/>
          <p:cNvGrpSpPr/>
          <p:nvPr/>
        </p:nvGrpSpPr>
        <p:grpSpPr>
          <a:xfrm>
            <a:off x="1094008" y="4514910"/>
            <a:ext cx="851010" cy="1160543"/>
            <a:chOff x="4361457" y="3155811"/>
            <a:chExt cx="591143" cy="821217"/>
          </a:xfrm>
        </p:grpSpPr>
        <p:sp>
          <p:nvSpPr>
            <p:cNvPr id="948" name="Google Shape;948;p18"/>
            <p:cNvSpPr/>
            <p:nvPr/>
          </p:nvSpPr>
          <p:spPr>
            <a:xfrm>
              <a:off x="4361457" y="3155811"/>
              <a:ext cx="581624" cy="816168"/>
            </a:xfrm>
            <a:custGeom>
              <a:avLst/>
              <a:gdLst/>
              <a:ahLst/>
              <a:cxnLst/>
              <a:rect l="l" t="t" r="r" b="b"/>
              <a:pathLst>
                <a:path w="581624" h="816168" extrusionOk="0">
                  <a:moveTo>
                    <a:pt x="290808" y="0"/>
                  </a:moveTo>
                  <a:cubicBezTo>
                    <a:pt x="130207" y="0"/>
                    <a:pt x="0" y="35452"/>
                    <a:pt x="0" y="79172"/>
                  </a:cubicBezTo>
                  <a:lnTo>
                    <a:pt x="0" y="736997"/>
                  </a:lnTo>
                  <a:cubicBezTo>
                    <a:pt x="0" y="780707"/>
                    <a:pt x="130207" y="816169"/>
                    <a:pt x="290808" y="816169"/>
                  </a:cubicBezTo>
                  <a:cubicBezTo>
                    <a:pt x="451418" y="816169"/>
                    <a:pt x="581625" y="780717"/>
                    <a:pt x="581625" y="736997"/>
                  </a:cubicBezTo>
                  <a:lnTo>
                    <a:pt x="581625" y="79172"/>
                  </a:lnTo>
                  <a:cubicBezTo>
                    <a:pt x="581625" y="35452"/>
                    <a:pt x="451418" y="0"/>
                    <a:pt x="2908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49" name="Google Shape;949;p18"/>
            <p:cNvGrpSpPr/>
            <p:nvPr/>
          </p:nvGrpSpPr>
          <p:grpSpPr>
            <a:xfrm>
              <a:off x="4361460" y="3155888"/>
              <a:ext cx="591140" cy="821140"/>
              <a:chOff x="8319351" y="4894840"/>
              <a:chExt cx="591140" cy="821140"/>
            </a:xfrm>
          </p:grpSpPr>
          <p:sp>
            <p:nvSpPr>
              <p:cNvPr id="950" name="Google Shape;950;p18"/>
              <p:cNvSpPr/>
              <p:nvPr/>
            </p:nvSpPr>
            <p:spPr>
              <a:xfrm>
                <a:off x="8319351" y="4894840"/>
                <a:ext cx="581615" cy="158315"/>
              </a:xfrm>
              <a:custGeom>
                <a:avLst/>
                <a:gdLst/>
                <a:ahLst/>
                <a:cxnLst/>
                <a:rect l="l" t="t" r="r" b="b"/>
                <a:pathLst>
                  <a:path w="581615" h="158315" extrusionOk="0">
                    <a:moveTo>
                      <a:pt x="0" y="79153"/>
                    </a:moveTo>
                    <a:cubicBezTo>
                      <a:pt x="0" y="35433"/>
                      <a:pt x="130197" y="0"/>
                      <a:pt x="290808" y="0"/>
                    </a:cubicBezTo>
                    <a:cubicBezTo>
                      <a:pt x="451409" y="0"/>
                      <a:pt x="581616" y="35433"/>
                      <a:pt x="581616" y="79153"/>
                    </a:cubicBezTo>
                    <a:cubicBezTo>
                      <a:pt x="581616" y="122873"/>
                      <a:pt x="451409" y="158315"/>
                      <a:pt x="290808" y="158315"/>
                    </a:cubicBezTo>
                    <a:cubicBezTo>
                      <a:pt x="130197" y="158315"/>
                      <a:pt x="0" y="122873"/>
                      <a:pt x="0" y="79153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1" name="Google Shape;951;p18"/>
              <p:cNvSpPr/>
              <p:nvPr/>
            </p:nvSpPr>
            <p:spPr>
              <a:xfrm>
                <a:off x="8319351" y="5636809"/>
                <a:ext cx="581615" cy="79171"/>
              </a:xfrm>
              <a:custGeom>
                <a:avLst/>
                <a:gdLst/>
                <a:ahLst/>
                <a:cxnLst/>
                <a:rect l="l" t="t" r="r" b="b"/>
                <a:pathLst>
                  <a:path w="581615" h="79171" extrusionOk="0">
                    <a:moveTo>
                      <a:pt x="0" y="0"/>
                    </a:moveTo>
                    <a:cubicBezTo>
                      <a:pt x="0" y="43719"/>
                      <a:pt x="130207" y="79171"/>
                      <a:pt x="290808" y="79171"/>
                    </a:cubicBezTo>
                    <a:cubicBezTo>
                      <a:pt x="451418" y="79171"/>
                      <a:pt x="581616" y="43719"/>
                      <a:pt x="581616" y="0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2" name="Google Shape;952;p18"/>
              <p:cNvSpPr/>
              <p:nvPr/>
            </p:nvSpPr>
            <p:spPr>
              <a:xfrm>
                <a:off x="8319351" y="4973992"/>
                <a:ext cx="9525" cy="6577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57720" extrusionOk="0">
                    <a:moveTo>
                      <a:pt x="0" y="65772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3" name="Google Shape;953;p18"/>
              <p:cNvSpPr/>
              <p:nvPr/>
            </p:nvSpPr>
            <p:spPr>
              <a:xfrm>
                <a:off x="8900966" y="4973992"/>
                <a:ext cx="9525" cy="6577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57720" extrusionOk="0">
                    <a:moveTo>
                      <a:pt x="0" y="0"/>
                    </a:moveTo>
                    <a:lnTo>
                      <a:pt x="0" y="65772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4" name="Google Shape;954;p18"/>
              <p:cNvSpPr/>
              <p:nvPr/>
            </p:nvSpPr>
            <p:spPr>
              <a:xfrm>
                <a:off x="8319351" y="5557627"/>
                <a:ext cx="581615" cy="79181"/>
              </a:xfrm>
              <a:custGeom>
                <a:avLst/>
                <a:gdLst/>
                <a:ahLst/>
                <a:cxnLst/>
                <a:rect l="l" t="t" r="r" b="b"/>
                <a:pathLst>
                  <a:path w="581615" h="79181" extrusionOk="0">
                    <a:moveTo>
                      <a:pt x="581616" y="79182"/>
                    </a:moveTo>
                    <a:cubicBezTo>
                      <a:pt x="581616" y="35462"/>
                      <a:pt x="451418" y="0"/>
                      <a:pt x="290808" y="0"/>
                    </a:cubicBezTo>
                    <a:cubicBezTo>
                      <a:pt x="130207" y="0"/>
                      <a:pt x="0" y="35462"/>
                      <a:pt x="0" y="79182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55" name="Google Shape;955;p18"/>
          <p:cNvGrpSpPr/>
          <p:nvPr/>
        </p:nvGrpSpPr>
        <p:grpSpPr>
          <a:xfrm>
            <a:off x="9753465" y="374010"/>
            <a:ext cx="1001546" cy="847403"/>
            <a:chOff x="9814993" y="741298"/>
            <a:chExt cx="1095184" cy="926124"/>
          </a:xfrm>
        </p:grpSpPr>
        <p:grpSp>
          <p:nvGrpSpPr>
            <p:cNvPr id="956" name="Google Shape;956;p18"/>
            <p:cNvGrpSpPr/>
            <p:nvPr/>
          </p:nvGrpSpPr>
          <p:grpSpPr>
            <a:xfrm>
              <a:off x="9814993" y="741298"/>
              <a:ext cx="1095184" cy="926124"/>
              <a:chOff x="3034905" y="-1515202"/>
              <a:chExt cx="972028" cy="821979"/>
            </a:xfrm>
          </p:grpSpPr>
          <p:sp>
            <p:nvSpPr>
              <p:cNvPr id="957" name="Google Shape;957;p18"/>
              <p:cNvSpPr/>
              <p:nvPr/>
            </p:nvSpPr>
            <p:spPr>
              <a:xfrm>
                <a:off x="3056815" y="-1515058"/>
                <a:ext cx="950118" cy="821835"/>
              </a:xfrm>
              <a:custGeom>
                <a:avLst/>
                <a:gdLst/>
                <a:ahLst/>
                <a:cxnLst/>
                <a:rect l="l" t="t" r="r" b="b"/>
                <a:pathLst>
                  <a:path w="950118" h="821835" extrusionOk="0">
                    <a:moveTo>
                      <a:pt x="475059" y="0"/>
                    </a:moveTo>
                    <a:lnTo>
                      <a:pt x="22022" y="673008"/>
                    </a:lnTo>
                    <a:lnTo>
                      <a:pt x="0" y="705745"/>
                    </a:lnTo>
                    <a:cubicBezTo>
                      <a:pt x="0" y="769801"/>
                      <a:pt x="212665" y="821836"/>
                      <a:pt x="475059" y="821836"/>
                    </a:cubicBezTo>
                    <a:cubicBezTo>
                      <a:pt x="737445" y="821836"/>
                      <a:pt x="950119" y="769801"/>
                      <a:pt x="950119" y="705745"/>
                    </a:cubicBezTo>
                    <a:lnTo>
                      <a:pt x="927792" y="672408"/>
                    </a:lnTo>
                    <a:lnTo>
                      <a:pt x="4750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58" name="Google Shape;958;p18"/>
              <p:cNvGrpSpPr/>
              <p:nvPr/>
            </p:nvGrpSpPr>
            <p:grpSpPr>
              <a:xfrm>
                <a:off x="3034905" y="-1515202"/>
                <a:ext cx="950195" cy="821979"/>
                <a:chOff x="6726228" y="2970999"/>
                <a:chExt cx="950195" cy="821979"/>
              </a:xfrm>
            </p:grpSpPr>
            <p:sp>
              <p:nvSpPr>
                <p:cNvPr id="959" name="Google Shape;959;p18"/>
                <p:cNvSpPr/>
                <p:nvPr/>
              </p:nvSpPr>
              <p:spPr>
                <a:xfrm>
                  <a:off x="6726228" y="3569236"/>
                  <a:ext cx="950118" cy="116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118" h="116090" extrusionOk="0">
                      <a:moveTo>
                        <a:pt x="950119" y="116091"/>
                      </a:moveTo>
                      <a:cubicBezTo>
                        <a:pt x="950119" y="52035"/>
                        <a:pt x="737454" y="0"/>
                        <a:pt x="475059" y="0"/>
                      </a:cubicBezTo>
                      <a:cubicBezTo>
                        <a:pt x="212674" y="0"/>
                        <a:pt x="0" y="52035"/>
                        <a:pt x="0" y="116091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dash"/>
                  <a:round/>
                  <a:headEnd type="none" w="sm" len="sm"/>
                  <a:tailEnd type="none" w="sm" len="sm"/>
                </a:ln>
                <a:effectLst>
                  <a:outerShdw dist="9525" dir="5400000" algn="bl" rotWithShape="0">
                    <a:srgbClr val="FFFFFF"/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0" name="Google Shape;960;p18"/>
                <p:cNvSpPr/>
                <p:nvPr/>
              </p:nvSpPr>
              <p:spPr>
                <a:xfrm>
                  <a:off x="6726228" y="3676888"/>
                  <a:ext cx="950118" cy="116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118" h="116090" extrusionOk="0">
                      <a:moveTo>
                        <a:pt x="950119" y="0"/>
                      </a:moveTo>
                      <a:cubicBezTo>
                        <a:pt x="950119" y="64056"/>
                        <a:pt x="737454" y="116091"/>
                        <a:pt x="475059" y="116091"/>
                      </a:cubicBezTo>
                      <a:cubicBezTo>
                        <a:pt x="212674" y="116091"/>
                        <a:pt x="0" y="64056"/>
                        <a:pt x="0" y="0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1" name="Google Shape;961;p18"/>
                <p:cNvSpPr/>
                <p:nvPr/>
              </p:nvSpPr>
              <p:spPr>
                <a:xfrm>
                  <a:off x="6726228" y="2970999"/>
                  <a:ext cx="950195" cy="705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195" h="705888" extrusionOk="0">
                      <a:moveTo>
                        <a:pt x="950196" y="705888"/>
                      </a:moveTo>
                      <a:lnTo>
                        <a:pt x="475098" y="0"/>
                      </a:lnTo>
                      <a:lnTo>
                        <a:pt x="0" y="705888"/>
                      </a:ln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962" name="Google Shape;962;p18"/>
            <p:cNvSpPr/>
            <p:nvPr/>
          </p:nvSpPr>
          <p:spPr>
            <a:xfrm>
              <a:off x="10357113" y="741300"/>
              <a:ext cx="10954" cy="811771"/>
            </a:xfrm>
            <a:custGeom>
              <a:avLst/>
              <a:gdLst/>
              <a:ahLst/>
              <a:cxnLst/>
              <a:rect l="l" t="t" r="r" b="b"/>
              <a:pathLst>
                <a:path w="9525" h="705888" extrusionOk="0">
                  <a:moveTo>
                    <a:pt x="0" y="705888"/>
                  </a:move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135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3" name="Google Shape;963;p18"/>
          <p:cNvGrpSpPr/>
          <p:nvPr/>
        </p:nvGrpSpPr>
        <p:grpSpPr>
          <a:xfrm>
            <a:off x="2113339" y="5196659"/>
            <a:ext cx="1121119" cy="1046559"/>
            <a:chOff x="2756789" y="5115951"/>
            <a:chExt cx="1327239" cy="1238971"/>
          </a:xfrm>
        </p:grpSpPr>
        <p:sp>
          <p:nvSpPr>
            <p:cNvPr id="964" name="Google Shape;964;p18"/>
            <p:cNvSpPr/>
            <p:nvPr/>
          </p:nvSpPr>
          <p:spPr>
            <a:xfrm>
              <a:off x="2757050" y="5115951"/>
              <a:ext cx="1326736" cy="1238971"/>
            </a:xfrm>
            <a:custGeom>
              <a:avLst/>
              <a:gdLst/>
              <a:ahLst/>
              <a:cxnLst/>
              <a:rect l="l" t="t" r="r" b="b"/>
              <a:pathLst>
                <a:path w="722033" h="710012" extrusionOk="0">
                  <a:moveTo>
                    <a:pt x="354406" y="0"/>
                  </a:moveTo>
                  <a:lnTo>
                    <a:pt x="0" y="552155"/>
                  </a:lnTo>
                  <a:lnTo>
                    <a:pt x="154057" y="705878"/>
                  </a:lnTo>
                  <a:lnTo>
                    <a:pt x="722033" y="710013"/>
                  </a:lnTo>
                  <a:lnTo>
                    <a:pt x="3544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65" name="Google Shape;965;p18"/>
            <p:cNvGrpSpPr/>
            <p:nvPr/>
          </p:nvGrpSpPr>
          <p:grpSpPr>
            <a:xfrm>
              <a:off x="2756789" y="5116058"/>
              <a:ext cx="1327239" cy="1238760"/>
              <a:chOff x="6846958" y="4952437"/>
              <a:chExt cx="722032" cy="710013"/>
            </a:xfrm>
          </p:grpSpPr>
          <p:sp>
            <p:nvSpPr>
              <p:cNvPr id="966" name="Google Shape;966;p18"/>
              <p:cNvSpPr/>
              <p:nvPr/>
            </p:nvSpPr>
            <p:spPr>
              <a:xfrm>
                <a:off x="6846958" y="4952437"/>
                <a:ext cx="722032" cy="710012"/>
              </a:xfrm>
              <a:custGeom>
                <a:avLst/>
                <a:gdLst/>
                <a:ahLst/>
                <a:cxnLst/>
                <a:rect l="l" t="t" r="r" b="b"/>
                <a:pathLst>
                  <a:path w="722032" h="710012" extrusionOk="0">
                    <a:moveTo>
                      <a:pt x="354406" y="0"/>
                    </a:moveTo>
                    <a:lnTo>
                      <a:pt x="0" y="552155"/>
                    </a:lnTo>
                    <a:lnTo>
                      <a:pt x="154057" y="705879"/>
                    </a:lnTo>
                    <a:lnTo>
                      <a:pt x="722033" y="710013"/>
                    </a:lnTo>
                    <a:lnTo>
                      <a:pt x="354406" y="0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7" name="Google Shape;967;p18"/>
              <p:cNvSpPr/>
              <p:nvPr/>
            </p:nvSpPr>
            <p:spPr>
              <a:xfrm>
                <a:off x="7001014" y="4952437"/>
                <a:ext cx="200349" cy="705879"/>
              </a:xfrm>
              <a:custGeom>
                <a:avLst/>
                <a:gdLst/>
                <a:ahLst/>
                <a:cxnLst/>
                <a:rect l="l" t="t" r="r" b="b"/>
                <a:pathLst>
                  <a:path w="200349" h="705879" extrusionOk="0">
                    <a:moveTo>
                      <a:pt x="0" y="705879"/>
                    </a:moveTo>
                    <a:lnTo>
                      <a:pt x="200349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8" name="Google Shape;968;p18"/>
              <p:cNvSpPr/>
              <p:nvPr/>
            </p:nvSpPr>
            <p:spPr>
              <a:xfrm>
                <a:off x="6846958" y="5504592"/>
                <a:ext cx="544867" cy="4038"/>
              </a:xfrm>
              <a:custGeom>
                <a:avLst/>
                <a:gdLst/>
                <a:ahLst/>
                <a:cxnLst/>
                <a:rect l="l" t="t" r="r" b="b"/>
                <a:pathLst>
                  <a:path w="544867" h="4038" extrusionOk="0">
                    <a:moveTo>
                      <a:pt x="0" y="0"/>
                    </a:moveTo>
                    <a:lnTo>
                      <a:pt x="544868" y="403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9" name="Google Shape;969;p18"/>
              <p:cNvSpPr/>
              <p:nvPr/>
            </p:nvSpPr>
            <p:spPr>
              <a:xfrm>
                <a:off x="7391825" y="5508631"/>
                <a:ext cx="177164" cy="153819"/>
              </a:xfrm>
              <a:custGeom>
                <a:avLst/>
                <a:gdLst/>
                <a:ahLst/>
                <a:cxnLst/>
                <a:rect l="l" t="t" r="r" b="b"/>
                <a:pathLst>
                  <a:path w="177164" h="153819" extrusionOk="0">
                    <a:moveTo>
                      <a:pt x="177165" y="153819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0" name="Google Shape;970;p18"/>
              <p:cNvSpPr/>
              <p:nvPr/>
            </p:nvSpPr>
            <p:spPr>
              <a:xfrm>
                <a:off x="7201364" y="4952437"/>
                <a:ext cx="190461" cy="556193"/>
              </a:xfrm>
              <a:custGeom>
                <a:avLst/>
                <a:gdLst/>
                <a:ahLst/>
                <a:cxnLst/>
                <a:rect l="l" t="t" r="r" b="b"/>
                <a:pathLst>
                  <a:path w="190461" h="556193" extrusionOk="0">
                    <a:moveTo>
                      <a:pt x="190462" y="556193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71" name="Google Shape;971;p18"/>
          <p:cNvGrpSpPr/>
          <p:nvPr/>
        </p:nvGrpSpPr>
        <p:grpSpPr>
          <a:xfrm>
            <a:off x="1025937" y="5821311"/>
            <a:ext cx="312936" cy="153680"/>
            <a:chOff x="10862134" y="3312644"/>
            <a:chExt cx="416027" cy="204307"/>
          </a:xfrm>
        </p:grpSpPr>
        <p:sp>
          <p:nvSpPr>
            <p:cNvPr id="972" name="Google Shape;972;p18"/>
            <p:cNvSpPr/>
            <p:nvPr/>
          </p:nvSpPr>
          <p:spPr>
            <a:xfrm>
              <a:off x="10862134" y="3312644"/>
              <a:ext cx="69302" cy="204307"/>
            </a:xfrm>
            <a:custGeom>
              <a:avLst/>
              <a:gdLst/>
              <a:ahLst/>
              <a:cxnLst/>
              <a:rect l="l" t="t" r="r" b="b"/>
              <a:pathLst>
                <a:path w="69302" h="204307" extrusionOk="0">
                  <a:moveTo>
                    <a:pt x="3963" y="83218"/>
                  </a:moveTo>
                  <a:cubicBezTo>
                    <a:pt x="-6800" y="83818"/>
                    <a:pt x="7202" y="105030"/>
                    <a:pt x="12441" y="114403"/>
                  </a:cubicBezTo>
                  <a:cubicBezTo>
                    <a:pt x="27110" y="140206"/>
                    <a:pt x="45778" y="163618"/>
                    <a:pt x="59589" y="189803"/>
                  </a:cubicBezTo>
                  <a:cubicBezTo>
                    <a:pt x="62161" y="194565"/>
                    <a:pt x="62161" y="206062"/>
                    <a:pt x="67210" y="204081"/>
                  </a:cubicBezTo>
                  <a:cubicBezTo>
                    <a:pt x="71400" y="202404"/>
                    <a:pt x="68066" y="157827"/>
                    <a:pt x="67686" y="152046"/>
                  </a:cubicBezTo>
                  <a:cubicBezTo>
                    <a:pt x="65590" y="113469"/>
                    <a:pt x="46064" y="36755"/>
                    <a:pt x="61590" y="874"/>
                  </a:cubicBezTo>
                  <a:cubicBezTo>
                    <a:pt x="63495" y="-3498"/>
                    <a:pt x="65114" y="9723"/>
                    <a:pt x="66828" y="1414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18"/>
            <p:cNvSpPr/>
            <p:nvPr/>
          </p:nvSpPr>
          <p:spPr>
            <a:xfrm>
              <a:off x="11001003" y="3431825"/>
              <a:ext cx="33121" cy="6338"/>
            </a:xfrm>
            <a:custGeom>
              <a:avLst/>
              <a:gdLst/>
              <a:ahLst/>
              <a:cxnLst/>
              <a:rect l="l" t="t" r="r" b="b"/>
              <a:pathLst>
                <a:path w="33121" h="6338" extrusionOk="0">
                  <a:moveTo>
                    <a:pt x="19305" y="1833"/>
                  </a:moveTo>
                  <a:cubicBezTo>
                    <a:pt x="25495" y="699"/>
                    <a:pt x="-5366" y="7195"/>
                    <a:pt x="826" y="6243"/>
                  </a:cubicBezTo>
                  <a:cubicBezTo>
                    <a:pt x="11018" y="4709"/>
                    <a:pt x="41307" y="-520"/>
                    <a:pt x="31020" y="42"/>
                  </a:cubicBezTo>
                  <a:cubicBezTo>
                    <a:pt x="18923" y="718"/>
                    <a:pt x="7113" y="4043"/>
                    <a:pt x="19305" y="1833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18"/>
            <p:cNvSpPr/>
            <p:nvPr/>
          </p:nvSpPr>
          <p:spPr>
            <a:xfrm>
              <a:off x="10999979" y="3457687"/>
              <a:ext cx="27320" cy="2555"/>
            </a:xfrm>
            <a:custGeom>
              <a:avLst/>
              <a:gdLst/>
              <a:ahLst/>
              <a:cxnLst/>
              <a:rect l="l" t="t" r="r" b="b"/>
              <a:pathLst>
                <a:path w="27320" h="2555" extrusionOk="0">
                  <a:moveTo>
                    <a:pt x="19375" y="326"/>
                  </a:moveTo>
                  <a:cubicBezTo>
                    <a:pt x="25567" y="-607"/>
                    <a:pt x="-5294" y="631"/>
                    <a:pt x="802" y="1926"/>
                  </a:cubicBezTo>
                  <a:cubicBezTo>
                    <a:pt x="8898" y="3660"/>
                    <a:pt x="33949" y="1212"/>
                    <a:pt x="25662" y="1679"/>
                  </a:cubicBezTo>
                  <a:cubicBezTo>
                    <a:pt x="15566" y="2241"/>
                    <a:pt x="5374" y="2450"/>
                    <a:pt x="19375" y="32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18"/>
            <p:cNvSpPr/>
            <p:nvPr/>
          </p:nvSpPr>
          <p:spPr>
            <a:xfrm>
              <a:off x="11105828" y="3355219"/>
              <a:ext cx="13978" cy="120672"/>
            </a:xfrm>
            <a:custGeom>
              <a:avLst/>
              <a:gdLst/>
              <a:ahLst/>
              <a:cxnLst/>
              <a:rect l="l" t="t" r="r" b="b"/>
              <a:pathLst>
                <a:path w="13978" h="120672" extrusionOk="0">
                  <a:moveTo>
                    <a:pt x="3348" y="0"/>
                  </a:moveTo>
                  <a:cubicBezTo>
                    <a:pt x="-11131" y="33566"/>
                    <a:pt x="27160" y="78457"/>
                    <a:pt x="8967" y="12067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18"/>
            <p:cNvSpPr/>
            <p:nvPr/>
          </p:nvSpPr>
          <p:spPr>
            <a:xfrm>
              <a:off x="11076654" y="3328910"/>
              <a:ext cx="118027" cy="162411"/>
            </a:xfrm>
            <a:custGeom>
              <a:avLst/>
              <a:gdLst/>
              <a:ahLst/>
              <a:cxnLst/>
              <a:rect l="l" t="t" r="r" b="b"/>
              <a:pathLst>
                <a:path w="118027" h="162411" extrusionOk="0">
                  <a:moveTo>
                    <a:pt x="4709" y="33510"/>
                  </a:moveTo>
                  <a:cubicBezTo>
                    <a:pt x="-23771" y="21223"/>
                    <a:pt x="85767" y="-18582"/>
                    <a:pt x="97197" y="10278"/>
                  </a:cubicBezTo>
                  <a:cubicBezTo>
                    <a:pt x="110532" y="43940"/>
                    <a:pt x="39857" y="118530"/>
                    <a:pt x="28617" y="98890"/>
                  </a:cubicBezTo>
                  <a:cubicBezTo>
                    <a:pt x="17567" y="79516"/>
                    <a:pt x="103292" y="51684"/>
                    <a:pt x="116532" y="92879"/>
                  </a:cubicBezTo>
                  <a:cubicBezTo>
                    <a:pt x="121485" y="108272"/>
                    <a:pt x="113389" y="125045"/>
                    <a:pt x="103103" y="136590"/>
                  </a:cubicBezTo>
                  <a:cubicBezTo>
                    <a:pt x="50620" y="195245"/>
                    <a:pt x="-14150" y="135247"/>
                    <a:pt x="17283" y="13796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18"/>
            <p:cNvSpPr/>
            <p:nvPr/>
          </p:nvSpPr>
          <p:spPr>
            <a:xfrm>
              <a:off x="11212046" y="3333673"/>
              <a:ext cx="66115" cy="124860"/>
            </a:xfrm>
            <a:custGeom>
              <a:avLst/>
              <a:gdLst/>
              <a:ahLst/>
              <a:cxnLst/>
              <a:rect l="l" t="t" r="r" b="b"/>
              <a:pathLst>
                <a:path w="66115" h="124860" extrusionOk="0">
                  <a:moveTo>
                    <a:pt x="0" y="0"/>
                  </a:moveTo>
                  <a:cubicBezTo>
                    <a:pt x="1143" y="21907"/>
                    <a:pt x="6953" y="43320"/>
                    <a:pt x="10382" y="64999"/>
                  </a:cubicBezTo>
                  <a:cubicBezTo>
                    <a:pt x="13429" y="84391"/>
                    <a:pt x="15430" y="103937"/>
                    <a:pt x="18097" y="123368"/>
                  </a:cubicBezTo>
                  <a:cubicBezTo>
                    <a:pt x="19144" y="130816"/>
                    <a:pt x="16669" y="108347"/>
                    <a:pt x="16858" y="100822"/>
                  </a:cubicBezTo>
                  <a:cubicBezTo>
                    <a:pt x="17240" y="87839"/>
                    <a:pt x="16383" y="49501"/>
                    <a:pt x="35623" y="51159"/>
                  </a:cubicBezTo>
                  <a:cubicBezTo>
                    <a:pt x="73819" y="54473"/>
                    <a:pt x="65626" y="123901"/>
                    <a:pt x="64865" y="11059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8" name="Google Shape;978;p18"/>
          <p:cNvGrpSpPr/>
          <p:nvPr/>
        </p:nvGrpSpPr>
        <p:grpSpPr>
          <a:xfrm>
            <a:off x="9141735" y="471151"/>
            <a:ext cx="526417" cy="279333"/>
            <a:chOff x="5791759" y="2630895"/>
            <a:chExt cx="604799" cy="320925"/>
          </a:xfrm>
        </p:grpSpPr>
        <p:sp>
          <p:nvSpPr>
            <p:cNvPr id="979" name="Google Shape;979;p18"/>
            <p:cNvSpPr/>
            <p:nvPr/>
          </p:nvSpPr>
          <p:spPr>
            <a:xfrm>
              <a:off x="5791759" y="2671104"/>
              <a:ext cx="98284" cy="280716"/>
            </a:xfrm>
            <a:custGeom>
              <a:avLst/>
              <a:gdLst/>
              <a:ahLst/>
              <a:cxnLst/>
              <a:rect l="l" t="t" r="r" b="b"/>
              <a:pathLst>
                <a:path w="98284" h="280716" extrusionOk="0">
                  <a:moveTo>
                    <a:pt x="0" y="100194"/>
                  </a:moveTo>
                  <a:cubicBezTo>
                    <a:pt x="22822" y="157278"/>
                    <a:pt x="34376" y="229620"/>
                    <a:pt x="73219" y="279626"/>
                  </a:cubicBezTo>
                  <a:cubicBezTo>
                    <a:pt x="78038" y="285837"/>
                    <a:pt x="72076" y="263824"/>
                    <a:pt x="73133" y="256033"/>
                  </a:cubicBezTo>
                  <a:cubicBezTo>
                    <a:pt x="75638" y="237630"/>
                    <a:pt x="73781" y="218533"/>
                    <a:pt x="74752" y="199759"/>
                  </a:cubicBezTo>
                  <a:cubicBezTo>
                    <a:pt x="77524" y="146667"/>
                    <a:pt x="80620" y="93079"/>
                    <a:pt x="90907" y="40720"/>
                  </a:cubicBezTo>
                  <a:cubicBezTo>
                    <a:pt x="91697" y="36653"/>
                    <a:pt x="101880" y="3201"/>
                    <a:pt x="96936" y="401"/>
                  </a:cubicBezTo>
                  <a:cubicBezTo>
                    <a:pt x="91564" y="-2638"/>
                    <a:pt x="93688" y="12402"/>
                    <a:pt x="93364" y="1856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18"/>
            <p:cNvSpPr/>
            <p:nvPr/>
          </p:nvSpPr>
          <p:spPr>
            <a:xfrm>
              <a:off x="5946978" y="2823191"/>
              <a:ext cx="60941" cy="12553"/>
            </a:xfrm>
            <a:custGeom>
              <a:avLst/>
              <a:gdLst/>
              <a:ahLst/>
              <a:cxnLst/>
              <a:rect l="l" t="t" r="r" b="b"/>
              <a:pathLst>
                <a:path w="60941" h="12553" extrusionOk="0">
                  <a:moveTo>
                    <a:pt x="0" y="12554"/>
                  </a:moveTo>
                  <a:cubicBezTo>
                    <a:pt x="16707" y="1333"/>
                    <a:pt x="41081" y="5486"/>
                    <a:pt x="60941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18"/>
            <p:cNvSpPr/>
            <p:nvPr/>
          </p:nvSpPr>
          <p:spPr>
            <a:xfrm>
              <a:off x="5959380" y="2855794"/>
              <a:ext cx="53006" cy="11106"/>
            </a:xfrm>
            <a:custGeom>
              <a:avLst/>
              <a:gdLst/>
              <a:ahLst/>
              <a:cxnLst/>
              <a:rect l="l" t="t" r="r" b="b"/>
              <a:pathLst>
                <a:path w="53006" h="11106" extrusionOk="0">
                  <a:moveTo>
                    <a:pt x="0" y="11106"/>
                  </a:moveTo>
                  <a:cubicBezTo>
                    <a:pt x="15707" y="1572"/>
                    <a:pt x="35271" y="3724"/>
                    <a:pt x="53007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18"/>
            <p:cNvSpPr/>
            <p:nvPr/>
          </p:nvSpPr>
          <p:spPr>
            <a:xfrm>
              <a:off x="6081443" y="2633872"/>
              <a:ext cx="29346" cy="69769"/>
            </a:xfrm>
            <a:custGeom>
              <a:avLst/>
              <a:gdLst/>
              <a:ahLst/>
              <a:cxnLst/>
              <a:rect l="l" t="t" r="r" b="b"/>
              <a:pathLst>
                <a:path w="29346" h="69769" extrusionOk="0">
                  <a:moveTo>
                    <a:pt x="0" y="59473"/>
                  </a:moveTo>
                  <a:cubicBezTo>
                    <a:pt x="9401" y="39347"/>
                    <a:pt x="13678" y="23383"/>
                    <a:pt x="18535" y="1523"/>
                  </a:cubicBezTo>
                  <a:cubicBezTo>
                    <a:pt x="20231" y="-6144"/>
                    <a:pt x="17564" y="17230"/>
                    <a:pt x="17774" y="25079"/>
                  </a:cubicBezTo>
                  <a:cubicBezTo>
                    <a:pt x="18212" y="41500"/>
                    <a:pt x="23993" y="55035"/>
                    <a:pt x="29346" y="6977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18"/>
            <p:cNvSpPr/>
            <p:nvPr/>
          </p:nvSpPr>
          <p:spPr>
            <a:xfrm>
              <a:off x="6073799" y="2710561"/>
              <a:ext cx="116249" cy="54072"/>
            </a:xfrm>
            <a:custGeom>
              <a:avLst/>
              <a:gdLst/>
              <a:ahLst/>
              <a:cxnLst/>
              <a:rect l="l" t="t" r="r" b="b"/>
              <a:pathLst>
                <a:path w="116249" h="54072" extrusionOk="0">
                  <a:moveTo>
                    <a:pt x="15568" y="46269"/>
                  </a:moveTo>
                  <a:cubicBezTo>
                    <a:pt x="9481" y="46431"/>
                    <a:pt x="6129" y="45983"/>
                    <a:pt x="509" y="52898"/>
                  </a:cubicBezTo>
                  <a:cubicBezTo>
                    <a:pt x="-2710" y="56861"/>
                    <a:pt x="10215" y="49688"/>
                    <a:pt x="14911" y="47669"/>
                  </a:cubicBezTo>
                  <a:cubicBezTo>
                    <a:pt x="18254" y="46221"/>
                    <a:pt x="21826" y="45345"/>
                    <a:pt x="25198" y="43935"/>
                  </a:cubicBezTo>
                  <a:cubicBezTo>
                    <a:pt x="28912" y="42383"/>
                    <a:pt x="32522" y="40582"/>
                    <a:pt x="36133" y="38801"/>
                  </a:cubicBezTo>
                  <a:cubicBezTo>
                    <a:pt x="52849" y="30534"/>
                    <a:pt x="70042" y="23133"/>
                    <a:pt x="86720" y="14608"/>
                  </a:cubicBezTo>
                  <a:cubicBezTo>
                    <a:pt x="93216" y="11284"/>
                    <a:pt x="128144" y="-8519"/>
                    <a:pt x="112056" y="423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18"/>
            <p:cNvSpPr/>
            <p:nvPr/>
          </p:nvSpPr>
          <p:spPr>
            <a:xfrm>
              <a:off x="6121903" y="2779470"/>
              <a:ext cx="50345" cy="89597"/>
            </a:xfrm>
            <a:custGeom>
              <a:avLst/>
              <a:gdLst/>
              <a:ahLst/>
              <a:cxnLst/>
              <a:rect l="l" t="t" r="r" b="b"/>
              <a:pathLst>
                <a:path w="50345" h="89597" extrusionOk="0">
                  <a:moveTo>
                    <a:pt x="3154" y="17945"/>
                  </a:moveTo>
                  <a:cubicBezTo>
                    <a:pt x="-6580" y="13402"/>
                    <a:pt x="38264" y="-12858"/>
                    <a:pt x="43731" y="7868"/>
                  </a:cubicBezTo>
                  <a:cubicBezTo>
                    <a:pt x="48360" y="25442"/>
                    <a:pt x="14404" y="50483"/>
                    <a:pt x="14356" y="48797"/>
                  </a:cubicBezTo>
                  <a:cubicBezTo>
                    <a:pt x="14004" y="35262"/>
                    <a:pt x="54056" y="40615"/>
                    <a:pt x="50065" y="63770"/>
                  </a:cubicBezTo>
                  <a:cubicBezTo>
                    <a:pt x="44798" y="94307"/>
                    <a:pt x="-10647" y="98679"/>
                    <a:pt x="1821" y="7198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18"/>
            <p:cNvSpPr/>
            <p:nvPr/>
          </p:nvSpPr>
          <p:spPr>
            <a:xfrm>
              <a:off x="6255169" y="2654065"/>
              <a:ext cx="23622" cy="105365"/>
            </a:xfrm>
            <a:custGeom>
              <a:avLst/>
              <a:gdLst/>
              <a:ahLst/>
              <a:cxnLst/>
              <a:rect l="l" t="t" r="r" b="b"/>
              <a:pathLst>
                <a:path w="23622" h="105365" extrusionOk="0">
                  <a:moveTo>
                    <a:pt x="1763" y="0"/>
                  </a:moveTo>
                  <a:cubicBezTo>
                    <a:pt x="-8639" y="8239"/>
                    <a:pt x="30747" y="68018"/>
                    <a:pt x="22470" y="101908"/>
                  </a:cubicBezTo>
                  <a:cubicBezTo>
                    <a:pt x="22193" y="103022"/>
                    <a:pt x="22536" y="104213"/>
                    <a:pt x="22565" y="105366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18"/>
            <p:cNvSpPr/>
            <p:nvPr/>
          </p:nvSpPr>
          <p:spPr>
            <a:xfrm>
              <a:off x="6242500" y="2637701"/>
              <a:ext cx="85708" cy="146434"/>
            </a:xfrm>
            <a:custGeom>
              <a:avLst/>
              <a:gdLst/>
              <a:ahLst/>
              <a:cxnLst/>
              <a:rect l="l" t="t" r="r" b="b"/>
              <a:pathLst>
                <a:path w="85708" h="146434" extrusionOk="0">
                  <a:moveTo>
                    <a:pt x="963" y="30565"/>
                  </a:moveTo>
                  <a:cubicBezTo>
                    <a:pt x="-7552" y="22498"/>
                    <a:pt x="42778" y="-12640"/>
                    <a:pt x="59113" y="4791"/>
                  </a:cubicBezTo>
                  <a:cubicBezTo>
                    <a:pt x="71143" y="17612"/>
                    <a:pt x="38681" y="82563"/>
                    <a:pt x="25242" y="84610"/>
                  </a:cubicBezTo>
                  <a:cubicBezTo>
                    <a:pt x="22670" y="85001"/>
                    <a:pt x="32957" y="70628"/>
                    <a:pt x="43568" y="70971"/>
                  </a:cubicBezTo>
                  <a:cubicBezTo>
                    <a:pt x="58789" y="71456"/>
                    <a:pt x="82058" y="78314"/>
                    <a:pt x="85069" y="95478"/>
                  </a:cubicBezTo>
                  <a:cubicBezTo>
                    <a:pt x="95384" y="154267"/>
                    <a:pt x="-23002" y="155086"/>
                    <a:pt x="12697" y="13340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987;p18"/>
            <p:cNvSpPr/>
            <p:nvPr/>
          </p:nvSpPr>
          <p:spPr>
            <a:xfrm>
              <a:off x="6316540" y="2630895"/>
              <a:ext cx="80018" cy="119134"/>
            </a:xfrm>
            <a:custGeom>
              <a:avLst/>
              <a:gdLst/>
              <a:ahLst/>
              <a:cxnLst/>
              <a:rect l="l" t="t" r="r" b="b"/>
              <a:pathLst>
                <a:path w="80018" h="119134" extrusionOk="0">
                  <a:moveTo>
                    <a:pt x="694" y="100"/>
                  </a:moveTo>
                  <a:cubicBezTo>
                    <a:pt x="513" y="-385"/>
                    <a:pt x="-163" y="1024"/>
                    <a:pt x="37" y="1501"/>
                  </a:cubicBezTo>
                  <a:cubicBezTo>
                    <a:pt x="8219" y="21065"/>
                    <a:pt x="17544" y="40134"/>
                    <a:pt x="25821" y="59660"/>
                  </a:cubicBezTo>
                  <a:cubicBezTo>
                    <a:pt x="26669" y="61679"/>
                    <a:pt x="43576" y="119353"/>
                    <a:pt x="39166" y="118839"/>
                  </a:cubicBezTo>
                  <a:cubicBezTo>
                    <a:pt x="34212" y="118268"/>
                    <a:pt x="36051" y="114572"/>
                    <a:pt x="35518" y="112019"/>
                  </a:cubicBezTo>
                  <a:cubicBezTo>
                    <a:pt x="30393" y="87549"/>
                    <a:pt x="25021" y="17131"/>
                    <a:pt x="57882" y="67804"/>
                  </a:cubicBezTo>
                  <a:cubicBezTo>
                    <a:pt x="60682" y="72138"/>
                    <a:pt x="62911" y="76815"/>
                    <a:pt x="65169" y="81453"/>
                  </a:cubicBezTo>
                  <a:cubicBezTo>
                    <a:pt x="67560" y="86387"/>
                    <a:pt x="69503" y="91531"/>
                    <a:pt x="71798" y="96513"/>
                  </a:cubicBezTo>
                  <a:cubicBezTo>
                    <a:pt x="75360" y="104247"/>
                    <a:pt x="78723" y="110676"/>
                    <a:pt x="80018" y="119134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8" name="Google Shape;988;p18"/>
          <p:cNvGrpSpPr/>
          <p:nvPr/>
        </p:nvGrpSpPr>
        <p:grpSpPr>
          <a:xfrm rot="-483841">
            <a:off x="889089" y="543227"/>
            <a:ext cx="334824" cy="202555"/>
            <a:chOff x="9051500" y="249694"/>
            <a:chExt cx="321265" cy="194352"/>
          </a:xfrm>
        </p:grpSpPr>
        <p:sp>
          <p:nvSpPr>
            <p:cNvPr id="989" name="Google Shape;989;p18"/>
            <p:cNvSpPr/>
            <p:nvPr/>
          </p:nvSpPr>
          <p:spPr>
            <a:xfrm>
              <a:off x="9051500" y="249694"/>
              <a:ext cx="82181" cy="194352"/>
            </a:xfrm>
            <a:custGeom>
              <a:avLst/>
              <a:gdLst/>
              <a:ahLst/>
              <a:cxnLst/>
              <a:rect l="l" t="t" r="r" b="b"/>
              <a:pathLst>
                <a:path w="82181" h="194352" extrusionOk="0">
                  <a:moveTo>
                    <a:pt x="0" y="49436"/>
                  </a:moveTo>
                  <a:cubicBezTo>
                    <a:pt x="28499" y="91356"/>
                    <a:pt x="22384" y="153114"/>
                    <a:pt x="51473" y="193308"/>
                  </a:cubicBezTo>
                  <a:cubicBezTo>
                    <a:pt x="55931" y="199457"/>
                    <a:pt x="53321" y="176473"/>
                    <a:pt x="53368" y="175761"/>
                  </a:cubicBezTo>
                  <a:cubicBezTo>
                    <a:pt x="54064" y="164928"/>
                    <a:pt x="56188" y="156146"/>
                    <a:pt x="55330" y="145159"/>
                  </a:cubicBezTo>
                  <a:cubicBezTo>
                    <a:pt x="54254" y="131427"/>
                    <a:pt x="65370" y="-17419"/>
                    <a:pt x="82182" y="169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0" name="Google Shape;990;p18"/>
            <p:cNvSpPr/>
            <p:nvPr/>
          </p:nvSpPr>
          <p:spPr>
            <a:xfrm>
              <a:off x="9182745" y="370088"/>
              <a:ext cx="31784" cy="6547"/>
            </a:xfrm>
            <a:custGeom>
              <a:avLst/>
              <a:gdLst/>
              <a:ahLst/>
              <a:cxnLst/>
              <a:rect l="l" t="t" r="r" b="b"/>
              <a:pathLst>
                <a:path w="31784" h="6547" extrusionOk="0">
                  <a:moveTo>
                    <a:pt x="0" y="6547"/>
                  </a:moveTo>
                  <a:cubicBezTo>
                    <a:pt x="7725" y="1735"/>
                    <a:pt x="23070" y="1487"/>
                    <a:pt x="31785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1" name="Google Shape;991;p18"/>
            <p:cNvSpPr/>
            <p:nvPr/>
          </p:nvSpPr>
          <p:spPr>
            <a:xfrm>
              <a:off x="9184621" y="389946"/>
              <a:ext cx="36823" cy="4501"/>
            </a:xfrm>
            <a:custGeom>
              <a:avLst/>
              <a:gdLst/>
              <a:ahLst/>
              <a:cxnLst/>
              <a:rect l="l" t="t" r="r" b="b"/>
              <a:pathLst>
                <a:path w="36823" h="4501" extrusionOk="0">
                  <a:moveTo>
                    <a:pt x="0" y="3455"/>
                  </a:moveTo>
                  <a:cubicBezTo>
                    <a:pt x="13145" y="5704"/>
                    <a:pt x="24327" y="4227"/>
                    <a:pt x="36824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992;p18"/>
            <p:cNvSpPr/>
            <p:nvPr/>
          </p:nvSpPr>
          <p:spPr>
            <a:xfrm>
              <a:off x="9262473" y="303334"/>
              <a:ext cx="73322" cy="90157"/>
            </a:xfrm>
            <a:custGeom>
              <a:avLst/>
              <a:gdLst/>
              <a:ahLst/>
              <a:cxnLst/>
              <a:rect l="l" t="t" r="r" b="b"/>
              <a:pathLst>
                <a:path w="73322" h="90157" extrusionOk="0">
                  <a:moveTo>
                    <a:pt x="60507" y="3083"/>
                  </a:moveTo>
                  <a:cubicBezTo>
                    <a:pt x="39667" y="-9695"/>
                    <a:pt x="9616" y="20029"/>
                    <a:pt x="18026" y="41248"/>
                  </a:cubicBezTo>
                  <a:cubicBezTo>
                    <a:pt x="23293" y="54554"/>
                    <a:pt x="82644" y="44682"/>
                    <a:pt x="72061" y="69170"/>
                  </a:cubicBezTo>
                  <a:cubicBezTo>
                    <a:pt x="58564" y="100389"/>
                    <a:pt x="-28075" y="89962"/>
                    <a:pt x="9273" y="8100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18"/>
            <p:cNvSpPr/>
            <p:nvPr/>
          </p:nvSpPr>
          <p:spPr>
            <a:xfrm>
              <a:off x="9343699" y="260679"/>
              <a:ext cx="29066" cy="57634"/>
            </a:xfrm>
            <a:custGeom>
              <a:avLst/>
              <a:gdLst/>
              <a:ahLst/>
              <a:cxnLst/>
              <a:rect l="l" t="t" r="r" b="b"/>
              <a:pathLst>
                <a:path w="29066" h="57634" extrusionOk="0">
                  <a:moveTo>
                    <a:pt x="9648" y="1876"/>
                  </a:moveTo>
                  <a:cubicBezTo>
                    <a:pt x="-3592" y="10122"/>
                    <a:pt x="22621" y="-8186"/>
                    <a:pt x="28650" y="4848"/>
                  </a:cubicBezTo>
                  <a:cubicBezTo>
                    <a:pt x="32422" y="13019"/>
                    <a:pt x="9448" y="38199"/>
                    <a:pt x="3495" y="34551"/>
                  </a:cubicBezTo>
                  <a:cubicBezTo>
                    <a:pt x="-3687" y="30147"/>
                    <a:pt x="27269" y="30994"/>
                    <a:pt x="28317" y="39356"/>
                  </a:cubicBezTo>
                  <a:cubicBezTo>
                    <a:pt x="29879" y="51825"/>
                    <a:pt x="-1220" y="65999"/>
                    <a:pt x="37" y="5152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4" name="Google Shape;994;p18"/>
          <p:cNvSpPr/>
          <p:nvPr/>
        </p:nvSpPr>
        <p:spPr>
          <a:xfrm rot="2472047" flipH="1">
            <a:off x="10764376" y="5779900"/>
            <a:ext cx="972333" cy="718294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95" name="Google Shape;995;p18"/>
          <p:cNvGrpSpPr/>
          <p:nvPr/>
        </p:nvGrpSpPr>
        <p:grpSpPr>
          <a:xfrm>
            <a:off x="3234460" y="5758489"/>
            <a:ext cx="526417" cy="279333"/>
            <a:chOff x="5791759" y="2630895"/>
            <a:chExt cx="604799" cy="320925"/>
          </a:xfrm>
        </p:grpSpPr>
        <p:sp>
          <p:nvSpPr>
            <p:cNvPr id="996" name="Google Shape;996;p18"/>
            <p:cNvSpPr/>
            <p:nvPr/>
          </p:nvSpPr>
          <p:spPr>
            <a:xfrm>
              <a:off x="5791759" y="2671104"/>
              <a:ext cx="98284" cy="280716"/>
            </a:xfrm>
            <a:custGeom>
              <a:avLst/>
              <a:gdLst/>
              <a:ahLst/>
              <a:cxnLst/>
              <a:rect l="l" t="t" r="r" b="b"/>
              <a:pathLst>
                <a:path w="98284" h="280716" extrusionOk="0">
                  <a:moveTo>
                    <a:pt x="0" y="100194"/>
                  </a:moveTo>
                  <a:cubicBezTo>
                    <a:pt x="22822" y="157278"/>
                    <a:pt x="34376" y="229620"/>
                    <a:pt x="73219" y="279626"/>
                  </a:cubicBezTo>
                  <a:cubicBezTo>
                    <a:pt x="78038" y="285837"/>
                    <a:pt x="72076" y="263824"/>
                    <a:pt x="73133" y="256033"/>
                  </a:cubicBezTo>
                  <a:cubicBezTo>
                    <a:pt x="75638" y="237630"/>
                    <a:pt x="73781" y="218533"/>
                    <a:pt x="74752" y="199759"/>
                  </a:cubicBezTo>
                  <a:cubicBezTo>
                    <a:pt x="77524" y="146667"/>
                    <a:pt x="80620" y="93079"/>
                    <a:pt x="90907" y="40720"/>
                  </a:cubicBezTo>
                  <a:cubicBezTo>
                    <a:pt x="91697" y="36653"/>
                    <a:pt x="101880" y="3201"/>
                    <a:pt x="96936" y="401"/>
                  </a:cubicBezTo>
                  <a:cubicBezTo>
                    <a:pt x="91564" y="-2638"/>
                    <a:pt x="93688" y="12402"/>
                    <a:pt x="93364" y="1856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18"/>
            <p:cNvSpPr/>
            <p:nvPr/>
          </p:nvSpPr>
          <p:spPr>
            <a:xfrm>
              <a:off x="5946978" y="2823191"/>
              <a:ext cx="60941" cy="12553"/>
            </a:xfrm>
            <a:custGeom>
              <a:avLst/>
              <a:gdLst/>
              <a:ahLst/>
              <a:cxnLst/>
              <a:rect l="l" t="t" r="r" b="b"/>
              <a:pathLst>
                <a:path w="60941" h="12553" extrusionOk="0">
                  <a:moveTo>
                    <a:pt x="0" y="12554"/>
                  </a:moveTo>
                  <a:cubicBezTo>
                    <a:pt x="16707" y="1333"/>
                    <a:pt x="41081" y="5486"/>
                    <a:pt x="60941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18"/>
            <p:cNvSpPr/>
            <p:nvPr/>
          </p:nvSpPr>
          <p:spPr>
            <a:xfrm>
              <a:off x="5959380" y="2855794"/>
              <a:ext cx="53006" cy="11106"/>
            </a:xfrm>
            <a:custGeom>
              <a:avLst/>
              <a:gdLst/>
              <a:ahLst/>
              <a:cxnLst/>
              <a:rect l="l" t="t" r="r" b="b"/>
              <a:pathLst>
                <a:path w="53006" h="11106" extrusionOk="0">
                  <a:moveTo>
                    <a:pt x="0" y="11106"/>
                  </a:moveTo>
                  <a:cubicBezTo>
                    <a:pt x="15707" y="1572"/>
                    <a:pt x="35271" y="3724"/>
                    <a:pt x="53007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18"/>
            <p:cNvSpPr/>
            <p:nvPr/>
          </p:nvSpPr>
          <p:spPr>
            <a:xfrm>
              <a:off x="6081443" y="2633872"/>
              <a:ext cx="29346" cy="69769"/>
            </a:xfrm>
            <a:custGeom>
              <a:avLst/>
              <a:gdLst/>
              <a:ahLst/>
              <a:cxnLst/>
              <a:rect l="l" t="t" r="r" b="b"/>
              <a:pathLst>
                <a:path w="29346" h="69769" extrusionOk="0">
                  <a:moveTo>
                    <a:pt x="0" y="59473"/>
                  </a:moveTo>
                  <a:cubicBezTo>
                    <a:pt x="9401" y="39347"/>
                    <a:pt x="13678" y="23383"/>
                    <a:pt x="18535" y="1523"/>
                  </a:cubicBezTo>
                  <a:cubicBezTo>
                    <a:pt x="20231" y="-6144"/>
                    <a:pt x="17564" y="17230"/>
                    <a:pt x="17774" y="25079"/>
                  </a:cubicBezTo>
                  <a:cubicBezTo>
                    <a:pt x="18212" y="41500"/>
                    <a:pt x="23993" y="55035"/>
                    <a:pt x="29346" y="6977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18"/>
            <p:cNvSpPr/>
            <p:nvPr/>
          </p:nvSpPr>
          <p:spPr>
            <a:xfrm>
              <a:off x="6073799" y="2710561"/>
              <a:ext cx="116249" cy="54072"/>
            </a:xfrm>
            <a:custGeom>
              <a:avLst/>
              <a:gdLst/>
              <a:ahLst/>
              <a:cxnLst/>
              <a:rect l="l" t="t" r="r" b="b"/>
              <a:pathLst>
                <a:path w="116249" h="54072" extrusionOk="0">
                  <a:moveTo>
                    <a:pt x="15568" y="46269"/>
                  </a:moveTo>
                  <a:cubicBezTo>
                    <a:pt x="9481" y="46431"/>
                    <a:pt x="6129" y="45983"/>
                    <a:pt x="509" y="52898"/>
                  </a:cubicBezTo>
                  <a:cubicBezTo>
                    <a:pt x="-2710" y="56861"/>
                    <a:pt x="10215" y="49688"/>
                    <a:pt x="14911" y="47669"/>
                  </a:cubicBezTo>
                  <a:cubicBezTo>
                    <a:pt x="18254" y="46221"/>
                    <a:pt x="21826" y="45345"/>
                    <a:pt x="25198" y="43935"/>
                  </a:cubicBezTo>
                  <a:cubicBezTo>
                    <a:pt x="28912" y="42383"/>
                    <a:pt x="32522" y="40582"/>
                    <a:pt x="36133" y="38801"/>
                  </a:cubicBezTo>
                  <a:cubicBezTo>
                    <a:pt x="52849" y="30534"/>
                    <a:pt x="70042" y="23133"/>
                    <a:pt x="86720" y="14608"/>
                  </a:cubicBezTo>
                  <a:cubicBezTo>
                    <a:pt x="93216" y="11284"/>
                    <a:pt x="128144" y="-8519"/>
                    <a:pt x="112056" y="423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18"/>
            <p:cNvSpPr/>
            <p:nvPr/>
          </p:nvSpPr>
          <p:spPr>
            <a:xfrm>
              <a:off x="6121903" y="2779470"/>
              <a:ext cx="50345" cy="89597"/>
            </a:xfrm>
            <a:custGeom>
              <a:avLst/>
              <a:gdLst/>
              <a:ahLst/>
              <a:cxnLst/>
              <a:rect l="l" t="t" r="r" b="b"/>
              <a:pathLst>
                <a:path w="50345" h="89597" extrusionOk="0">
                  <a:moveTo>
                    <a:pt x="3154" y="17945"/>
                  </a:moveTo>
                  <a:cubicBezTo>
                    <a:pt x="-6580" y="13402"/>
                    <a:pt x="38264" y="-12858"/>
                    <a:pt x="43731" y="7868"/>
                  </a:cubicBezTo>
                  <a:cubicBezTo>
                    <a:pt x="48360" y="25442"/>
                    <a:pt x="14404" y="50483"/>
                    <a:pt x="14356" y="48797"/>
                  </a:cubicBezTo>
                  <a:cubicBezTo>
                    <a:pt x="14004" y="35262"/>
                    <a:pt x="54056" y="40615"/>
                    <a:pt x="50065" y="63770"/>
                  </a:cubicBezTo>
                  <a:cubicBezTo>
                    <a:pt x="44798" y="94307"/>
                    <a:pt x="-10647" y="98679"/>
                    <a:pt x="1821" y="7198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18"/>
            <p:cNvSpPr/>
            <p:nvPr/>
          </p:nvSpPr>
          <p:spPr>
            <a:xfrm>
              <a:off x="6255169" y="2654065"/>
              <a:ext cx="23622" cy="105365"/>
            </a:xfrm>
            <a:custGeom>
              <a:avLst/>
              <a:gdLst/>
              <a:ahLst/>
              <a:cxnLst/>
              <a:rect l="l" t="t" r="r" b="b"/>
              <a:pathLst>
                <a:path w="23622" h="105365" extrusionOk="0">
                  <a:moveTo>
                    <a:pt x="1763" y="0"/>
                  </a:moveTo>
                  <a:cubicBezTo>
                    <a:pt x="-8639" y="8239"/>
                    <a:pt x="30747" y="68018"/>
                    <a:pt x="22470" y="101908"/>
                  </a:cubicBezTo>
                  <a:cubicBezTo>
                    <a:pt x="22193" y="103022"/>
                    <a:pt x="22536" y="104213"/>
                    <a:pt x="22565" y="105366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18"/>
            <p:cNvSpPr/>
            <p:nvPr/>
          </p:nvSpPr>
          <p:spPr>
            <a:xfrm>
              <a:off x="6242500" y="2637701"/>
              <a:ext cx="85708" cy="146434"/>
            </a:xfrm>
            <a:custGeom>
              <a:avLst/>
              <a:gdLst/>
              <a:ahLst/>
              <a:cxnLst/>
              <a:rect l="l" t="t" r="r" b="b"/>
              <a:pathLst>
                <a:path w="85708" h="146434" extrusionOk="0">
                  <a:moveTo>
                    <a:pt x="963" y="30565"/>
                  </a:moveTo>
                  <a:cubicBezTo>
                    <a:pt x="-7552" y="22498"/>
                    <a:pt x="42778" y="-12640"/>
                    <a:pt x="59113" y="4791"/>
                  </a:cubicBezTo>
                  <a:cubicBezTo>
                    <a:pt x="71143" y="17612"/>
                    <a:pt x="38681" y="82563"/>
                    <a:pt x="25242" y="84610"/>
                  </a:cubicBezTo>
                  <a:cubicBezTo>
                    <a:pt x="22670" y="85001"/>
                    <a:pt x="32957" y="70628"/>
                    <a:pt x="43568" y="70971"/>
                  </a:cubicBezTo>
                  <a:cubicBezTo>
                    <a:pt x="58789" y="71456"/>
                    <a:pt x="82058" y="78314"/>
                    <a:pt x="85069" y="95478"/>
                  </a:cubicBezTo>
                  <a:cubicBezTo>
                    <a:pt x="95384" y="154267"/>
                    <a:pt x="-23002" y="155086"/>
                    <a:pt x="12697" y="13340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18"/>
            <p:cNvSpPr/>
            <p:nvPr/>
          </p:nvSpPr>
          <p:spPr>
            <a:xfrm>
              <a:off x="6316540" y="2630895"/>
              <a:ext cx="80018" cy="119134"/>
            </a:xfrm>
            <a:custGeom>
              <a:avLst/>
              <a:gdLst/>
              <a:ahLst/>
              <a:cxnLst/>
              <a:rect l="l" t="t" r="r" b="b"/>
              <a:pathLst>
                <a:path w="80018" h="119134" extrusionOk="0">
                  <a:moveTo>
                    <a:pt x="694" y="100"/>
                  </a:moveTo>
                  <a:cubicBezTo>
                    <a:pt x="513" y="-385"/>
                    <a:pt x="-163" y="1024"/>
                    <a:pt x="37" y="1501"/>
                  </a:cubicBezTo>
                  <a:cubicBezTo>
                    <a:pt x="8219" y="21065"/>
                    <a:pt x="17544" y="40134"/>
                    <a:pt x="25821" y="59660"/>
                  </a:cubicBezTo>
                  <a:cubicBezTo>
                    <a:pt x="26669" y="61679"/>
                    <a:pt x="43576" y="119353"/>
                    <a:pt x="39166" y="118839"/>
                  </a:cubicBezTo>
                  <a:cubicBezTo>
                    <a:pt x="34212" y="118268"/>
                    <a:pt x="36051" y="114572"/>
                    <a:pt x="35518" y="112019"/>
                  </a:cubicBezTo>
                  <a:cubicBezTo>
                    <a:pt x="30393" y="87549"/>
                    <a:pt x="25021" y="17131"/>
                    <a:pt x="57882" y="67804"/>
                  </a:cubicBezTo>
                  <a:cubicBezTo>
                    <a:pt x="60682" y="72138"/>
                    <a:pt x="62911" y="76815"/>
                    <a:pt x="65169" y="81453"/>
                  </a:cubicBezTo>
                  <a:cubicBezTo>
                    <a:pt x="67560" y="86387"/>
                    <a:pt x="69503" y="91531"/>
                    <a:pt x="71798" y="96513"/>
                  </a:cubicBezTo>
                  <a:cubicBezTo>
                    <a:pt x="75360" y="104247"/>
                    <a:pt x="78723" y="110676"/>
                    <a:pt x="80018" y="119134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115471F-924D-4AB2-BCB1-0E812C0DB0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20"/>
          <p:cNvSpPr/>
          <p:nvPr/>
        </p:nvSpPr>
        <p:spPr>
          <a:xfrm>
            <a:off x="1161373" y="3179733"/>
            <a:ext cx="2559300" cy="4512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5" name="Google Shape;1095;p20"/>
          <p:cNvSpPr/>
          <p:nvPr/>
        </p:nvSpPr>
        <p:spPr>
          <a:xfrm>
            <a:off x="4529826" y="2430957"/>
            <a:ext cx="2559300" cy="451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6" name="Google Shape;1096;p20"/>
          <p:cNvSpPr/>
          <p:nvPr/>
        </p:nvSpPr>
        <p:spPr>
          <a:xfrm>
            <a:off x="8060498" y="3203400"/>
            <a:ext cx="2559300" cy="4512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0" name="Google Shape;1100;p20"/>
          <p:cNvSpPr txBox="1">
            <a:spLocks noGrp="1"/>
          </p:cNvSpPr>
          <p:nvPr>
            <p:ph type="title"/>
          </p:nvPr>
        </p:nvSpPr>
        <p:spPr>
          <a:xfrm>
            <a:off x="1330350" y="923138"/>
            <a:ext cx="9531300" cy="714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Montserrat Alternates Black" panose="00000A00000000000000" pitchFamily="2" charset="-52"/>
              </a:rPr>
              <a:t>НАПРАВЛЕНИЯ</a:t>
            </a:r>
            <a:endParaRPr dirty="0">
              <a:latin typeface="Montserrat Alternates Black" panose="00000A00000000000000" pitchFamily="2" charset="-52"/>
            </a:endParaRPr>
          </a:p>
        </p:txBody>
      </p:sp>
      <p:sp>
        <p:nvSpPr>
          <p:cNvPr id="1101" name="Google Shape;1101;p20"/>
          <p:cNvSpPr txBox="1">
            <a:spLocks noGrp="1"/>
          </p:cNvSpPr>
          <p:nvPr>
            <p:ph type="body" idx="1"/>
          </p:nvPr>
        </p:nvSpPr>
        <p:spPr>
          <a:xfrm>
            <a:off x="1111641" y="4189041"/>
            <a:ext cx="2801100" cy="123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ПОДГОТОВКА К ВКР</a:t>
            </a:r>
            <a:endParaRPr sz="2400" dirty="0"/>
          </a:p>
        </p:txBody>
      </p:sp>
      <p:sp>
        <p:nvSpPr>
          <p:cNvPr id="1102" name="Google Shape;1102;p20"/>
          <p:cNvSpPr txBox="1">
            <a:spLocks noGrp="1"/>
          </p:cNvSpPr>
          <p:nvPr>
            <p:ph type="body" idx="2"/>
          </p:nvPr>
        </p:nvSpPr>
        <p:spPr>
          <a:xfrm>
            <a:off x="4747660" y="3130890"/>
            <a:ext cx="2801100" cy="123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РЕПЕТИТОРСТВО</a:t>
            </a:r>
            <a:endParaRPr lang="en-US" sz="2400" dirty="0"/>
          </a:p>
        </p:txBody>
      </p:sp>
      <p:sp>
        <p:nvSpPr>
          <p:cNvPr id="1105" name="Google Shape;1105;p20"/>
          <p:cNvSpPr txBox="1">
            <a:spLocks noGrp="1"/>
          </p:cNvSpPr>
          <p:nvPr>
            <p:ph type="title" idx="5"/>
          </p:nvPr>
        </p:nvSpPr>
        <p:spPr>
          <a:xfrm>
            <a:off x="985692" y="3136358"/>
            <a:ext cx="2801100" cy="651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 </a:t>
            </a:r>
            <a:endParaRPr dirty="0"/>
          </a:p>
        </p:txBody>
      </p:sp>
      <p:sp>
        <p:nvSpPr>
          <p:cNvPr id="1106" name="Google Shape;1106;p20"/>
          <p:cNvSpPr txBox="1">
            <a:spLocks noGrp="1"/>
          </p:cNvSpPr>
          <p:nvPr>
            <p:ph type="title" idx="6"/>
          </p:nvPr>
        </p:nvSpPr>
        <p:spPr>
          <a:xfrm>
            <a:off x="4453625" y="2330897"/>
            <a:ext cx="2801100" cy="651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 </a:t>
            </a:r>
            <a:endParaRPr dirty="0"/>
          </a:p>
        </p:txBody>
      </p:sp>
      <p:sp>
        <p:nvSpPr>
          <p:cNvPr id="1109" name="Google Shape;1109;p20"/>
          <p:cNvSpPr txBox="1">
            <a:spLocks noGrp="1"/>
          </p:cNvSpPr>
          <p:nvPr>
            <p:ph type="body" idx="9"/>
          </p:nvPr>
        </p:nvSpPr>
        <p:spPr>
          <a:xfrm>
            <a:off x="7984296" y="4057939"/>
            <a:ext cx="2801100" cy="123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ПОМОЩЬ ИНОСТРАННЫМ СТУДЕНТАМ</a:t>
            </a:r>
            <a:endParaRPr sz="2400" dirty="0"/>
          </a:p>
        </p:txBody>
      </p:sp>
      <p:sp>
        <p:nvSpPr>
          <p:cNvPr id="1111" name="Google Shape;1111;p20"/>
          <p:cNvSpPr txBox="1">
            <a:spLocks noGrp="1"/>
          </p:cNvSpPr>
          <p:nvPr>
            <p:ph type="title" idx="14"/>
          </p:nvPr>
        </p:nvSpPr>
        <p:spPr>
          <a:xfrm>
            <a:off x="7984296" y="3098640"/>
            <a:ext cx="2801100" cy="651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1113" name="Google Shape;1113;p20"/>
          <p:cNvSpPr/>
          <p:nvPr/>
        </p:nvSpPr>
        <p:spPr>
          <a:xfrm rot="5400000">
            <a:off x="10406378" y="415777"/>
            <a:ext cx="1442190" cy="1336048"/>
          </a:xfrm>
          <a:custGeom>
            <a:avLst/>
            <a:gdLst/>
            <a:ahLst/>
            <a:cxnLst/>
            <a:rect l="l" t="t" r="r" b="b"/>
            <a:pathLst>
              <a:path w="3871652" h="3586705" extrusionOk="0">
                <a:moveTo>
                  <a:pt x="0" y="3586705"/>
                </a:moveTo>
                <a:cubicBezTo>
                  <a:pt x="0" y="3586705"/>
                  <a:pt x="-267" y="2753592"/>
                  <a:pt x="625630" y="1745208"/>
                </a:cubicBezTo>
                <a:cubicBezTo>
                  <a:pt x="1855546" y="-236239"/>
                  <a:pt x="3593002" y="-321945"/>
                  <a:pt x="3857702" y="458162"/>
                </a:cubicBezTo>
                <a:cubicBezTo>
                  <a:pt x="4026294" y="955072"/>
                  <a:pt x="2628882" y="828084"/>
                  <a:pt x="1716577" y="1692955"/>
                </a:cubicBezTo>
                <a:cubicBezTo>
                  <a:pt x="1107700" y="2270160"/>
                  <a:pt x="982066" y="2916146"/>
                  <a:pt x="1434761" y="2943063"/>
                </a:cubicBezTo>
                <a:cubicBezTo>
                  <a:pt x="1951273" y="2973781"/>
                  <a:pt x="1952987" y="1705928"/>
                  <a:pt x="2652313" y="1744332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4" name="Google Shape;1114;p20"/>
          <p:cNvGrpSpPr/>
          <p:nvPr/>
        </p:nvGrpSpPr>
        <p:grpSpPr>
          <a:xfrm>
            <a:off x="848431" y="501230"/>
            <a:ext cx="691988" cy="961226"/>
            <a:chOff x="8319351" y="4894840"/>
            <a:chExt cx="591140" cy="821140"/>
          </a:xfrm>
        </p:grpSpPr>
        <p:sp>
          <p:nvSpPr>
            <p:cNvPr id="1115" name="Google Shape;1115;p20"/>
            <p:cNvSpPr/>
            <p:nvPr/>
          </p:nvSpPr>
          <p:spPr>
            <a:xfrm>
              <a:off x="8319351" y="4894840"/>
              <a:ext cx="581615" cy="158315"/>
            </a:xfrm>
            <a:custGeom>
              <a:avLst/>
              <a:gdLst/>
              <a:ahLst/>
              <a:cxnLst/>
              <a:rect l="l" t="t" r="r" b="b"/>
              <a:pathLst>
                <a:path w="581615" h="158315" extrusionOk="0">
                  <a:moveTo>
                    <a:pt x="0" y="79153"/>
                  </a:moveTo>
                  <a:cubicBezTo>
                    <a:pt x="0" y="35433"/>
                    <a:pt x="130197" y="0"/>
                    <a:pt x="290808" y="0"/>
                  </a:cubicBezTo>
                  <a:cubicBezTo>
                    <a:pt x="451409" y="0"/>
                    <a:pt x="581616" y="35433"/>
                    <a:pt x="581616" y="79153"/>
                  </a:cubicBezTo>
                  <a:cubicBezTo>
                    <a:pt x="581616" y="122873"/>
                    <a:pt x="451409" y="158315"/>
                    <a:pt x="290808" y="158315"/>
                  </a:cubicBezTo>
                  <a:cubicBezTo>
                    <a:pt x="130197" y="158315"/>
                    <a:pt x="0" y="122873"/>
                    <a:pt x="0" y="79153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20"/>
            <p:cNvSpPr/>
            <p:nvPr/>
          </p:nvSpPr>
          <p:spPr>
            <a:xfrm>
              <a:off x="8319351" y="5636809"/>
              <a:ext cx="581615" cy="79171"/>
            </a:xfrm>
            <a:custGeom>
              <a:avLst/>
              <a:gdLst/>
              <a:ahLst/>
              <a:cxnLst/>
              <a:rect l="l" t="t" r="r" b="b"/>
              <a:pathLst>
                <a:path w="581615" h="79171" extrusionOk="0">
                  <a:moveTo>
                    <a:pt x="0" y="0"/>
                  </a:moveTo>
                  <a:cubicBezTo>
                    <a:pt x="0" y="43719"/>
                    <a:pt x="130207" y="79171"/>
                    <a:pt x="290808" y="79171"/>
                  </a:cubicBezTo>
                  <a:cubicBezTo>
                    <a:pt x="451418" y="79171"/>
                    <a:pt x="581616" y="43719"/>
                    <a:pt x="581616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20"/>
            <p:cNvSpPr/>
            <p:nvPr/>
          </p:nvSpPr>
          <p:spPr>
            <a:xfrm>
              <a:off x="8319351" y="4973992"/>
              <a:ext cx="9525" cy="657720"/>
            </a:xfrm>
            <a:custGeom>
              <a:avLst/>
              <a:gdLst/>
              <a:ahLst/>
              <a:cxnLst/>
              <a:rect l="l" t="t" r="r" b="b"/>
              <a:pathLst>
                <a:path w="9525" h="657720" extrusionOk="0">
                  <a:moveTo>
                    <a:pt x="0" y="65772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20"/>
            <p:cNvSpPr/>
            <p:nvPr/>
          </p:nvSpPr>
          <p:spPr>
            <a:xfrm>
              <a:off x="8900966" y="4973992"/>
              <a:ext cx="9525" cy="657720"/>
            </a:xfrm>
            <a:custGeom>
              <a:avLst/>
              <a:gdLst/>
              <a:ahLst/>
              <a:cxnLst/>
              <a:rect l="l" t="t" r="r" b="b"/>
              <a:pathLst>
                <a:path w="9525" h="657720" extrusionOk="0">
                  <a:moveTo>
                    <a:pt x="0" y="0"/>
                  </a:moveTo>
                  <a:lnTo>
                    <a:pt x="0" y="65772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20"/>
            <p:cNvSpPr/>
            <p:nvPr/>
          </p:nvSpPr>
          <p:spPr>
            <a:xfrm>
              <a:off x="8319351" y="5557627"/>
              <a:ext cx="581615" cy="79181"/>
            </a:xfrm>
            <a:custGeom>
              <a:avLst/>
              <a:gdLst/>
              <a:ahLst/>
              <a:cxnLst/>
              <a:rect l="l" t="t" r="r" b="b"/>
              <a:pathLst>
                <a:path w="581615" h="79181" extrusionOk="0">
                  <a:moveTo>
                    <a:pt x="581616" y="79182"/>
                  </a:moveTo>
                  <a:cubicBezTo>
                    <a:pt x="581616" y="35462"/>
                    <a:pt x="451418" y="0"/>
                    <a:pt x="290808" y="0"/>
                  </a:cubicBezTo>
                  <a:cubicBezTo>
                    <a:pt x="130207" y="0"/>
                    <a:pt x="0" y="35462"/>
                    <a:pt x="0" y="7918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dash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0" name="Google Shape;1120;p20"/>
          <p:cNvGrpSpPr/>
          <p:nvPr/>
        </p:nvGrpSpPr>
        <p:grpSpPr>
          <a:xfrm>
            <a:off x="848437" y="295236"/>
            <a:ext cx="312936" cy="153680"/>
            <a:chOff x="10862134" y="3312644"/>
            <a:chExt cx="416027" cy="204307"/>
          </a:xfrm>
        </p:grpSpPr>
        <p:sp>
          <p:nvSpPr>
            <p:cNvPr id="1121" name="Google Shape;1121;p20"/>
            <p:cNvSpPr/>
            <p:nvPr/>
          </p:nvSpPr>
          <p:spPr>
            <a:xfrm>
              <a:off x="10862134" y="3312644"/>
              <a:ext cx="69302" cy="204307"/>
            </a:xfrm>
            <a:custGeom>
              <a:avLst/>
              <a:gdLst/>
              <a:ahLst/>
              <a:cxnLst/>
              <a:rect l="l" t="t" r="r" b="b"/>
              <a:pathLst>
                <a:path w="69302" h="204307" extrusionOk="0">
                  <a:moveTo>
                    <a:pt x="3963" y="83218"/>
                  </a:moveTo>
                  <a:cubicBezTo>
                    <a:pt x="-6800" y="83818"/>
                    <a:pt x="7202" y="105030"/>
                    <a:pt x="12441" y="114403"/>
                  </a:cubicBezTo>
                  <a:cubicBezTo>
                    <a:pt x="27110" y="140206"/>
                    <a:pt x="45778" y="163618"/>
                    <a:pt x="59589" y="189803"/>
                  </a:cubicBezTo>
                  <a:cubicBezTo>
                    <a:pt x="62161" y="194565"/>
                    <a:pt x="62161" y="206062"/>
                    <a:pt x="67210" y="204081"/>
                  </a:cubicBezTo>
                  <a:cubicBezTo>
                    <a:pt x="71400" y="202404"/>
                    <a:pt x="68066" y="157827"/>
                    <a:pt x="67686" y="152046"/>
                  </a:cubicBezTo>
                  <a:cubicBezTo>
                    <a:pt x="65590" y="113469"/>
                    <a:pt x="46064" y="36755"/>
                    <a:pt x="61590" y="874"/>
                  </a:cubicBezTo>
                  <a:cubicBezTo>
                    <a:pt x="63495" y="-3498"/>
                    <a:pt x="65114" y="9723"/>
                    <a:pt x="66828" y="1414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20"/>
            <p:cNvSpPr/>
            <p:nvPr/>
          </p:nvSpPr>
          <p:spPr>
            <a:xfrm>
              <a:off x="11001003" y="3431825"/>
              <a:ext cx="33121" cy="6338"/>
            </a:xfrm>
            <a:custGeom>
              <a:avLst/>
              <a:gdLst/>
              <a:ahLst/>
              <a:cxnLst/>
              <a:rect l="l" t="t" r="r" b="b"/>
              <a:pathLst>
                <a:path w="33121" h="6338" extrusionOk="0">
                  <a:moveTo>
                    <a:pt x="19305" y="1833"/>
                  </a:moveTo>
                  <a:cubicBezTo>
                    <a:pt x="25495" y="699"/>
                    <a:pt x="-5366" y="7195"/>
                    <a:pt x="826" y="6243"/>
                  </a:cubicBezTo>
                  <a:cubicBezTo>
                    <a:pt x="11018" y="4709"/>
                    <a:pt x="41307" y="-520"/>
                    <a:pt x="31020" y="42"/>
                  </a:cubicBezTo>
                  <a:cubicBezTo>
                    <a:pt x="18923" y="718"/>
                    <a:pt x="7113" y="4043"/>
                    <a:pt x="19305" y="1833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20"/>
            <p:cNvSpPr/>
            <p:nvPr/>
          </p:nvSpPr>
          <p:spPr>
            <a:xfrm>
              <a:off x="10999979" y="3457687"/>
              <a:ext cx="27320" cy="2555"/>
            </a:xfrm>
            <a:custGeom>
              <a:avLst/>
              <a:gdLst/>
              <a:ahLst/>
              <a:cxnLst/>
              <a:rect l="l" t="t" r="r" b="b"/>
              <a:pathLst>
                <a:path w="27320" h="2555" extrusionOk="0">
                  <a:moveTo>
                    <a:pt x="19375" y="326"/>
                  </a:moveTo>
                  <a:cubicBezTo>
                    <a:pt x="25567" y="-607"/>
                    <a:pt x="-5294" y="631"/>
                    <a:pt x="802" y="1926"/>
                  </a:cubicBezTo>
                  <a:cubicBezTo>
                    <a:pt x="8898" y="3660"/>
                    <a:pt x="33949" y="1212"/>
                    <a:pt x="25662" y="1679"/>
                  </a:cubicBezTo>
                  <a:cubicBezTo>
                    <a:pt x="15566" y="2241"/>
                    <a:pt x="5374" y="2450"/>
                    <a:pt x="19375" y="32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20"/>
            <p:cNvSpPr/>
            <p:nvPr/>
          </p:nvSpPr>
          <p:spPr>
            <a:xfrm>
              <a:off x="11105828" y="3355219"/>
              <a:ext cx="13978" cy="120672"/>
            </a:xfrm>
            <a:custGeom>
              <a:avLst/>
              <a:gdLst/>
              <a:ahLst/>
              <a:cxnLst/>
              <a:rect l="l" t="t" r="r" b="b"/>
              <a:pathLst>
                <a:path w="13978" h="120672" extrusionOk="0">
                  <a:moveTo>
                    <a:pt x="3348" y="0"/>
                  </a:moveTo>
                  <a:cubicBezTo>
                    <a:pt x="-11131" y="33566"/>
                    <a:pt x="27160" y="78457"/>
                    <a:pt x="8967" y="12067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20"/>
            <p:cNvSpPr/>
            <p:nvPr/>
          </p:nvSpPr>
          <p:spPr>
            <a:xfrm>
              <a:off x="11076654" y="3328910"/>
              <a:ext cx="118027" cy="162411"/>
            </a:xfrm>
            <a:custGeom>
              <a:avLst/>
              <a:gdLst/>
              <a:ahLst/>
              <a:cxnLst/>
              <a:rect l="l" t="t" r="r" b="b"/>
              <a:pathLst>
                <a:path w="118027" h="162411" extrusionOk="0">
                  <a:moveTo>
                    <a:pt x="4709" y="33510"/>
                  </a:moveTo>
                  <a:cubicBezTo>
                    <a:pt x="-23771" y="21223"/>
                    <a:pt x="85767" y="-18582"/>
                    <a:pt x="97197" y="10278"/>
                  </a:cubicBezTo>
                  <a:cubicBezTo>
                    <a:pt x="110532" y="43940"/>
                    <a:pt x="39857" y="118530"/>
                    <a:pt x="28617" y="98890"/>
                  </a:cubicBezTo>
                  <a:cubicBezTo>
                    <a:pt x="17567" y="79516"/>
                    <a:pt x="103292" y="51684"/>
                    <a:pt x="116532" y="92879"/>
                  </a:cubicBezTo>
                  <a:cubicBezTo>
                    <a:pt x="121485" y="108272"/>
                    <a:pt x="113389" y="125045"/>
                    <a:pt x="103103" y="136590"/>
                  </a:cubicBezTo>
                  <a:cubicBezTo>
                    <a:pt x="50620" y="195245"/>
                    <a:pt x="-14150" y="135247"/>
                    <a:pt x="17283" y="13796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20"/>
            <p:cNvSpPr/>
            <p:nvPr/>
          </p:nvSpPr>
          <p:spPr>
            <a:xfrm>
              <a:off x="11212046" y="3333673"/>
              <a:ext cx="66115" cy="124860"/>
            </a:xfrm>
            <a:custGeom>
              <a:avLst/>
              <a:gdLst/>
              <a:ahLst/>
              <a:cxnLst/>
              <a:rect l="l" t="t" r="r" b="b"/>
              <a:pathLst>
                <a:path w="66115" h="124860" extrusionOk="0">
                  <a:moveTo>
                    <a:pt x="0" y="0"/>
                  </a:moveTo>
                  <a:cubicBezTo>
                    <a:pt x="1143" y="21907"/>
                    <a:pt x="6953" y="43320"/>
                    <a:pt x="10382" y="64999"/>
                  </a:cubicBezTo>
                  <a:cubicBezTo>
                    <a:pt x="13429" y="84391"/>
                    <a:pt x="15430" y="103937"/>
                    <a:pt x="18097" y="123368"/>
                  </a:cubicBezTo>
                  <a:cubicBezTo>
                    <a:pt x="19144" y="130816"/>
                    <a:pt x="16669" y="108347"/>
                    <a:pt x="16858" y="100822"/>
                  </a:cubicBezTo>
                  <a:cubicBezTo>
                    <a:pt x="17240" y="87839"/>
                    <a:pt x="16383" y="49501"/>
                    <a:pt x="35623" y="51159"/>
                  </a:cubicBezTo>
                  <a:cubicBezTo>
                    <a:pt x="73819" y="54473"/>
                    <a:pt x="65626" y="123901"/>
                    <a:pt x="64865" y="11059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7" name="Google Shape;1127;p20"/>
          <p:cNvGrpSpPr/>
          <p:nvPr/>
        </p:nvGrpSpPr>
        <p:grpSpPr>
          <a:xfrm>
            <a:off x="2600043" y="1462462"/>
            <a:ext cx="6991903" cy="421505"/>
            <a:chOff x="2600043" y="1462462"/>
            <a:chExt cx="6991903" cy="421505"/>
          </a:xfrm>
        </p:grpSpPr>
        <p:sp>
          <p:nvSpPr>
            <p:cNvPr id="1128" name="Google Shape;1128;p20"/>
            <p:cNvSpPr/>
            <p:nvPr/>
          </p:nvSpPr>
          <p:spPr>
            <a:xfrm rot="79933">
              <a:off x="2601610" y="1543677"/>
              <a:ext cx="6988770" cy="231810"/>
            </a:xfrm>
            <a:custGeom>
              <a:avLst/>
              <a:gdLst/>
              <a:ahLst/>
              <a:cxnLst/>
              <a:rect l="l" t="t" r="r" b="b"/>
              <a:pathLst>
                <a:path w="1666519" h="95668" extrusionOk="0">
                  <a:moveTo>
                    <a:pt x="-56" y="96382"/>
                  </a:moveTo>
                  <a:cubicBezTo>
                    <a:pt x="416970" y="37752"/>
                    <a:pt x="839962" y="-21157"/>
                    <a:pt x="1261835" y="8764"/>
                  </a:cubicBezTo>
                  <a:cubicBezTo>
                    <a:pt x="1397848" y="18308"/>
                    <a:pt x="1533051" y="37211"/>
                    <a:pt x="1666464" y="6534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20"/>
            <p:cNvSpPr/>
            <p:nvPr/>
          </p:nvSpPr>
          <p:spPr>
            <a:xfrm rot="118849">
              <a:off x="3788987" y="1593944"/>
              <a:ext cx="4718447" cy="208541"/>
            </a:xfrm>
            <a:custGeom>
              <a:avLst/>
              <a:gdLst/>
              <a:ahLst/>
              <a:cxnLst/>
              <a:rect l="l" t="t" r="r" b="b"/>
              <a:pathLst>
                <a:path w="1124777" h="86032" extrusionOk="0">
                  <a:moveTo>
                    <a:pt x="-56" y="86746"/>
                  </a:moveTo>
                  <a:cubicBezTo>
                    <a:pt x="369218" y="7088"/>
                    <a:pt x="748261" y="-17445"/>
                    <a:pt x="1124721" y="13948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A0F7C69-C0F7-4E74-B5A6-4BFC383E877A}"/>
              </a:ext>
            </a:extLst>
          </p:cNvPr>
          <p:cNvSpPr>
            <a:spLocks noGrp="1"/>
          </p:cNvSpPr>
          <p:nvPr>
            <p:ph type="title" idx="7"/>
          </p:nvPr>
        </p:nvSpPr>
        <p:spPr>
          <a:xfrm>
            <a:off x="-2909400" y="3629245"/>
            <a:ext cx="2801100" cy="6513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AFC01CF-BA60-4D8D-9942-2D7C8F291B9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-4391381" y="4052122"/>
            <a:ext cx="2801100" cy="12381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BD50CC0B-5E37-4FB2-9955-1959BA3B1441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-3077087" y="3757745"/>
            <a:ext cx="2801100" cy="6513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FC8F918-A54D-4889-AE5C-31BA73138829}"/>
              </a:ext>
            </a:extLst>
          </p:cNvPr>
          <p:cNvSpPr>
            <a:spLocks noGrp="1"/>
          </p:cNvSpPr>
          <p:nvPr>
            <p:ph type="title" idx="8"/>
          </p:nvPr>
        </p:nvSpPr>
        <p:spPr>
          <a:xfrm>
            <a:off x="-3153287" y="3228755"/>
            <a:ext cx="2801100" cy="6513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931A8C10-06E2-491B-A4ED-52A4D7BCB155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-3452678" y="1237649"/>
            <a:ext cx="2801100" cy="12381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E844B364-900A-4B3F-A5AD-77445BB2A97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-3282138" y="5188845"/>
            <a:ext cx="2801100" cy="12381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22"/>
          <p:cNvSpPr/>
          <p:nvPr/>
        </p:nvSpPr>
        <p:spPr>
          <a:xfrm rot="-4767314">
            <a:off x="10575880" y="1212393"/>
            <a:ext cx="1338440" cy="1146242"/>
          </a:xfrm>
          <a:custGeom>
            <a:avLst/>
            <a:gdLst/>
            <a:ahLst/>
            <a:cxnLst/>
            <a:rect l="l" t="t" r="r" b="b"/>
            <a:pathLst>
              <a:path w="2278505" h="1951316" extrusionOk="0">
                <a:moveTo>
                  <a:pt x="124884" y="1951316"/>
                </a:moveTo>
                <a:cubicBezTo>
                  <a:pt x="606183" y="1779990"/>
                  <a:pt x="782090" y="115363"/>
                  <a:pt x="199398" y="305511"/>
                </a:cubicBezTo>
                <a:cubicBezTo>
                  <a:pt x="-362682" y="488934"/>
                  <a:pt x="366486" y="1750205"/>
                  <a:pt x="1110988" y="1498460"/>
                </a:cubicBezTo>
                <a:cubicBezTo>
                  <a:pt x="1586238" y="1337754"/>
                  <a:pt x="1698967" y="-145365"/>
                  <a:pt x="1110988" y="11617"/>
                </a:cubicBezTo>
                <a:cubicBezTo>
                  <a:pt x="522039" y="168846"/>
                  <a:pt x="1391862" y="1377502"/>
                  <a:pt x="2278506" y="1271498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0" name="Google Shape;1200;p22"/>
          <p:cNvSpPr/>
          <p:nvPr/>
        </p:nvSpPr>
        <p:spPr>
          <a:xfrm>
            <a:off x="5263462" y="752199"/>
            <a:ext cx="1665064" cy="1625946"/>
          </a:xfrm>
          <a:custGeom>
            <a:avLst/>
            <a:gdLst/>
            <a:ahLst/>
            <a:cxnLst/>
            <a:rect l="l" t="t" r="r" b="b"/>
            <a:pathLst>
              <a:path w="2265393" h="2212171" extrusionOk="0">
                <a:moveTo>
                  <a:pt x="0" y="675346"/>
                </a:moveTo>
                <a:cubicBezTo>
                  <a:pt x="0" y="675346"/>
                  <a:pt x="322583" y="23685"/>
                  <a:pt x="1080793" y="638"/>
                </a:cubicBezTo>
                <a:cubicBezTo>
                  <a:pt x="1782208" y="-20661"/>
                  <a:pt x="2285012" y="494213"/>
                  <a:pt x="2264806" y="1082633"/>
                </a:cubicBezTo>
                <a:cubicBezTo>
                  <a:pt x="2244781" y="1668741"/>
                  <a:pt x="1802779" y="2204622"/>
                  <a:pt x="1251550" y="2212032"/>
                </a:cubicBezTo>
                <a:cubicBezTo>
                  <a:pt x="696681" y="2219495"/>
                  <a:pt x="122879" y="1926278"/>
                  <a:pt x="61349" y="1350492"/>
                </a:cubicBezTo>
                <a:cubicBezTo>
                  <a:pt x="0" y="776727"/>
                  <a:pt x="422889" y="577516"/>
                  <a:pt x="422889" y="577516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1" name="Google Shape;1201;p22"/>
          <p:cNvSpPr/>
          <p:nvPr/>
        </p:nvSpPr>
        <p:spPr>
          <a:xfrm>
            <a:off x="5263463" y="752260"/>
            <a:ext cx="1625700" cy="1626000"/>
          </a:xfrm>
          <a:prstGeom prst="ellipse">
            <a:avLst/>
          </a:pr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22"/>
          <p:cNvSpPr txBox="1">
            <a:spLocks noGrp="1"/>
          </p:cNvSpPr>
          <p:nvPr>
            <p:ph type="title"/>
          </p:nvPr>
        </p:nvSpPr>
        <p:spPr>
          <a:xfrm>
            <a:off x="1075831" y="2733925"/>
            <a:ext cx="10169759" cy="162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Montserrat Alternates Black" panose="00000A00000000000000" pitchFamily="2" charset="-52"/>
              </a:rPr>
              <a:t>ПОДГОТОВКА К ВКР</a:t>
            </a:r>
            <a:endParaRPr dirty="0">
              <a:latin typeface="Montserrat Alternates Black" panose="00000A00000000000000" pitchFamily="2" charset="-52"/>
            </a:endParaRPr>
          </a:p>
        </p:txBody>
      </p:sp>
      <p:sp>
        <p:nvSpPr>
          <p:cNvPr id="1204" name="Google Shape;1204;p22"/>
          <p:cNvSpPr/>
          <p:nvPr/>
        </p:nvSpPr>
        <p:spPr>
          <a:xfrm>
            <a:off x="5650660" y="1183500"/>
            <a:ext cx="851330" cy="7635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Caveat Brush"/>
              </a:rPr>
              <a:t>01</a:t>
            </a:r>
          </a:p>
        </p:txBody>
      </p:sp>
      <p:grpSp>
        <p:nvGrpSpPr>
          <p:cNvPr id="1205" name="Google Shape;1205;p22"/>
          <p:cNvGrpSpPr/>
          <p:nvPr/>
        </p:nvGrpSpPr>
        <p:grpSpPr>
          <a:xfrm>
            <a:off x="2762993" y="4335387"/>
            <a:ext cx="6991903" cy="421505"/>
            <a:chOff x="2600043" y="1462462"/>
            <a:chExt cx="6991903" cy="421505"/>
          </a:xfrm>
        </p:grpSpPr>
        <p:sp>
          <p:nvSpPr>
            <p:cNvPr id="1206" name="Google Shape;1206;p22"/>
            <p:cNvSpPr/>
            <p:nvPr/>
          </p:nvSpPr>
          <p:spPr>
            <a:xfrm rot="79933">
              <a:off x="2601610" y="1543677"/>
              <a:ext cx="6988770" cy="231810"/>
            </a:xfrm>
            <a:custGeom>
              <a:avLst/>
              <a:gdLst/>
              <a:ahLst/>
              <a:cxnLst/>
              <a:rect l="l" t="t" r="r" b="b"/>
              <a:pathLst>
                <a:path w="1666519" h="95668" extrusionOk="0">
                  <a:moveTo>
                    <a:pt x="-56" y="96382"/>
                  </a:moveTo>
                  <a:cubicBezTo>
                    <a:pt x="416970" y="37752"/>
                    <a:pt x="839962" y="-21157"/>
                    <a:pt x="1261835" y="8764"/>
                  </a:cubicBezTo>
                  <a:cubicBezTo>
                    <a:pt x="1397848" y="18308"/>
                    <a:pt x="1533051" y="37211"/>
                    <a:pt x="1666464" y="6534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2"/>
            <p:cNvSpPr/>
            <p:nvPr/>
          </p:nvSpPr>
          <p:spPr>
            <a:xfrm rot="118849">
              <a:off x="3788987" y="1593944"/>
              <a:ext cx="4718447" cy="208541"/>
            </a:xfrm>
            <a:custGeom>
              <a:avLst/>
              <a:gdLst/>
              <a:ahLst/>
              <a:cxnLst/>
              <a:rect l="l" t="t" r="r" b="b"/>
              <a:pathLst>
                <a:path w="1124777" h="86032" extrusionOk="0">
                  <a:moveTo>
                    <a:pt x="-56" y="86746"/>
                  </a:moveTo>
                  <a:cubicBezTo>
                    <a:pt x="369218" y="7088"/>
                    <a:pt x="748261" y="-17445"/>
                    <a:pt x="1124721" y="13948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8" name="Google Shape;1208;p22"/>
          <p:cNvGrpSpPr/>
          <p:nvPr/>
        </p:nvGrpSpPr>
        <p:grpSpPr>
          <a:xfrm>
            <a:off x="9709827" y="5323217"/>
            <a:ext cx="1119440" cy="1118397"/>
            <a:chOff x="9709827" y="5323217"/>
            <a:chExt cx="1119440" cy="1118397"/>
          </a:xfrm>
        </p:grpSpPr>
        <p:sp>
          <p:nvSpPr>
            <p:cNvPr id="1209" name="Google Shape;1209;p22"/>
            <p:cNvSpPr/>
            <p:nvPr/>
          </p:nvSpPr>
          <p:spPr>
            <a:xfrm rot="-733890">
              <a:off x="9811319" y="5410960"/>
              <a:ext cx="926818" cy="919417"/>
            </a:xfrm>
            <a:custGeom>
              <a:avLst/>
              <a:gdLst/>
              <a:ahLst/>
              <a:cxnLst/>
              <a:rect l="l" t="t" r="r" b="b"/>
              <a:pathLst>
                <a:path w="633412" h="628354" extrusionOk="0">
                  <a:moveTo>
                    <a:pt x="0" y="0"/>
                  </a:moveTo>
                  <a:lnTo>
                    <a:pt x="0" y="494709"/>
                  </a:lnTo>
                  <a:lnTo>
                    <a:pt x="138712" y="628355"/>
                  </a:lnTo>
                  <a:lnTo>
                    <a:pt x="633413" y="628355"/>
                  </a:lnTo>
                  <a:lnTo>
                    <a:pt x="633413" y="133645"/>
                  </a:lnTo>
                  <a:lnTo>
                    <a:pt x="4947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10" name="Google Shape;1210;p22"/>
            <p:cNvGrpSpPr/>
            <p:nvPr/>
          </p:nvGrpSpPr>
          <p:grpSpPr>
            <a:xfrm rot="-737681">
              <a:off x="9798558" y="5417195"/>
              <a:ext cx="941978" cy="934847"/>
              <a:chOff x="8319351" y="1186300"/>
              <a:chExt cx="642899" cy="638032"/>
            </a:xfrm>
          </p:grpSpPr>
          <p:sp>
            <p:nvSpPr>
              <p:cNvPr id="1211" name="Google Shape;1211;p22"/>
              <p:cNvSpPr/>
              <p:nvPr/>
            </p:nvSpPr>
            <p:spPr>
              <a:xfrm>
                <a:off x="8319351" y="1681029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0" y="0"/>
                    </a:moveTo>
                    <a:lnTo>
                      <a:pt x="494729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2" name="Google Shape;1212;p22"/>
              <p:cNvSpPr/>
              <p:nvPr/>
            </p:nvSpPr>
            <p:spPr>
              <a:xfrm>
                <a:off x="8457997" y="1320079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0"/>
                    </a:moveTo>
                    <a:lnTo>
                      <a:pt x="0" y="49472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3" name="Google Shape;1213;p22"/>
              <p:cNvSpPr/>
              <p:nvPr/>
            </p:nvSpPr>
            <p:spPr>
              <a:xfrm>
                <a:off x="8319351" y="1681029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0" y="0"/>
                    </a:moveTo>
                    <a:lnTo>
                      <a:pt x="138646" y="13377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4" name="Google Shape;1214;p22"/>
              <p:cNvSpPr/>
              <p:nvPr/>
            </p:nvSpPr>
            <p:spPr>
              <a:xfrm>
                <a:off x="8319351" y="1186300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0"/>
                    </a:moveTo>
                    <a:lnTo>
                      <a:pt x="0" y="494728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5" name="Google Shape;1215;p22"/>
              <p:cNvSpPr/>
              <p:nvPr/>
            </p:nvSpPr>
            <p:spPr>
              <a:xfrm>
                <a:off x="8319351" y="1186300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138646" y="133779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6" name="Google Shape;1216;p22"/>
              <p:cNvSpPr/>
              <p:nvPr/>
            </p:nvSpPr>
            <p:spPr>
              <a:xfrm>
                <a:off x="8814079" y="1186300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0" y="0"/>
                    </a:moveTo>
                    <a:lnTo>
                      <a:pt x="138646" y="13377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7" name="Google Shape;1217;p22"/>
              <p:cNvSpPr/>
              <p:nvPr/>
            </p:nvSpPr>
            <p:spPr>
              <a:xfrm>
                <a:off x="8319351" y="1186300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0" y="0"/>
                    </a:moveTo>
                    <a:lnTo>
                      <a:pt x="494729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8" name="Google Shape;1218;p22"/>
              <p:cNvSpPr/>
              <p:nvPr/>
            </p:nvSpPr>
            <p:spPr>
              <a:xfrm>
                <a:off x="8952725" y="1320079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0"/>
                    </a:moveTo>
                    <a:lnTo>
                      <a:pt x="0" y="49472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9" name="Google Shape;1219;p22"/>
              <p:cNvSpPr/>
              <p:nvPr/>
            </p:nvSpPr>
            <p:spPr>
              <a:xfrm>
                <a:off x="8457997" y="1814807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494729" y="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0" name="Google Shape;1220;p22"/>
              <p:cNvSpPr/>
              <p:nvPr/>
            </p:nvSpPr>
            <p:spPr>
              <a:xfrm>
                <a:off x="8457997" y="1320079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494729" y="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1" name="Google Shape;1221;p22"/>
              <p:cNvSpPr/>
              <p:nvPr/>
            </p:nvSpPr>
            <p:spPr>
              <a:xfrm>
                <a:off x="8814079" y="1186300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494728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2" name="Google Shape;1222;p22"/>
              <p:cNvSpPr/>
              <p:nvPr/>
            </p:nvSpPr>
            <p:spPr>
              <a:xfrm>
                <a:off x="8814079" y="1681029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138646" y="133779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23" name="Google Shape;1223;p22"/>
          <p:cNvGrpSpPr/>
          <p:nvPr/>
        </p:nvGrpSpPr>
        <p:grpSpPr>
          <a:xfrm rot="861696">
            <a:off x="11039412" y="5769222"/>
            <a:ext cx="334812" cy="202547"/>
            <a:chOff x="9051500" y="249694"/>
            <a:chExt cx="321265" cy="194352"/>
          </a:xfrm>
        </p:grpSpPr>
        <p:sp>
          <p:nvSpPr>
            <p:cNvPr id="1224" name="Google Shape;1224;p22"/>
            <p:cNvSpPr/>
            <p:nvPr/>
          </p:nvSpPr>
          <p:spPr>
            <a:xfrm>
              <a:off x="9051500" y="249694"/>
              <a:ext cx="82181" cy="194352"/>
            </a:xfrm>
            <a:custGeom>
              <a:avLst/>
              <a:gdLst/>
              <a:ahLst/>
              <a:cxnLst/>
              <a:rect l="l" t="t" r="r" b="b"/>
              <a:pathLst>
                <a:path w="82181" h="194352" extrusionOk="0">
                  <a:moveTo>
                    <a:pt x="0" y="49436"/>
                  </a:moveTo>
                  <a:cubicBezTo>
                    <a:pt x="28499" y="91356"/>
                    <a:pt x="22384" y="153114"/>
                    <a:pt x="51473" y="193308"/>
                  </a:cubicBezTo>
                  <a:cubicBezTo>
                    <a:pt x="55931" y="199457"/>
                    <a:pt x="53321" y="176473"/>
                    <a:pt x="53368" y="175761"/>
                  </a:cubicBezTo>
                  <a:cubicBezTo>
                    <a:pt x="54064" y="164928"/>
                    <a:pt x="56188" y="156146"/>
                    <a:pt x="55330" y="145159"/>
                  </a:cubicBezTo>
                  <a:cubicBezTo>
                    <a:pt x="54254" y="131427"/>
                    <a:pt x="65370" y="-17419"/>
                    <a:pt x="82182" y="169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22"/>
            <p:cNvSpPr/>
            <p:nvPr/>
          </p:nvSpPr>
          <p:spPr>
            <a:xfrm>
              <a:off x="9182745" y="370088"/>
              <a:ext cx="31784" cy="6547"/>
            </a:xfrm>
            <a:custGeom>
              <a:avLst/>
              <a:gdLst/>
              <a:ahLst/>
              <a:cxnLst/>
              <a:rect l="l" t="t" r="r" b="b"/>
              <a:pathLst>
                <a:path w="31784" h="6547" extrusionOk="0">
                  <a:moveTo>
                    <a:pt x="0" y="6547"/>
                  </a:moveTo>
                  <a:cubicBezTo>
                    <a:pt x="7725" y="1735"/>
                    <a:pt x="23070" y="1487"/>
                    <a:pt x="31785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22"/>
            <p:cNvSpPr/>
            <p:nvPr/>
          </p:nvSpPr>
          <p:spPr>
            <a:xfrm>
              <a:off x="9184621" y="389946"/>
              <a:ext cx="36823" cy="4501"/>
            </a:xfrm>
            <a:custGeom>
              <a:avLst/>
              <a:gdLst/>
              <a:ahLst/>
              <a:cxnLst/>
              <a:rect l="l" t="t" r="r" b="b"/>
              <a:pathLst>
                <a:path w="36823" h="4501" extrusionOk="0">
                  <a:moveTo>
                    <a:pt x="0" y="3455"/>
                  </a:moveTo>
                  <a:cubicBezTo>
                    <a:pt x="13145" y="5704"/>
                    <a:pt x="24327" y="4227"/>
                    <a:pt x="36824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22"/>
            <p:cNvSpPr/>
            <p:nvPr/>
          </p:nvSpPr>
          <p:spPr>
            <a:xfrm>
              <a:off x="9262473" y="303334"/>
              <a:ext cx="73322" cy="90157"/>
            </a:xfrm>
            <a:custGeom>
              <a:avLst/>
              <a:gdLst/>
              <a:ahLst/>
              <a:cxnLst/>
              <a:rect l="l" t="t" r="r" b="b"/>
              <a:pathLst>
                <a:path w="73322" h="90157" extrusionOk="0">
                  <a:moveTo>
                    <a:pt x="60507" y="3083"/>
                  </a:moveTo>
                  <a:cubicBezTo>
                    <a:pt x="39667" y="-9695"/>
                    <a:pt x="9616" y="20029"/>
                    <a:pt x="18026" y="41248"/>
                  </a:cubicBezTo>
                  <a:cubicBezTo>
                    <a:pt x="23293" y="54554"/>
                    <a:pt x="82644" y="44682"/>
                    <a:pt x="72061" y="69170"/>
                  </a:cubicBezTo>
                  <a:cubicBezTo>
                    <a:pt x="58564" y="100389"/>
                    <a:pt x="-28075" y="89962"/>
                    <a:pt x="9273" y="8100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22"/>
            <p:cNvSpPr/>
            <p:nvPr/>
          </p:nvSpPr>
          <p:spPr>
            <a:xfrm>
              <a:off x="9343699" y="260679"/>
              <a:ext cx="29066" cy="57634"/>
            </a:xfrm>
            <a:custGeom>
              <a:avLst/>
              <a:gdLst/>
              <a:ahLst/>
              <a:cxnLst/>
              <a:rect l="l" t="t" r="r" b="b"/>
              <a:pathLst>
                <a:path w="29066" h="57634" extrusionOk="0">
                  <a:moveTo>
                    <a:pt x="9648" y="1876"/>
                  </a:moveTo>
                  <a:cubicBezTo>
                    <a:pt x="-3592" y="10122"/>
                    <a:pt x="22621" y="-8186"/>
                    <a:pt x="28650" y="4848"/>
                  </a:cubicBezTo>
                  <a:cubicBezTo>
                    <a:pt x="32422" y="13019"/>
                    <a:pt x="9448" y="38199"/>
                    <a:pt x="3495" y="34551"/>
                  </a:cubicBezTo>
                  <a:cubicBezTo>
                    <a:pt x="-3687" y="30147"/>
                    <a:pt x="27269" y="30994"/>
                    <a:pt x="28317" y="39356"/>
                  </a:cubicBezTo>
                  <a:cubicBezTo>
                    <a:pt x="29879" y="51825"/>
                    <a:pt x="-1220" y="65999"/>
                    <a:pt x="37" y="5152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9" name="Google Shape;1229;p22"/>
          <p:cNvGrpSpPr/>
          <p:nvPr/>
        </p:nvGrpSpPr>
        <p:grpSpPr>
          <a:xfrm rot="1603923">
            <a:off x="11119687" y="4795017"/>
            <a:ext cx="667415" cy="268393"/>
            <a:chOff x="10830856" y="4962439"/>
            <a:chExt cx="790874" cy="318040"/>
          </a:xfrm>
        </p:grpSpPr>
        <p:sp>
          <p:nvSpPr>
            <p:cNvPr id="1230" name="Google Shape;1230;p22"/>
            <p:cNvSpPr/>
            <p:nvPr/>
          </p:nvSpPr>
          <p:spPr>
            <a:xfrm>
              <a:off x="10830856" y="4962439"/>
              <a:ext cx="87087" cy="302892"/>
            </a:xfrm>
            <a:custGeom>
              <a:avLst/>
              <a:gdLst/>
              <a:ahLst/>
              <a:cxnLst/>
              <a:rect l="l" t="t" r="r" b="b"/>
              <a:pathLst>
                <a:path w="87087" h="302892" extrusionOk="0">
                  <a:moveTo>
                    <a:pt x="0" y="137122"/>
                  </a:moveTo>
                  <a:cubicBezTo>
                    <a:pt x="8191" y="170907"/>
                    <a:pt x="30766" y="199501"/>
                    <a:pt x="46958" y="230276"/>
                  </a:cubicBezTo>
                  <a:cubicBezTo>
                    <a:pt x="59436" y="254041"/>
                    <a:pt x="70390" y="278692"/>
                    <a:pt x="84677" y="301429"/>
                  </a:cubicBezTo>
                  <a:cubicBezTo>
                    <a:pt x="89725" y="309410"/>
                    <a:pt x="85248" y="282597"/>
                    <a:pt x="85439" y="273177"/>
                  </a:cubicBezTo>
                  <a:cubicBezTo>
                    <a:pt x="85916" y="255670"/>
                    <a:pt x="82010" y="235325"/>
                    <a:pt x="80963" y="218142"/>
                  </a:cubicBezTo>
                  <a:cubicBezTo>
                    <a:pt x="77723" y="166193"/>
                    <a:pt x="72104" y="114462"/>
                    <a:pt x="71056" y="62379"/>
                  </a:cubicBezTo>
                  <a:cubicBezTo>
                    <a:pt x="70770" y="48311"/>
                    <a:pt x="72485" y="34138"/>
                    <a:pt x="72199" y="20003"/>
                  </a:cubicBezTo>
                  <a:cubicBezTo>
                    <a:pt x="72008" y="13468"/>
                    <a:pt x="79343" y="-3000"/>
                    <a:pt x="73819" y="477"/>
                  </a:cubicBezTo>
                  <a:cubicBezTo>
                    <a:pt x="64960" y="6030"/>
                    <a:pt x="69913" y="18745"/>
                    <a:pt x="70961" y="2540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22"/>
            <p:cNvSpPr/>
            <p:nvPr/>
          </p:nvSpPr>
          <p:spPr>
            <a:xfrm>
              <a:off x="10998971" y="5124326"/>
              <a:ext cx="64961" cy="10753"/>
            </a:xfrm>
            <a:custGeom>
              <a:avLst/>
              <a:gdLst/>
              <a:ahLst/>
              <a:cxnLst/>
              <a:rect l="l" t="t" r="r" b="b"/>
              <a:pathLst>
                <a:path w="64961" h="10753" extrusionOk="0">
                  <a:moveTo>
                    <a:pt x="0" y="10753"/>
                  </a:moveTo>
                  <a:cubicBezTo>
                    <a:pt x="2001" y="2171"/>
                    <a:pt x="63057" y="238"/>
                    <a:pt x="64961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22"/>
            <p:cNvSpPr/>
            <p:nvPr/>
          </p:nvSpPr>
          <p:spPr>
            <a:xfrm>
              <a:off x="11009425" y="5135280"/>
              <a:ext cx="77651" cy="25117"/>
            </a:xfrm>
            <a:custGeom>
              <a:avLst/>
              <a:gdLst/>
              <a:ahLst/>
              <a:cxnLst/>
              <a:rect l="l" t="t" r="r" b="b"/>
              <a:pathLst>
                <a:path w="77651" h="25117" extrusionOk="0">
                  <a:moveTo>
                    <a:pt x="786" y="25117"/>
                  </a:moveTo>
                  <a:cubicBezTo>
                    <a:pt x="-8835" y="17164"/>
                    <a:pt x="72985" y="1133"/>
                    <a:pt x="77652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22"/>
            <p:cNvSpPr/>
            <p:nvPr/>
          </p:nvSpPr>
          <p:spPr>
            <a:xfrm>
              <a:off x="11166182" y="4991851"/>
              <a:ext cx="60913" cy="148257"/>
            </a:xfrm>
            <a:custGeom>
              <a:avLst/>
              <a:gdLst/>
              <a:ahLst/>
              <a:cxnLst/>
              <a:rect l="l" t="t" r="r" b="b"/>
              <a:pathLst>
                <a:path w="60913" h="148257" extrusionOk="0">
                  <a:moveTo>
                    <a:pt x="20719" y="6125"/>
                  </a:moveTo>
                  <a:cubicBezTo>
                    <a:pt x="20051" y="-17135"/>
                    <a:pt x="19671" y="32529"/>
                    <a:pt x="17479" y="44025"/>
                  </a:cubicBezTo>
                  <a:cubicBezTo>
                    <a:pt x="16146" y="51198"/>
                    <a:pt x="-3094" y="100871"/>
                    <a:pt x="430" y="104157"/>
                  </a:cubicBezTo>
                  <a:cubicBezTo>
                    <a:pt x="7954" y="111263"/>
                    <a:pt x="49008" y="90003"/>
                    <a:pt x="56627" y="87202"/>
                  </a:cubicBezTo>
                  <a:cubicBezTo>
                    <a:pt x="58056" y="86679"/>
                    <a:pt x="60914" y="85621"/>
                    <a:pt x="60914" y="85621"/>
                  </a:cubicBezTo>
                  <a:cubicBezTo>
                    <a:pt x="60914" y="85621"/>
                    <a:pt x="50817" y="82925"/>
                    <a:pt x="49769" y="78687"/>
                  </a:cubicBezTo>
                  <a:cubicBezTo>
                    <a:pt x="49198" y="76058"/>
                    <a:pt x="47197" y="68200"/>
                    <a:pt x="48151" y="70734"/>
                  </a:cubicBezTo>
                  <a:cubicBezTo>
                    <a:pt x="56722" y="94108"/>
                    <a:pt x="53103" y="123502"/>
                    <a:pt x="57008" y="14825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22"/>
            <p:cNvSpPr/>
            <p:nvPr/>
          </p:nvSpPr>
          <p:spPr>
            <a:xfrm>
              <a:off x="11144465" y="5133717"/>
              <a:ext cx="188348" cy="47834"/>
            </a:xfrm>
            <a:custGeom>
              <a:avLst/>
              <a:gdLst/>
              <a:ahLst/>
              <a:cxnLst/>
              <a:rect l="l" t="t" r="r" b="b"/>
              <a:pathLst>
                <a:path w="188348" h="47834" extrusionOk="0">
                  <a:moveTo>
                    <a:pt x="5763" y="47835"/>
                  </a:moveTo>
                  <a:cubicBezTo>
                    <a:pt x="-17954" y="45168"/>
                    <a:pt x="38720" y="39062"/>
                    <a:pt x="46150" y="37900"/>
                  </a:cubicBezTo>
                  <a:cubicBezTo>
                    <a:pt x="80535" y="32557"/>
                    <a:pt x="114062" y="19803"/>
                    <a:pt x="147115" y="9439"/>
                  </a:cubicBezTo>
                  <a:cubicBezTo>
                    <a:pt x="152734" y="7658"/>
                    <a:pt x="201693" y="-8058"/>
                    <a:pt x="184833" y="540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22"/>
            <p:cNvSpPr/>
            <p:nvPr/>
          </p:nvSpPr>
          <p:spPr>
            <a:xfrm>
              <a:off x="11208339" y="5194581"/>
              <a:ext cx="62037" cy="85898"/>
            </a:xfrm>
            <a:custGeom>
              <a:avLst/>
              <a:gdLst/>
              <a:ahLst/>
              <a:cxnLst/>
              <a:rect l="l" t="t" r="r" b="b"/>
              <a:pathLst>
                <a:path w="62037" h="85898" extrusionOk="0">
                  <a:moveTo>
                    <a:pt x="3040" y="13498"/>
                  </a:moveTo>
                  <a:cubicBezTo>
                    <a:pt x="-6103" y="9269"/>
                    <a:pt x="38093" y="-9581"/>
                    <a:pt x="52951" y="6184"/>
                  </a:cubicBezTo>
                  <a:cubicBezTo>
                    <a:pt x="67906" y="21956"/>
                    <a:pt x="23233" y="49998"/>
                    <a:pt x="10661" y="51074"/>
                  </a:cubicBezTo>
                  <a:cubicBezTo>
                    <a:pt x="9707" y="51160"/>
                    <a:pt x="2945" y="51274"/>
                    <a:pt x="3326" y="47655"/>
                  </a:cubicBezTo>
                  <a:cubicBezTo>
                    <a:pt x="4755" y="34777"/>
                    <a:pt x="63715" y="41664"/>
                    <a:pt x="62001" y="64076"/>
                  </a:cubicBezTo>
                  <a:cubicBezTo>
                    <a:pt x="58571" y="109444"/>
                    <a:pt x="-18105" y="70106"/>
                    <a:pt x="3993" y="69448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22"/>
            <p:cNvSpPr/>
            <p:nvPr/>
          </p:nvSpPr>
          <p:spPr>
            <a:xfrm>
              <a:off x="11403022" y="5053307"/>
              <a:ext cx="15256" cy="78095"/>
            </a:xfrm>
            <a:custGeom>
              <a:avLst/>
              <a:gdLst/>
              <a:ahLst/>
              <a:cxnLst/>
              <a:rect l="l" t="t" r="r" b="b"/>
              <a:pathLst>
                <a:path w="15256" h="78095" extrusionOk="0">
                  <a:moveTo>
                    <a:pt x="0" y="0"/>
                  </a:moveTo>
                  <a:cubicBezTo>
                    <a:pt x="17526" y="21974"/>
                    <a:pt x="16193" y="51749"/>
                    <a:pt x="14001" y="7809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22"/>
            <p:cNvSpPr/>
            <p:nvPr/>
          </p:nvSpPr>
          <p:spPr>
            <a:xfrm>
              <a:off x="11428549" y="5056151"/>
              <a:ext cx="17811" cy="85282"/>
            </a:xfrm>
            <a:custGeom>
              <a:avLst/>
              <a:gdLst/>
              <a:ahLst/>
              <a:cxnLst/>
              <a:rect l="l" t="t" r="r" b="b"/>
              <a:pathLst>
                <a:path w="17811" h="85282" extrusionOk="0">
                  <a:moveTo>
                    <a:pt x="0" y="24"/>
                  </a:moveTo>
                  <a:cubicBezTo>
                    <a:pt x="0" y="-1443"/>
                    <a:pt x="10763" y="65889"/>
                    <a:pt x="17812" y="8528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22"/>
            <p:cNvSpPr/>
            <p:nvPr/>
          </p:nvSpPr>
          <p:spPr>
            <a:xfrm>
              <a:off x="11349801" y="4990767"/>
              <a:ext cx="173748" cy="73046"/>
            </a:xfrm>
            <a:custGeom>
              <a:avLst/>
              <a:gdLst/>
              <a:ahLst/>
              <a:cxnLst/>
              <a:rect l="l" t="t" r="r" b="b"/>
              <a:pathLst>
                <a:path w="173748" h="73046" extrusionOk="0">
                  <a:moveTo>
                    <a:pt x="17883" y="73046"/>
                  </a:moveTo>
                  <a:cubicBezTo>
                    <a:pt x="12739" y="72465"/>
                    <a:pt x="3596" y="71770"/>
                    <a:pt x="357" y="68484"/>
                  </a:cubicBezTo>
                  <a:cubicBezTo>
                    <a:pt x="-4691" y="63397"/>
                    <a:pt x="45410" y="48281"/>
                    <a:pt x="45506" y="48234"/>
                  </a:cubicBezTo>
                  <a:cubicBezTo>
                    <a:pt x="76557" y="36861"/>
                    <a:pt x="107799" y="26316"/>
                    <a:pt x="139136" y="16354"/>
                  </a:cubicBezTo>
                  <a:cubicBezTo>
                    <a:pt x="149423" y="13058"/>
                    <a:pt x="161615" y="8467"/>
                    <a:pt x="170663" y="2323"/>
                  </a:cubicBezTo>
                  <a:cubicBezTo>
                    <a:pt x="171712" y="1638"/>
                    <a:pt x="174569" y="561"/>
                    <a:pt x="173521" y="56"/>
                  </a:cubicBezTo>
                  <a:cubicBezTo>
                    <a:pt x="172092" y="-591"/>
                    <a:pt x="164473" y="4543"/>
                    <a:pt x="164187" y="469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22"/>
            <p:cNvSpPr/>
            <p:nvPr/>
          </p:nvSpPr>
          <p:spPr>
            <a:xfrm>
              <a:off x="11510464" y="5032057"/>
              <a:ext cx="43910" cy="85101"/>
            </a:xfrm>
            <a:custGeom>
              <a:avLst/>
              <a:gdLst/>
              <a:ahLst/>
              <a:cxnLst/>
              <a:rect l="l" t="t" r="r" b="b"/>
              <a:pathLst>
                <a:path w="43910" h="85101" extrusionOk="0">
                  <a:moveTo>
                    <a:pt x="0" y="40567"/>
                  </a:moveTo>
                  <a:cubicBezTo>
                    <a:pt x="5524" y="55693"/>
                    <a:pt x="13240" y="69961"/>
                    <a:pt x="18764" y="85087"/>
                  </a:cubicBezTo>
                  <a:cubicBezTo>
                    <a:pt x="19050" y="85725"/>
                    <a:pt x="11716" y="65647"/>
                    <a:pt x="10668" y="56245"/>
                  </a:cubicBezTo>
                  <a:cubicBezTo>
                    <a:pt x="8668" y="37938"/>
                    <a:pt x="22384" y="648"/>
                    <a:pt x="43910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22"/>
            <p:cNvSpPr/>
            <p:nvPr/>
          </p:nvSpPr>
          <p:spPr>
            <a:xfrm>
              <a:off x="11593054" y="4986180"/>
              <a:ext cx="28676" cy="60899"/>
            </a:xfrm>
            <a:custGeom>
              <a:avLst/>
              <a:gdLst/>
              <a:ahLst/>
              <a:cxnLst/>
              <a:rect l="l" t="t" r="r" b="b"/>
              <a:pathLst>
                <a:path w="28676" h="60899" extrusionOk="0">
                  <a:moveTo>
                    <a:pt x="2849" y="2471"/>
                  </a:moveTo>
                  <a:cubicBezTo>
                    <a:pt x="40474" y="-11340"/>
                    <a:pt x="8564" y="37342"/>
                    <a:pt x="3897" y="35152"/>
                  </a:cubicBezTo>
                  <a:cubicBezTo>
                    <a:pt x="1515" y="34085"/>
                    <a:pt x="33710" y="20255"/>
                    <a:pt x="27995" y="40971"/>
                  </a:cubicBezTo>
                  <a:cubicBezTo>
                    <a:pt x="25423" y="50554"/>
                    <a:pt x="-1723" y="71042"/>
                    <a:pt x="86" y="5489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1" name="Google Shape;1241;p22"/>
          <p:cNvGrpSpPr/>
          <p:nvPr/>
        </p:nvGrpSpPr>
        <p:grpSpPr>
          <a:xfrm>
            <a:off x="10238431" y="4359914"/>
            <a:ext cx="819297" cy="839255"/>
            <a:chOff x="10238431" y="4359914"/>
            <a:chExt cx="819297" cy="839255"/>
          </a:xfrm>
        </p:grpSpPr>
        <p:grpSp>
          <p:nvGrpSpPr>
            <p:cNvPr id="1242" name="Google Shape;1242;p22"/>
            <p:cNvGrpSpPr/>
            <p:nvPr/>
          </p:nvGrpSpPr>
          <p:grpSpPr>
            <a:xfrm>
              <a:off x="10238431" y="4359914"/>
              <a:ext cx="819297" cy="839255"/>
              <a:chOff x="2176960" y="794387"/>
              <a:chExt cx="1211082" cy="1240583"/>
            </a:xfrm>
          </p:grpSpPr>
          <p:sp>
            <p:nvSpPr>
              <p:cNvPr id="1243" name="Google Shape;1243;p22"/>
              <p:cNvSpPr/>
              <p:nvPr/>
            </p:nvSpPr>
            <p:spPr>
              <a:xfrm>
                <a:off x="2177038" y="824848"/>
                <a:ext cx="1210043" cy="1210122"/>
              </a:xfrm>
              <a:custGeom>
                <a:avLst/>
                <a:gdLst/>
                <a:ahLst/>
                <a:cxnLst/>
                <a:rect l="l" t="t" r="r" b="b"/>
                <a:pathLst>
                  <a:path w="734472" h="734520" extrusionOk="0">
                    <a:moveTo>
                      <a:pt x="0" y="367265"/>
                    </a:moveTo>
                    <a:cubicBezTo>
                      <a:pt x="0" y="164430"/>
                      <a:pt x="164402" y="0"/>
                      <a:pt x="367285" y="0"/>
                    </a:cubicBezTo>
                    <a:cubicBezTo>
                      <a:pt x="570072" y="0"/>
                      <a:pt x="734473" y="164430"/>
                      <a:pt x="734473" y="367265"/>
                    </a:cubicBezTo>
                    <a:cubicBezTo>
                      <a:pt x="734473" y="570090"/>
                      <a:pt x="570072" y="734520"/>
                      <a:pt x="367285" y="734520"/>
                    </a:cubicBezTo>
                    <a:cubicBezTo>
                      <a:pt x="164402" y="734520"/>
                      <a:pt x="0" y="570090"/>
                      <a:pt x="0" y="36726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44" name="Google Shape;1244;p22"/>
              <p:cNvGrpSpPr/>
              <p:nvPr/>
            </p:nvGrpSpPr>
            <p:grpSpPr>
              <a:xfrm>
                <a:off x="2176960" y="794387"/>
                <a:ext cx="1211082" cy="1211003"/>
                <a:chOff x="9753387" y="4851015"/>
                <a:chExt cx="734568" cy="734520"/>
              </a:xfrm>
            </p:grpSpPr>
            <p:sp>
              <p:nvSpPr>
                <p:cNvPr id="1245" name="Google Shape;1245;p22"/>
                <p:cNvSpPr/>
                <p:nvPr/>
              </p:nvSpPr>
              <p:spPr>
                <a:xfrm>
                  <a:off x="9753482" y="4851015"/>
                  <a:ext cx="734473" cy="734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473" h="734520" extrusionOk="0">
                      <a:moveTo>
                        <a:pt x="0" y="367265"/>
                      </a:moveTo>
                      <a:cubicBezTo>
                        <a:pt x="0" y="164430"/>
                        <a:pt x="164401" y="0"/>
                        <a:pt x="367189" y="0"/>
                      </a:cubicBezTo>
                      <a:cubicBezTo>
                        <a:pt x="570072" y="0"/>
                        <a:pt x="734473" y="164430"/>
                        <a:pt x="734473" y="367265"/>
                      </a:cubicBezTo>
                      <a:cubicBezTo>
                        <a:pt x="734473" y="570091"/>
                        <a:pt x="570072" y="734521"/>
                        <a:pt x="367189" y="734521"/>
                      </a:cubicBezTo>
                      <a:cubicBezTo>
                        <a:pt x="164401" y="734521"/>
                        <a:pt x="0" y="570091"/>
                        <a:pt x="0" y="367265"/>
                      </a:cubicBezTo>
                      <a:close/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9525" dir="5400000" algn="bl" rotWithShape="0">
                    <a:srgbClr val="FFFFFF"/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6" name="Google Shape;1246;p22"/>
                <p:cNvSpPr/>
                <p:nvPr/>
              </p:nvSpPr>
              <p:spPr>
                <a:xfrm>
                  <a:off x="9753387" y="5086416"/>
                  <a:ext cx="734568" cy="1318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568" h="131864" extrusionOk="0">
                      <a:moveTo>
                        <a:pt x="734569" y="131864"/>
                      </a:moveTo>
                      <a:cubicBezTo>
                        <a:pt x="734569" y="58969"/>
                        <a:pt x="570072" y="0"/>
                        <a:pt x="367284" y="0"/>
                      </a:cubicBezTo>
                      <a:cubicBezTo>
                        <a:pt x="164402" y="0"/>
                        <a:pt x="0" y="58969"/>
                        <a:pt x="0" y="131864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dash"/>
                  <a:round/>
                  <a:headEnd type="none" w="sm" len="sm"/>
                  <a:tailEnd type="none" w="sm" len="sm"/>
                </a:ln>
                <a:effectLst>
                  <a:outerShdw dist="9525" dir="5400000" algn="bl" rotWithShape="0">
                    <a:srgbClr val="FFFFFF"/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7" name="Google Shape;1247;p22"/>
                <p:cNvSpPr/>
                <p:nvPr/>
              </p:nvSpPr>
              <p:spPr>
                <a:xfrm>
                  <a:off x="9753387" y="5218280"/>
                  <a:ext cx="734568" cy="1318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568" h="131864" extrusionOk="0">
                      <a:moveTo>
                        <a:pt x="0" y="0"/>
                      </a:moveTo>
                      <a:cubicBezTo>
                        <a:pt x="0" y="72885"/>
                        <a:pt x="164402" y="131864"/>
                        <a:pt x="367284" y="131864"/>
                      </a:cubicBezTo>
                      <a:cubicBezTo>
                        <a:pt x="570072" y="131864"/>
                        <a:pt x="734569" y="72894"/>
                        <a:pt x="734569" y="0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9525" dir="5400000" algn="bl" rotWithShape="0">
                    <a:srgbClr val="FFFFFF"/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248" name="Google Shape;1248;p22"/>
            <p:cNvSpPr/>
            <p:nvPr/>
          </p:nvSpPr>
          <p:spPr>
            <a:xfrm>
              <a:off x="10668225" y="4749425"/>
              <a:ext cx="389321" cy="16597"/>
            </a:xfrm>
            <a:custGeom>
              <a:avLst/>
              <a:gdLst/>
              <a:ahLst/>
              <a:cxnLst/>
              <a:rect l="l" t="t" r="r" b="b"/>
              <a:pathLst>
                <a:path w="367284" h="9525" extrusionOk="0">
                  <a:moveTo>
                    <a:pt x="367285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9" name="Google Shape;1249;p22"/>
          <p:cNvGrpSpPr/>
          <p:nvPr/>
        </p:nvGrpSpPr>
        <p:grpSpPr>
          <a:xfrm>
            <a:off x="928939" y="602401"/>
            <a:ext cx="1327239" cy="1238971"/>
            <a:chOff x="928939" y="602401"/>
            <a:chExt cx="1327239" cy="1238971"/>
          </a:xfrm>
        </p:grpSpPr>
        <p:sp>
          <p:nvSpPr>
            <p:cNvPr id="1250" name="Google Shape;1250;p22"/>
            <p:cNvSpPr/>
            <p:nvPr/>
          </p:nvSpPr>
          <p:spPr>
            <a:xfrm>
              <a:off x="929200" y="602401"/>
              <a:ext cx="1326736" cy="1238971"/>
            </a:xfrm>
            <a:custGeom>
              <a:avLst/>
              <a:gdLst/>
              <a:ahLst/>
              <a:cxnLst/>
              <a:rect l="l" t="t" r="r" b="b"/>
              <a:pathLst>
                <a:path w="722033" h="710012" extrusionOk="0">
                  <a:moveTo>
                    <a:pt x="354406" y="0"/>
                  </a:moveTo>
                  <a:lnTo>
                    <a:pt x="0" y="552155"/>
                  </a:lnTo>
                  <a:lnTo>
                    <a:pt x="154057" y="705878"/>
                  </a:lnTo>
                  <a:lnTo>
                    <a:pt x="722033" y="710013"/>
                  </a:lnTo>
                  <a:lnTo>
                    <a:pt x="3544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51" name="Google Shape;1251;p22"/>
            <p:cNvGrpSpPr/>
            <p:nvPr/>
          </p:nvGrpSpPr>
          <p:grpSpPr>
            <a:xfrm>
              <a:off x="928939" y="602508"/>
              <a:ext cx="1327239" cy="1238760"/>
              <a:chOff x="6846958" y="4952437"/>
              <a:chExt cx="722032" cy="710013"/>
            </a:xfrm>
          </p:grpSpPr>
          <p:sp>
            <p:nvSpPr>
              <p:cNvPr id="1252" name="Google Shape;1252;p22"/>
              <p:cNvSpPr/>
              <p:nvPr/>
            </p:nvSpPr>
            <p:spPr>
              <a:xfrm>
                <a:off x="6846958" y="4952437"/>
                <a:ext cx="722032" cy="710012"/>
              </a:xfrm>
              <a:custGeom>
                <a:avLst/>
                <a:gdLst/>
                <a:ahLst/>
                <a:cxnLst/>
                <a:rect l="l" t="t" r="r" b="b"/>
                <a:pathLst>
                  <a:path w="722032" h="710012" extrusionOk="0">
                    <a:moveTo>
                      <a:pt x="354406" y="0"/>
                    </a:moveTo>
                    <a:lnTo>
                      <a:pt x="0" y="552155"/>
                    </a:lnTo>
                    <a:lnTo>
                      <a:pt x="154057" y="705879"/>
                    </a:lnTo>
                    <a:lnTo>
                      <a:pt x="722033" y="710013"/>
                    </a:lnTo>
                    <a:lnTo>
                      <a:pt x="354406" y="0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253;p22"/>
              <p:cNvSpPr/>
              <p:nvPr/>
            </p:nvSpPr>
            <p:spPr>
              <a:xfrm>
                <a:off x="7001014" y="4952437"/>
                <a:ext cx="200349" cy="705879"/>
              </a:xfrm>
              <a:custGeom>
                <a:avLst/>
                <a:gdLst/>
                <a:ahLst/>
                <a:cxnLst/>
                <a:rect l="l" t="t" r="r" b="b"/>
                <a:pathLst>
                  <a:path w="200349" h="705879" extrusionOk="0">
                    <a:moveTo>
                      <a:pt x="0" y="705879"/>
                    </a:moveTo>
                    <a:lnTo>
                      <a:pt x="200349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4" name="Google Shape;1254;p22"/>
              <p:cNvSpPr/>
              <p:nvPr/>
            </p:nvSpPr>
            <p:spPr>
              <a:xfrm>
                <a:off x="6846958" y="5504592"/>
                <a:ext cx="544867" cy="4038"/>
              </a:xfrm>
              <a:custGeom>
                <a:avLst/>
                <a:gdLst/>
                <a:ahLst/>
                <a:cxnLst/>
                <a:rect l="l" t="t" r="r" b="b"/>
                <a:pathLst>
                  <a:path w="544867" h="4038" extrusionOk="0">
                    <a:moveTo>
                      <a:pt x="0" y="0"/>
                    </a:moveTo>
                    <a:lnTo>
                      <a:pt x="544868" y="403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5" name="Google Shape;1255;p22"/>
              <p:cNvSpPr/>
              <p:nvPr/>
            </p:nvSpPr>
            <p:spPr>
              <a:xfrm>
                <a:off x="7391825" y="5508631"/>
                <a:ext cx="177164" cy="153819"/>
              </a:xfrm>
              <a:custGeom>
                <a:avLst/>
                <a:gdLst/>
                <a:ahLst/>
                <a:cxnLst/>
                <a:rect l="l" t="t" r="r" b="b"/>
                <a:pathLst>
                  <a:path w="177164" h="153819" extrusionOk="0">
                    <a:moveTo>
                      <a:pt x="177165" y="153819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6" name="Google Shape;1256;p22"/>
              <p:cNvSpPr/>
              <p:nvPr/>
            </p:nvSpPr>
            <p:spPr>
              <a:xfrm>
                <a:off x="7201364" y="4952437"/>
                <a:ext cx="190461" cy="556193"/>
              </a:xfrm>
              <a:custGeom>
                <a:avLst/>
                <a:gdLst/>
                <a:ahLst/>
                <a:cxnLst/>
                <a:rect l="l" t="t" r="r" b="b"/>
                <a:pathLst>
                  <a:path w="190461" h="556193" extrusionOk="0">
                    <a:moveTo>
                      <a:pt x="190462" y="556193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57" name="Google Shape;1257;p22"/>
          <p:cNvGrpSpPr/>
          <p:nvPr/>
        </p:nvGrpSpPr>
        <p:grpSpPr>
          <a:xfrm rot="-3019403">
            <a:off x="731415" y="860536"/>
            <a:ext cx="526407" cy="279328"/>
            <a:chOff x="5791759" y="2630895"/>
            <a:chExt cx="604799" cy="320925"/>
          </a:xfrm>
        </p:grpSpPr>
        <p:sp>
          <p:nvSpPr>
            <p:cNvPr id="1258" name="Google Shape;1258;p22"/>
            <p:cNvSpPr/>
            <p:nvPr/>
          </p:nvSpPr>
          <p:spPr>
            <a:xfrm>
              <a:off x="5791759" y="2671104"/>
              <a:ext cx="98284" cy="280716"/>
            </a:xfrm>
            <a:custGeom>
              <a:avLst/>
              <a:gdLst/>
              <a:ahLst/>
              <a:cxnLst/>
              <a:rect l="l" t="t" r="r" b="b"/>
              <a:pathLst>
                <a:path w="98284" h="280716" extrusionOk="0">
                  <a:moveTo>
                    <a:pt x="0" y="100194"/>
                  </a:moveTo>
                  <a:cubicBezTo>
                    <a:pt x="22822" y="157278"/>
                    <a:pt x="34376" y="229620"/>
                    <a:pt x="73219" y="279626"/>
                  </a:cubicBezTo>
                  <a:cubicBezTo>
                    <a:pt x="78038" y="285837"/>
                    <a:pt x="72076" y="263824"/>
                    <a:pt x="73133" y="256033"/>
                  </a:cubicBezTo>
                  <a:cubicBezTo>
                    <a:pt x="75638" y="237630"/>
                    <a:pt x="73781" y="218533"/>
                    <a:pt x="74752" y="199759"/>
                  </a:cubicBezTo>
                  <a:cubicBezTo>
                    <a:pt x="77524" y="146667"/>
                    <a:pt x="80620" y="93079"/>
                    <a:pt x="90907" y="40720"/>
                  </a:cubicBezTo>
                  <a:cubicBezTo>
                    <a:pt x="91697" y="36653"/>
                    <a:pt x="101880" y="3201"/>
                    <a:pt x="96936" y="401"/>
                  </a:cubicBezTo>
                  <a:cubicBezTo>
                    <a:pt x="91564" y="-2638"/>
                    <a:pt x="93688" y="12402"/>
                    <a:pt x="93364" y="1856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22"/>
            <p:cNvSpPr/>
            <p:nvPr/>
          </p:nvSpPr>
          <p:spPr>
            <a:xfrm>
              <a:off x="5946978" y="2823191"/>
              <a:ext cx="60941" cy="12553"/>
            </a:xfrm>
            <a:custGeom>
              <a:avLst/>
              <a:gdLst/>
              <a:ahLst/>
              <a:cxnLst/>
              <a:rect l="l" t="t" r="r" b="b"/>
              <a:pathLst>
                <a:path w="60941" h="12553" extrusionOk="0">
                  <a:moveTo>
                    <a:pt x="0" y="12554"/>
                  </a:moveTo>
                  <a:cubicBezTo>
                    <a:pt x="16707" y="1333"/>
                    <a:pt x="41081" y="5486"/>
                    <a:pt x="60941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22"/>
            <p:cNvSpPr/>
            <p:nvPr/>
          </p:nvSpPr>
          <p:spPr>
            <a:xfrm>
              <a:off x="5959380" y="2855794"/>
              <a:ext cx="53006" cy="11106"/>
            </a:xfrm>
            <a:custGeom>
              <a:avLst/>
              <a:gdLst/>
              <a:ahLst/>
              <a:cxnLst/>
              <a:rect l="l" t="t" r="r" b="b"/>
              <a:pathLst>
                <a:path w="53006" h="11106" extrusionOk="0">
                  <a:moveTo>
                    <a:pt x="0" y="11106"/>
                  </a:moveTo>
                  <a:cubicBezTo>
                    <a:pt x="15707" y="1572"/>
                    <a:pt x="35271" y="3724"/>
                    <a:pt x="53007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22"/>
            <p:cNvSpPr/>
            <p:nvPr/>
          </p:nvSpPr>
          <p:spPr>
            <a:xfrm>
              <a:off x="6081443" y="2633872"/>
              <a:ext cx="29346" cy="69769"/>
            </a:xfrm>
            <a:custGeom>
              <a:avLst/>
              <a:gdLst/>
              <a:ahLst/>
              <a:cxnLst/>
              <a:rect l="l" t="t" r="r" b="b"/>
              <a:pathLst>
                <a:path w="29346" h="69769" extrusionOk="0">
                  <a:moveTo>
                    <a:pt x="0" y="59473"/>
                  </a:moveTo>
                  <a:cubicBezTo>
                    <a:pt x="9401" y="39347"/>
                    <a:pt x="13678" y="23383"/>
                    <a:pt x="18535" y="1523"/>
                  </a:cubicBezTo>
                  <a:cubicBezTo>
                    <a:pt x="20231" y="-6144"/>
                    <a:pt x="17564" y="17230"/>
                    <a:pt x="17774" y="25079"/>
                  </a:cubicBezTo>
                  <a:cubicBezTo>
                    <a:pt x="18212" y="41500"/>
                    <a:pt x="23993" y="55035"/>
                    <a:pt x="29346" y="6977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22"/>
            <p:cNvSpPr/>
            <p:nvPr/>
          </p:nvSpPr>
          <p:spPr>
            <a:xfrm>
              <a:off x="6073799" y="2710561"/>
              <a:ext cx="116249" cy="54072"/>
            </a:xfrm>
            <a:custGeom>
              <a:avLst/>
              <a:gdLst/>
              <a:ahLst/>
              <a:cxnLst/>
              <a:rect l="l" t="t" r="r" b="b"/>
              <a:pathLst>
                <a:path w="116249" h="54072" extrusionOk="0">
                  <a:moveTo>
                    <a:pt x="15568" y="46269"/>
                  </a:moveTo>
                  <a:cubicBezTo>
                    <a:pt x="9481" y="46431"/>
                    <a:pt x="6129" y="45983"/>
                    <a:pt x="509" y="52898"/>
                  </a:cubicBezTo>
                  <a:cubicBezTo>
                    <a:pt x="-2710" y="56861"/>
                    <a:pt x="10215" y="49688"/>
                    <a:pt x="14911" y="47669"/>
                  </a:cubicBezTo>
                  <a:cubicBezTo>
                    <a:pt x="18254" y="46221"/>
                    <a:pt x="21826" y="45345"/>
                    <a:pt x="25198" y="43935"/>
                  </a:cubicBezTo>
                  <a:cubicBezTo>
                    <a:pt x="28912" y="42383"/>
                    <a:pt x="32522" y="40582"/>
                    <a:pt x="36133" y="38801"/>
                  </a:cubicBezTo>
                  <a:cubicBezTo>
                    <a:pt x="52849" y="30534"/>
                    <a:pt x="70042" y="23133"/>
                    <a:pt x="86720" y="14608"/>
                  </a:cubicBezTo>
                  <a:cubicBezTo>
                    <a:pt x="93216" y="11284"/>
                    <a:pt x="128144" y="-8519"/>
                    <a:pt x="112056" y="423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22"/>
            <p:cNvSpPr/>
            <p:nvPr/>
          </p:nvSpPr>
          <p:spPr>
            <a:xfrm>
              <a:off x="6121903" y="2779470"/>
              <a:ext cx="50345" cy="89597"/>
            </a:xfrm>
            <a:custGeom>
              <a:avLst/>
              <a:gdLst/>
              <a:ahLst/>
              <a:cxnLst/>
              <a:rect l="l" t="t" r="r" b="b"/>
              <a:pathLst>
                <a:path w="50345" h="89597" extrusionOk="0">
                  <a:moveTo>
                    <a:pt x="3154" y="17945"/>
                  </a:moveTo>
                  <a:cubicBezTo>
                    <a:pt x="-6580" y="13402"/>
                    <a:pt x="38264" y="-12858"/>
                    <a:pt x="43731" y="7868"/>
                  </a:cubicBezTo>
                  <a:cubicBezTo>
                    <a:pt x="48360" y="25442"/>
                    <a:pt x="14404" y="50483"/>
                    <a:pt x="14356" y="48797"/>
                  </a:cubicBezTo>
                  <a:cubicBezTo>
                    <a:pt x="14004" y="35262"/>
                    <a:pt x="54056" y="40615"/>
                    <a:pt x="50065" y="63770"/>
                  </a:cubicBezTo>
                  <a:cubicBezTo>
                    <a:pt x="44798" y="94307"/>
                    <a:pt x="-10647" y="98679"/>
                    <a:pt x="1821" y="7198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22"/>
            <p:cNvSpPr/>
            <p:nvPr/>
          </p:nvSpPr>
          <p:spPr>
            <a:xfrm>
              <a:off x="6255169" y="2654065"/>
              <a:ext cx="23622" cy="105365"/>
            </a:xfrm>
            <a:custGeom>
              <a:avLst/>
              <a:gdLst/>
              <a:ahLst/>
              <a:cxnLst/>
              <a:rect l="l" t="t" r="r" b="b"/>
              <a:pathLst>
                <a:path w="23622" h="105365" extrusionOk="0">
                  <a:moveTo>
                    <a:pt x="1763" y="0"/>
                  </a:moveTo>
                  <a:cubicBezTo>
                    <a:pt x="-8639" y="8239"/>
                    <a:pt x="30747" y="68018"/>
                    <a:pt x="22470" y="101908"/>
                  </a:cubicBezTo>
                  <a:cubicBezTo>
                    <a:pt x="22193" y="103022"/>
                    <a:pt x="22536" y="104213"/>
                    <a:pt x="22565" y="105366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22"/>
            <p:cNvSpPr/>
            <p:nvPr/>
          </p:nvSpPr>
          <p:spPr>
            <a:xfrm>
              <a:off x="6242500" y="2637701"/>
              <a:ext cx="85708" cy="146434"/>
            </a:xfrm>
            <a:custGeom>
              <a:avLst/>
              <a:gdLst/>
              <a:ahLst/>
              <a:cxnLst/>
              <a:rect l="l" t="t" r="r" b="b"/>
              <a:pathLst>
                <a:path w="85708" h="146434" extrusionOk="0">
                  <a:moveTo>
                    <a:pt x="963" y="30565"/>
                  </a:moveTo>
                  <a:cubicBezTo>
                    <a:pt x="-7552" y="22498"/>
                    <a:pt x="42778" y="-12640"/>
                    <a:pt x="59113" y="4791"/>
                  </a:cubicBezTo>
                  <a:cubicBezTo>
                    <a:pt x="71143" y="17612"/>
                    <a:pt x="38681" y="82563"/>
                    <a:pt x="25242" y="84610"/>
                  </a:cubicBezTo>
                  <a:cubicBezTo>
                    <a:pt x="22670" y="85001"/>
                    <a:pt x="32957" y="70628"/>
                    <a:pt x="43568" y="70971"/>
                  </a:cubicBezTo>
                  <a:cubicBezTo>
                    <a:pt x="58789" y="71456"/>
                    <a:pt x="82058" y="78314"/>
                    <a:pt x="85069" y="95478"/>
                  </a:cubicBezTo>
                  <a:cubicBezTo>
                    <a:pt x="95384" y="154267"/>
                    <a:pt x="-23002" y="155086"/>
                    <a:pt x="12697" y="13340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22"/>
            <p:cNvSpPr/>
            <p:nvPr/>
          </p:nvSpPr>
          <p:spPr>
            <a:xfrm>
              <a:off x="6316540" y="2630895"/>
              <a:ext cx="80018" cy="119134"/>
            </a:xfrm>
            <a:custGeom>
              <a:avLst/>
              <a:gdLst/>
              <a:ahLst/>
              <a:cxnLst/>
              <a:rect l="l" t="t" r="r" b="b"/>
              <a:pathLst>
                <a:path w="80018" h="119134" extrusionOk="0">
                  <a:moveTo>
                    <a:pt x="694" y="100"/>
                  </a:moveTo>
                  <a:cubicBezTo>
                    <a:pt x="513" y="-385"/>
                    <a:pt x="-163" y="1024"/>
                    <a:pt x="37" y="1501"/>
                  </a:cubicBezTo>
                  <a:cubicBezTo>
                    <a:pt x="8219" y="21065"/>
                    <a:pt x="17544" y="40134"/>
                    <a:pt x="25821" y="59660"/>
                  </a:cubicBezTo>
                  <a:cubicBezTo>
                    <a:pt x="26669" y="61679"/>
                    <a:pt x="43576" y="119353"/>
                    <a:pt x="39166" y="118839"/>
                  </a:cubicBezTo>
                  <a:cubicBezTo>
                    <a:pt x="34212" y="118268"/>
                    <a:pt x="36051" y="114572"/>
                    <a:pt x="35518" y="112019"/>
                  </a:cubicBezTo>
                  <a:cubicBezTo>
                    <a:pt x="30393" y="87549"/>
                    <a:pt x="25021" y="17131"/>
                    <a:pt x="57882" y="67804"/>
                  </a:cubicBezTo>
                  <a:cubicBezTo>
                    <a:pt x="60682" y="72138"/>
                    <a:pt x="62911" y="76815"/>
                    <a:pt x="65169" y="81453"/>
                  </a:cubicBezTo>
                  <a:cubicBezTo>
                    <a:pt x="67560" y="86387"/>
                    <a:pt x="69503" y="91531"/>
                    <a:pt x="71798" y="96513"/>
                  </a:cubicBezTo>
                  <a:cubicBezTo>
                    <a:pt x="75360" y="104247"/>
                    <a:pt x="78723" y="110676"/>
                    <a:pt x="80018" y="119134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7" name="Google Shape;1267;p22"/>
          <p:cNvGrpSpPr/>
          <p:nvPr/>
        </p:nvGrpSpPr>
        <p:grpSpPr>
          <a:xfrm rot="-8403264">
            <a:off x="10210627" y="-706444"/>
            <a:ext cx="874890" cy="2951624"/>
            <a:chOff x="4956637" y="584511"/>
            <a:chExt cx="1835125" cy="6191178"/>
          </a:xfrm>
        </p:grpSpPr>
        <p:sp>
          <p:nvSpPr>
            <p:cNvPr id="1268" name="Google Shape;1268;p22"/>
            <p:cNvSpPr/>
            <p:nvPr/>
          </p:nvSpPr>
          <p:spPr>
            <a:xfrm>
              <a:off x="4956647" y="584609"/>
              <a:ext cx="1835115" cy="6190985"/>
            </a:xfrm>
            <a:custGeom>
              <a:avLst/>
              <a:gdLst/>
              <a:ahLst/>
              <a:cxnLst/>
              <a:rect l="l" t="t" r="r" b="b"/>
              <a:pathLst>
                <a:path w="1835115" h="6190985" extrusionOk="0">
                  <a:moveTo>
                    <a:pt x="1114204" y="0"/>
                  </a:moveTo>
                  <a:lnTo>
                    <a:pt x="1114204" y="1"/>
                  </a:lnTo>
                  <a:lnTo>
                    <a:pt x="1114204" y="0"/>
                  </a:lnTo>
                  <a:lnTo>
                    <a:pt x="1114204" y="1"/>
                  </a:lnTo>
                  <a:lnTo>
                    <a:pt x="1114204" y="614024"/>
                  </a:lnTo>
                  <a:lnTo>
                    <a:pt x="1160492" y="614024"/>
                  </a:lnTo>
                  <a:cubicBezTo>
                    <a:pt x="1180700" y="614024"/>
                    <a:pt x="1197119" y="628851"/>
                    <a:pt x="1197119" y="647100"/>
                  </a:cubicBezTo>
                  <a:cubicBezTo>
                    <a:pt x="1197119" y="827994"/>
                    <a:pt x="1293043" y="998109"/>
                    <a:pt x="1455210" y="1104410"/>
                  </a:cubicBezTo>
                  <a:lnTo>
                    <a:pt x="1576961" y="1184191"/>
                  </a:lnTo>
                  <a:cubicBezTo>
                    <a:pt x="1739128" y="1290493"/>
                    <a:pt x="1835052" y="1460493"/>
                    <a:pt x="1835052" y="1641502"/>
                  </a:cubicBezTo>
                  <a:lnTo>
                    <a:pt x="1835052" y="1716437"/>
                  </a:lnTo>
                  <a:lnTo>
                    <a:pt x="1835115" y="1716437"/>
                  </a:lnTo>
                  <a:lnTo>
                    <a:pt x="1603358" y="5992926"/>
                  </a:lnTo>
                  <a:cubicBezTo>
                    <a:pt x="1597358" y="6103846"/>
                    <a:pt x="1496004" y="6190985"/>
                    <a:pt x="1373053" y="6190985"/>
                  </a:cubicBezTo>
                  <a:lnTo>
                    <a:pt x="462126" y="6190985"/>
                  </a:lnTo>
                  <a:cubicBezTo>
                    <a:pt x="339174" y="6190985"/>
                    <a:pt x="237820" y="6103846"/>
                    <a:pt x="231821" y="5992926"/>
                  </a:cubicBezTo>
                  <a:lnTo>
                    <a:pt x="0" y="1716437"/>
                  </a:lnTo>
                  <a:lnTo>
                    <a:pt x="0" y="1641502"/>
                  </a:lnTo>
                  <a:cubicBezTo>
                    <a:pt x="0" y="1460493"/>
                    <a:pt x="95924" y="1290493"/>
                    <a:pt x="258091" y="1184191"/>
                  </a:cubicBezTo>
                  <a:lnTo>
                    <a:pt x="379842" y="1104410"/>
                  </a:lnTo>
                  <a:cubicBezTo>
                    <a:pt x="542009" y="998109"/>
                    <a:pt x="637933" y="827994"/>
                    <a:pt x="637933" y="647100"/>
                  </a:cubicBezTo>
                  <a:cubicBezTo>
                    <a:pt x="637933" y="628851"/>
                    <a:pt x="654352" y="614024"/>
                    <a:pt x="674560" y="614024"/>
                  </a:cubicBezTo>
                  <a:lnTo>
                    <a:pt x="720911" y="614024"/>
                  </a:lnTo>
                  <a:lnTo>
                    <a:pt x="720911" y="193328"/>
                  </a:lnTo>
                  <a:lnTo>
                    <a:pt x="720911" y="193327"/>
                  </a:lnTo>
                  <a:lnTo>
                    <a:pt x="720911" y="193326"/>
                  </a:lnTo>
                  <a:lnTo>
                    <a:pt x="720913" y="19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000000">
                  <a:alpha val="5299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69" name="Google Shape;1269;p22"/>
            <p:cNvGrpSpPr/>
            <p:nvPr/>
          </p:nvGrpSpPr>
          <p:grpSpPr>
            <a:xfrm>
              <a:off x="4956637" y="584511"/>
              <a:ext cx="1835115" cy="6191178"/>
              <a:chOff x="5775584" y="523589"/>
              <a:chExt cx="1835115" cy="6855473"/>
            </a:xfrm>
          </p:grpSpPr>
          <p:sp>
            <p:nvSpPr>
              <p:cNvPr id="1270" name="Google Shape;1270;p22"/>
              <p:cNvSpPr/>
              <p:nvPr/>
            </p:nvSpPr>
            <p:spPr>
              <a:xfrm>
                <a:off x="5775584" y="2424252"/>
                <a:ext cx="1835115" cy="4954810"/>
              </a:xfrm>
              <a:custGeom>
                <a:avLst/>
                <a:gdLst/>
                <a:ahLst/>
                <a:cxnLst/>
                <a:rect l="l" t="t" r="r" b="b"/>
                <a:pathLst>
                  <a:path w="1835115" h="4954810" extrusionOk="0">
                    <a:moveTo>
                      <a:pt x="0" y="0"/>
                    </a:moveTo>
                    <a:lnTo>
                      <a:pt x="1835115" y="0"/>
                    </a:lnTo>
                    <a:lnTo>
                      <a:pt x="1603358" y="4735493"/>
                    </a:lnTo>
                    <a:cubicBezTo>
                      <a:pt x="1597358" y="4858318"/>
                      <a:pt x="1496004" y="4954810"/>
                      <a:pt x="1373053" y="4954810"/>
                    </a:cubicBezTo>
                    <a:lnTo>
                      <a:pt x="462126" y="4954810"/>
                    </a:lnTo>
                    <a:cubicBezTo>
                      <a:pt x="339174" y="4954810"/>
                      <a:pt x="237820" y="4858318"/>
                      <a:pt x="231821" y="47354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1" name="Google Shape;1271;p22"/>
              <p:cNvSpPr/>
              <p:nvPr/>
            </p:nvSpPr>
            <p:spPr>
              <a:xfrm>
                <a:off x="7015076" y="2463594"/>
                <a:ext cx="475702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475702" h="4876189" extrusionOk="0">
                    <a:moveTo>
                      <a:pt x="0" y="4876190"/>
                    </a:moveTo>
                    <a:cubicBezTo>
                      <a:pt x="34732" y="4836848"/>
                      <a:pt x="58097" y="4771426"/>
                      <a:pt x="60307" y="4696215"/>
                    </a:cubicBezTo>
                    <a:lnTo>
                      <a:pt x="196899" y="0"/>
                    </a:lnTo>
                    <a:lnTo>
                      <a:pt x="475703" y="0"/>
                    </a:lnTo>
                    <a:lnTo>
                      <a:pt x="245903" y="4696215"/>
                    </a:lnTo>
                    <a:cubicBezTo>
                      <a:pt x="242240" y="4771173"/>
                      <a:pt x="203025" y="4836469"/>
                      <a:pt x="144991" y="4875811"/>
                    </a:cubicBezTo>
                    <a:cubicBezTo>
                      <a:pt x="141202" y="4876063"/>
                      <a:pt x="137413" y="4876190"/>
                      <a:pt x="133560" y="4876190"/>
                    </a:cubicBezTo>
                    <a:lnTo>
                      <a:pt x="0" y="4876190"/>
                    </a:ln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2" name="Google Shape;1272;p22"/>
              <p:cNvSpPr/>
              <p:nvPr/>
            </p:nvSpPr>
            <p:spPr>
              <a:xfrm>
                <a:off x="5816883" y="2463594"/>
                <a:ext cx="610841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610841" h="4876189" extrusionOk="0">
                    <a:moveTo>
                      <a:pt x="0" y="0"/>
                    </a:moveTo>
                    <a:lnTo>
                      <a:pt x="401881" y="0"/>
                    </a:lnTo>
                    <a:lnTo>
                      <a:pt x="546872" y="4696215"/>
                    </a:lnTo>
                    <a:cubicBezTo>
                      <a:pt x="549208" y="4771426"/>
                      <a:pt x="574152" y="4836848"/>
                      <a:pt x="610842" y="4876190"/>
                    </a:cubicBezTo>
                    <a:lnTo>
                      <a:pt x="420763" y="4876190"/>
                    </a:lnTo>
                    <a:cubicBezTo>
                      <a:pt x="318651" y="4876190"/>
                      <a:pt x="234789" y="4796243"/>
                      <a:pt x="229800" y="469425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3" name="Google Shape;1273;p22"/>
              <p:cNvSpPr/>
              <p:nvPr/>
            </p:nvSpPr>
            <p:spPr>
              <a:xfrm>
                <a:off x="5775584" y="1203516"/>
                <a:ext cx="1835051" cy="1220736"/>
              </a:xfrm>
              <a:custGeom>
                <a:avLst/>
                <a:gdLst/>
                <a:ahLst/>
                <a:cxnLst/>
                <a:rect l="l" t="t" r="r" b="b"/>
                <a:pathLst>
                  <a:path w="1835051" h="1220736" extrusionOk="0">
                    <a:moveTo>
                      <a:pt x="0" y="1220737"/>
                    </a:moveTo>
                    <a:lnTo>
                      <a:pt x="0" y="1137759"/>
                    </a:lnTo>
                    <a:cubicBezTo>
                      <a:pt x="0" y="937323"/>
                      <a:pt x="95924" y="749075"/>
                      <a:pt x="258091" y="631365"/>
                    </a:cubicBezTo>
                    <a:lnTo>
                      <a:pt x="379842" y="543020"/>
                    </a:lnTo>
                    <a:cubicBezTo>
                      <a:pt x="542009" y="425310"/>
                      <a:pt x="637933" y="236936"/>
                      <a:pt x="637933" y="36627"/>
                    </a:cubicBezTo>
                    <a:lnTo>
                      <a:pt x="637933" y="36627"/>
                    </a:lnTo>
                    <a:cubicBezTo>
                      <a:pt x="637933" y="16419"/>
                      <a:pt x="654352" y="0"/>
                      <a:pt x="674560" y="0"/>
                    </a:cubicBezTo>
                    <a:lnTo>
                      <a:pt x="1160492" y="0"/>
                    </a:lnTo>
                    <a:cubicBezTo>
                      <a:pt x="1180700" y="0"/>
                      <a:pt x="1197119" y="16419"/>
                      <a:pt x="1197119" y="36627"/>
                    </a:cubicBezTo>
                    <a:lnTo>
                      <a:pt x="1197119" y="36627"/>
                    </a:lnTo>
                    <a:cubicBezTo>
                      <a:pt x="1197119" y="236936"/>
                      <a:pt x="1293043" y="425310"/>
                      <a:pt x="1455210" y="543020"/>
                    </a:cubicBezTo>
                    <a:lnTo>
                      <a:pt x="1576961" y="631365"/>
                    </a:lnTo>
                    <a:cubicBezTo>
                      <a:pt x="1739128" y="749075"/>
                      <a:pt x="1835052" y="937323"/>
                      <a:pt x="1835052" y="1137759"/>
                    </a:cubicBezTo>
                    <a:lnTo>
                      <a:pt x="1835052" y="1220737"/>
                    </a:lnTo>
                    <a:lnTo>
                      <a:pt x="0" y="1220737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4" name="Google Shape;1274;p22"/>
              <p:cNvSpPr/>
              <p:nvPr/>
            </p:nvSpPr>
            <p:spPr>
              <a:xfrm>
                <a:off x="6834027" y="1242984"/>
                <a:ext cx="658709" cy="1142115"/>
              </a:xfrm>
              <a:custGeom>
                <a:avLst/>
                <a:gdLst/>
                <a:ahLst/>
                <a:cxnLst/>
                <a:rect l="l" t="t" r="r" b="b"/>
                <a:pathLst>
                  <a:path w="658709" h="1142115" extrusionOk="0">
                    <a:moveTo>
                      <a:pt x="0" y="0"/>
                    </a:moveTo>
                    <a:lnTo>
                      <a:pt x="20713" y="0"/>
                    </a:lnTo>
                    <a:cubicBezTo>
                      <a:pt x="20965" y="61634"/>
                      <a:pt x="30312" y="122194"/>
                      <a:pt x="47993" y="179723"/>
                    </a:cubicBezTo>
                    <a:cubicBezTo>
                      <a:pt x="51530" y="191405"/>
                      <a:pt x="55445" y="203025"/>
                      <a:pt x="59676" y="214455"/>
                    </a:cubicBezTo>
                    <a:cubicBezTo>
                      <a:pt x="68201" y="237378"/>
                      <a:pt x="78052" y="259796"/>
                      <a:pt x="89040" y="281456"/>
                    </a:cubicBezTo>
                    <a:cubicBezTo>
                      <a:pt x="91819" y="286824"/>
                      <a:pt x="94661" y="292191"/>
                      <a:pt x="97565" y="297559"/>
                    </a:cubicBezTo>
                    <a:cubicBezTo>
                      <a:pt x="103312" y="308294"/>
                      <a:pt x="109501" y="318777"/>
                      <a:pt x="116068" y="329133"/>
                    </a:cubicBezTo>
                    <a:cubicBezTo>
                      <a:pt x="122509" y="339490"/>
                      <a:pt x="129329" y="349594"/>
                      <a:pt x="136402" y="359571"/>
                    </a:cubicBezTo>
                    <a:cubicBezTo>
                      <a:pt x="139939" y="364560"/>
                      <a:pt x="143475" y="369549"/>
                      <a:pt x="147138" y="374412"/>
                    </a:cubicBezTo>
                    <a:cubicBezTo>
                      <a:pt x="154589" y="384136"/>
                      <a:pt x="162230" y="393672"/>
                      <a:pt x="170187" y="403018"/>
                    </a:cubicBezTo>
                    <a:cubicBezTo>
                      <a:pt x="189953" y="426320"/>
                      <a:pt x="211739" y="448359"/>
                      <a:pt x="235041" y="468819"/>
                    </a:cubicBezTo>
                    <a:cubicBezTo>
                      <a:pt x="244324" y="476966"/>
                      <a:pt x="253923" y="484796"/>
                      <a:pt x="263900" y="492437"/>
                    </a:cubicBezTo>
                    <a:cubicBezTo>
                      <a:pt x="268763" y="496226"/>
                      <a:pt x="273752" y="500015"/>
                      <a:pt x="278867" y="503741"/>
                    </a:cubicBezTo>
                    <a:lnTo>
                      <a:pt x="400618" y="592087"/>
                    </a:lnTo>
                    <a:cubicBezTo>
                      <a:pt x="562786" y="709797"/>
                      <a:pt x="658709" y="898044"/>
                      <a:pt x="658709" y="1098480"/>
                    </a:cubicBezTo>
                    <a:lnTo>
                      <a:pt x="658709" y="1142116"/>
                    </a:lnTo>
                    <a:lnTo>
                      <a:pt x="379085" y="1142116"/>
                    </a:lnTo>
                    <a:lnTo>
                      <a:pt x="379085" y="1098480"/>
                    </a:lnTo>
                    <a:cubicBezTo>
                      <a:pt x="379085" y="898044"/>
                      <a:pt x="322061" y="709797"/>
                      <a:pt x="225695" y="592087"/>
                    </a:cubicBezTo>
                    <a:lnTo>
                      <a:pt x="153326" y="503741"/>
                    </a:lnTo>
                    <a:cubicBezTo>
                      <a:pt x="105207" y="444886"/>
                      <a:pt x="66812" y="368349"/>
                      <a:pt x="40479" y="281582"/>
                    </a:cubicBezTo>
                    <a:cubicBezTo>
                      <a:pt x="14587" y="195257"/>
                      <a:pt x="316" y="9920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5" name="Google Shape;1275;p22"/>
              <p:cNvSpPr/>
              <p:nvPr/>
            </p:nvSpPr>
            <p:spPr>
              <a:xfrm>
                <a:off x="5814925" y="1242984"/>
                <a:ext cx="804899" cy="1141989"/>
              </a:xfrm>
              <a:custGeom>
                <a:avLst/>
                <a:gdLst/>
                <a:ahLst/>
                <a:cxnLst/>
                <a:rect l="l" t="t" r="r" b="b"/>
                <a:pathLst>
                  <a:path w="804899" h="1141989" extrusionOk="0">
                    <a:moveTo>
                      <a:pt x="0" y="1141927"/>
                    </a:moveTo>
                    <a:lnTo>
                      <a:pt x="0" y="1098290"/>
                    </a:lnTo>
                    <a:cubicBezTo>
                      <a:pt x="0" y="911116"/>
                      <a:pt x="90430" y="733730"/>
                      <a:pt x="241861" y="623788"/>
                    </a:cubicBezTo>
                    <a:lnTo>
                      <a:pt x="363613" y="535442"/>
                    </a:lnTo>
                    <a:cubicBezTo>
                      <a:pt x="534684" y="411164"/>
                      <a:pt x="637049" y="211297"/>
                      <a:pt x="637933" y="0"/>
                    </a:cubicBezTo>
                    <a:lnTo>
                      <a:pt x="804899" y="0"/>
                    </a:lnTo>
                    <a:cubicBezTo>
                      <a:pt x="804394" y="199236"/>
                      <a:pt x="743834" y="386410"/>
                      <a:pt x="642101" y="503615"/>
                    </a:cubicBezTo>
                    <a:lnTo>
                      <a:pt x="565438" y="591960"/>
                    </a:lnTo>
                    <a:cubicBezTo>
                      <a:pt x="463199" y="709670"/>
                      <a:pt x="402639" y="897918"/>
                      <a:pt x="402639" y="1098354"/>
                    </a:cubicBezTo>
                    <a:lnTo>
                      <a:pt x="402639" y="1141990"/>
                    </a:lnTo>
                    <a:lnTo>
                      <a:pt x="0" y="1141927"/>
                    </a:lnTo>
                    <a:close/>
                  </a:path>
                </a:pathLst>
              </a:custGeom>
              <a:solidFill>
                <a:srgbClr val="3E3E3E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6" name="Google Shape;1276;p22"/>
              <p:cNvSpPr/>
              <p:nvPr/>
            </p:nvSpPr>
            <p:spPr>
              <a:xfrm>
                <a:off x="6496495" y="523589"/>
                <a:ext cx="393293" cy="679990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679990" extrusionOk="0">
                    <a:moveTo>
                      <a:pt x="0" y="214076"/>
                    </a:moveTo>
                    <a:lnTo>
                      <a:pt x="393293" y="0"/>
                    </a:lnTo>
                    <a:lnTo>
                      <a:pt x="393293" y="679990"/>
                    </a:lnTo>
                    <a:lnTo>
                      <a:pt x="0" y="67999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7" name="Google Shape;1277;p22"/>
              <p:cNvSpPr/>
              <p:nvPr/>
            </p:nvSpPr>
            <p:spPr>
              <a:xfrm>
                <a:off x="6496495" y="737664"/>
                <a:ext cx="159577" cy="465977"/>
              </a:xfrm>
              <a:custGeom>
                <a:avLst/>
                <a:gdLst/>
                <a:ahLst/>
                <a:cxnLst/>
                <a:rect l="l" t="t" r="r" b="b"/>
                <a:pathLst>
                  <a:path w="159577" h="465977" extrusionOk="0">
                    <a:moveTo>
                      <a:pt x="0" y="465978"/>
                    </a:moveTo>
                    <a:lnTo>
                      <a:pt x="0" y="0"/>
                    </a:lnTo>
                    <a:cubicBezTo>
                      <a:pt x="4168" y="1831"/>
                      <a:pt x="8525" y="3663"/>
                      <a:pt x="12819" y="5241"/>
                    </a:cubicBezTo>
                    <a:cubicBezTo>
                      <a:pt x="16861" y="6820"/>
                      <a:pt x="20966" y="8273"/>
                      <a:pt x="25133" y="9599"/>
                    </a:cubicBezTo>
                    <a:cubicBezTo>
                      <a:pt x="28038" y="10546"/>
                      <a:pt x="30880" y="11304"/>
                      <a:pt x="33785" y="12061"/>
                    </a:cubicBezTo>
                    <a:cubicBezTo>
                      <a:pt x="34164" y="12188"/>
                      <a:pt x="34732" y="12314"/>
                      <a:pt x="35111" y="12440"/>
                    </a:cubicBezTo>
                    <a:cubicBezTo>
                      <a:pt x="37574" y="13198"/>
                      <a:pt x="39973" y="13767"/>
                      <a:pt x="42436" y="14272"/>
                    </a:cubicBezTo>
                    <a:cubicBezTo>
                      <a:pt x="45215" y="15029"/>
                      <a:pt x="47930" y="15724"/>
                      <a:pt x="50709" y="16229"/>
                    </a:cubicBezTo>
                    <a:cubicBezTo>
                      <a:pt x="52035" y="16608"/>
                      <a:pt x="53172" y="16735"/>
                      <a:pt x="54498" y="16987"/>
                    </a:cubicBezTo>
                    <a:cubicBezTo>
                      <a:pt x="57276" y="17619"/>
                      <a:pt x="59992" y="18061"/>
                      <a:pt x="62770" y="18440"/>
                    </a:cubicBezTo>
                    <a:cubicBezTo>
                      <a:pt x="68769" y="19513"/>
                      <a:pt x="74832" y="20271"/>
                      <a:pt x="81020" y="20902"/>
                    </a:cubicBezTo>
                    <a:cubicBezTo>
                      <a:pt x="81147" y="20902"/>
                      <a:pt x="81147" y="20902"/>
                      <a:pt x="81147" y="20902"/>
                    </a:cubicBezTo>
                    <a:lnTo>
                      <a:pt x="82094" y="20902"/>
                    </a:lnTo>
                    <a:cubicBezTo>
                      <a:pt x="91124" y="21850"/>
                      <a:pt x="100028" y="22228"/>
                      <a:pt x="109248" y="22228"/>
                    </a:cubicBezTo>
                    <a:cubicBezTo>
                      <a:pt x="114237" y="22228"/>
                      <a:pt x="119226" y="22102"/>
                      <a:pt x="124214" y="21850"/>
                    </a:cubicBezTo>
                    <a:cubicBezTo>
                      <a:pt x="136150" y="21344"/>
                      <a:pt x="147958" y="20018"/>
                      <a:pt x="159578" y="17808"/>
                    </a:cubicBezTo>
                    <a:lnTo>
                      <a:pt x="159578" y="465978"/>
                    </a:lnTo>
                    <a:lnTo>
                      <a:pt x="0" y="465978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8" name="Google Shape;1278;p22"/>
              <p:cNvSpPr/>
              <p:nvPr/>
            </p:nvSpPr>
            <p:spPr>
              <a:xfrm>
                <a:off x="6737977" y="647298"/>
                <a:ext cx="96113" cy="556344"/>
              </a:xfrm>
              <a:custGeom>
                <a:avLst/>
                <a:gdLst/>
                <a:ahLst/>
                <a:cxnLst/>
                <a:rect l="l" t="t" r="r" b="b"/>
                <a:pathLst>
                  <a:path w="96113" h="556344" extrusionOk="0">
                    <a:moveTo>
                      <a:pt x="0" y="556344"/>
                    </a:moveTo>
                    <a:lnTo>
                      <a:pt x="0" y="80389"/>
                    </a:lnTo>
                    <a:cubicBezTo>
                      <a:pt x="2084" y="79442"/>
                      <a:pt x="4168" y="78305"/>
                      <a:pt x="6189" y="77231"/>
                    </a:cubicBezTo>
                    <a:cubicBezTo>
                      <a:pt x="41173" y="58224"/>
                      <a:pt x="72116" y="31511"/>
                      <a:pt x="96113" y="0"/>
                    </a:cubicBezTo>
                    <a:lnTo>
                      <a:pt x="96113" y="556281"/>
                    </a:lnTo>
                    <a:lnTo>
                      <a:pt x="0" y="556344"/>
                    </a:ln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9" name="Google Shape;1279;p22"/>
              <p:cNvSpPr/>
              <p:nvPr/>
            </p:nvSpPr>
            <p:spPr>
              <a:xfrm>
                <a:off x="6496495" y="523589"/>
                <a:ext cx="393293" cy="236303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3" extrusionOk="0">
                    <a:moveTo>
                      <a:pt x="0" y="214076"/>
                    </a:moveTo>
                    <a:lnTo>
                      <a:pt x="393293" y="0"/>
                    </a:ln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18714" y="150611"/>
                      <a:pt x="285687" y="180354"/>
                      <a:pt x="247671" y="200941"/>
                    </a:cubicBezTo>
                    <a:cubicBezTo>
                      <a:pt x="228663" y="211297"/>
                      <a:pt x="208455" y="219443"/>
                      <a:pt x="187742" y="225569"/>
                    </a:cubicBezTo>
                    <a:cubicBezTo>
                      <a:pt x="166903" y="231189"/>
                      <a:pt x="145685" y="234978"/>
                      <a:pt x="124151" y="235925"/>
                    </a:cubicBezTo>
                    <a:cubicBezTo>
                      <a:pt x="81399" y="238072"/>
                      <a:pt x="38332" y="231126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0" name="Google Shape;1280;p22"/>
              <p:cNvSpPr/>
              <p:nvPr/>
            </p:nvSpPr>
            <p:spPr>
              <a:xfrm>
                <a:off x="6496495" y="523589"/>
                <a:ext cx="393293" cy="236304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4" extrusionOk="0">
                    <a:moveTo>
                      <a:pt x="0" y="214076"/>
                    </a:moveTo>
                    <a:cubicBezTo>
                      <a:pt x="18503" y="216981"/>
                      <a:pt x="36816" y="218812"/>
                      <a:pt x="55192" y="219191"/>
                    </a:cubicBezTo>
                    <a:cubicBezTo>
                      <a:pt x="77737" y="219949"/>
                      <a:pt x="100155" y="218686"/>
                      <a:pt x="122194" y="215528"/>
                    </a:cubicBezTo>
                    <a:cubicBezTo>
                      <a:pt x="152063" y="211234"/>
                      <a:pt x="181049" y="203088"/>
                      <a:pt x="208329" y="191279"/>
                    </a:cubicBezTo>
                    <a:lnTo>
                      <a:pt x="208455" y="191279"/>
                    </a:lnTo>
                    <a:cubicBezTo>
                      <a:pt x="217486" y="187237"/>
                      <a:pt x="226390" y="182880"/>
                      <a:pt x="235041" y="178018"/>
                    </a:cubicBezTo>
                    <a:cubicBezTo>
                      <a:pt x="237251" y="176944"/>
                      <a:pt x="239399" y="175807"/>
                      <a:pt x="241482" y="174607"/>
                    </a:cubicBezTo>
                    <a:cubicBezTo>
                      <a:pt x="248050" y="170945"/>
                      <a:pt x="254175" y="166588"/>
                      <a:pt x="260617" y="162799"/>
                    </a:cubicBezTo>
                    <a:cubicBezTo>
                      <a:pt x="268637" y="156799"/>
                      <a:pt x="276972" y="151369"/>
                      <a:pt x="284487" y="144864"/>
                    </a:cubicBezTo>
                    <a:cubicBezTo>
                      <a:pt x="300337" y="132676"/>
                      <a:pt x="314104" y="118152"/>
                      <a:pt x="327618" y="103186"/>
                    </a:cubicBezTo>
                    <a:cubicBezTo>
                      <a:pt x="331028" y="99271"/>
                      <a:pt x="334438" y="95292"/>
                      <a:pt x="337595" y="91251"/>
                    </a:cubicBezTo>
                    <a:cubicBezTo>
                      <a:pt x="359635" y="63844"/>
                      <a:pt x="378074" y="33027"/>
                      <a:pt x="393293" y="0"/>
                    </a:cubicBez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41637" y="118531"/>
                      <a:pt x="339679" y="121120"/>
                      <a:pt x="337595" y="123772"/>
                    </a:cubicBezTo>
                    <a:lnTo>
                      <a:pt x="337469" y="123899"/>
                    </a:lnTo>
                    <a:cubicBezTo>
                      <a:pt x="334817" y="127435"/>
                      <a:pt x="332102" y="130845"/>
                      <a:pt x="329197" y="134129"/>
                    </a:cubicBezTo>
                    <a:lnTo>
                      <a:pt x="327239" y="136465"/>
                    </a:lnTo>
                    <a:cubicBezTo>
                      <a:pt x="325029" y="139118"/>
                      <a:pt x="322755" y="141580"/>
                      <a:pt x="320419" y="144043"/>
                    </a:cubicBezTo>
                    <a:cubicBezTo>
                      <a:pt x="318461" y="146380"/>
                      <a:pt x="316251" y="148653"/>
                      <a:pt x="313851" y="150863"/>
                    </a:cubicBezTo>
                    <a:cubicBezTo>
                      <a:pt x="313220" y="151811"/>
                      <a:pt x="312273" y="152568"/>
                      <a:pt x="311515" y="153326"/>
                    </a:cubicBezTo>
                    <a:cubicBezTo>
                      <a:pt x="308231" y="156610"/>
                      <a:pt x="304947" y="159767"/>
                      <a:pt x="301537" y="162609"/>
                    </a:cubicBezTo>
                    <a:cubicBezTo>
                      <a:pt x="301032" y="163241"/>
                      <a:pt x="300337" y="163809"/>
                      <a:pt x="299832" y="164188"/>
                    </a:cubicBezTo>
                    <a:cubicBezTo>
                      <a:pt x="296801" y="166966"/>
                      <a:pt x="293833" y="169556"/>
                      <a:pt x="290676" y="171892"/>
                    </a:cubicBezTo>
                    <a:cubicBezTo>
                      <a:pt x="277288" y="182880"/>
                      <a:pt x="262890" y="192605"/>
                      <a:pt x="247671" y="200878"/>
                    </a:cubicBezTo>
                    <a:cubicBezTo>
                      <a:pt x="245713" y="201951"/>
                      <a:pt x="243630" y="203088"/>
                      <a:pt x="241482" y="204035"/>
                    </a:cubicBezTo>
                    <a:cubicBezTo>
                      <a:pt x="241356" y="204161"/>
                      <a:pt x="241230" y="204161"/>
                      <a:pt x="241104" y="204161"/>
                    </a:cubicBezTo>
                    <a:cubicBezTo>
                      <a:pt x="236936" y="206372"/>
                      <a:pt x="232705" y="208455"/>
                      <a:pt x="228411" y="210350"/>
                    </a:cubicBezTo>
                    <a:cubicBezTo>
                      <a:pt x="224748" y="212055"/>
                      <a:pt x="220959" y="213760"/>
                      <a:pt x="217107" y="215212"/>
                    </a:cubicBezTo>
                    <a:cubicBezTo>
                      <a:pt x="214455" y="216412"/>
                      <a:pt x="211739" y="217423"/>
                      <a:pt x="208961" y="218370"/>
                    </a:cubicBezTo>
                    <a:cubicBezTo>
                      <a:pt x="206498" y="219443"/>
                      <a:pt x="203972" y="220327"/>
                      <a:pt x="201509" y="221148"/>
                    </a:cubicBezTo>
                    <a:cubicBezTo>
                      <a:pt x="197594" y="222601"/>
                      <a:pt x="193615" y="223801"/>
                      <a:pt x="189574" y="225064"/>
                    </a:cubicBezTo>
                    <a:cubicBezTo>
                      <a:pt x="188942" y="225190"/>
                      <a:pt x="188374" y="225443"/>
                      <a:pt x="187742" y="225569"/>
                    </a:cubicBezTo>
                    <a:cubicBezTo>
                      <a:pt x="178460" y="228032"/>
                      <a:pt x="168987" y="230305"/>
                      <a:pt x="159578" y="231884"/>
                    </a:cubicBezTo>
                    <a:cubicBezTo>
                      <a:pt x="147895" y="234094"/>
                      <a:pt x="136086" y="235420"/>
                      <a:pt x="124214" y="235925"/>
                    </a:cubicBezTo>
                    <a:cubicBezTo>
                      <a:pt x="119226" y="236178"/>
                      <a:pt x="114237" y="236304"/>
                      <a:pt x="109248" y="236304"/>
                    </a:cubicBezTo>
                    <a:cubicBezTo>
                      <a:pt x="100091" y="236304"/>
                      <a:pt x="91187" y="235925"/>
                      <a:pt x="82094" y="234978"/>
                    </a:cubicBezTo>
                    <a:lnTo>
                      <a:pt x="81147" y="234978"/>
                    </a:lnTo>
                    <a:cubicBezTo>
                      <a:pt x="81147" y="234978"/>
                      <a:pt x="81147" y="234978"/>
                      <a:pt x="81020" y="234978"/>
                    </a:cubicBezTo>
                    <a:cubicBezTo>
                      <a:pt x="74832" y="234347"/>
                      <a:pt x="68833" y="233526"/>
                      <a:pt x="62770" y="232515"/>
                    </a:cubicBezTo>
                    <a:cubicBezTo>
                      <a:pt x="59865" y="232136"/>
                      <a:pt x="57276" y="231568"/>
                      <a:pt x="54498" y="231063"/>
                    </a:cubicBezTo>
                    <a:cubicBezTo>
                      <a:pt x="53172" y="230810"/>
                      <a:pt x="52035" y="230684"/>
                      <a:pt x="50709" y="230305"/>
                    </a:cubicBezTo>
                    <a:cubicBezTo>
                      <a:pt x="47930" y="229800"/>
                      <a:pt x="45215" y="229105"/>
                      <a:pt x="42436" y="228347"/>
                    </a:cubicBezTo>
                    <a:cubicBezTo>
                      <a:pt x="39973" y="227842"/>
                      <a:pt x="37574" y="227148"/>
                      <a:pt x="35111" y="226516"/>
                    </a:cubicBezTo>
                    <a:cubicBezTo>
                      <a:pt x="34732" y="226390"/>
                      <a:pt x="34164" y="226264"/>
                      <a:pt x="33785" y="226137"/>
                    </a:cubicBezTo>
                    <a:cubicBezTo>
                      <a:pt x="30880" y="225379"/>
                      <a:pt x="28038" y="224558"/>
                      <a:pt x="25133" y="223674"/>
                    </a:cubicBezTo>
                    <a:cubicBezTo>
                      <a:pt x="20966" y="222348"/>
                      <a:pt x="16861" y="220896"/>
                      <a:pt x="12819" y="219317"/>
                    </a:cubicBezTo>
                    <a:cubicBezTo>
                      <a:pt x="8525" y="217738"/>
                      <a:pt x="4231" y="215907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33A722BB-BB4B-4D53-9DAA-C2371DAEA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5" name="Google Shape;1285;p23"/>
          <p:cNvGrpSpPr/>
          <p:nvPr/>
        </p:nvGrpSpPr>
        <p:grpSpPr>
          <a:xfrm>
            <a:off x="4264899" y="1901648"/>
            <a:ext cx="3521123" cy="279331"/>
            <a:chOff x="2600043" y="1462462"/>
            <a:chExt cx="6991903" cy="421505"/>
          </a:xfrm>
        </p:grpSpPr>
        <p:sp>
          <p:nvSpPr>
            <p:cNvPr id="1286" name="Google Shape;1286;p23"/>
            <p:cNvSpPr/>
            <p:nvPr/>
          </p:nvSpPr>
          <p:spPr>
            <a:xfrm rot="79933">
              <a:off x="2601610" y="1543677"/>
              <a:ext cx="6988770" cy="231810"/>
            </a:xfrm>
            <a:custGeom>
              <a:avLst/>
              <a:gdLst/>
              <a:ahLst/>
              <a:cxnLst/>
              <a:rect l="l" t="t" r="r" b="b"/>
              <a:pathLst>
                <a:path w="1666519" h="95668" extrusionOk="0">
                  <a:moveTo>
                    <a:pt x="-56" y="96382"/>
                  </a:moveTo>
                  <a:cubicBezTo>
                    <a:pt x="416970" y="37752"/>
                    <a:pt x="839962" y="-21157"/>
                    <a:pt x="1261835" y="8764"/>
                  </a:cubicBezTo>
                  <a:cubicBezTo>
                    <a:pt x="1397848" y="18308"/>
                    <a:pt x="1533051" y="37211"/>
                    <a:pt x="1666464" y="6534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23"/>
            <p:cNvSpPr/>
            <p:nvPr/>
          </p:nvSpPr>
          <p:spPr>
            <a:xfrm rot="118849">
              <a:off x="3788987" y="1593944"/>
              <a:ext cx="4718447" cy="208541"/>
            </a:xfrm>
            <a:custGeom>
              <a:avLst/>
              <a:gdLst/>
              <a:ahLst/>
              <a:cxnLst/>
              <a:rect l="l" t="t" r="r" b="b"/>
              <a:pathLst>
                <a:path w="1124777" h="86032" extrusionOk="0">
                  <a:moveTo>
                    <a:pt x="-56" y="86746"/>
                  </a:moveTo>
                  <a:cubicBezTo>
                    <a:pt x="369218" y="7088"/>
                    <a:pt x="748261" y="-17445"/>
                    <a:pt x="1124721" y="13948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8" name="Google Shape;1288;p23"/>
          <p:cNvSpPr/>
          <p:nvPr/>
        </p:nvSpPr>
        <p:spPr>
          <a:xfrm>
            <a:off x="3755250" y="2509700"/>
            <a:ext cx="4681500" cy="2475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9" name="Google Shape;1289;p23"/>
          <p:cNvSpPr txBox="1">
            <a:spLocks noGrp="1"/>
          </p:cNvSpPr>
          <p:nvPr>
            <p:ph type="title"/>
          </p:nvPr>
        </p:nvSpPr>
        <p:spPr>
          <a:xfrm>
            <a:off x="2476800" y="1291050"/>
            <a:ext cx="7238400" cy="645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Montserrat Alternates Black" panose="00000A00000000000000" pitchFamily="2" charset="-52"/>
              </a:rPr>
              <a:t>ПОДГОТОВКА К ВКР</a:t>
            </a:r>
            <a:endParaRPr dirty="0">
              <a:latin typeface="Montserrat Alternates Black" panose="00000A00000000000000" pitchFamily="2" charset="-52"/>
            </a:endParaRPr>
          </a:p>
        </p:txBody>
      </p:sp>
      <p:sp>
        <p:nvSpPr>
          <p:cNvPr id="1290" name="Google Shape;1290;p23"/>
          <p:cNvSpPr txBox="1">
            <a:spLocks noGrp="1"/>
          </p:cNvSpPr>
          <p:nvPr>
            <p:ph type="body" idx="1"/>
          </p:nvPr>
        </p:nvSpPr>
        <p:spPr>
          <a:xfrm>
            <a:off x="2433453" y="2329396"/>
            <a:ext cx="7238400" cy="316445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aveat"/>
                <a:ea typeface="Caveat"/>
                <a:cs typeface="Caveat"/>
                <a:sym typeface="Caveat"/>
              </a:rPr>
              <a:t>ВЫПУСКНАЯ КВАЛИФИКАЦИОННАЯ РАБОТА</a:t>
            </a:r>
            <a:endParaRPr b="1" dirty="0">
              <a:latin typeface="Caveat"/>
              <a:ea typeface="Caveat"/>
              <a:cs typeface="Caveat"/>
              <a:sym typeface="Cavea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latin typeface="Montserrat Alternates ExtraBold" panose="00000900000000000000" pitchFamily="2" charset="-52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latin typeface="Montserrat Alternates ExtraBold" panose="00000900000000000000" pitchFamily="2" charset="-52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Montserrat Alternates ExtraBold" panose="00000900000000000000" pitchFamily="2" charset="-52"/>
              </a:rPr>
              <a:t>Если студенту необходима помощь и консультация по подготовке к ВКР, наши студенты-выпускники и преподаватели с радостью поделятся своим опытом и знаниями.</a:t>
            </a:r>
            <a:endParaRPr lang="en-US" sz="2000" dirty="0">
              <a:latin typeface="Montserrat Alternates ExtraBold" panose="00000900000000000000" pitchFamily="2" charset="-52"/>
            </a:endParaRPr>
          </a:p>
        </p:txBody>
      </p:sp>
      <p:grpSp>
        <p:nvGrpSpPr>
          <p:cNvPr id="1291" name="Google Shape;1291;p23"/>
          <p:cNvGrpSpPr/>
          <p:nvPr/>
        </p:nvGrpSpPr>
        <p:grpSpPr>
          <a:xfrm rot="-2999664" flipH="1">
            <a:off x="11053967" y="4355736"/>
            <a:ext cx="874940" cy="2951792"/>
            <a:chOff x="4956637" y="584511"/>
            <a:chExt cx="1835125" cy="6191178"/>
          </a:xfrm>
        </p:grpSpPr>
        <p:sp>
          <p:nvSpPr>
            <p:cNvPr id="1292" name="Google Shape;1292;p23"/>
            <p:cNvSpPr/>
            <p:nvPr/>
          </p:nvSpPr>
          <p:spPr>
            <a:xfrm>
              <a:off x="4956647" y="584609"/>
              <a:ext cx="1835115" cy="6190985"/>
            </a:xfrm>
            <a:custGeom>
              <a:avLst/>
              <a:gdLst/>
              <a:ahLst/>
              <a:cxnLst/>
              <a:rect l="l" t="t" r="r" b="b"/>
              <a:pathLst>
                <a:path w="1835115" h="6190985" extrusionOk="0">
                  <a:moveTo>
                    <a:pt x="1114204" y="0"/>
                  </a:moveTo>
                  <a:lnTo>
                    <a:pt x="1114204" y="1"/>
                  </a:lnTo>
                  <a:lnTo>
                    <a:pt x="1114204" y="0"/>
                  </a:lnTo>
                  <a:lnTo>
                    <a:pt x="1114204" y="1"/>
                  </a:lnTo>
                  <a:lnTo>
                    <a:pt x="1114204" y="614024"/>
                  </a:lnTo>
                  <a:lnTo>
                    <a:pt x="1160492" y="614024"/>
                  </a:lnTo>
                  <a:cubicBezTo>
                    <a:pt x="1180700" y="614024"/>
                    <a:pt x="1197119" y="628851"/>
                    <a:pt x="1197119" y="647100"/>
                  </a:cubicBezTo>
                  <a:cubicBezTo>
                    <a:pt x="1197119" y="827994"/>
                    <a:pt x="1293043" y="998109"/>
                    <a:pt x="1455210" y="1104410"/>
                  </a:cubicBezTo>
                  <a:lnTo>
                    <a:pt x="1576961" y="1184191"/>
                  </a:lnTo>
                  <a:cubicBezTo>
                    <a:pt x="1739128" y="1290493"/>
                    <a:pt x="1835052" y="1460493"/>
                    <a:pt x="1835052" y="1641502"/>
                  </a:cubicBezTo>
                  <a:lnTo>
                    <a:pt x="1835052" y="1716437"/>
                  </a:lnTo>
                  <a:lnTo>
                    <a:pt x="1835115" y="1716437"/>
                  </a:lnTo>
                  <a:lnTo>
                    <a:pt x="1603358" y="5992926"/>
                  </a:lnTo>
                  <a:cubicBezTo>
                    <a:pt x="1597358" y="6103846"/>
                    <a:pt x="1496004" y="6190985"/>
                    <a:pt x="1373053" y="6190985"/>
                  </a:cubicBezTo>
                  <a:lnTo>
                    <a:pt x="462126" y="6190985"/>
                  </a:lnTo>
                  <a:cubicBezTo>
                    <a:pt x="339174" y="6190985"/>
                    <a:pt x="237820" y="6103846"/>
                    <a:pt x="231821" y="5992926"/>
                  </a:cubicBezTo>
                  <a:lnTo>
                    <a:pt x="0" y="1716437"/>
                  </a:lnTo>
                  <a:lnTo>
                    <a:pt x="0" y="1641502"/>
                  </a:lnTo>
                  <a:cubicBezTo>
                    <a:pt x="0" y="1460493"/>
                    <a:pt x="95924" y="1290493"/>
                    <a:pt x="258091" y="1184191"/>
                  </a:cubicBezTo>
                  <a:lnTo>
                    <a:pt x="379842" y="1104410"/>
                  </a:lnTo>
                  <a:cubicBezTo>
                    <a:pt x="542009" y="998109"/>
                    <a:pt x="637933" y="827994"/>
                    <a:pt x="637933" y="647100"/>
                  </a:cubicBezTo>
                  <a:cubicBezTo>
                    <a:pt x="637933" y="628851"/>
                    <a:pt x="654352" y="614024"/>
                    <a:pt x="674560" y="614024"/>
                  </a:cubicBezTo>
                  <a:lnTo>
                    <a:pt x="720911" y="614024"/>
                  </a:lnTo>
                  <a:lnTo>
                    <a:pt x="720911" y="193328"/>
                  </a:lnTo>
                  <a:lnTo>
                    <a:pt x="720911" y="193327"/>
                  </a:lnTo>
                  <a:lnTo>
                    <a:pt x="720911" y="193326"/>
                  </a:lnTo>
                  <a:lnTo>
                    <a:pt x="720913" y="19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000000">
                  <a:alpha val="5299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93" name="Google Shape;1293;p23"/>
            <p:cNvGrpSpPr/>
            <p:nvPr/>
          </p:nvGrpSpPr>
          <p:grpSpPr>
            <a:xfrm>
              <a:off x="4956637" y="584511"/>
              <a:ext cx="1835115" cy="6191178"/>
              <a:chOff x="5775584" y="523589"/>
              <a:chExt cx="1835115" cy="6855473"/>
            </a:xfrm>
          </p:grpSpPr>
          <p:sp>
            <p:nvSpPr>
              <p:cNvPr id="1294" name="Google Shape;1294;p23"/>
              <p:cNvSpPr/>
              <p:nvPr/>
            </p:nvSpPr>
            <p:spPr>
              <a:xfrm>
                <a:off x="5775584" y="2424252"/>
                <a:ext cx="1835115" cy="4954810"/>
              </a:xfrm>
              <a:custGeom>
                <a:avLst/>
                <a:gdLst/>
                <a:ahLst/>
                <a:cxnLst/>
                <a:rect l="l" t="t" r="r" b="b"/>
                <a:pathLst>
                  <a:path w="1835115" h="4954810" extrusionOk="0">
                    <a:moveTo>
                      <a:pt x="0" y="0"/>
                    </a:moveTo>
                    <a:lnTo>
                      <a:pt x="1835115" y="0"/>
                    </a:lnTo>
                    <a:lnTo>
                      <a:pt x="1603358" y="4735493"/>
                    </a:lnTo>
                    <a:cubicBezTo>
                      <a:pt x="1597358" y="4858318"/>
                      <a:pt x="1496004" y="4954810"/>
                      <a:pt x="1373053" y="4954810"/>
                    </a:cubicBezTo>
                    <a:lnTo>
                      <a:pt x="462126" y="4954810"/>
                    </a:lnTo>
                    <a:cubicBezTo>
                      <a:pt x="339174" y="4954810"/>
                      <a:pt x="237820" y="4858318"/>
                      <a:pt x="231821" y="47354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5" name="Google Shape;1295;p23"/>
              <p:cNvSpPr/>
              <p:nvPr/>
            </p:nvSpPr>
            <p:spPr>
              <a:xfrm>
                <a:off x="7015076" y="2463594"/>
                <a:ext cx="475702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475702" h="4876189" extrusionOk="0">
                    <a:moveTo>
                      <a:pt x="0" y="4876190"/>
                    </a:moveTo>
                    <a:cubicBezTo>
                      <a:pt x="34732" y="4836848"/>
                      <a:pt x="58097" y="4771426"/>
                      <a:pt x="60307" y="4696215"/>
                    </a:cubicBezTo>
                    <a:lnTo>
                      <a:pt x="196899" y="0"/>
                    </a:lnTo>
                    <a:lnTo>
                      <a:pt x="475703" y="0"/>
                    </a:lnTo>
                    <a:lnTo>
                      <a:pt x="245903" y="4696215"/>
                    </a:lnTo>
                    <a:cubicBezTo>
                      <a:pt x="242240" y="4771173"/>
                      <a:pt x="203025" y="4836469"/>
                      <a:pt x="144991" y="4875811"/>
                    </a:cubicBezTo>
                    <a:cubicBezTo>
                      <a:pt x="141202" y="4876063"/>
                      <a:pt x="137413" y="4876190"/>
                      <a:pt x="133560" y="4876190"/>
                    </a:cubicBezTo>
                    <a:lnTo>
                      <a:pt x="0" y="4876190"/>
                    </a:ln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6" name="Google Shape;1296;p23"/>
              <p:cNvSpPr/>
              <p:nvPr/>
            </p:nvSpPr>
            <p:spPr>
              <a:xfrm>
                <a:off x="5816883" y="2463594"/>
                <a:ext cx="610841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610841" h="4876189" extrusionOk="0">
                    <a:moveTo>
                      <a:pt x="0" y="0"/>
                    </a:moveTo>
                    <a:lnTo>
                      <a:pt x="401881" y="0"/>
                    </a:lnTo>
                    <a:lnTo>
                      <a:pt x="546872" y="4696215"/>
                    </a:lnTo>
                    <a:cubicBezTo>
                      <a:pt x="549208" y="4771426"/>
                      <a:pt x="574152" y="4836848"/>
                      <a:pt x="610842" y="4876190"/>
                    </a:cubicBezTo>
                    <a:lnTo>
                      <a:pt x="420763" y="4876190"/>
                    </a:lnTo>
                    <a:cubicBezTo>
                      <a:pt x="318651" y="4876190"/>
                      <a:pt x="234789" y="4796243"/>
                      <a:pt x="229800" y="469425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7" name="Google Shape;1297;p23"/>
              <p:cNvSpPr/>
              <p:nvPr/>
            </p:nvSpPr>
            <p:spPr>
              <a:xfrm>
                <a:off x="5775584" y="1203516"/>
                <a:ext cx="1835051" cy="1220736"/>
              </a:xfrm>
              <a:custGeom>
                <a:avLst/>
                <a:gdLst/>
                <a:ahLst/>
                <a:cxnLst/>
                <a:rect l="l" t="t" r="r" b="b"/>
                <a:pathLst>
                  <a:path w="1835051" h="1220736" extrusionOk="0">
                    <a:moveTo>
                      <a:pt x="0" y="1220737"/>
                    </a:moveTo>
                    <a:lnTo>
                      <a:pt x="0" y="1137759"/>
                    </a:lnTo>
                    <a:cubicBezTo>
                      <a:pt x="0" y="937323"/>
                      <a:pt x="95924" y="749075"/>
                      <a:pt x="258091" y="631365"/>
                    </a:cubicBezTo>
                    <a:lnTo>
                      <a:pt x="379842" y="543020"/>
                    </a:lnTo>
                    <a:cubicBezTo>
                      <a:pt x="542009" y="425310"/>
                      <a:pt x="637933" y="236936"/>
                      <a:pt x="637933" y="36627"/>
                    </a:cubicBezTo>
                    <a:lnTo>
                      <a:pt x="637933" y="36627"/>
                    </a:lnTo>
                    <a:cubicBezTo>
                      <a:pt x="637933" y="16419"/>
                      <a:pt x="654352" y="0"/>
                      <a:pt x="674560" y="0"/>
                    </a:cubicBezTo>
                    <a:lnTo>
                      <a:pt x="1160492" y="0"/>
                    </a:lnTo>
                    <a:cubicBezTo>
                      <a:pt x="1180700" y="0"/>
                      <a:pt x="1197119" y="16419"/>
                      <a:pt x="1197119" y="36627"/>
                    </a:cubicBezTo>
                    <a:lnTo>
                      <a:pt x="1197119" y="36627"/>
                    </a:lnTo>
                    <a:cubicBezTo>
                      <a:pt x="1197119" y="236936"/>
                      <a:pt x="1293043" y="425310"/>
                      <a:pt x="1455210" y="543020"/>
                    </a:cubicBezTo>
                    <a:lnTo>
                      <a:pt x="1576961" y="631365"/>
                    </a:lnTo>
                    <a:cubicBezTo>
                      <a:pt x="1739128" y="749075"/>
                      <a:pt x="1835052" y="937323"/>
                      <a:pt x="1835052" y="1137759"/>
                    </a:cubicBezTo>
                    <a:lnTo>
                      <a:pt x="1835052" y="1220737"/>
                    </a:lnTo>
                    <a:lnTo>
                      <a:pt x="0" y="1220737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8" name="Google Shape;1298;p23"/>
              <p:cNvSpPr/>
              <p:nvPr/>
            </p:nvSpPr>
            <p:spPr>
              <a:xfrm>
                <a:off x="6834027" y="1242984"/>
                <a:ext cx="658709" cy="1142115"/>
              </a:xfrm>
              <a:custGeom>
                <a:avLst/>
                <a:gdLst/>
                <a:ahLst/>
                <a:cxnLst/>
                <a:rect l="l" t="t" r="r" b="b"/>
                <a:pathLst>
                  <a:path w="658709" h="1142115" extrusionOk="0">
                    <a:moveTo>
                      <a:pt x="0" y="0"/>
                    </a:moveTo>
                    <a:lnTo>
                      <a:pt x="20713" y="0"/>
                    </a:lnTo>
                    <a:cubicBezTo>
                      <a:pt x="20965" y="61634"/>
                      <a:pt x="30312" y="122194"/>
                      <a:pt x="47993" y="179723"/>
                    </a:cubicBezTo>
                    <a:cubicBezTo>
                      <a:pt x="51530" y="191405"/>
                      <a:pt x="55445" y="203025"/>
                      <a:pt x="59676" y="214455"/>
                    </a:cubicBezTo>
                    <a:cubicBezTo>
                      <a:pt x="68201" y="237378"/>
                      <a:pt x="78052" y="259796"/>
                      <a:pt x="89040" y="281456"/>
                    </a:cubicBezTo>
                    <a:cubicBezTo>
                      <a:pt x="91819" y="286824"/>
                      <a:pt x="94661" y="292191"/>
                      <a:pt x="97565" y="297559"/>
                    </a:cubicBezTo>
                    <a:cubicBezTo>
                      <a:pt x="103312" y="308294"/>
                      <a:pt x="109501" y="318777"/>
                      <a:pt x="116068" y="329133"/>
                    </a:cubicBezTo>
                    <a:cubicBezTo>
                      <a:pt x="122509" y="339490"/>
                      <a:pt x="129329" y="349594"/>
                      <a:pt x="136402" y="359571"/>
                    </a:cubicBezTo>
                    <a:cubicBezTo>
                      <a:pt x="139939" y="364560"/>
                      <a:pt x="143475" y="369549"/>
                      <a:pt x="147138" y="374412"/>
                    </a:cubicBezTo>
                    <a:cubicBezTo>
                      <a:pt x="154589" y="384136"/>
                      <a:pt x="162230" y="393672"/>
                      <a:pt x="170187" y="403018"/>
                    </a:cubicBezTo>
                    <a:cubicBezTo>
                      <a:pt x="189953" y="426320"/>
                      <a:pt x="211739" y="448359"/>
                      <a:pt x="235041" y="468819"/>
                    </a:cubicBezTo>
                    <a:cubicBezTo>
                      <a:pt x="244324" y="476966"/>
                      <a:pt x="253923" y="484796"/>
                      <a:pt x="263900" y="492437"/>
                    </a:cubicBezTo>
                    <a:cubicBezTo>
                      <a:pt x="268763" y="496226"/>
                      <a:pt x="273752" y="500015"/>
                      <a:pt x="278867" y="503741"/>
                    </a:cubicBezTo>
                    <a:lnTo>
                      <a:pt x="400618" y="592087"/>
                    </a:lnTo>
                    <a:cubicBezTo>
                      <a:pt x="562786" y="709797"/>
                      <a:pt x="658709" y="898044"/>
                      <a:pt x="658709" y="1098480"/>
                    </a:cubicBezTo>
                    <a:lnTo>
                      <a:pt x="658709" y="1142116"/>
                    </a:lnTo>
                    <a:lnTo>
                      <a:pt x="379085" y="1142116"/>
                    </a:lnTo>
                    <a:lnTo>
                      <a:pt x="379085" y="1098480"/>
                    </a:lnTo>
                    <a:cubicBezTo>
                      <a:pt x="379085" y="898044"/>
                      <a:pt x="322061" y="709797"/>
                      <a:pt x="225695" y="592087"/>
                    </a:cubicBezTo>
                    <a:lnTo>
                      <a:pt x="153326" y="503741"/>
                    </a:lnTo>
                    <a:cubicBezTo>
                      <a:pt x="105207" y="444886"/>
                      <a:pt x="66812" y="368349"/>
                      <a:pt x="40479" y="281582"/>
                    </a:cubicBezTo>
                    <a:cubicBezTo>
                      <a:pt x="14587" y="195257"/>
                      <a:pt x="316" y="9920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9" name="Google Shape;1299;p23"/>
              <p:cNvSpPr/>
              <p:nvPr/>
            </p:nvSpPr>
            <p:spPr>
              <a:xfrm>
                <a:off x="5814925" y="1242984"/>
                <a:ext cx="804899" cy="1141989"/>
              </a:xfrm>
              <a:custGeom>
                <a:avLst/>
                <a:gdLst/>
                <a:ahLst/>
                <a:cxnLst/>
                <a:rect l="l" t="t" r="r" b="b"/>
                <a:pathLst>
                  <a:path w="804899" h="1141989" extrusionOk="0">
                    <a:moveTo>
                      <a:pt x="0" y="1141927"/>
                    </a:moveTo>
                    <a:lnTo>
                      <a:pt x="0" y="1098290"/>
                    </a:lnTo>
                    <a:cubicBezTo>
                      <a:pt x="0" y="911116"/>
                      <a:pt x="90430" y="733730"/>
                      <a:pt x="241861" y="623788"/>
                    </a:cubicBezTo>
                    <a:lnTo>
                      <a:pt x="363613" y="535442"/>
                    </a:lnTo>
                    <a:cubicBezTo>
                      <a:pt x="534684" y="411164"/>
                      <a:pt x="637049" y="211297"/>
                      <a:pt x="637933" y="0"/>
                    </a:cubicBezTo>
                    <a:lnTo>
                      <a:pt x="804899" y="0"/>
                    </a:lnTo>
                    <a:cubicBezTo>
                      <a:pt x="804394" y="199236"/>
                      <a:pt x="743834" y="386410"/>
                      <a:pt x="642101" y="503615"/>
                    </a:cubicBezTo>
                    <a:lnTo>
                      <a:pt x="565438" y="591960"/>
                    </a:lnTo>
                    <a:cubicBezTo>
                      <a:pt x="463199" y="709670"/>
                      <a:pt x="402639" y="897918"/>
                      <a:pt x="402639" y="1098354"/>
                    </a:cubicBezTo>
                    <a:lnTo>
                      <a:pt x="402639" y="1141990"/>
                    </a:lnTo>
                    <a:lnTo>
                      <a:pt x="0" y="1141927"/>
                    </a:lnTo>
                    <a:close/>
                  </a:path>
                </a:pathLst>
              </a:custGeom>
              <a:solidFill>
                <a:srgbClr val="3E3E3E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0" name="Google Shape;1300;p23"/>
              <p:cNvSpPr/>
              <p:nvPr/>
            </p:nvSpPr>
            <p:spPr>
              <a:xfrm>
                <a:off x="6496495" y="523589"/>
                <a:ext cx="393293" cy="679990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679990" extrusionOk="0">
                    <a:moveTo>
                      <a:pt x="0" y="214076"/>
                    </a:moveTo>
                    <a:lnTo>
                      <a:pt x="393293" y="0"/>
                    </a:lnTo>
                    <a:lnTo>
                      <a:pt x="393293" y="679990"/>
                    </a:lnTo>
                    <a:lnTo>
                      <a:pt x="0" y="67999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1" name="Google Shape;1301;p23"/>
              <p:cNvSpPr/>
              <p:nvPr/>
            </p:nvSpPr>
            <p:spPr>
              <a:xfrm>
                <a:off x="6496495" y="737664"/>
                <a:ext cx="159577" cy="465977"/>
              </a:xfrm>
              <a:custGeom>
                <a:avLst/>
                <a:gdLst/>
                <a:ahLst/>
                <a:cxnLst/>
                <a:rect l="l" t="t" r="r" b="b"/>
                <a:pathLst>
                  <a:path w="159577" h="465977" extrusionOk="0">
                    <a:moveTo>
                      <a:pt x="0" y="465978"/>
                    </a:moveTo>
                    <a:lnTo>
                      <a:pt x="0" y="0"/>
                    </a:lnTo>
                    <a:cubicBezTo>
                      <a:pt x="4168" y="1831"/>
                      <a:pt x="8525" y="3663"/>
                      <a:pt x="12819" y="5241"/>
                    </a:cubicBezTo>
                    <a:cubicBezTo>
                      <a:pt x="16861" y="6820"/>
                      <a:pt x="20966" y="8273"/>
                      <a:pt x="25133" y="9599"/>
                    </a:cubicBezTo>
                    <a:cubicBezTo>
                      <a:pt x="28038" y="10546"/>
                      <a:pt x="30880" y="11304"/>
                      <a:pt x="33785" y="12061"/>
                    </a:cubicBezTo>
                    <a:cubicBezTo>
                      <a:pt x="34164" y="12188"/>
                      <a:pt x="34732" y="12314"/>
                      <a:pt x="35111" y="12440"/>
                    </a:cubicBezTo>
                    <a:cubicBezTo>
                      <a:pt x="37574" y="13198"/>
                      <a:pt x="39973" y="13767"/>
                      <a:pt x="42436" y="14272"/>
                    </a:cubicBezTo>
                    <a:cubicBezTo>
                      <a:pt x="45215" y="15029"/>
                      <a:pt x="47930" y="15724"/>
                      <a:pt x="50709" y="16229"/>
                    </a:cubicBezTo>
                    <a:cubicBezTo>
                      <a:pt x="52035" y="16608"/>
                      <a:pt x="53172" y="16735"/>
                      <a:pt x="54498" y="16987"/>
                    </a:cubicBezTo>
                    <a:cubicBezTo>
                      <a:pt x="57276" y="17619"/>
                      <a:pt x="59992" y="18061"/>
                      <a:pt x="62770" y="18440"/>
                    </a:cubicBezTo>
                    <a:cubicBezTo>
                      <a:pt x="68769" y="19513"/>
                      <a:pt x="74832" y="20271"/>
                      <a:pt x="81020" y="20902"/>
                    </a:cubicBezTo>
                    <a:cubicBezTo>
                      <a:pt x="81147" y="20902"/>
                      <a:pt x="81147" y="20902"/>
                      <a:pt x="81147" y="20902"/>
                    </a:cubicBezTo>
                    <a:lnTo>
                      <a:pt x="82094" y="20902"/>
                    </a:lnTo>
                    <a:cubicBezTo>
                      <a:pt x="91124" y="21850"/>
                      <a:pt x="100028" y="22228"/>
                      <a:pt x="109248" y="22228"/>
                    </a:cubicBezTo>
                    <a:cubicBezTo>
                      <a:pt x="114237" y="22228"/>
                      <a:pt x="119226" y="22102"/>
                      <a:pt x="124214" y="21850"/>
                    </a:cubicBezTo>
                    <a:cubicBezTo>
                      <a:pt x="136150" y="21344"/>
                      <a:pt x="147958" y="20018"/>
                      <a:pt x="159578" y="17808"/>
                    </a:cubicBezTo>
                    <a:lnTo>
                      <a:pt x="159578" y="465978"/>
                    </a:lnTo>
                    <a:lnTo>
                      <a:pt x="0" y="465978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2" name="Google Shape;1302;p23"/>
              <p:cNvSpPr/>
              <p:nvPr/>
            </p:nvSpPr>
            <p:spPr>
              <a:xfrm>
                <a:off x="6737977" y="647298"/>
                <a:ext cx="96113" cy="556344"/>
              </a:xfrm>
              <a:custGeom>
                <a:avLst/>
                <a:gdLst/>
                <a:ahLst/>
                <a:cxnLst/>
                <a:rect l="l" t="t" r="r" b="b"/>
                <a:pathLst>
                  <a:path w="96113" h="556344" extrusionOk="0">
                    <a:moveTo>
                      <a:pt x="0" y="556344"/>
                    </a:moveTo>
                    <a:lnTo>
                      <a:pt x="0" y="80389"/>
                    </a:lnTo>
                    <a:cubicBezTo>
                      <a:pt x="2084" y="79442"/>
                      <a:pt x="4168" y="78305"/>
                      <a:pt x="6189" y="77231"/>
                    </a:cubicBezTo>
                    <a:cubicBezTo>
                      <a:pt x="41173" y="58224"/>
                      <a:pt x="72116" y="31511"/>
                      <a:pt x="96113" y="0"/>
                    </a:cubicBezTo>
                    <a:lnTo>
                      <a:pt x="96113" y="556281"/>
                    </a:lnTo>
                    <a:lnTo>
                      <a:pt x="0" y="556344"/>
                    </a:ln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3" name="Google Shape;1303;p23"/>
              <p:cNvSpPr/>
              <p:nvPr/>
            </p:nvSpPr>
            <p:spPr>
              <a:xfrm>
                <a:off x="6496495" y="523589"/>
                <a:ext cx="393293" cy="236303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3" extrusionOk="0">
                    <a:moveTo>
                      <a:pt x="0" y="214076"/>
                    </a:moveTo>
                    <a:lnTo>
                      <a:pt x="393293" y="0"/>
                    </a:ln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18714" y="150611"/>
                      <a:pt x="285687" y="180354"/>
                      <a:pt x="247671" y="200941"/>
                    </a:cubicBezTo>
                    <a:cubicBezTo>
                      <a:pt x="228663" y="211297"/>
                      <a:pt x="208455" y="219443"/>
                      <a:pt x="187742" y="225569"/>
                    </a:cubicBezTo>
                    <a:cubicBezTo>
                      <a:pt x="166903" y="231189"/>
                      <a:pt x="145685" y="234978"/>
                      <a:pt x="124151" y="235925"/>
                    </a:cubicBezTo>
                    <a:cubicBezTo>
                      <a:pt x="81399" y="238072"/>
                      <a:pt x="38332" y="231126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4" name="Google Shape;1304;p23"/>
              <p:cNvSpPr/>
              <p:nvPr/>
            </p:nvSpPr>
            <p:spPr>
              <a:xfrm>
                <a:off x="6496495" y="523589"/>
                <a:ext cx="393293" cy="236304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4" extrusionOk="0">
                    <a:moveTo>
                      <a:pt x="0" y="214076"/>
                    </a:moveTo>
                    <a:cubicBezTo>
                      <a:pt x="18503" y="216981"/>
                      <a:pt x="36816" y="218812"/>
                      <a:pt x="55192" y="219191"/>
                    </a:cubicBezTo>
                    <a:cubicBezTo>
                      <a:pt x="77737" y="219949"/>
                      <a:pt x="100155" y="218686"/>
                      <a:pt x="122194" y="215528"/>
                    </a:cubicBezTo>
                    <a:cubicBezTo>
                      <a:pt x="152063" y="211234"/>
                      <a:pt x="181049" y="203088"/>
                      <a:pt x="208329" y="191279"/>
                    </a:cubicBezTo>
                    <a:lnTo>
                      <a:pt x="208455" y="191279"/>
                    </a:lnTo>
                    <a:cubicBezTo>
                      <a:pt x="217486" y="187237"/>
                      <a:pt x="226390" y="182880"/>
                      <a:pt x="235041" y="178018"/>
                    </a:cubicBezTo>
                    <a:cubicBezTo>
                      <a:pt x="237251" y="176944"/>
                      <a:pt x="239399" y="175807"/>
                      <a:pt x="241482" y="174607"/>
                    </a:cubicBezTo>
                    <a:cubicBezTo>
                      <a:pt x="248050" y="170945"/>
                      <a:pt x="254175" y="166588"/>
                      <a:pt x="260617" y="162799"/>
                    </a:cubicBezTo>
                    <a:cubicBezTo>
                      <a:pt x="268637" y="156799"/>
                      <a:pt x="276972" y="151369"/>
                      <a:pt x="284487" y="144864"/>
                    </a:cubicBezTo>
                    <a:cubicBezTo>
                      <a:pt x="300337" y="132676"/>
                      <a:pt x="314104" y="118152"/>
                      <a:pt x="327618" y="103186"/>
                    </a:cubicBezTo>
                    <a:cubicBezTo>
                      <a:pt x="331028" y="99271"/>
                      <a:pt x="334438" y="95292"/>
                      <a:pt x="337595" y="91251"/>
                    </a:cubicBezTo>
                    <a:cubicBezTo>
                      <a:pt x="359635" y="63844"/>
                      <a:pt x="378074" y="33027"/>
                      <a:pt x="393293" y="0"/>
                    </a:cubicBez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41637" y="118531"/>
                      <a:pt x="339679" y="121120"/>
                      <a:pt x="337595" y="123772"/>
                    </a:cubicBezTo>
                    <a:lnTo>
                      <a:pt x="337469" y="123899"/>
                    </a:lnTo>
                    <a:cubicBezTo>
                      <a:pt x="334817" y="127435"/>
                      <a:pt x="332102" y="130845"/>
                      <a:pt x="329197" y="134129"/>
                    </a:cubicBezTo>
                    <a:lnTo>
                      <a:pt x="327239" y="136465"/>
                    </a:lnTo>
                    <a:cubicBezTo>
                      <a:pt x="325029" y="139118"/>
                      <a:pt x="322755" y="141580"/>
                      <a:pt x="320419" y="144043"/>
                    </a:cubicBezTo>
                    <a:cubicBezTo>
                      <a:pt x="318461" y="146380"/>
                      <a:pt x="316251" y="148653"/>
                      <a:pt x="313851" y="150863"/>
                    </a:cubicBezTo>
                    <a:cubicBezTo>
                      <a:pt x="313220" y="151811"/>
                      <a:pt x="312273" y="152568"/>
                      <a:pt x="311515" y="153326"/>
                    </a:cubicBezTo>
                    <a:cubicBezTo>
                      <a:pt x="308231" y="156610"/>
                      <a:pt x="304947" y="159767"/>
                      <a:pt x="301537" y="162609"/>
                    </a:cubicBezTo>
                    <a:cubicBezTo>
                      <a:pt x="301032" y="163241"/>
                      <a:pt x="300337" y="163809"/>
                      <a:pt x="299832" y="164188"/>
                    </a:cubicBezTo>
                    <a:cubicBezTo>
                      <a:pt x="296801" y="166966"/>
                      <a:pt x="293833" y="169556"/>
                      <a:pt x="290676" y="171892"/>
                    </a:cubicBezTo>
                    <a:cubicBezTo>
                      <a:pt x="277288" y="182880"/>
                      <a:pt x="262890" y="192605"/>
                      <a:pt x="247671" y="200878"/>
                    </a:cubicBezTo>
                    <a:cubicBezTo>
                      <a:pt x="245713" y="201951"/>
                      <a:pt x="243630" y="203088"/>
                      <a:pt x="241482" y="204035"/>
                    </a:cubicBezTo>
                    <a:cubicBezTo>
                      <a:pt x="241356" y="204161"/>
                      <a:pt x="241230" y="204161"/>
                      <a:pt x="241104" y="204161"/>
                    </a:cubicBezTo>
                    <a:cubicBezTo>
                      <a:pt x="236936" y="206372"/>
                      <a:pt x="232705" y="208455"/>
                      <a:pt x="228411" y="210350"/>
                    </a:cubicBezTo>
                    <a:cubicBezTo>
                      <a:pt x="224748" y="212055"/>
                      <a:pt x="220959" y="213760"/>
                      <a:pt x="217107" y="215212"/>
                    </a:cubicBezTo>
                    <a:cubicBezTo>
                      <a:pt x="214455" y="216412"/>
                      <a:pt x="211739" y="217423"/>
                      <a:pt x="208961" y="218370"/>
                    </a:cubicBezTo>
                    <a:cubicBezTo>
                      <a:pt x="206498" y="219443"/>
                      <a:pt x="203972" y="220327"/>
                      <a:pt x="201509" y="221148"/>
                    </a:cubicBezTo>
                    <a:cubicBezTo>
                      <a:pt x="197594" y="222601"/>
                      <a:pt x="193615" y="223801"/>
                      <a:pt x="189574" y="225064"/>
                    </a:cubicBezTo>
                    <a:cubicBezTo>
                      <a:pt x="188942" y="225190"/>
                      <a:pt x="188374" y="225443"/>
                      <a:pt x="187742" y="225569"/>
                    </a:cubicBezTo>
                    <a:cubicBezTo>
                      <a:pt x="178460" y="228032"/>
                      <a:pt x="168987" y="230305"/>
                      <a:pt x="159578" y="231884"/>
                    </a:cubicBezTo>
                    <a:cubicBezTo>
                      <a:pt x="147895" y="234094"/>
                      <a:pt x="136086" y="235420"/>
                      <a:pt x="124214" y="235925"/>
                    </a:cubicBezTo>
                    <a:cubicBezTo>
                      <a:pt x="119226" y="236178"/>
                      <a:pt x="114237" y="236304"/>
                      <a:pt x="109248" y="236304"/>
                    </a:cubicBezTo>
                    <a:cubicBezTo>
                      <a:pt x="100091" y="236304"/>
                      <a:pt x="91187" y="235925"/>
                      <a:pt x="82094" y="234978"/>
                    </a:cubicBezTo>
                    <a:lnTo>
                      <a:pt x="81147" y="234978"/>
                    </a:lnTo>
                    <a:cubicBezTo>
                      <a:pt x="81147" y="234978"/>
                      <a:pt x="81147" y="234978"/>
                      <a:pt x="81020" y="234978"/>
                    </a:cubicBezTo>
                    <a:cubicBezTo>
                      <a:pt x="74832" y="234347"/>
                      <a:pt x="68833" y="233526"/>
                      <a:pt x="62770" y="232515"/>
                    </a:cubicBezTo>
                    <a:cubicBezTo>
                      <a:pt x="59865" y="232136"/>
                      <a:pt x="57276" y="231568"/>
                      <a:pt x="54498" y="231063"/>
                    </a:cubicBezTo>
                    <a:cubicBezTo>
                      <a:pt x="53172" y="230810"/>
                      <a:pt x="52035" y="230684"/>
                      <a:pt x="50709" y="230305"/>
                    </a:cubicBezTo>
                    <a:cubicBezTo>
                      <a:pt x="47930" y="229800"/>
                      <a:pt x="45215" y="229105"/>
                      <a:pt x="42436" y="228347"/>
                    </a:cubicBezTo>
                    <a:cubicBezTo>
                      <a:pt x="39973" y="227842"/>
                      <a:pt x="37574" y="227148"/>
                      <a:pt x="35111" y="226516"/>
                    </a:cubicBezTo>
                    <a:cubicBezTo>
                      <a:pt x="34732" y="226390"/>
                      <a:pt x="34164" y="226264"/>
                      <a:pt x="33785" y="226137"/>
                    </a:cubicBezTo>
                    <a:cubicBezTo>
                      <a:pt x="30880" y="225379"/>
                      <a:pt x="28038" y="224558"/>
                      <a:pt x="25133" y="223674"/>
                    </a:cubicBezTo>
                    <a:cubicBezTo>
                      <a:pt x="20966" y="222348"/>
                      <a:pt x="16861" y="220896"/>
                      <a:pt x="12819" y="219317"/>
                    </a:cubicBezTo>
                    <a:cubicBezTo>
                      <a:pt x="8525" y="217738"/>
                      <a:pt x="4231" y="215907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05" name="Google Shape;1305;p23"/>
          <p:cNvGrpSpPr/>
          <p:nvPr/>
        </p:nvGrpSpPr>
        <p:grpSpPr>
          <a:xfrm rot="-525537" flipH="1">
            <a:off x="9072938" y="4979428"/>
            <a:ext cx="874914" cy="2951707"/>
            <a:chOff x="4956637" y="584511"/>
            <a:chExt cx="1835125" cy="6191178"/>
          </a:xfrm>
        </p:grpSpPr>
        <p:sp>
          <p:nvSpPr>
            <p:cNvPr id="1306" name="Google Shape;1306;p23"/>
            <p:cNvSpPr/>
            <p:nvPr/>
          </p:nvSpPr>
          <p:spPr>
            <a:xfrm>
              <a:off x="4956647" y="584609"/>
              <a:ext cx="1835115" cy="6190985"/>
            </a:xfrm>
            <a:custGeom>
              <a:avLst/>
              <a:gdLst/>
              <a:ahLst/>
              <a:cxnLst/>
              <a:rect l="l" t="t" r="r" b="b"/>
              <a:pathLst>
                <a:path w="1835115" h="6190985" extrusionOk="0">
                  <a:moveTo>
                    <a:pt x="1114204" y="0"/>
                  </a:moveTo>
                  <a:lnTo>
                    <a:pt x="1114204" y="1"/>
                  </a:lnTo>
                  <a:lnTo>
                    <a:pt x="1114204" y="0"/>
                  </a:lnTo>
                  <a:lnTo>
                    <a:pt x="1114204" y="1"/>
                  </a:lnTo>
                  <a:lnTo>
                    <a:pt x="1114204" y="614024"/>
                  </a:lnTo>
                  <a:lnTo>
                    <a:pt x="1160492" y="614024"/>
                  </a:lnTo>
                  <a:cubicBezTo>
                    <a:pt x="1180700" y="614024"/>
                    <a:pt x="1197119" y="628851"/>
                    <a:pt x="1197119" y="647100"/>
                  </a:cubicBezTo>
                  <a:cubicBezTo>
                    <a:pt x="1197119" y="827994"/>
                    <a:pt x="1293043" y="998109"/>
                    <a:pt x="1455210" y="1104410"/>
                  </a:cubicBezTo>
                  <a:lnTo>
                    <a:pt x="1576961" y="1184191"/>
                  </a:lnTo>
                  <a:cubicBezTo>
                    <a:pt x="1739128" y="1290493"/>
                    <a:pt x="1835052" y="1460493"/>
                    <a:pt x="1835052" y="1641502"/>
                  </a:cubicBezTo>
                  <a:lnTo>
                    <a:pt x="1835052" y="1716437"/>
                  </a:lnTo>
                  <a:lnTo>
                    <a:pt x="1835115" y="1716437"/>
                  </a:lnTo>
                  <a:lnTo>
                    <a:pt x="1603358" y="5992926"/>
                  </a:lnTo>
                  <a:cubicBezTo>
                    <a:pt x="1597358" y="6103846"/>
                    <a:pt x="1496004" y="6190985"/>
                    <a:pt x="1373053" y="6190985"/>
                  </a:cubicBezTo>
                  <a:lnTo>
                    <a:pt x="462126" y="6190985"/>
                  </a:lnTo>
                  <a:cubicBezTo>
                    <a:pt x="339174" y="6190985"/>
                    <a:pt x="237820" y="6103846"/>
                    <a:pt x="231821" y="5992926"/>
                  </a:cubicBezTo>
                  <a:lnTo>
                    <a:pt x="0" y="1716437"/>
                  </a:lnTo>
                  <a:lnTo>
                    <a:pt x="0" y="1641502"/>
                  </a:lnTo>
                  <a:cubicBezTo>
                    <a:pt x="0" y="1460493"/>
                    <a:pt x="95924" y="1290493"/>
                    <a:pt x="258091" y="1184191"/>
                  </a:cubicBezTo>
                  <a:lnTo>
                    <a:pt x="379842" y="1104410"/>
                  </a:lnTo>
                  <a:cubicBezTo>
                    <a:pt x="542009" y="998109"/>
                    <a:pt x="637933" y="827994"/>
                    <a:pt x="637933" y="647100"/>
                  </a:cubicBezTo>
                  <a:cubicBezTo>
                    <a:pt x="637933" y="628851"/>
                    <a:pt x="654352" y="614024"/>
                    <a:pt x="674560" y="614024"/>
                  </a:cubicBezTo>
                  <a:lnTo>
                    <a:pt x="720911" y="614024"/>
                  </a:lnTo>
                  <a:lnTo>
                    <a:pt x="720911" y="193328"/>
                  </a:lnTo>
                  <a:lnTo>
                    <a:pt x="720911" y="193327"/>
                  </a:lnTo>
                  <a:lnTo>
                    <a:pt x="720911" y="193326"/>
                  </a:lnTo>
                  <a:lnTo>
                    <a:pt x="720913" y="19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000000">
                  <a:alpha val="5299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07" name="Google Shape;1307;p23"/>
            <p:cNvGrpSpPr/>
            <p:nvPr/>
          </p:nvGrpSpPr>
          <p:grpSpPr>
            <a:xfrm>
              <a:off x="4956637" y="584511"/>
              <a:ext cx="1835115" cy="6191178"/>
              <a:chOff x="5775584" y="523589"/>
              <a:chExt cx="1835115" cy="6855473"/>
            </a:xfrm>
          </p:grpSpPr>
          <p:sp>
            <p:nvSpPr>
              <p:cNvPr id="1308" name="Google Shape;1308;p23"/>
              <p:cNvSpPr/>
              <p:nvPr/>
            </p:nvSpPr>
            <p:spPr>
              <a:xfrm>
                <a:off x="5775584" y="2424252"/>
                <a:ext cx="1835115" cy="4954810"/>
              </a:xfrm>
              <a:custGeom>
                <a:avLst/>
                <a:gdLst/>
                <a:ahLst/>
                <a:cxnLst/>
                <a:rect l="l" t="t" r="r" b="b"/>
                <a:pathLst>
                  <a:path w="1835115" h="4954810" extrusionOk="0">
                    <a:moveTo>
                      <a:pt x="0" y="0"/>
                    </a:moveTo>
                    <a:lnTo>
                      <a:pt x="1835115" y="0"/>
                    </a:lnTo>
                    <a:lnTo>
                      <a:pt x="1603358" y="4735493"/>
                    </a:lnTo>
                    <a:cubicBezTo>
                      <a:pt x="1597358" y="4858318"/>
                      <a:pt x="1496004" y="4954810"/>
                      <a:pt x="1373053" y="4954810"/>
                    </a:cubicBezTo>
                    <a:lnTo>
                      <a:pt x="462126" y="4954810"/>
                    </a:lnTo>
                    <a:cubicBezTo>
                      <a:pt x="339174" y="4954810"/>
                      <a:pt x="237820" y="4858318"/>
                      <a:pt x="231821" y="47354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9" name="Google Shape;1309;p23"/>
              <p:cNvSpPr/>
              <p:nvPr/>
            </p:nvSpPr>
            <p:spPr>
              <a:xfrm>
                <a:off x="7015076" y="2463594"/>
                <a:ext cx="475702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475702" h="4876189" extrusionOk="0">
                    <a:moveTo>
                      <a:pt x="0" y="4876190"/>
                    </a:moveTo>
                    <a:cubicBezTo>
                      <a:pt x="34732" y="4836848"/>
                      <a:pt x="58097" y="4771426"/>
                      <a:pt x="60307" y="4696215"/>
                    </a:cubicBezTo>
                    <a:lnTo>
                      <a:pt x="196899" y="0"/>
                    </a:lnTo>
                    <a:lnTo>
                      <a:pt x="475703" y="0"/>
                    </a:lnTo>
                    <a:lnTo>
                      <a:pt x="245903" y="4696215"/>
                    </a:lnTo>
                    <a:cubicBezTo>
                      <a:pt x="242240" y="4771173"/>
                      <a:pt x="203025" y="4836469"/>
                      <a:pt x="144991" y="4875811"/>
                    </a:cubicBezTo>
                    <a:cubicBezTo>
                      <a:pt x="141202" y="4876063"/>
                      <a:pt x="137413" y="4876190"/>
                      <a:pt x="133560" y="4876190"/>
                    </a:cubicBezTo>
                    <a:lnTo>
                      <a:pt x="0" y="4876190"/>
                    </a:ln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0" name="Google Shape;1310;p23"/>
              <p:cNvSpPr/>
              <p:nvPr/>
            </p:nvSpPr>
            <p:spPr>
              <a:xfrm>
                <a:off x="5816883" y="2463594"/>
                <a:ext cx="610841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610841" h="4876189" extrusionOk="0">
                    <a:moveTo>
                      <a:pt x="0" y="0"/>
                    </a:moveTo>
                    <a:lnTo>
                      <a:pt x="401881" y="0"/>
                    </a:lnTo>
                    <a:lnTo>
                      <a:pt x="546872" y="4696215"/>
                    </a:lnTo>
                    <a:cubicBezTo>
                      <a:pt x="549208" y="4771426"/>
                      <a:pt x="574152" y="4836848"/>
                      <a:pt x="610842" y="4876190"/>
                    </a:cubicBezTo>
                    <a:lnTo>
                      <a:pt x="420763" y="4876190"/>
                    </a:lnTo>
                    <a:cubicBezTo>
                      <a:pt x="318651" y="4876190"/>
                      <a:pt x="234789" y="4796243"/>
                      <a:pt x="229800" y="469425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1" name="Google Shape;1311;p23"/>
              <p:cNvSpPr/>
              <p:nvPr/>
            </p:nvSpPr>
            <p:spPr>
              <a:xfrm>
                <a:off x="5775584" y="1203516"/>
                <a:ext cx="1835051" cy="1220736"/>
              </a:xfrm>
              <a:custGeom>
                <a:avLst/>
                <a:gdLst/>
                <a:ahLst/>
                <a:cxnLst/>
                <a:rect l="l" t="t" r="r" b="b"/>
                <a:pathLst>
                  <a:path w="1835051" h="1220736" extrusionOk="0">
                    <a:moveTo>
                      <a:pt x="0" y="1220737"/>
                    </a:moveTo>
                    <a:lnTo>
                      <a:pt x="0" y="1137759"/>
                    </a:lnTo>
                    <a:cubicBezTo>
                      <a:pt x="0" y="937323"/>
                      <a:pt x="95924" y="749075"/>
                      <a:pt x="258091" y="631365"/>
                    </a:cubicBezTo>
                    <a:lnTo>
                      <a:pt x="379842" y="543020"/>
                    </a:lnTo>
                    <a:cubicBezTo>
                      <a:pt x="542009" y="425310"/>
                      <a:pt x="637933" y="236936"/>
                      <a:pt x="637933" y="36627"/>
                    </a:cubicBezTo>
                    <a:lnTo>
                      <a:pt x="637933" y="36627"/>
                    </a:lnTo>
                    <a:cubicBezTo>
                      <a:pt x="637933" y="16419"/>
                      <a:pt x="654352" y="0"/>
                      <a:pt x="674560" y="0"/>
                    </a:cubicBezTo>
                    <a:lnTo>
                      <a:pt x="1160492" y="0"/>
                    </a:lnTo>
                    <a:cubicBezTo>
                      <a:pt x="1180700" y="0"/>
                      <a:pt x="1197119" y="16419"/>
                      <a:pt x="1197119" y="36627"/>
                    </a:cubicBezTo>
                    <a:lnTo>
                      <a:pt x="1197119" y="36627"/>
                    </a:lnTo>
                    <a:cubicBezTo>
                      <a:pt x="1197119" y="236936"/>
                      <a:pt x="1293043" y="425310"/>
                      <a:pt x="1455210" y="543020"/>
                    </a:cubicBezTo>
                    <a:lnTo>
                      <a:pt x="1576961" y="631365"/>
                    </a:lnTo>
                    <a:cubicBezTo>
                      <a:pt x="1739128" y="749075"/>
                      <a:pt x="1835052" y="937323"/>
                      <a:pt x="1835052" y="1137759"/>
                    </a:cubicBezTo>
                    <a:lnTo>
                      <a:pt x="1835052" y="1220737"/>
                    </a:lnTo>
                    <a:lnTo>
                      <a:pt x="0" y="1220737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2" name="Google Shape;1312;p23"/>
              <p:cNvSpPr/>
              <p:nvPr/>
            </p:nvSpPr>
            <p:spPr>
              <a:xfrm>
                <a:off x="6834027" y="1242984"/>
                <a:ext cx="658709" cy="1142115"/>
              </a:xfrm>
              <a:custGeom>
                <a:avLst/>
                <a:gdLst/>
                <a:ahLst/>
                <a:cxnLst/>
                <a:rect l="l" t="t" r="r" b="b"/>
                <a:pathLst>
                  <a:path w="658709" h="1142115" extrusionOk="0">
                    <a:moveTo>
                      <a:pt x="0" y="0"/>
                    </a:moveTo>
                    <a:lnTo>
                      <a:pt x="20713" y="0"/>
                    </a:lnTo>
                    <a:cubicBezTo>
                      <a:pt x="20965" y="61634"/>
                      <a:pt x="30312" y="122194"/>
                      <a:pt x="47993" y="179723"/>
                    </a:cubicBezTo>
                    <a:cubicBezTo>
                      <a:pt x="51530" y="191405"/>
                      <a:pt x="55445" y="203025"/>
                      <a:pt x="59676" y="214455"/>
                    </a:cubicBezTo>
                    <a:cubicBezTo>
                      <a:pt x="68201" y="237378"/>
                      <a:pt x="78052" y="259796"/>
                      <a:pt x="89040" y="281456"/>
                    </a:cubicBezTo>
                    <a:cubicBezTo>
                      <a:pt x="91819" y="286824"/>
                      <a:pt x="94661" y="292191"/>
                      <a:pt x="97565" y="297559"/>
                    </a:cubicBezTo>
                    <a:cubicBezTo>
                      <a:pt x="103312" y="308294"/>
                      <a:pt x="109501" y="318777"/>
                      <a:pt x="116068" y="329133"/>
                    </a:cubicBezTo>
                    <a:cubicBezTo>
                      <a:pt x="122509" y="339490"/>
                      <a:pt x="129329" y="349594"/>
                      <a:pt x="136402" y="359571"/>
                    </a:cubicBezTo>
                    <a:cubicBezTo>
                      <a:pt x="139939" y="364560"/>
                      <a:pt x="143475" y="369549"/>
                      <a:pt x="147138" y="374412"/>
                    </a:cubicBezTo>
                    <a:cubicBezTo>
                      <a:pt x="154589" y="384136"/>
                      <a:pt x="162230" y="393672"/>
                      <a:pt x="170187" y="403018"/>
                    </a:cubicBezTo>
                    <a:cubicBezTo>
                      <a:pt x="189953" y="426320"/>
                      <a:pt x="211739" y="448359"/>
                      <a:pt x="235041" y="468819"/>
                    </a:cubicBezTo>
                    <a:cubicBezTo>
                      <a:pt x="244324" y="476966"/>
                      <a:pt x="253923" y="484796"/>
                      <a:pt x="263900" y="492437"/>
                    </a:cubicBezTo>
                    <a:cubicBezTo>
                      <a:pt x="268763" y="496226"/>
                      <a:pt x="273752" y="500015"/>
                      <a:pt x="278867" y="503741"/>
                    </a:cubicBezTo>
                    <a:lnTo>
                      <a:pt x="400618" y="592087"/>
                    </a:lnTo>
                    <a:cubicBezTo>
                      <a:pt x="562786" y="709797"/>
                      <a:pt x="658709" y="898044"/>
                      <a:pt x="658709" y="1098480"/>
                    </a:cubicBezTo>
                    <a:lnTo>
                      <a:pt x="658709" y="1142116"/>
                    </a:lnTo>
                    <a:lnTo>
                      <a:pt x="379085" y="1142116"/>
                    </a:lnTo>
                    <a:lnTo>
                      <a:pt x="379085" y="1098480"/>
                    </a:lnTo>
                    <a:cubicBezTo>
                      <a:pt x="379085" y="898044"/>
                      <a:pt x="322061" y="709797"/>
                      <a:pt x="225695" y="592087"/>
                    </a:cubicBezTo>
                    <a:lnTo>
                      <a:pt x="153326" y="503741"/>
                    </a:lnTo>
                    <a:cubicBezTo>
                      <a:pt x="105207" y="444886"/>
                      <a:pt x="66812" y="368349"/>
                      <a:pt x="40479" y="281582"/>
                    </a:cubicBezTo>
                    <a:cubicBezTo>
                      <a:pt x="14587" y="195257"/>
                      <a:pt x="316" y="9920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3" name="Google Shape;1313;p23"/>
              <p:cNvSpPr/>
              <p:nvPr/>
            </p:nvSpPr>
            <p:spPr>
              <a:xfrm>
                <a:off x="5814925" y="1242984"/>
                <a:ext cx="804899" cy="1141989"/>
              </a:xfrm>
              <a:custGeom>
                <a:avLst/>
                <a:gdLst/>
                <a:ahLst/>
                <a:cxnLst/>
                <a:rect l="l" t="t" r="r" b="b"/>
                <a:pathLst>
                  <a:path w="804899" h="1141989" extrusionOk="0">
                    <a:moveTo>
                      <a:pt x="0" y="1141927"/>
                    </a:moveTo>
                    <a:lnTo>
                      <a:pt x="0" y="1098290"/>
                    </a:lnTo>
                    <a:cubicBezTo>
                      <a:pt x="0" y="911116"/>
                      <a:pt x="90430" y="733730"/>
                      <a:pt x="241861" y="623788"/>
                    </a:cubicBezTo>
                    <a:lnTo>
                      <a:pt x="363613" y="535442"/>
                    </a:lnTo>
                    <a:cubicBezTo>
                      <a:pt x="534684" y="411164"/>
                      <a:pt x="637049" y="211297"/>
                      <a:pt x="637933" y="0"/>
                    </a:cubicBezTo>
                    <a:lnTo>
                      <a:pt x="804899" y="0"/>
                    </a:lnTo>
                    <a:cubicBezTo>
                      <a:pt x="804394" y="199236"/>
                      <a:pt x="743834" y="386410"/>
                      <a:pt x="642101" y="503615"/>
                    </a:cubicBezTo>
                    <a:lnTo>
                      <a:pt x="565438" y="591960"/>
                    </a:lnTo>
                    <a:cubicBezTo>
                      <a:pt x="463199" y="709670"/>
                      <a:pt x="402639" y="897918"/>
                      <a:pt x="402639" y="1098354"/>
                    </a:cubicBezTo>
                    <a:lnTo>
                      <a:pt x="402639" y="1141990"/>
                    </a:lnTo>
                    <a:lnTo>
                      <a:pt x="0" y="1141927"/>
                    </a:lnTo>
                    <a:close/>
                  </a:path>
                </a:pathLst>
              </a:custGeom>
              <a:solidFill>
                <a:srgbClr val="3E3E3E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4" name="Google Shape;1314;p23"/>
              <p:cNvSpPr/>
              <p:nvPr/>
            </p:nvSpPr>
            <p:spPr>
              <a:xfrm>
                <a:off x="6496495" y="523589"/>
                <a:ext cx="393293" cy="679990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679990" extrusionOk="0">
                    <a:moveTo>
                      <a:pt x="0" y="214076"/>
                    </a:moveTo>
                    <a:lnTo>
                      <a:pt x="393293" y="0"/>
                    </a:lnTo>
                    <a:lnTo>
                      <a:pt x="393293" y="679990"/>
                    </a:lnTo>
                    <a:lnTo>
                      <a:pt x="0" y="67999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5" name="Google Shape;1315;p23"/>
              <p:cNvSpPr/>
              <p:nvPr/>
            </p:nvSpPr>
            <p:spPr>
              <a:xfrm>
                <a:off x="6496495" y="737664"/>
                <a:ext cx="159577" cy="465977"/>
              </a:xfrm>
              <a:custGeom>
                <a:avLst/>
                <a:gdLst/>
                <a:ahLst/>
                <a:cxnLst/>
                <a:rect l="l" t="t" r="r" b="b"/>
                <a:pathLst>
                  <a:path w="159577" h="465977" extrusionOk="0">
                    <a:moveTo>
                      <a:pt x="0" y="465978"/>
                    </a:moveTo>
                    <a:lnTo>
                      <a:pt x="0" y="0"/>
                    </a:lnTo>
                    <a:cubicBezTo>
                      <a:pt x="4168" y="1831"/>
                      <a:pt x="8525" y="3663"/>
                      <a:pt x="12819" y="5241"/>
                    </a:cubicBezTo>
                    <a:cubicBezTo>
                      <a:pt x="16861" y="6820"/>
                      <a:pt x="20966" y="8273"/>
                      <a:pt x="25133" y="9599"/>
                    </a:cubicBezTo>
                    <a:cubicBezTo>
                      <a:pt x="28038" y="10546"/>
                      <a:pt x="30880" y="11304"/>
                      <a:pt x="33785" y="12061"/>
                    </a:cubicBezTo>
                    <a:cubicBezTo>
                      <a:pt x="34164" y="12188"/>
                      <a:pt x="34732" y="12314"/>
                      <a:pt x="35111" y="12440"/>
                    </a:cubicBezTo>
                    <a:cubicBezTo>
                      <a:pt x="37574" y="13198"/>
                      <a:pt x="39973" y="13767"/>
                      <a:pt x="42436" y="14272"/>
                    </a:cubicBezTo>
                    <a:cubicBezTo>
                      <a:pt x="45215" y="15029"/>
                      <a:pt x="47930" y="15724"/>
                      <a:pt x="50709" y="16229"/>
                    </a:cubicBezTo>
                    <a:cubicBezTo>
                      <a:pt x="52035" y="16608"/>
                      <a:pt x="53172" y="16735"/>
                      <a:pt x="54498" y="16987"/>
                    </a:cubicBezTo>
                    <a:cubicBezTo>
                      <a:pt x="57276" y="17619"/>
                      <a:pt x="59992" y="18061"/>
                      <a:pt x="62770" y="18440"/>
                    </a:cubicBezTo>
                    <a:cubicBezTo>
                      <a:pt x="68769" y="19513"/>
                      <a:pt x="74832" y="20271"/>
                      <a:pt x="81020" y="20902"/>
                    </a:cubicBezTo>
                    <a:cubicBezTo>
                      <a:pt x="81147" y="20902"/>
                      <a:pt x="81147" y="20902"/>
                      <a:pt x="81147" y="20902"/>
                    </a:cubicBezTo>
                    <a:lnTo>
                      <a:pt x="82094" y="20902"/>
                    </a:lnTo>
                    <a:cubicBezTo>
                      <a:pt x="91124" y="21850"/>
                      <a:pt x="100028" y="22228"/>
                      <a:pt x="109248" y="22228"/>
                    </a:cubicBezTo>
                    <a:cubicBezTo>
                      <a:pt x="114237" y="22228"/>
                      <a:pt x="119226" y="22102"/>
                      <a:pt x="124214" y="21850"/>
                    </a:cubicBezTo>
                    <a:cubicBezTo>
                      <a:pt x="136150" y="21344"/>
                      <a:pt x="147958" y="20018"/>
                      <a:pt x="159578" y="17808"/>
                    </a:cubicBezTo>
                    <a:lnTo>
                      <a:pt x="159578" y="465978"/>
                    </a:lnTo>
                    <a:lnTo>
                      <a:pt x="0" y="465978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6" name="Google Shape;1316;p23"/>
              <p:cNvSpPr/>
              <p:nvPr/>
            </p:nvSpPr>
            <p:spPr>
              <a:xfrm>
                <a:off x="6737977" y="647298"/>
                <a:ext cx="96113" cy="556344"/>
              </a:xfrm>
              <a:custGeom>
                <a:avLst/>
                <a:gdLst/>
                <a:ahLst/>
                <a:cxnLst/>
                <a:rect l="l" t="t" r="r" b="b"/>
                <a:pathLst>
                  <a:path w="96113" h="556344" extrusionOk="0">
                    <a:moveTo>
                      <a:pt x="0" y="556344"/>
                    </a:moveTo>
                    <a:lnTo>
                      <a:pt x="0" y="80389"/>
                    </a:lnTo>
                    <a:cubicBezTo>
                      <a:pt x="2084" y="79442"/>
                      <a:pt x="4168" y="78305"/>
                      <a:pt x="6189" y="77231"/>
                    </a:cubicBezTo>
                    <a:cubicBezTo>
                      <a:pt x="41173" y="58224"/>
                      <a:pt x="72116" y="31511"/>
                      <a:pt x="96113" y="0"/>
                    </a:cubicBezTo>
                    <a:lnTo>
                      <a:pt x="96113" y="556281"/>
                    </a:lnTo>
                    <a:lnTo>
                      <a:pt x="0" y="556344"/>
                    </a:ln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7" name="Google Shape;1317;p23"/>
              <p:cNvSpPr/>
              <p:nvPr/>
            </p:nvSpPr>
            <p:spPr>
              <a:xfrm>
                <a:off x="6496495" y="523589"/>
                <a:ext cx="393293" cy="236303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3" extrusionOk="0">
                    <a:moveTo>
                      <a:pt x="0" y="214076"/>
                    </a:moveTo>
                    <a:lnTo>
                      <a:pt x="393293" y="0"/>
                    </a:ln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18714" y="150611"/>
                      <a:pt x="285687" y="180354"/>
                      <a:pt x="247671" y="200941"/>
                    </a:cubicBezTo>
                    <a:cubicBezTo>
                      <a:pt x="228663" y="211297"/>
                      <a:pt x="208455" y="219443"/>
                      <a:pt x="187742" y="225569"/>
                    </a:cubicBezTo>
                    <a:cubicBezTo>
                      <a:pt x="166903" y="231189"/>
                      <a:pt x="145685" y="234978"/>
                      <a:pt x="124151" y="235925"/>
                    </a:cubicBezTo>
                    <a:cubicBezTo>
                      <a:pt x="81399" y="238072"/>
                      <a:pt x="38332" y="231126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8" name="Google Shape;1318;p23"/>
              <p:cNvSpPr/>
              <p:nvPr/>
            </p:nvSpPr>
            <p:spPr>
              <a:xfrm>
                <a:off x="6496495" y="523589"/>
                <a:ext cx="393293" cy="236304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4" extrusionOk="0">
                    <a:moveTo>
                      <a:pt x="0" y="214076"/>
                    </a:moveTo>
                    <a:cubicBezTo>
                      <a:pt x="18503" y="216981"/>
                      <a:pt x="36816" y="218812"/>
                      <a:pt x="55192" y="219191"/>
                    </a:cubicBezTo>
                    <a:cubicBezTo>
                      <a:pt x="77737" y="219949"/>
                      <a:pt x="100155" y="218686"/>
                      <a:pt x="122194" y="215528"/>
                    </a:cubicBezTo>
                    <a:cubicBezTo>
                      <a:pt x="152063" y="211234"/>
                      <a:pt x="181049" y="203088"/>
                      <a:pt x="208329" y="191279"/>
                    </a:cubicBezTo>
                    <a:lnTo>
                      <a:pt x="208455" y="191279"/>
                    </a:lnTo>
                    <a:cubicBezTo>
                      <a:pt x="217486" y="187237"/>
                      <a:pt x="226390" y="182880"/>
                      <a:pt x="235041" y="178018"/>
                    </a:cubicBezTo>
                    <a:cubicBezTo>
                      <a:pt x="237251" y="176944"/>
                      <a:pt x="239399" y="175807"/>
                      <a:pt x="241482" y="174607"/>
                    </a:cubicBezTo>
                    <a:cubicBezTo>
                      <a:pt x="248050" y="170945"/>
                      <a:pt x="254175" y="166588"/>
                      <a:pt x="260617" y="162799"/>
                    </a:cubicBezTo>
                    <a:cubicBezTo>
                      <a:pt x="268637" y="156799"/>
                      <a:pt x="276972" y="151369"/>
                      <a:pt x="284487" y="144864"/>
                    </a:cubicBezTo>
                    <a:cubicBezTo>
                      <a:pt x="300337" y="132676"/>
                      <a:pt x="314104" y="118152"/>
                      <a:pt x="327618" y="103186"/>
                    </a:cubicBezTo>
                    <a:cubicBezTo>
                      <a:pt x="331028" y="99271"/>
                      <a:pt x="334438" y="95292"/>
                      <a:pt x="337595" y="91251"/>
                    </a:cubicBezTo>
                    <a:cubicBezTo>
                      <a:pt x="359635" y="63844"/>
                      <a:pt x="378074" y="33027"/>
                      <a:pt x="393293" y="0"/>
                    </a:cubicBez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41637" y="118531"/>
                      <a:pt x="339679" y="121120"/>
                      <a:pt x="337595" y="123772"/>
                    </a:cubicBezTo>
                    <a:lnTo>
                      <a:pt x="337469" y="123899"/>
                    </a:lnTo>
                    <a:cubicBezTo>
                      <a:pt x="334817" y="127435"/>
                      <a:pt x="332102" y="130845"/>
                      <a:pt x="329197" y="134129"/>
                    </a:cubicBezTo>
                    <a:lnTo>
                      <a:pt x="327239" y="136465"/>
                    </a:lnTo>
                    <a:cubicBezTo>
                      <a:pt x="325029" y="139118"/>
                      <a:pt x="322755" y="141580"/>
                      <a:pt x="320419" y="144043"/>
                    </a:cubicBezTo>
                    <a:cubicBezTo>
                      <a:pt x="318461" y="146380"/>
                      <a:pt x="316251" y="148653"/>
                      <a:pt x="313851" y="150863"/>
                    </a:cubicBezTo>
                    <a:cubicBezTo>
                      <a:pt x="313220" y="151811"/>
                      <a:pt x="312273" y="152568"/>
                      <a:pt x="311515" y="153326"/>
                    </a:cubicBezTo>
                    <a:cubicBezTo>
                      <a:pt x="308231" y="156610"/>
                      <a:pt x="304947" y="159767"/>
                      <a:pt x="301537" y="162609"/>
                    </a:cubicBezTo>
                    <a:cubicBezTo>
                      <a:pt x="301032" y="163241"/>
                      <a:pt x="300337" y="163809"/>
                      <a:pt x="299832" y="164188"/>
                    </a:cubicBezTo>
                    <a:cubicBezTo>
                      <a:pt x="296801" y="166966"/>
                      <a:pt x="293833" y="169556"/>
                      <a:pt x="290676" y="171892"/>
                    </a:cubicBezTo>
                    <a:cubicBezTo>
                      <a:pt x="277288" y="182880"/>
                      <a:pt x="262890" y="192605"/>
                      <a:pt x="247671" y="200878"/>
                    </a:cubicBezTo>
                    <a:cubicBezTo>
                      <a:pt x="245713" y="201951"/>
                      <a:pt x="243630" y="203088"/>
                      <a:pt x="241482" y="204035"/>
                    </a:cubicBezTo>
                    <a:cubicBezTo>
                      <a:pt x="241356" y="204161"/>
                      <a:pt x="241230" y="204161"/>
                      <a:pt x="241104" y="204161"/>
                    </a:cubicBezTo>
                    <a:cubicBezTo>
                      <a:pt x="236936" y="206372"/>
                      <a:pt x="232705" y="208455"/>
                      <a:pt x="228411" y="210350"/>
                    </a:cubicBezTo>
                    <a:cubicBezTo>
                      <a:pt x="224748" y="212055"/>
                      <a:pt x="220959" y="213760"/>
                      <a:pt x="217107" y="215212"/>
                    </a:cubicBezTo>
                    <a:cubicBezTo>
                      <a:pt x="214455" y="216412"/>
                      <a:pt x="211739" y="217423"/>
                      <a:pt x="208961" y="218370"/>
                    </a:cubicBezTo>
                    <a:cubicBezTo>
                      <a:pt x="206498" y="219443"/>
                      <a:pt x="203972" y="220327"/>
                      <a:pt x="201509" y="221148"/>
                    </a:cubicBezTo>
                    <a:cubicBezTo>
                      <a:pt x="197594" y="222601"/>
                      <a:pt x="193615" y="223801"/>
                      <a:pt x="189574" y="225064"/>
                    </a:cubicBezTo>
                    <a:cubicBezTo>
                      <a:pt x="188942" y="225190"/>
                      <a:pt x="188374" y="225443"/>
                      <a:pt x="187742" y="225569"/>
                    </a:cubicBezTo>
                    <a:cubicBezTo>
                      <a:pt x="178460" y="228032"/>
                      <a:pt x="168987" y="230305"/>
                      <a:pt x="159578" y="231884"/>
                    </a:cubicBezTo>
                    <a:cubicBezTo>
                      <a:pt x="147895" y="234094"/>
                      <a:pt x="136086" y="235420"/>
                      <a:pt x="124214" y="235925"/>
                    </a:cubicBezTo>
                    <a:cubicBezTo>
                      <a:pt x="119226" y="236178"/>
                      <a:pt x="114237" y="236304"/>
                      <a:pt x="109248" y="236304"/>
                    </a:cubicBezTo>
                    <a:cubicBezTo>
                      <a:pt x="100091" y="236304"/>
                      <a:pt x="91187" y="235925"/>
                      <a:pt x="82094" y="234978"/>
                    </a:cubicBezTo>
                    <a:lnTo>
                      <a:pt x="81147" y="234978"/>
                    </a:lnTo>
                    <a:cubicBezTo>
                      <a:pt x="81147" y="234978"/>
                      <a:pt x="81147" y="234978"/>
                      <a:pt x="81020" y="234978"/>
                    </a:cubicBezTo>
                    <a:cubicBezTo>
                      <a:pt x="74832" y="234347"/>
                      <a:pt x="68833" y="233526"/>
                      <a:pt x="62770" y="232515"/>
                    </a:cubicBezTo>
                    <a:cubicBezTo>
                      <a:pt x="59865" y="232136"/>
                      <a:pt x="57276" y="231568"/>
                      <a:pt x="54498" y="231063"/>
                    </a:cubicBezTo>
                    <a:cubicBezTo>
                      <a:pt x="53172" y="230810"/>
                      <a:pt x="52035" y="230684"/>
                      <a:pt x="50709" y="230305"/>
                    </a:cubicBezTo>
                    <a:cubicBezTo>
                      <a:pt x="47930" y="229800"/>
                      <a:pt x="45215" y="229105"/>
                      <a:pt x="42436" y="228347"/>
                    </a:cubicBezTo>
                    <a:cubicBezTo>
                      <a:pt x="39973" y="227842"/>
                      <a:pt x="37574" y="227148"/>
                      <a:pt x="35111" y="226516"/>
                    </a:cubicBezTo>
                    <a:cubicBezTo>
                      <a:pt x="34732" y="226390"/>
                      <a:pt x="34164" y="226264"/>
                      <a:pt x="33785" y="226137"/>
                    </a:cubicBezTo>
                    <a:cubicBezTo>
                      <a:pt x="30880" y="225379"/>
                      <a:pt x="28038" y="224558"/>
                      <a:pt x="25133" y="223674"/>
                    </a:cubicBezTo>
                    <a:cubicBezTo>
                      <a:pt x="20966" y="222348"/>
                      <a:pt x="16861" y="220896"/>
                      <a:pt x="12819" y="219317"/>
                    </a:cubicBezTo>
                    <a:cubicBezTo>
                      <a:pt x="8525" y="217738"/>
                      <a:pt x="4231" y="215907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19" name="Google Shape;1319;p23"/>
          <p:cNvGrpSpPr/>
          <p:nvPr/>
        </p:nvGrpSpPr>
        <p:grpSpPr>
          <a:xfrm>
            <a:off x="1909102" y="5428315"/>
            <a:ext cx="691992" cy="961316"/>
            <a:chOff x="4361457" y="3155811"/>
            <a:chExt cx="591143" cy="821217"/>
          </a:xfrm>
        </p:grpSpPr>
        <p:sp>
          <p:nvSpPr>
            <p:cNvPr id="1320" name="Google Shape;1320;p23"/>
            <p:cNvSpPr/>
            <p:nvPr/>
          </p:nvSpPr>
          <p:spPr>
            <a:xfrm>
              <a:off x="4361457" y="3155811"/>
              <a:ext cx="581624" cy="816168"/>
            </a:xfrm>
            <a:custGeom>
              <a:avLst/>
              <a:gdLst/>
              <a:ahLst/>
              <a:cxnLst/>
              <a:rect l="l" t="t" r="r" b="b"/>
              <a:pathLst>
                <a:path w="581624" h="816168" extrusionOk="0">
                  <a:moveTo>
                    <a:pt x="290808" y="0"/>
                  </a:moveTo>
                  <a:cubicBezTo>
                    <a:pt x="130207" y="0"/>
                    <a:pt x="0" y="35452"/>
                    <a:pt x="0" y="79172"/>
                  </a:cubicBezTo>
                  <a:lnTo>
                    <a:pt x="0" y="736997"/>
                  </a:lnTo>
                  <a:cubicBezTo>
                    <a:pt x="0" y="780707"/>
                    <a:pt x="130207" y="816169"/>
                    <a:pt x="290808" y="816169"/>
                  </a:cubicBezTo>
                  <a:cubicBezTo>
                    <a:pt x="451418" y="816169"/>
                    <a:pt x="581625" y="780717"/>
                    <a:pt x="581625" y="736997"/>
                  </a:cubicBezTo>
                  <a:lnTo>
                    <a:pt x="581625" y="79172"/>
                  </a:lnTo>
                  <a:cubicBezTo>
                    <a:pt x="581625" y="35452"/>
                    <a:pt x="451418" y="0"/>
                    <a:pt x="2908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21" name="Google Shape;1321;p23"/>
            <p:cNvGrpSpPr/>
            <p:nvPr/>
          </p:nvGrpSpPr>
          <p:grpSpPr>
            <a:xfrm>
              <a:off x="4361460" y="3155888"/>
              <a:ext cx="591140" cy="821140"/>
              <a:chOff x="8319351" y="4894840"/>
              <a:chExt cx="591140" cy="821140"/>
            </a:xfrm>
          </p:grpSpPr>
          <p:sp>
            <p:nvSpPr>
              <p:cNvPr id="1322" name="Google Shape;1322;p23"/>
              <p:cNvSpPr/>
              <p:nvPr/>
            </p:nvSpPr>
            <p:spPr>
              <a:xfrm>
                <a:off x="8319351" y="4894840"/>
                <a:ext cx="581615" cy="158315"/>
              </a:xfrm>
              <a:custGeom>
                <a:avLst/>
                <a:gdLst/>
                <a:ahLst/>
                <a:cxnLst/>
                <a:rect l="l" t="t" r="r" b="b"/>
                <a:pathLst>
                  <a:path w="581615" h="158315" extrusionOk="0">
                    <a:moveTo>
                      <a:pt x="0" y="79153"/>
                    </a:moveTo>
                    <a:cubicBezTo>
                      <a:pt x="0" y="35433"/>
                      <a:pt x="130197" y="0"/>
                      <a:pt x="290808" y="0"/>
                    </a:cubicBezTo>
                    <a:cubicBezTo>
                      <a:pt x="451409" y="0"/>
                      <a:pt x="581616" y="35433"/>
                      <a:pt x="581616" y="79153"/>
                    </a:cubicBezTo>
                    <a:cubicBezTo>
                      <a:pt x="581616" y="122873"/>
                      <a:pt x="451409" y="158315"/>
                      <a:pt x="290808" y="158315"/>
                    </a:cubicBezTo>
                    <a:cubicBezTo>
                      <a:pt x="130197" y="158315"/>
                      <a:pt x="0" y="122873"/>
                      <a:pt x="0" y="79153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3" name="Google Shape;1323;p23"/>
              <p:cNvSpPr/>
              <p:nvPr/>
            </p:nvSpPr>
            <p:spPr>
              <a:xfrm>
                <a:off x="8319351" y="5636809"/>
                <a:ext cx="581615" cy="79171"/>
              </a:xfrm>
              <a:custGeom>
                <a:avLst/>
                <a:gdLst/>
                <a:ahLst/>
                <a:cxnLst/>
                <a:rect l="l" t="t" r="r" b="b"/>
                <a:pathLst>
                  <a:path w="581615" h="79171" extrusionOk="0">
                    <a:moveTo>
                      <a:pt x="0" y="0"/>
                    </a:moveTo>
                    <a:cubicBezTo>
                      <a:pt x="0" y="43719"/>
                      <a:pt x="130207" y="79171"/>
                      <a:pt x="290808" y="79171"/>
                    </a:cubicBezTo>
                    <a:cubicBezTo>
                      <a:pt x="451418" y="79171"/>
                      <a:pt x="581616" y="43719"/>
                      <a:pt x="581616" y="0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4" name="Google Shape;1324;p23"/>
              <p:cNvSpPr/>
              <p:nvPr/>
            </p:nvSpPr>
            <p:spPr>
              <a:xfrm>
                <a:off x="8319351" y="4973992"/>
                <a:ext cx="9525" cy="6577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57720" extrusionOk="0">
                    <a:moveTo>
                      <a:pt x="0" y="65772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5" name="Google Shape;1325;p23"/>
              <p:cNvSpPr/>
              <p:nvPr/>
            </p:nvSpPr>
            <p:spPr>
              <a:xfrm>
                <a:off x="8900966" y="4973992"/>
                <a:ext cx="9525" cy="6577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57720" extrusionOk="0">
                    <a:moveTo>
                      <a:pt x="0" y="0"/>
                    </a:moveTo>
                    <a:lnTo>
                      <a:pt x="0" y="65772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6" name="Google Shape;1326;p23"/>
              <p:cNvSpPr/>
              <p:nvPr/>
            </p:nvSpPr>
            <p:spPr>
              <a:xfrm>
                <a:off x="8319351" y="5557627"/>
                <a:ext cx="581615" cy="79181"/>
              </a:xfrm>
              <a:custGeom>
                <a:avLst/>
                <a:gdLst/>
                <a:ahLst/>
                <a:cxnLst/>
                <a:rect l="l" t="t" r="r" b="b"/>
                <a:pathLst>
                  <a:path w="581615" h="79181" extrusionOk="0">
                    <a:moveTo>
                      <a:pt x="581616" y="79182"/>
                    </a:moveTo>
                    <a:cubicBezTo>
                      <a:pt x="581616" y="35462"/>
                      <a:pt x="451418" y="0"/>
                      <a:pt x="290808" y="0"/>
                    </a:cubicBezTo>
                    <a:cubicBezTo>
                      <a:pt x="130207" y="0"/>
                      <a:pt x="0" y="35462"/>
                      <a:pt x="0" y="79182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27" name="Google Shape;1327;p23"/>
          <p:cNvGrpSpPr/>
          <p:nvPr/>
        </p:nvGrpSpPr>
        <p:grpSpPr>
          <a:xfrm>
            <a:off x="1882462" y="5172511"/>
            <a:ext cx="312936" cy="153680"/>
            <a:chOff x="10862134" y="3312644"/>
            <a:chExt cx="416027" cy="204307"/>
          </a:xfrm>
        </p:grpSpPr>
        <p:sp>
          <p:nvSpPr>
            <p:cNvPr id="1328" name="Google Shape;1328;p23"/>
            <p:cNvSpPr/>
            <p:nvPr/>
          </p:nvSpPr>
          <p:spPr>
            <a:xfrm>
              <a:off x="10862134" y="3312644"/>
              <a:ext cx="69302" cy="204307"/>
            </a:xfrm>
            <a:custGeom>
              <a:avLst/>
              <a:gdLst/>
              <a:ahLst/>
              <a:cxnLst/>
              <a:rect l="l" t="t" r="r" b="b"/>
              <a:pathLst>
                <a:path w="69302" h="204307" extrusionOk="0">
                  <a:moveTo>
                    <a:pt x="3963" y="83218"/>
                  </a:moveTo>
                  <a:cubicBezTo>
                    <a:pt x="-6800" y="83818"/>
                    <a:pt x="7202" y="105030"/>
                    <a:pt x="12441" y="114403"/>
                  </a:cubicBezTo>
                  <a:cubicBezTo>
                    <a:pt x="27110" y="140206"/>
                    <a:pt x="45778" y="163618"/>
                    <a:pt x="59589" y="189803"/>
                  </a:cubicBezTo>
                  <a:cubicBezTo>
                    <a:pt x="62161" y="194565"/>
                    <a:pt x="62161" y="206062"/>
                    <a:pt x="67210" y="204081"/>
                  </a:cubicBezTo>
                  <a:cubicBezTo>
                    <a:pt x="71400" y="202404"/>
                    <a:pt x="68066" y="157827"/>
                    <a:pt x="67686" y="152046"/>
                  </a:cubicBezTo>
                  <a:cubicBezTo>
                    <a:pt x="65590" y="113469"/>
                    <a:pt x="46064" y="36755"/>
                    <a:pt x="61590" y="874"/>
                  </a:cubicBezTo>
                  <a:cubicBezTo>
                    <a:pt x="63495" y="-3498"/>
                    <a:pt x="65114" y="9723"/>
                    <a:pt x="66828" y="1414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23"/>
            <p:cNvSpPr/>
            <p:nvPr/>
          </p:nvSpPr>
          <p:spPr>
            <a:xfrm>
              <a:off x="11001003" y="3431825"/>
              <a:ext cx="33121" cy="6338"/>
            </a:xfrm>
            <a:custGeom>
              <a:avLst/>
              <a:gdLst/>
              <a:ahLst/>
              <a:cxnLst/>
              <a:rect l="l" t="t" r="r" b="b"/>
              <a:pathLst>
                <a:path w="33121" h="6338" extrusionOk="0">
                  <a:moveTo>
                    <a:pt x="19305" y="1833"/>
                  </a:moveTo>
                  <a:cubicBezTo>
                    <a:pt x="25495" y="699"/>
                    <a:pt x="-5366" y="7195"/>
                    <a:pt x="826" y="6243"/>
                  </a:cubicBezTo>
                  <a:cubicBezTo>
                    <a:pt x="11018" y="4709"/>
                    <a:pt x="41307" y="-520"/>
                    <a:pt x="31020" y="42"/>
                  </a:cubicBezTo>
                  <a:cubicBezTo>
                    <a:pt x="18923" y="718"/>
                    <a:pt x="7113" y="4043"/>
                    <a:pt x="19305" y="1833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23"/>
            <p:cNvSpPr/>
            <p:nvPr/>
          </p:nvSpPr>
          <p:spPr>
            <a:xfrm>
              <a:off x="10999979" y="3457687"/>
              <a:ext cx="27320" cy="2555"/>
            </a:xfrm>
            <a:custGeom>
              <a:avLst/>
              <a:gdLst/>
              <a:ahLst/>
              <a:cxnLst/>
              <a:rect l="l" t="t" r="r" b="b"/>
              <a:pathLst>
                <a:path w="27320" h="2555" extrusionOk="0">
                  <a:moveTo>
                    <a:pt x="19375" y="326"/>
                  </a:moveTo>
                  <a:cubicBezTo>
                    <a:pt x="25567" y="-607"/>
                    <a:pt x="-5294" y="631"/>
                    <a:pt x="802" y="1926"/>
                  </a:cubicBezTo>
                  <a:cubicBezTo>
                    <a:pt x="8898" y="3660"/>
                    <a:pt x="33949" y="1212"/>
                    <a:pt x="25662" y="1679"/>
                  </a:cubicBezTo>
                  <a:cubicBezTo>
                    <a:pt x="15566" y="2241"/>
                    <a:pt x="5374" y="2450"/>
                    <a:pt x="19375" y="32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23"/>
            <p:cNvSpPr/>
            <p:nvPr/>
          </p:nvSpPr>
          <p:spPr>
            <a:xfrm>
              <a:off x="11105828" y="3355219"/>
              <a:ext cx="13978" cy="120672"/>
            </a:xfrm>
            <a:custGeom>
              <a:avLst/>
              <a:gdLst/>
              <a:ahLst/>
              <a:cxnLst/>
              <a:rect l="l" t="t" r="r" b="b"/>
              <a:pathLst>
                <a:path w="13978" h="120672" extrusionOk="0">
                  <a:moveTo>
                    <a:pt x="3348" y="0"/>
                  </a:moveTo>
                  <a:cubicBezTo>
                    <a:pt x="-11131" y="33566"/>
                    <a:pt x="27160" y="78457"/>
                    <a:pt x="8967" y="12067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23"/>
            <p:cNvSpPr/>
            <p:nvPr/>
          </p:nvSpPr>
          <p:spPr>
            <a:xfrm>
              <a:off x="11076654" y="3328910"/>
              <a:ext cx="118027" cy="162411"/>
            </a:xfrm>
            <a:custGeom>
              <a:avLst/>
              <a:gdLst/>
              <a:ahLst/>
              <a:cxnLst/>
              <a:rect l="l" t="t" r="r" b="b"/>
              <a:pathLst>
                <a:path w="118027" h="162411" extrusionOk="0">
                  <a:moveTo>
                    <a:pt x="4709" y="33510"/>
                  </a:moveTo>
                  <a:cubicBezTo>
                    <a:pt x="-23771" y="21223"/>
                    <a:pt x="85767" y="-18582"/>
                    <a:pt x="97197" y="10278"/>
                  </a:cubicBezTo>
                  <a:cubicBezTo>
                    <a:pt x="110532" y="43940"/>
                    <a:pt x="39857" y="118530"/>
                    <a:pt x="28617" y="98890"/>
                  </a:cubicBezTo>
                  <a:cubicBezTo>
                    <a:pt x="17567" y="79516"/>
                    <a:pt x="103292" y="51684"/>
                    <a:pt x="116532" y="92879"/>
                  </a:cubicBezTo>
                  <a:cubicBezTo>
                    <a:pt x="121485" y="108272"/>
                    <a:pt x="113389" y="125045"/>
                    <a:pt x="103103" y="136590"/>
                  </a:cubicBezTo>
                  <a:cubicBezTo>
                    <a:pt x="50620" y="195245"/>
                    <a:pt x="-14150" y="135247"/>
                    <a:pt x="17283" y="13796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23"/>
            <p:cNvSpPr/>
            <p:nvPr/>
          </p:nvSpPr>
          <p:spPr>
            <a:xfrm>
              <a:off x="11212046" y="3333673"/>
              <a:ext cx="66115" cy="124860"/>
            </a:xfrm>
            <a:custGeom>
              <a:avLst/>
              <a:gdLst/>
              <a:ahLst/>
              <a:cxnLst/>
              <a:rect l="l" t="t" r="r" b="b"/>
              <a:pathLst>
                <a:path w="66115" h="124860" extrusionOk="0">
                  <a:moveTo>
                    <a:pt x="0" y="0"/>
                  </a:moveTo>
                  <a:cubicBezTo>
                    <a:pt x="1143" y="21907"/>
                    <a:pt x="6953" y="43320"/>
                    <a:pt x="10382" y="64999"/>
                  </a:cubicBezTo>
                  <a:cubicBezTo>
                    <a:pt x="13429" y="84391"/>
                    <a:pt x="15430" y="103937"/>
                    <a:pt x="18097" y="123368"/>
                  </a:cubicBezTo>
                  <a:cubicBezTo>
                    <a:pt x="19144" y="130816"/>
                    <a:pt x="16669" y="108347"/>
                    <a:pt x="16858" y="100822"/>
                  </a:cubicBezTo>
                  <a:cubicBezTo>
                    <a:pt x="17240" y="87839"/>
                    <a:pt x="16383" y="49501"/>
                    <a:pt x="35623" y="51159"/>
                  </a:cubicBezTo>
                  <a:cubicBezTo>
                    <a:pt x="73819" y="54473"/>
                    <a:pt x="65626" y="123901"/>
                    <a:pt x="64865" y="11059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4" name="Google Shape;1334;p23"/>
          <p:cNvGrpSpPr/>
          <p:nvPr/>
        </p:nvGrpSpPr>
        <p:grpSpPr>
          <a:xfrm>
            <a:off x="791535" y="4995951"/>
            <a:ext cx="526417" cy="279333"/>
            <a:chOff x="5791759" y="2630895"/>
            <a:chExt cx="604799" cy="320925"/>
          </a:xfrm>
        </p:grpSpPr>
        <p:sp>
          <p:nvSpPr>
            <p:cNvPr id="1335" name="Google Shape;1335;p23"/>
            <p:cNvSpPr/>
            <p:nvPr/>
          </p:nvSpPr>
          <p:spPr>
            <a:xfrm>
              <a:off x="5791759" y="2671104"/>
              <a:ext cx="98284" cy="280716"/>
            </a:xfrm>
            <a:custGeom>
              <a:avLst/>
              <a:gdLst/>
              <a:ahLst/>
              <a:cxnLst/>
              <a:rect l="l" t="t" r="r" b="b"/>
              <a:pathLst>
                <a:path w="98284" h="280716" extrusionOk="0">
                  <a:moveTo>
                    <a:pt x="0" y="100194"/>
                  </a:moveTo>
                  <a:cubicBezTo>
                    <a:pt x="22822" y="157278"/>
                    <a:pt x="34376" y="229620"/>
                    <a:pt x="73219" y="279626"/>
                  </a:cubicBezTo>
                  <a:cubicBezTo>
                    <a:pt x="78038" y="285837"/>
                    <a:pt x="72076" y="263824"/>
                    <a:pt x="73133" y="256033"/>
                  </a:cubicBezTo>
                  <a:cubicBezTo>
                    <a:pt x="75638" y="237630"/>
                    <a:pt x="73781" y="218533"/>
                    <a:pt x="74752" y="199759"/>
                  </a:cubicBezTo>
                  <a:cubicBezTo>
                    <a:pt x="77524" y="146667"/>
                    <a:pt x="80620" y="93079"/>
                    <a:pt x="90907" y="40720"/>
                  </a:cubicBezTo>
                  <a:cubicBezTo>
                    <a:pt x="91697" y="36653"/>
                    <a:pt x="101880" y="3201"/>
                    <a:pt x="96936" y="401"/>
                  </a:cubicBezTo>
                  <a:cubicBezTo>
                    <a:pt x="91564" y="-2638"/>
                    <a:pt x="93688" y="12402"/>
                    <a:pt x="93364" y="1856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23"/>
            <p:cNvSpPr/>
            <p:nvPr/>
          </p:nvSpPr>
          <p:spPr>
            <a:xfrm>
              <a:off x="5946978" y="2823191"/>
              <a:ext cx="60941" cy="12553"/>
            </a:xfrm>
            <a:custGeom>
              <a:avLst/>
              <a:gdLst/>
              <a:ahLst/>
              <a:cxnLst/>
              <a:rect l="l" t="t" r="r" b="b"/>
              <a:pathLst>
                <a:path w="60941" h="12553" extrusionOk="0">
                  <a:moveTo>
                    <a:pt x="0" y="12554"/>
                  </a:moveTo>
                  <a:cubicBezTo>
                    <a:pt x="16707" y="1333"/>
                    <a:pt x="41081" y="5486"/>
                    <a:pt x="60941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23"/>
            <p:cNvSpPr/>
            <p:nvPr/>
          </p:nvSpPr>
          <p:spPr>
            <a:xfrm>
              <a:off x="5959380" y="2855794"/>
              <a:ext cx="53006" cy="11106"/>
            </a:xfrm>
            <a:custGeom>
              <a:avLst/>
              <a:gdLst/>
              <a:ahLst/>
              <a:cxnLst/>
              <a:rect l="l" t="t" r="r" b="b"/>
              <a:pathLst>
                <a:path w="53006" h="11106" extrusionOk="0">
                  <a:moveTo>
                    <a:pt x="0" y="11106"/>
                  </a:moveTo>
                  <a:cubicBezTo>
                    <a:pt x="15707" y="1572"/>
                    <a:pt x="35271" y="3724"/>
                    <a:pt x="53007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23"/>
            <p:cNvSpPr/>
            <p:nvPr/>
          </p:nvSpPr>
          <p:spPr>
            <a:xfrm>
              <a:off x="6081443" y="2633872"/>
              <a:ext cx="29346" cy="69769"/>
            </a:xfrm>
            <a:custGeom>
              <a:avLst/>
              <a:gdLst/>
              <a:ahLst/>
              <a:cxnLst/>
              <a:rect l="l" t="t" r="r" b="b"/>
              <a:pathLst>
                <a:path w="29346" h="69769" extrusionOk="0">
                  <a:moveTo>
                    <a:pt x="0" y="59473"/>
                  </a:moveTo>
                  <a:cubicBezTo>
                    <a:pt x="9401" y="39347"/>
                    <a:pt x="13678" y="23383"/>
                    <a:pt x="18535" y="1523"/>
                  </a:cubicBezTo>
                  <a:cubicBezTo>
                    <a:pt x="20231" y="-6144"/>
                    <a:pt x="17564" y="17230"/>
                    <a:pt x="17774" y="25079"/>
                  </a:cubicBezTo>
                  <a:cubicBezTo>
                    <a:pt x="18212" y="41500"/>
                    <a:pt x="23993" y="55035"/>
                    <a:pt x="29346" y="6977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23"/>
            <p:cNvSpPr/>
            <p:nvPr/>
          </p:nvSpPr>
          <p:spPr>
            <a:xfrm>
              <a:off x="6073799" y="2710561"/>
              <a:ext cx="116249" cy="54072"/>
            </a:xfrm>
            <a:custGeom>
              <a:avLst/>
              <a:gdLst/>
              <a:ahLst/>
              <a:cxnLst/>
              <a:rect l="l" t="t" r="r" b="b"/>
              <a:pathLst>
                <a:path w="116249" h="54072" extrusionOk="0">
                  <a:moveTo>
                    <a:pt x="15568" y="46269"/>
                  </a:moveTo>
                  <a:cubicBezTo>
                    <a:pt x="9481" y="46431"/>
                    <a:pt x="6129" y="45983"/>
                    <a:pt x="509" y="52898"/>
                  </a:cubicBezTo>
                  <a:cubicBezTo>
                    <a:pt x="-2710" y="56861"/>
                    <a:pt x="10215" y="49688"/>
                    <a:pt x="14911" y="47669"/>
                  </a:cubicBezTo>
                  <a:cubicBezTo>
                    <a:pt x="18254" y="46221"/>
                    <a:pt x="21826" y="45345"/>
                    <a:pt x="25198" y="43935"/>
                  </a:cubicBezTo>
                  <a:cubicBezTo>
                    <a:pt x="28912" y="42383"/>
                    <a:pt x="32522" y="40582"/>
                    <a:pt x="36133" y="38801"/>
                  </a:cubicBezTo>
                  <a:cubicBezTo>
                    <a:pt x="52849" y="30534"/>
                    <a:pt x="70042" y="23133"/>
                    <a:pt x="86720" y="14608"/>
                  </a:cubicBezTo>
                  <a:cubicBezTo>
                    <a:pt x="93216" y="11284"/>
                    <a:pt x="128144" y="-8519"/>
                    <a:pt x="112056" y="423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23"/>
            <p:cNvSpPr/>
            <p:nvPr/>
          </p:nvSpPr>
          <p:spPr>
            <a:xfrm>
              <a:off x="6121903" y="2779470"/>
              <a:ext cx="50345" cy="89597"/>
            </a:xfrm>
            <a:custGeom>
              <a:avLst/>
              <a:gdLst/>
              <a:ahLst/>
              <a:cxnLst/>
              <a:rect l="l" t="t" r="r" b="b"/>
              <a:pathLst>
                <a:path w="50345" h="89597" extrusionOk="0">
                  <a:moveTo>
                    <a:pt x="3154" y="17945"/>
                  </a:moveTo>
                  <a:cubicBezTo>
                    <a:pt x="-6580" y="13402"/>
                    <a:pt x="38264" y="-12858"/>
                    <a:pt x="43731" y="7868"/>
                  </a:cubicBezTo>
                  <a:cubicBezTo>
                    <a:pt x="48360" y="25442"/>
                    <a:pt x="14404" y="50483"/>
                    <a:pt x="14356" y="48797"/>
                  </a:cubicBezTo>
                  <a:cubicBezTo>
                    <a:pt x="14004" y="35262"/>
                    <a:pt x="54056" y="40615"/>
                    <a:pt x="50065" y="63770"/>
                  </a:cubicBezTo>
                  <a:cubicBezTo>
                    <a:pt x="44798" y="94307"/>
                    <a:pt x="-10647" y="98679"/>
                    <a:pt x="1821" y="7198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23"/>
            <p:cNvSpPr/>
            <p:nvPr/>
          </p:nvSpPr>
          <p:spPr>
            <a:xfrm>
              <a:off x="6255169" y="2654065"/>
              <a:ext cx="23622" cy="105365"/>
            </a:xfrm>
            <a:custGeom>
              <a:avLst/>
              <a:gdLst/>
              <a:ahLst/>
              <a:cxnLst/>
              <a:rect l="l" t="t" r="r" b="b"/>
              <a:pathLst>
                <a:path w="23622" h="105365" extrusionOk="0">
                  <a:moveTo>
                    <a:pt x="1763" y="0"/>
                  </a:moveTo>
                  <a:cubicBezTo>
                    <a:pt x="-8639" y="8239"/>
                    <a:pt x="30747" y="68018"/>
                    <a:pt x="22470" y="101908"/>
                  </a:cubicBezTo>
                  <a:cubicBezTo>
                    <a:pt x="22193" y="103022"/>
                    <a:pt x="22536" y="104213"/>
                    <a:pt x="22565" y="105366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23"/>
            <p:cNvSpPr/>
            <p:nvPr/>
          </p:nvSpPr>
          <p:spPr>
            <a:xfrm>
              <a:off x="6242500" y="2637701"/>
              <a:ext cx="85708" cy="146434"/>
            </a:xfrm>
            <a:custGeom>
              <a:avLst/>
              <a:gdLst/>
              <a:ahLst/>
              <a:cxnLst/>
              <a:rect l="l" t="t" r="r" b="b"/>
              <a:pathLst>
                <a:path w="85708" h="146434" extrusionOk="0">
                  <a:moveTo>
                    <a:pt x="963" y="30565"/>
                  </a:moveTo>
                  <a:cubicBezTo>
                    <a:pt x="-7552" y="22498"/>
                    <a:pt x="42778" y="-12640"/>
                    <a:pt x="59113" y="4791"/>
                  </a:cubicBezTo>
                  <a:cubicBezTo>
                    <a:pt x="71143" y="17612"/>
                    <a:pt x="38681" y="82563"/>
                    <a:pt x="25242" y="84610"/>
                  </a:cubicBezTo>
                  <a:cubicBezTo>
                    <a:pt x="22670" y="85001"/>
                    <a:pt x="32957" y="70628"/>
                    <a:pt x="43568" y="70971"/>
                  </a:cubicBezTo>
                  <a:cubicBezTo>
                    <a:pt x="58789" y="71456"/>
                    <a:pt x="82058" y="78314"/>
                    <a:pt x="85069" y="95478"/>
                  </a:cubicBezTo>
                  <a:cubicBezTo>
                    <a:pt x="95384" y="154267"/>
                    <a:pt x="-23002" y="155086"/>
                    <a:pt x="12697" y="13340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23"/>
            <p:cNvSpPr/>
            <p:nvPr/>
          </p:nvSpPr>
          <p:spPr>
            <a:xfrm>
              <a:off x="6316540" y="2630895"/>
              <a:ext cx="80018" cy="119134"/>
            </a:xfrm>
            <a:custGeom>
              <a:avLst/>
              <a:gdLst/>
              <a:ahLst/>
              <a:cxnLst/>
              <a:rect l="l" t="t" r="r" b="b"/>
              <a:pathLst>
                <a:path w="80018" h="119134" extrusionOk="0">
                  <a:moveTo>
                    <a:pt x="694" y="100"/>
                  </a:moveTo>
                  <a:cubicBezTo>
                    <a:pt x="513" y="-385"/>
                    <a:pt x="-163" y="1024"/>
                    <a:pt x="37" y="1501"/>
                  </a:cubicBezTo>
                  <a:cubicBezTo>
                    <a:pt x="8219" y="21065"/>
                    <a:pt x="17544" y="40134"/>
                    <a:pt x="25821" y="59660"/>
                  </a:cubicBezTo>
                  <a:cubicBezTo>
                    <a:pt x="26669" y="61679"/>
                    <a:pt x="43576" y="119353"/>
                    <a:pt x="39166" y="118839"/>
                  </a:cubicBezTo>
                  <a:cubicBezTo>
                    <a:pt x="34212" y="118268"/>
                    <a:pt x="36051" y="114572"/>
                    <a:pt x="35518" y="112019"/>
                  </a:cubicBezTo>
                  <a:cubicBezTo>
                    <a:pt x="30393" y="87549"/>
                    <a:pt x="25021" y="17131"/>
                    <a:pt x="57882" y="67804"/>
                  </a:cubicBezTo>
                  <a:cubicBezTo>
                    <a:pt x="60682" y="72138"/>
                    <a:pt x="62911" y="76815"/>
                    <a:pt x="65169" y="81453"/>
                  </a:cubicBezTo>
                  <a:cubicBezTo>
                    <a:pt x="67560" y="86387"/>
                    <a:pt x="69503" y="91531"/>
                    <a:pt x="71798" y="96513"/>
                  </a:cubicBezTo>
                  <a:cubicBezTo>
                    <a:pt x="75360" y="104247"/>
                    <a:pt x="78723" y="110676"/>
                    <a:pt x="80018" y="119134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4" name="Google Shape;1344;p23"/>
          <p:cNvGrpSpPr/>
          <p:nvPr/>
        </p:nvGrpSpPr>
        <p:grpSpPr>
          <a:xfrm>
            <a:off x="916593" y="3993173"/>
            <a:ext cx="1095184" cy="926124"/>
            <a:chOff x="9814993" y="741298"/>
            <a:chExt cx="1095184" cy="926124"/>
          </a:xfrm>
        </p:grpSpPr>
        <p:grpSp>
          <p:nvGrpSpPr>
            <p:cNvPr id="1345" name="Google Shape;1345;p23"/>
            <p:cNvGrpSpPr/>
            <p:nvPr/>
          </p:nvGrpSpPr>
          <p:grpSpPr>
            <a:xfrm>
              <a:off x="9814993" y="741298"/>
              <a:ext cx="1095184" cy="926124"/>
              <a:chOff x="3034905" y="-1515202"/>
              <a:chExt cx="972028" cy="821979"/>
            </a:xfrm>
          </p:grpSpPr>
          <p:sp>
            <p:nvSpPr>
              <p:cNvPr id="1346" name="Google Shape;1346;p23"/>
              <p:cNvSpPr/>
              <p:nvPr/>
            </p:nvSpPr>
            <p:spPr>
              <a:xfrm>
                <a:off x="3056815" y="-1515058"/>
                <a:ext cx="950118" cy="821835"/>
              </a:xfrm>
              <a:custGeom>
                <a:avLst/>
                <a:gdLst/>
                <a:ahLst/>
                <a:cxnLst/>
                <a:rect l="l" t="t" r="r" b="b"/>
                <a:pathLst>
                  <a:path w="950118" h="821835" extrusionOk="0">
                    <a:moveTo>
                      <a:pt x="475059" y="0"/>
                    </a:moveTo>
                    <a:lnTo>
                      <a:pt x="22022" y="673008"/>
                    </a:lnTo>
                    <a:lnTo>
                      <a:pt x="0" y="705745"/>
                    </a:lnTo>
                    <a:cubicBezTo>
                      <a:pt x="0" y="769801"/>
                      <a:pt x="212665" y="821836"/>
                      <a:pt x="475059" y="821836"/>
                    </a:cubicBezTo>
                    <a:cubicBezTo>
                      <a:pt x="737445" y="821836"/>
                      <a:pt x="950119" y="769801"/>
                      <a:pt x="950119" y="705745"/>
                    </a:cubicBezTo>
                    <a:lnTo>
                      <a:pt x="927792" y="672408"/>
                    </a:lnTo>
                    <a:lnTo>
                      <a:pt x="47505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47" name="Google Shape;1347;p23"/>
              <p:cNvGrpSpPr/>
              <p:nvPr/>
            </p:nvGrpSpPr>
            <p:grpSpPr>
              <a:xfrm>
                <a:off x="3034905" y="-1515202"/>
                <a:ext cx="950195" cy="821979"/>
                <a:chOff x="6726228" y="2970999"/>
                <a:chExt cx="950195" cy="821979"/>
              </a:xfrm>
            </p:grpSpPr>
            <p:sp>
              <p:nvSpPr>
                <p:cNvPr id="1348" name="Google Shape;1348;p23"/>
                <p:cNvSpPr/>
                <p:nvPr/>
              </p:nvSpPr>
              <p:spPr>
                <a:xfrm>
                  <a:off x="6726228" y="3569236"/>
                  <a:ext cx="950118" cy="116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118" h="116090" extrusionOk="0">
                      <a:moveTo>
                        <a:pt x="950119" y="116091"/>
                      </a:moveTo>
                      <a:cubicBezTo>
                        <a:pt x="950119" y="52035"/>
                        <a:pt x="737454" y="0"/>
                        <a:pt x="475059" y="0"/>
                      </a:cubicBezTo>
                      <a:cubicBezTo>
                        <a:pt x="212674" y="0"/>
                        <a:pt x="0" y="52035"/>
                        <a:pt x="0" y="116091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dash"/>
                  <a:round/>
                  <a:headEnd type="none" w="sm" len="sm"/>
                  <a:tailEnd type="none" w="sm" len="sm"/>
                </a:ln>
                <a:effectLst>
                  <a:outerShdw dist="9525" dir="5400000" algn="bl" rotWithShape="0">
                    <a:srgbClr val="FFFFFF"/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9" name="Google Shape;1349;p23"/>
                <p:cNvSpPr/>
                <p:nvPr/>
              </p:nvSpPr>
              <p:spPr>
                <a:xfrm>
                  <a:off x="6726228" y="3676888"/>
                  <a:ext cx="950118" cy="116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118" h="116090" extrusionOk="0">
                      <a:moveTo>
                        <a:pt x="950119" y="0"/>
                      </a:moveTo>
                      <a:cubicBezTo>
                        <a:pt x="950119" y="64056"/>
                        <a:pt x="737454" y="116091"/>
                        <a:pt x="475059" y="116091"/>
                      </a:cubicBezTo>
                      <a:cubicBezTo>
                        <a:pt x="212674" y="116091"/>
                        <a:pt x="0" y="64056"/>
                        <a:pt x="0" y="0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0" name="Google Shape;1350;p23"/>
                <p:cNvSpPr/>
                <p:nvPr/>
              </p:nvSpPr>
              <p:spPr>
                <a:xfrm>
                  <a:off x="6726228" y="2970999"/>
                  <a:ext cx="950195" cy="705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195" h="705888" extrusionOk="0">
                      <a:moveTo>
                        <a:pt x="950196" y="705888"/>
                      </a:moveTo>
                      <a:lnTo>
                        <a:pt x="475098" y="0"/>
                      </a:lnTo>
                      <a:lnTo>
                        <a:pt x="0" y="705888"/>
                      </a:ln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351" name="Google Shape;1351;p23"/>
            <p:cNvSpPr/>
            <p:nvPr/>
          </p:nvSpPr>
          <p:spPr>
            <a:xfrm>
              <a:off x="10357113" y="741300"/>
              <a:ext cx="10954" cy="811771"/>
            </a:xfrm>
            <a:custGeom>
              <a:avLst/>
              <a:gdLst/>
              <a:ahLst/>
              <a:cxnLst/>
              <a:rect l="l" t="t" r="r" b="b"/>
              <a:pathLst>
                <a:path w="9525" h="705888" extrusionOk="0">
                  <a:moveTo>
                    <a:pt x="0" y="705888"/>
                  </a:move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135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2" name="Google Shape;1352;p23"/>
          <p:cNvSpPr/>
          <p:nvPr/>
        </p:nvSpPr>
        <p:spPr>
          <a:xfrm rot="7429286">
            <a:off x="10780742" y="327897"/>
            <a:ext cx="972541" cy="718447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3" name="Google Shape;1353;p23"/>
          <p:cNvSpPr/>
          <p:nvPr/>
        </p:nvSpPr>
        <p:spPr>
          <a:xfrm>
            <a:off x="828350" y="5743448"/>
            <a:ext cx="800782" cy="646187"/>
          </a:xfrm>
          <a:custGeom>
            <a:avLst/>
            <a:gdLst/>
            <a:ahLst/>
            <a:cxnLst/>
            <a:rect l="l" t="t" r="r" b="b"/>
            <a:pathLst>
              <a:path w="502846" h="405769" extrusionOk="0">
                <a:moveTo>
                  <a:pt x="37388" y="714"/>
                </a:moveTo>
                <a:cubicBezTo>
                  <a:pt x="17813" y="50395"/>
                  <a:pt x="-2041" y="101848"/>
                  <a:pt x="103" y="155258"/>
                </a:cubicBezTo>
                <a:cubicBezTo>
                  <a:pt x="2247" y="208668"/>
                  <a:pt x="31422" y="264874"/>
                  <a:pt x="82409" y="280999"/>
                </a:cubicBezTo>
                <a:cubicBezTo>
                  <a:pt x="125938" y="294794"/>
                  <a:pt x="174594" y="275966"/>
                  <a:pt x="207964" y="244740"/>
                </a:cubicBezTo>
                <a:cubicBezTo>
                  <a:pt x="241333" y="213515"/>
                  <a:pt x="262213" y="171570"/>
                  <a:pt x="281880" y="130371"/>
                </a:cubicBezTo>
                <a:cubicBezTo>
                  <a:pt x="290847" y="115009"/>
                  <a:pt x="295610" y="97550"/>
                  <a:pt x="295675" y="79757"/>
                </a:cubicBezTo>
                <a:cubicBezTo>
                  <a:pt x="294184" y="62140"/>
                  <a:pt x="279923" y="44336"/>
                  <a:pt x="262213" y="45642"/>
                </a:cubicBezTo>
                <a:cubicBezTo>
                  <a:pt x="241427" y="47319"/>
                  <a:pt x="231267" y="71647"/>
                  <a:pt x="228097" y="92247"/>
                </a:cubicBezTo>
                <a:cubicBezTo>
                  <a:pt x="216427" y="171747"/>
                  <a:pt x="239870" y="252384"/>
                  <a:pt x="292320" y="313251"/>
                </a:cubicBezTo>
                <a:cubicBezTo>
                  <a:pt x="345581" y="373446"/>
                  <a:pt x="422414" y="407477"/>
                  <a:pt x="502790" y="406462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22"/>
          <p:cNvSpPr/>
          <p:nvPr/>
        </p:nvSpPr>
        <p:spPr>
          <a:xfrm rot="-4767314">
            <a:off x="10575880" y="1212393"/>
            <a:ext cx="1338440" cy="1146242"/>
          </a:xfrm>
          <a:custGeom>
            <a:avLst/>
            <a:gdLst/>
            <a:ahLst/>
            <a:cxnLst/>
            <a:rect l="l" t="t" r="r" b="b"/>
            <a:pathLst>
              <a:path w="2278505" h="1951316" extrusionOk="0">
                <a:moveTo>
                  <a:pt x="124884" y="1951316"/>
                </a:moveTo>
                <a:cubicBezTo>
                  <a:pt x="606183" y="1779990"/>
                  <a:pt x="782090" y="115363"/>
                  <a:pt x="199398" y="305511"/>
                </a:cubicBezTo>
                <a:cubicBezTo>
                  <a:pt x="-362682" y="488934"/>
                  <a:pt x="366486" y="1750205"/>
                  <a:pt x="1110988" y="1498460"/>
                </a:cubicBezTo>
                <a:cubicBezTo>
                  <a:pt x="1586238" y="1337754"/>
                  <a:pt x="1698967" y="-145365"/>
                  <a:pt x="1110988" y="11617"/>
                </a:cubicBezTo>
                <a:cubicBezTo>
                  <a:pt x="522039" y="168846"/>
                  <a:pt x="1391862" y="1377502"/>
                  <a:pt x="2278506" y="1271498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0" name="Google Shape;1200;p22"/>
          <p:cNvSpPr/>
          <p:nvPr/>
        </p:nvSpPr>
        <p:spPr>
          <a:xfrm>
            <a:off x="5263462" y="752199"/>
            <a:ext cx="1665064" cy="1625946"/>
          </a:xfrm>
          <a:custGeom>
            <a:avLst/>
            <a:gdLst/>
            <a:ahLst/>
            <a:cxnLst/>
            <a:rect l="l" t="t" r="r" b="b"/>
            <a:pathLst>
              <a:path w="2265393" h="2212171" extrusionOk="0">
                <a:moveTo>
                  <a:pt x="0" y="675346"/>
                </a:moveTo>
                <a:cubicBezTo>
                  <a:pt x="0" y="675346"/>
                  <a:pt x="322583" y="23685"/>
                  <a:pt x="1080793" y="638"/>
                </a:cubicBezTo>
                <a:cubicBezTo>
                  <a:pt x="1782208" y="-20661"/>
                  <a:pt x="2285012" y="494213"/>
                  <a:pt x="2264806" y="1082633"/>
                </a:cubicBezTo>
                <a:cubicBezTo>
                  <a:pt x="2244781" y="1668741"/>
                  <a:pt x="1802779" y="2204622"/>
                  <a:pt x="1251550" y="2212032"/>
                </a:cubicBezTo>
                <a:cubicBezTo>
                  <a:pt x="696681" y="2219495"/>
                  <a:pt x="122879" y="1926278"/>
                  <a:pt x="61349" y="1350492"/>
                </a:cubicBezTo>
                <a:cubicBezTo>
                  <a:pt x="0" y="776727"/>
                  <a:pt x="422889" y="577516"/>
                  <a:pt x="422889" y="577516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1" name="Google Shape;1201;p22"/>
          <p:cNvSpPr/>
          <p:nvPr/>
        </p:nvSpPr>
        <p:spPr>
          <a:xfrm>
            <a:off x="5263463" y="752260"/>
            <a:ext cx="1625700" cy="1626000"/>
          </a:xfrm>
          <a:prstGeom prst="ellipse">
            <a:avLst/>
          </a:pr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22"/>
          <p:cNvSpPr txBox="1">
            <a:spLocks noGrp="1"/>
          </p:cNvSpPr>
          <p:nvPr>
            <p:ph type="title"/>
          </p:nvPr>
        </p:nvSpPr>
        <p:spPr>
          <a:xfrm>
            <a:off x="1075831" y="2733925"/>
            <a:ext cx="10169759" cy="162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dirty="0">
                <a:latin typeface="Montserrat Alternates Black" panose="00000A00000000000000" pitchFamily="2" charset="-52"/>
              </a:rPr>
              <a:t>РЕПЕТИТОРСТВО</a:t>
            </a:r>
          </a:p>
        </p:txBody>
      </p:sp>
      <p:sp>
        <p:nvSpPr>
          <p:cNvPr id="1204" name="Google Shape;1204;p22"/>
          <p:cNvSpPr/>
          <p:nvPr/>
        </p:nvSpPr>
        <p:spPr>
          <a:xfrm>
            <a:off x="5650660" y="1183500"/>
            <a:ext cx="851330" cy="7635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Caveat Brush"/>
              </a:rPr>
              <a:t>0</a:t>
            </a:r>
            <a:r>
              <a:rPr lang="ru-RU" b="0" i="0" dirty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Caveat Brush"/>
              </a:rPr>
              <a:t>2</a:t>
            </a:r>
            <a:endParaRPr b="0" i="0" dirty="0"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chemeClr val="lt2"/>
              </a:solidFill>
              <a:latin typeface="Caveat Brush"/>
            </a:endParaRPr>
          </a:p>
        </p:txBody>
      </p:sp>
      <p:grpSp>
        <p:nvGrpSpPr>
          <p:cNvPr id="1205" name="Google Shape;1205;p22"/>
          <p:cNvGrpSpPr/>
          <p:nvPr/>
        </p:nvGrpSpPr>
        <p:grpSpPr>
          <a:xfrm>
            <a:off x="2762993" y="4335387"/>
            <a:ext cx="6991903" cy="421505"/>
            <a:chOff x="2600043" y="1462462"/>
            <a:chExt cx="6991903" cy="421505"/>
          </a:xfrm>
        </p:grpSpPr>
        <p:sp>
          <p:nvSpPr>
            <p:cNvPr id="1206" name="Google Shape;1206;p22"/>
            <p:cNvSpPr/>
            <p:nvPr/>
          </p:nvSpPr>
          <p:spPr>
            <a:xfrm rot="79933">
              <a:off x="2601610" y="1543677"/>
              <a:ext cx="6988770" cy="231810"/>
            </a:xfrm>
            <a:custGeom>
              <a:avLst/>
              <a:gdLst/>
              <a:ahLst/>
              <a:cxnLst/>
              <a:rect l="l" t="t" r="r" b="b"/>
              <a:pathLst>
                <a:path w="1666519" h="95668" extrusionOk="0">
                  <a:moveTo>
                    <a:pt x="-56" y="96382"/>
                  </a:moveTo>
                  <a:cubicBezTo>
                    <a:pt x="416970" y="37752"/>
                    <a:pt x="839962" y="-21157"/>
                    <a:pt x="1261835" y="8764"/>
                  </a:cubicBezTo>
                  <a:cubicBezTo>
                    <a:pt x="1397848" y="18308"/>
                    <a:pt x="1533051" y="37211"/>
                    <a:pt x="1666464" y="6534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2"/>
            <p:cNvSpPr/>
            <p:nvPr/>
          </p:nvSpPr>
          <p:spPr>
            <a:xfrm rot="118849">
              <a:off x="3788987" y="1593944"/>
              <a:ext cx="4718447" cy="208541"/>
            </a:xfrm>
            <a:custGeom>
              <a:avLst/>
              <a:gdLst/>
              <a:ahLst/>
              <a:cxnLst/>
              <a:rect l="l" t="t" r="r" b="b"/>
              <a:pathLst>
                <a:path w="1124777" h="86032" extrusionOk="0">
                  <a:moveTo>
                    <a:pt x="-56" y="86746"/>
                  </a:moveTo>
                  <a:cubicBezTo>
                    <a:pt x="369218" y="7088"/>
                    <a:pt x="748261" y="-17445"/>
                    <a:pt x="1124721" y="13948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8" name="Google Shape;1208;p22"/>
          <p:cNvGrpSpPr/>
          <p:nvPr/>
        </p:nvGrpSpPr>
        <p:grpSpPr>
          <a:xfrm>
            <a:off x="9709827" y="5323217"/>
            <a:ext cx="1119440" cy="1118397"/>
            <a:chOff x="9709827" y="5323217"/>
            <a:chExt cx="1119440" cy="1118397"/>
          </a:xfrm>
        </p:grpSpPr>
        <p:sp>
          <p:nvSpPr>
            <p:cNvPr id="1209" name="Google Shape;1209;p22"/>
            <p:cNvSpPr/>
            <p:nvPr/>
          </p:nvSpPr>
          <p:spPr>
            <a:xfrm rot="-733890">
              <a:off x="9811319" y="5410960"/>
              <a:ext cx="926818" cy="919417"/>
            </a:xfrm>
            <a:custGeom>
              <a:avLst/>
              <a:gdLst/>
              <a:ahLst/>
              <a:cxnLst/>
              <a:rect l="l" t="t" r="r" b="b"/>
              <a:pathLst>
                <a:path w="633412" h="628354" extrusionOk="0">
                  <a:moveTo>
                    <a:pt x="0" y="0"/>
                  </a:moveTo>
                  <a:lnTo>
                    <a:pt x="0" y="494709"/>
                  </a:lnTo>
                  <a:lnTo>
                    <a:pt x="138712" y="628355"/>
                  </a:lnTo>
                  <a:lnTo>
                    <a:pt x="633413" y="628355"/>
                  </a:lnTo>
                  <a:lnTo>
                    <a:pt x="633413" y="133645"/>
                  </a:lnTo>
                  <a:lnTo>
                    <a:pt x="4947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10" name="Google Shape;1210;p22"/>
            <p:cNvGrpSpPr/>
            <p:nvPr/>
          </p:nvGrpSpPr>
          <p:grpSpPr>
            <a:xfrm rot="-737681">
              <a:off x="9798558" y="5417195"/>
              <a:ext cx="941978" cy="934847"/>
              <a:chOff x="8319351" y="1186300"/>
              <a:chExt cx="642899" cy="638032"/>
            </a:xfrm>
          </p:grpSpPr>
          <p:sp>
            <p:nvSpPr>
              <p:cNvPr id="1211" name="Google Shape;1211;p22"/>
              <p:cNvSpPr/>
              <p:nvPr/>
            </p:nvSpPr>
            <p:spPr>
              <a:xfrm>
                <a:off x="8319351" y="1681029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0" y="0"/>
                    </a:moveTo>
                    <a:lnTo>
                      <a:pt x="494729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2" name="Google Shape;1212;p22"/>
              <p:cNvSpPr/>
              <p:nvPr/>
            </p:nvSpPr>
            <p:spPr>
              <a:xfrm>
                <a:off x="8457997" y="1320079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0"/>
                    </a:moveTo>
                    <a:lnTo>
                      <a:pt x="0" y="49472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3" name="Google Shape;1213;p22"/>
              <p:cNvSpPr/>
              <p:nvPr/>
            </p:nvSpPr>
            <p:spPr>
              <a:xfrm>
                <a:off x="8319351" y="1681029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0" y="0"/>
                    </a:moveTo>
                    <a:lnTo>
                      <a:pt x="138646" y="13377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4" name="Google Shape;1214;p22"/>
              <p:cNvSpPr/>
              <p:nvPr/>
            </p:nvSpPr>
            <p:spPr>
              <a:xfrm>
                <a:off x="8319351" y="1186300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0"/>
                    </a:moveTo>
                    <a:lnTo>
                      <a:pt x="0" y="494728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5" name="Google Shape;1215;p22"/>
              <p:cNvSpPr/>
              <p:nvPr/>
            </p:nvSpPr>
            <p:spPr>
              <a:xfrm>
                <a:off x="8319351" y="1186300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138646" y="133779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6" name="Google Shape;1216;p22"/>
              <p:cNvSpPr/>
              <p:nvPr/>
            </p:nvSpPr>
            <p:spPr>
              <a:xfrm>
                <a:off x="8814079" y="1186300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0" y="0"/>
                    </a:moveTo>
                    <a:lnTo>
                      <a:pt x="138646" y="13377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7" name="Google Shape;1217;p22"/>
              <p:cNvSpPr/>
              <p:nvPr/>
            </p:nvSpPr>
            <p:spPr>
              <a:xfrm>
                <a:off x="8319351" y="1186300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0" y="0"/>
                    </a:moveTo>
                    <a:lnTo>
                      <a:pt x="494729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8" name="Google Shape;1218;p22"/>
              <p:cNvSpPr/>
              <p:nvPr/>
            </p:nvSpPr>
            <p:spPr>
              <a:xfrm>
                <a:off x="8952725" y="1320079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0"/>
                    </a:moveTo>
                    <a:lnTo>
                      <a:pt x="0" y="49472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9" name="Google Shape;1219;p22"/>
              <p:cNvSpPr/>
              <p:nvPr/>
            </p:nvSpPr>
            <p:spPr>
              <a:xfrm>
                <a:off x="8457997" y="1814807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494729" y="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0" name="Google Shape;1220;p22"/>
              <p:cNvSpPr/>
              <p:nvPr/>
            </p:nvSpPr>
            <p:spPr>
              <a:xfrm>
                <a:off x="8457997" y="1320079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494729" y="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1" name="Google Shape;1221;p22"/>
              <p:cNvSpPr/>
              <p:nvPr/>
            </p:nvSpPr>
            <p:spPr>
              <a:xfrm>
                <a:off x="8814079" y="1186300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494728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2" name="Google Shape;1222;p22"/>
              <p:cNvSpPr/>
              <p:nvPr/>
            </p:nvSpPr>
            <p:spPr>
              <a:xfrm>
                <a:off x="8814079" y="1681029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138646" y="133779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23" name="Google Shape;1223;p22"/>
          <p:cNvGrpSpPr/>
          <p:nvPr/>
        </p:nvGrpSpPr>
        <p:grpSpPr>
          <a:xfrm rot="861696">
            <a:off x="11039412" y="5769222"/>
            <a:ext cx="334812" cy="202547"/>
            <a:chOff x="9051500" y="249694"/>
            <a:chExt cx="321265" cy="194352"/>
          </a:xfrm>
        </p:grpSpPr>
        <p:sp>
          <p:nvSpPr>
            <p:cNvPr id="1224" name="Google Shape;1224;p22"/>
            <p:cNvSpPr/>
            <p:nvPr/>
          </p:nvSpPr>
          <p:spPr>
            <a:xfrm>
              <a:off x="9051500" y="249694"/>
              <a:ext cx="82181" cy="194352"/>
            </a:xfrm>
            <a:custGeom>
              <a:avLst/>
              <a:gdLst/>
              <a:ahLst/>
              <a:cxnLst/>
              <a:rect l="l" t="t" r="r" b="b"/>
              <a:pathLst>
                <a:path w="82181" h="194352" extrusionOk="0">
                  <a:moveTo>
                    <a:pt x="0" y="49436"/>
                  </a:moveTo>
                  <a:cubicBezTo>
                    <a:pt x="28499" y="91356"/>
                    <a:pt x="22384" y="153114"/>
                    <a:pt x="51473" y="193308"/>
                  </a:cubicBezTo>
                  <a:cubicBezTo>
                    <a:pt x="55931" y="199457"/>
                    <a:pt x="53321" y="176473"/>
                    <a:pt x="53368" y="175761"/>
                  </a:cubicBezTo>
                  <a:cubicBezTo>
                    <a:pt x="54064" y="164928"/>
                    <a:pt x="56188" y="156146"/>
                    <a:pt x="55330" y="145159"/>
                  </a:cubicBezTo>
                  <a:cubicBezTo>
                    <a:pt x="54254" y="131427"/>
                    <a:pt x="65370" y="-17419"/>
                    <a:pt x="82182" y="169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22"/>
            <p:cNvSpPr/>
            <p:nvPr/>
          </p:nvSpPr>
          <p:spPr>
            <a:xfrm>
              <a:off x="9182745" y="370088"/>
              <a:ext cx="31784" cy="6547"/>
            </a:xfrm>
            <a:custGeom>
              <a:avLst/>
              <a:gdLst/>
              <a:ahLst/>
              <a:cxnLst/>
              <a:rect l="l" t="t" r="r" b="b"/>
              <a:pathLst>
                <a:path w="31784" h="6547" extrusionOk="0">
                  <a:moveTo>
                    <a:pt x="0" y="6547"/>
                  </a:moveTo>
                  <a:cubicBezTo>
                    <a:pt x="7725" y="1735"/>
                    <a:pt x="23070" y="1487"/>
                    <a:pt x="31785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22"/>
            <p:cNvSpPr/>
            <p:nvPr/>
          </p:nvSpPr>
          <p:spPr>
            <a:xfrm>
              <a:off x="9184621" y="389946"/>
              <a:ext cx="36823" cy="4501"/>
            </a:xfrm>
            <a:custGeom>
              <a:avLst/>
              <a:gdLst/>
              <a:ahLst/>
              <a:cxnLst/>
              <a:rect l="l" t="t" r="r" b="b"/>
              <a:pathLst>
                <a:path w="36823" h="4501" extrusionOk="0">
                  <a:moveTo>
                    <a:pt x="0" y="3455"/>
                  </a:moveTo>
                  <a:cubicBezTo>
                    <a:pt x="13145" y="5704"/>
                    <a:pt x="24327" y="4227"/>
                    <a:pt x="36824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22"/>
            <p:cNvSpPr/>
            <p:nvPr/>
          </p:nvSpPr>
          <p:spPr>
            <a:xfrm>
              <a:off x="9262473" y="303334"/>
              <a:ext cx="73322" cy="90157"/>
            </a:xfrm>
            <a:custGeom>
              <a:avLst/>
              <a:gdLst/>
              <a:ahLst/>
              <a:cxnLst/>
              <a:rect l="l" t="t" r="r" b="b"/>
              <a:pathLst>
                <a:path w="73322" h="90157" extrusionOk="0">
                  <a:moveTo>
                    <a:pt x="60507" y="3083"/>
                  </a:moveTo>
                  <a:cubicBezTo>
                    <a:pt x="39667" y="-9695"/>
                    <a:pt x="9616" y="20029"/>
                    <a:pt x="18026" y="41248"/>
                  </a:cubicBezTo>
                  <a:cubicBezTo>
                    <a:pt x="23293" y="54554"/>
                    <a:pt x="82644" y="44682"/>
                    <a:pt x="72061" y="69170"/>
                  </a:cubicBezTo>
                  <a:cubicBezTo>
                    <a:pt x="58564" y="100389"/>
                    <a:pt x="-28075" y="89962"/>
                    <a:pt x="9273" y="8100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22"/>
            <p:cNvSpPr/>
            <p:nvPr/>
          </p:nvSpPr>
          <p:spPr>
            <a:xfrm>
              <a:off x="9343699" y="260679"/>
              <a:ext cx="29066" cy="57634"/>
            </a:xfrm>
            <a:custGeom>
              <a:avLst/>
              <a:gdLst/>
              <a:ahLst/>
              <a:cxnLst/>
              <a:rect l="l" t="t" r="r" b="b"/>
              <a:pathLst>
                <a:path w="29066" h="57634" extrusionOk="0">
                  <a:moveTo>
                    <a:pt x="9648" y="1876"/>
                  </a:moveTo>
                  <a:cubicBezTo>
                    <a:pt x="-3592" y="10122"/>
                    <a:pt x="22621" y="-8186"/>
                    <a:pt x="28650" y="4848"/>
                  </a:cubicBezTo>
                  <a:cubicBezTo>
                    <a:pt x="32422" y="13019"/>
                    <a:pt x="9448" y="38199"/>
                    <a:pt x="3495" y="34551"/>
                  </a:cubicBezTo>
                  <a:cubicBezTo>
                    <a:pt x="-3687" y="30147"/>
                    <a:pt x="27269" y="30994"/>
                    <a:pt x="28317" y="39356"/>
                  </a:cubicBezTo>
                  <a:cubicBezTo>
                    <a:pt x="29879" y="51825"/>
                    <a:pt x="-1220" y="65999"/>
                    <a:pt x="37" y="5152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9" name="Google Shape;1229;p22"/>
          <p:cNvGrpSpPr/>
          <p:nvPr/>
        </p:nvGrpSpPr>
        <p:grpSpPr>
          <a:xfrm rot="1603923">
            <a:off x="11119687" y="4795017"/>
            <a:ext cx="667415" cy="268393"/>
            <a:chOff x="10830856" y="4962439"/>
            <a:chExt cx="790874" cy="318040"/>
          </a:xfrm>
        </p:grpSpPr>
        <p:sp>
          <p:nvSpPr>
            <p:cNvPr id="1230" name="Google Shape;1230;p22"/>
            <p:cNvSpPr/>
            <p:nvPr/>
          </p:nvSpPr>
          <p:spPr>
            <a:xfrm>
              <a:off x="10830856" y="4962439"/>
              <a:ext cx="87087" cy="302892"/>
            </a:xfrm>
            <a:custGeom>
              <a:avLst/>
              <a:gdLst/>
              <a:ahLst/>
              <a:cxnLst/>
              <a:rect l="l" t="t" r="r" b="b"/>
              <a:pathLst>
                <a:path w="87087" h="302892" extrusionOk="0">
                  <a:moveTo>
                    <a:pt x="0" y="137122"/>
                  </a:moveTo>
                  <a:cubicBezTo>
                    <a:pt x="8191" y="170907"/>
                    <a:pt x="30766" y="199501"/>
                    <a:pt x="46958" y="230276"/>
                  </a:cubicBezTo>
                  <a:cubicBezTo>
                    <a:pt x="59436" y="254041"/>
                    <a:pt x="70390" y="278692"/>
                    <a:pt x="84677" y="301429"/>
                  </a:cubicBezTo>
                  <a:cubicBezTo>
                    <a:pt x="89725" y="309410"/>
                    <a:pt x="85248" y="282597"/>
                    <a:pt x="85439" y="273177"/>
                  </a:cubicBezTo>
                  <a:cubicBezTo>
                    <a:pt x="85916" y="255670"/>
                    <a:pt x="82010" y="235325"/>
                    <a:pt x="80963" y="218142"/>
                  </a:cubicBezTo>
                  <a:cubicBezTo>
                    <a:pt x="77723" y="166193"/>
                    <a:pt x="72104" y="114462"/>
                    <a:pt x="71056" y="62379"/>
                  </a:cubicBezTo>
                  <a:cubicBezTo>
                    <a:pt x="70770" y="48311"/>
                    <a:pt x="72485" y="34138"/>
                    <a:pt x="72199" y="20003"/>
                  </a:cubicBezTo>
                  <a:cubicBezTo>
                    <a:pt x="72008" y="13468"/>
                    <a:pt x="79343" y="-3000"/>
                    <a:pt x="73819" y="477"/>
                  </a:cubicBezTo>
                  <a:cubicBezTo>
                    <a:pt x="64960" y="6030"/>
                    <a:pt x="69913" y="18745"/>
                    <a:pt x="70961" y="2540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22"/>
            <p:cNvSpPr/>
            <p:nvPr/>
          </p:nvSpPr>
          <p:spPr>
            <a:xfrm>
              <a:off x="10998971" y="5124326"/>
              <a:ext cx="64961" cy="10753"/>
            </a:xfrm>
            <a:custGeom>
              <a:avLst/>
              <a:gdLst/>
              <a:ahLst/>
              <a:cxnLst/>
              <a:rect l="l" t="t" r="r" b="b"/>
              <a:pathLst>
                <a:path w="64961" h="10753" extrusionOk="0">
                  <a:moveTo>
                    <a:pt x="0" y="10753"/>
                  </a:moveTo>
                  <a:cubicBezTo>
                    <a:pt x="2001" y="2171"/>
                    <a:pt x="63057" y="238"/>
                    <a:pt x="64961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22"/>
            <p:cNvSpPr/>
            <p:nvPr/>
          </p:nvSpPr>
          <p:spPr>
            <a:xfrm>
              <a:off x="11009425" y="5135280"/>
              <a:ext cx="77651" cy="25117"/>
            </a:xfrm>
            <a:custGeom>
              <a:avLst/>
              <a:gdLst/>
              <a:ahLst/>
              <a:cxnLst/>
              <a:rect l="l" t="t" r="r" b="b"/>
              <a:pathLst>
                <a:path w="77651" h="25117" extrusionOk="0">
                  <a:moveTo>
                    <a:pt x="786" y="25117"/>
                  </a:moveTo>
                  <a:cubicBezTo>
                    <a:pt x="-8835" y="17164"/>
                    <a:pt x="72985" y="1133"/>
                    <a:pt x="77652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22"/>
            <p:cNvSpPr/>
            <p:nvPr/>
          </p:nvSpPr>
          <p:spPr>
            <a:xfrm>
              <a:off x="11166182" y="4991851"/>
              <a:ext cx="60913" cy="148257"/>
            </a:xfrm>
            <a:custGeom>
              <a:avLst/>
              <a:gdLst/>
              <a:ahLst/>
              <a:cxnLst/>
              <a:rect l="l" t="t" r="r" b="b"/>
              <a:pathLst>
                <a:path w="60913" h="148257" extrusionOk="0">
                  <a:moveTo>
                    <a:pt x="20719" y="6125"/>
                  </a:moveTo>
                  <a:cubicBezTo>
                    <a:pt x="20051" y="-17135"/>
                    <a:pt x="19671" y="32529"/>
                    <a:pt x="17479" y="44025"/>
                  </a:cubicBezTo>
                  <a:cubicBezTo>
                    <a:pt x="16146" y="51198"/>
                    <a:pt x="-3094" y="100871"/>
                    <a:pt x="430" y="104157"/>
                  </a:cubicBezTo>
                  <a:cubicBezTo>
                    <a:pt x="7954" y="111263"/>
                    <a:pt x="49008" y="90003"/>
                    <a:pt x="56627" y="87202"/>
                  </a:cubicBezTo>
                  <a:cubicBezTo>
                    <a:pt x="58056" y="86679"/>
                    <a:pt x="60914" y="85621"/>
                    <a:pt x="60914" y="85621"/>
                  </a:cubicBezTo>
                  <a:cubicBezTo>
                    <a:pt x="60914" y="85621"/>
                    <a:pt x="50817" y="82925"/>
                    <a:pt x="49769" y="78687"/>
                  </a:cubicBezTo>
                  <a:cubicBezTo>
                    <a:pt x="49198" y="76058"/>
                    <a:pt x="47197" y="68200"/>
                    <a:pt x="48151" y="70734"/>
                  </a:cubicBezTo>
                  <a:cubicBezTo>
                    <a:pt x="56722" y="94108"/>
                    <a:pt x="53103" y="123502"/>
                    <a:pt x="57008" y="14825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22"/>
            <p:cNvSpPr/>
            <p:nvPr/>
          </p:nvSpPr>
          <p:spPr>
            <a:xfrm>
              <a:off x="11144465" y="5133717"/>
              <a:ext cx="188348" cy="47834"/>
            </a:xfrm>
            <a:custGeom>
              <a:avLst/>
              <a:gdLst/>
              <a:ahLst/>
              <a:cxnLst/>
              <a:rect l="l" t="t" r="r" b="b"/>
              <a:pathLst>
                <a:path w="188348" h="47834" extrusionOk="0">
                  <a:moveTo>
                    <a:pt x="5763" y="47835"/>
                  </a:moveTo>
                  <a:cubicBezTo>
                    <a:pt x="-17954" y="45168"/>
                    <a:pt x="38720" y="39062"/>
                    <a:pt x="46150" y="37900"/>
                  </a:cubicBezTo>
                  <a:cubicBezTo>
                    <a:pt x="80535" y="32557"/>
                    <a:pt x="114062" y="19803"/>
                    <a:pt x="147115" y="9439"/>
                  </a:cubicBezTo>
                  <a:cubicBezTo>
                    <a:pt x="152734" y="7658"/>
                    <a:pt x="201693" y="-8058"/>
                    <a:pt x="184833" y="540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22"/>
            <p:cNvSpPr/>
            <p:nvPr/>
          </p:nvSpPr>
          <p:spPr>
            <a:xfrm>
              <a:off x="11208339" y="5194581"/>
              <a:ext cx="62037" cy="85898"/>
            </a:xfrm>
            <a:custGeom>
              <a:avLst/>
              <a:gdLst/>
              <a:ahLst/>
              <a:cxnLst/>
              <a:rect l="l" t="t" r="r" b="b"/>
              <a:pathLst>
                <a:path w="62037" h="85898" extrusionOk="0">
                  <a:moveTo>
                    <a:pt x="3040" y="13498"/>
                  </a:moveTo>
                  <a:cubicBezTo>
                    <a:pt x="-6103" y="9269"/>
                    <a:pt x="38093" y="-9581"/>
                    <a:pt x="52951" y="6184"/>
                  </a:cubicBezTo>
                  <a:cubicBezTo>
                    <a:pt x="67906" y="21956"/>
                    <a:pt x="23233" y="49998"/>
                    <a:pt x="10661" y="51074"/>
                  </a:cubicBezTo>
                  <a:cubicBezTo>
                    <a:pt x="9707" y="51160"/>
                    <a:pt x="2945" y="51274"/>
                    <a:pt x="3326" y="47655"/>
                  </a:cubicBezTo>
                  <a:cubicBezTo>
                    <a:pt x="4755" y="34777"/>
                    <a:pt x="63715" y="41664"/>
                    <a:pt x="62001" y="64076"/>
                  </a:cubicBezTo>
                  <a:cubicBezTo>
                    <a:pt x="58571" y="109444"/>
                    <a:pt x="-18105" y="70106"/>
                    <a:pt x="3993" y="69448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22"/>
            <p:cNvSpPr/>
            <p:nvPr/>
          </p:nvSpPr>
          <p:spPr>
            <a:xfrm>
              <a:off x="11403022" y="5053307"/>
              <a:ext cx="15256" cy="78095"/>
            </a:xfrm>
            <a:custGeom>
              <a:avLst/>
              <a:gdLst/>
              <a:ahLst/>
              <a:cxnLst/>
              <a:rect l="l" t="t" r="r" b="b"/>
              <a:pathLst>
                <a:path w="15256" h="78095" extrusionOk="0">
                  <a:moveTo>
                    <a:pt x="0" y="0"/>
                  </a:moveTo>
                  <a:cubicBezTo>
                    <a:pt x="17526" y="21974"/>
                    <a:pt x="16193" y="51749"/>
                    <a:pt x="14001" y="7809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22"/>
            <p:cNvSpPr/>
            <p:nvPr/>
          </p:nvSpPr>
          <p:spPr>
            <a:xfrm>
              <a:off x="11428549" y="5056151"/>
              <a:ext cx="17811" cy="85282"/>
            </a:xfrm>
            <a:custGeom>
              <a:avLst/>
              <a:gdLst/>
              <a:ahLst/>
              <a:cxnLst/>
              <a:rect l="l" t="t" r="r" b="b"/>
              <a:pathLst>
                <a:path w="17811" h="85282" extrusionOk="0">
                  <a:moveTo>
                    <a:pt x="0" y="24"/>
                  </a:moveTo>
                  <a:cubicBezTo>
                    <a:pt x="0" y="-1443"/>
                    <a:pt x="10763" y="65889"/>
                    <a:pt x="17812" y="8528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22"/>
            <p:cNvSpPr/>
            <p:nvPr/>
          </p:nvSpPr>
          <p:spPr>
            <a:xfrm>
              <a:off x="11349801" y="4990767"/>
              <a:ext cx="173748" cy="73046"/>
            </a:xfrm>
            <a:custGeom>
              <a:avLst/>
              <a:gdLst/>
              <a:ahLst/>
              <a:cxnLst/>
              <a:rect l="l" t="t" r="r" b="b"/>
              <a:pathLst>
                <a:path w="173748" h="73046" extrusionOk="0">
                  <a:moveTo>
                    <a:pt x="17883" y="73046"/>
                  </a:moveTo>
                  <a:cubicBezTo>
                    <a:pt x="12739" y="72465"/>
                    <a:pt x="3596" y="71770"/>
                    <a:pt x="357" y="68484"/>
                  </a:cubicBezTo>
                  <a:cubicBezTo>
                    <a:pt x="-4691" y="63397"/>
                    <a:pt x="45410" y="48281"/>
                    <a:pt x="45506" y="48234"/>
                  </a:cubicBezTo>
                  <a:cubicBezTo>
                    <a:pt x="76557" y="36861"/>
                    <a:pt x="107799" y="26316"/>
                    <a:pt x="139136" y="16354"/>
                  </a:cubicBezTo>
                  <a:cubicBezTo>
                    <a:pt x="149423" y="13058"/>
                    <a:pt x="161615" y="8467"/>
                    <a:pt x="170663" y="2323"/>
                  </a:cubicBezTo>
                  <a:cubicBezTo>
                    <a:pt x="171712" y="1638"/>
                    <a:pt x="174569" y="561"/>
                    <a:pt x="173521" y="56"/>
                  </a:cubicBezTo>
                  <a:cubicBezTo>
                    <a:pt x="172092" y="-591"/>
                    <a:pt x="164473" y="4543"/>
                    <a:pt x="164187" y="469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22"/>
            <p:cNvSpPr/>
            <p:nvPr/>
          </p:nvSpPr>
          <p:spPr>
            <a:xfrm>
              <a:off x="11510464" y="5032057"/>
              <a:ext cx="43910" cy="85101"/>
            </a:xfrm>
            <a:custGeom>
              <a:avLst/>
              <a:gdLst/>
              <a:ahLst/>
              <a:cxnLst/>
              <a:rect l="l" t="t" r="r" b="b"/>
              <a:pathLst>
                <a:path w="43910" h="85101" extrusionOk="0">
                  <a:moveTo>
                    <a:pt x="0" y="40567"/>
                  </a:moveTo>
                  <a:cubicBezTo>
                    <a:pt x="5524" y="55693"/>
                    <a:pt x="13240" y="69961"/>
                    <a:pt x="18764" y="85087"/>
                  </a:cubicBezTo>
                  <a:cubicBezTo>
                    <a:pt x="19050" y="85725"/>
                    <a:pt x="11716" y="65647"/>
                    <a:pt x="10668" y="56245"/>
                  </a:cubicBezTo>
                  <a:cubicBezTo>
                    <a:pt x="8668" y="37938"/>
                    <a:pt x="22384" y="648"/>
                    <a:pt x="43910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22"/>
            <p:cNvSpPr/>
            <p:nvPr/>
          </p:nvSpPr>
          <p:spPr>
            <a:xfrm>
              <a:off x="11593054" y="4986180"/>
              <a:ext cx="28676" cy="60899"/>
            </a:xfrm>
            <a:custGeom>
              <a:avLst/>
              <a:gdLst/>
              <a:ahLst/>
              <a:cxnLst/>
              <a:rect l="l" t="t" r="r" b="b"/>
              <a:pathLst>
                <a:path w="28676" h="60899" extrusionOk="0">
                  <a:moveTo>
                    <a:pt x="2849" y="2471"/>
                  </a:moveTo>
                  <a:cubicBezTo>
                    <a:pt x="40474" y="-11340"/>
                    <a:pt x="8564" y="37342"/>
                    <a:pt x="3897" y="35152"/>
                  </a:cubicBezTo>
                  <a:cubicBezTo>
                    <a:pt x="1515" y="34085"/>
                    <a:pt x="33710" y="20255"/>
                    <a:pt x="27995" y="40971"/>
                  </a:cubicBezTo>
                  <a:cubicBezTo>
                    <a:pt x="25423" y="50554"/>
                    <a:pt x="-1723" y="71042"/>
                    <a:pt x="86" y="5489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1" name="Google Shape;1241;p22"/>
          <p:cNvGrpSpPr/>
          <p:nvPr/>
        </p:nvGrpSpPr>
        <p:grpSpPr>
          <a:xfrm>
            <a:off x="10238431" y="4359914"/>
            <a:ext cx="819297" cy="839255"/>
            <a:chOff x="10238431" y="4359914"/>
            <a:chExt cx="819297" cy="839255"/>
          </a:xfrm>
        </p:grpSpPr>
        <p:grpSp>
          <p:nvGrpSpPr>
            <p:cNvPr id="1242" name="Google Shape;1242;p22"/>
            <p:cNvGrpSpPr/>
            <p:nvPr/>
          </p:nvGrpSpPr>
          <p:grpSpPr>
            <a:xfrm>
              <a:off x="10238431" y="4359914"/>
              <a:ext cx="819297" cy="839255"/>
              <a:chOff x="2176960" y="794387"/>
              <a:chExt cx="1211082" cy="1240583"/>
            </a:xfrm>
          </p:grpSpPr>
          <p:sp>
            <p:nvSpPr>
              <p:cNvPr id="1243" name="Google Shape;1243;p22"/>
              <p:cNvSpPr/>
              <p:nvPr/>
            </p:nvSpPr>
            <p:spPr>
              <a:xfrm>
                <a:off x="2177038" y="824848"/>
                <a:ext cx="1210043" cy="1210122"/>
              </a:xfrm>
              <a:custGeom>
                <a:avLst/>
                <a:gdLst/>
                <a:ahLst/>
                <a:cxnLst/>
                <a:rect l="l" t="t" r="r" b="b"/>
                <a:pathLst>
                  <a:path w="734472" h="734520" extrusionOk="0">
                    <a:moveTo>
                      <a:pt x="0" y="367265"/>
                    </a:moveTo>
                    <a:cubicBezTo>
                      <a:pt x="0" y="164430"/>
                      <a:pt x="164402" y="0"/>
                      <a:pt x="367285" y="0"/>
                    </a:cubicBezTo>
                    <a:cubicBezTo>
                      <a:pt x="570072" y="0"/>
                      <a:pt x="734473" y="164430"/>
                      <a:pt x="734473" y="367265"/>
                    </a:cubicBezTo>
                    <a:cubicBezTo>
                      <a:pt x="734473" y="570090"/>
                      <a:pt x="570072" y="734520"/>
                      <a:pt x="367285" y="734520"/>
                    </a:cubicBezTo>
                    <a:cubicBezTo>
                      <a:pt x="164402" y="734520"/>
                      <a:pt x="0" y="570090"/>
                      <a:pt x="0" y="36726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44" name="Google Shape;1244;p22"/>
              <p:cNvGrpSpPr/>
              <p:nvPr/>
            </p:nvGrpSpPr>
            <p:grpSpPr>
              <a:xfrm>
                <a:off x="2176960" y="794387"/>
                <a:ext cx="1211082" cy="1211003"/>
                <a:chOff x="9753387" y="4851015"/>
                <a:chExt cx="734568" cy="734520"/>
              </a:xfrm>
            </p:grpSpPr>
            <p:sp>
              <p:nvSpPr>
                <p:cNvPr id="1245" name="Google Shape;1245;p22"/>
                <p:cNvSpPr/>
                <p:nvPr/>
              </p:nvSpPr>
              <p:spPr>
                <a:xfrm>
                  <a:off x="9753482" y="4851015"/>
                  <a:ext cx="734473" cy="734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473" h="734520" extrusionOk="0">
                      <a:moveTo>
                        <a:pt x="0" y="367265"/>
                      </a:moveTo>
                      <a:cubicBezTo>
                        <a:pt x="0" y="164430"/>
                        <a:pt x="164401" y="0"/>
                        <a:pt x="367189" y="0"/>
                      </a:cubicBezTo>
                      <a:cubicBezTo>
                        <a:pt x="570072" y="0"/>
                        <a:pt x="734473" y="164430"/>
                        <a:pt x="734473" y="367265"/>
                      </a:cubicBezTo>
                      <a:cubicBezTo>
                        <a:pt x="734473" y="570091"/>
                        <a:pt x="570072" y="734521"/>
                        <a:pt x="367189" y="734521"/>
                      </a:cubicBezTo>
                      <a:cubicBezTo>
                        <a:pt x="164401" y="734521"/>
                        <a:pt x="0" y="570091"/>
                        <a:pt x="0" y="367265"/>
                      </a:cubicBezTo>
                      <a:close/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9525" dir="5400000" algn="bl" rotWithShape="0">
                    <a:srgbClr val="FFFFFF"/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6" name="Google Shape;1246;p22"/>
                <p:cNvSpPr/>
                <p:nvPr/>
              </p:nvSpPr>
              <p:spPr>
                <a:xfrm>
                  <a:off x="9753387" y="5086416"/>
                  <a:ext cx="734568" cy="1318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568" h="131864" extrusionOk="0">
                      <a:moveTo>
                        <a:pt x="734569" y="131864"/>
                      </a:moveTo>
                      <a:cubicBezTo>
                        <a:pt x="734569" y="58969"/>
                        <a:pt x="570072" y="0"/>
                        <a:pt x="367284" y="0"/>
                      </a:cubicBezTo>
                      <a:cubicBezTo>
                        <a:pt x="164402" y="0"/>
                        <a:pt x="0" y="58969"/>
                        <a:pt x="0" y="131864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dash"/>
                  <a:round/>
                  <a:headEnd type="none" w="sm" len="sm"/>
                  <a:tailEnd type="none" w="sm" len="sm"/>
                </a:ln>
                <a:effectLst>
                  <a:outerShdw dist="9525" dir="5400000" algn="bl" rotWithShape="0">
                    <a:srgbClr val="FFFFFF"/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7" name="Google Shape;1247;p22"/>
                <p:cNvSpPr/>
                <p:nvPr/>
              </p:nvSpPr>
              <p:spPr>
                <a:xfrm>
                  <a:off x="9753387" y="5218280"/>
                  <a:ext cx="734568" cy="1318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568" h="131864" extrusionOk="0">
                      <a:moveTo>
                        <a:pt x="0" y="0"/>
                      </a:moveTo>
                      <a:cubicBezTo>
                        <a:pt x="0" y="72885"/>
                        <a:pt x="164402" y="131864"/>
                        <a:pt x="367284" y="131864"/>
                      </a:cubicBezTo>
                      <a:cubicBezTo>
                        <a:pt x="570072" y="131864"/>
                        <a:pt x="734569" y="72894"/>
                        <a:pt x="734569" y="0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9525" dir="5400000" algn="bl" rotWithShape="0">
                    <a:srgbClr val="FFFFFF"/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248" name="Google Shape;1248;p22"/>
            <p:cNvSpPr/>
            <p:nvPr/>
          </p:nvSpPr>
          <p:spPr>
            <a:xfrm>
              <a:off x="10668225" y="4749425"/>
              <a:ext cx="389321" cy="16597"/>
            </a:xfrm>
            <a:custGeom>
              <a:avLst/>
              <a:gdLst/>
              <a:ahLst/>
              <a:cxnLst/>
              <a:rect l="l" t="t" r="r" b="b"/>
              <a:pathLst>
                <a:path w="367284" h="9525" extrusionOk="0">
                  <a:moveTo>
                    <a:pt x="367285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9" name="Google Shape;1249;p22"/>
          <p:cNvGrpSpPr/>
          <p:nvPr/>
        </p:nvGrpSpPr>
        <p:grpSpPr>
          <a:xfrm>
            <a:off x="928939" y="602401"/>
            <a:ext cx="1327239" cy="1238971"/>
            <a:chOff x="928939" y="602401"/>
            <a:chExt cx="1327239" cy="1238971"/>
          </a:xfrm>
        </p:grpSpPr>
        <p:sp>
          <p:nvSpPr>
            <p:cNvPr id="1250" name="Google Shape;1250;p22"/>
            <p:cNvSpPr/>
            <p:nvPr/>
          </p:nvSpPr>
          <p:spPr>
            <a:xfrm>
              <a:off x="929200" y="602401"/>
              <a:ext cx="1326736" cy="1238971"/>
            </a:xfrm>
            <a:custGeom>
              <a:avLst/>
              <a:gdLst/>
              <a:ahLst/>
              <a:cxnLst/>
              <a:rect l="l" t="t" r="r" b="b"/>
              <a:pathLst>
                <a:path w="722033" h="710012" extrusionOk="0">
                  <a:moveTo>
                    <a:pt x="354406" y="0"/>
                  </a:moveTo>
                  <a:lnTo>
                    <a:pt x="0" y="552155"/>
                  </a:lnTo>
                  <a:lnTo>
                    <a:pt x="154057" y="705878"/>
                  </a:lnTo>
                  <a:lnTo>
                    <a:pt x="722033" y="710013"/>
                  </a:lnTo>
                  <a:lnTo>
                    <a:pt x="3544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51" name="Google Shape;1251;p22"/>
            <p:cNvGrpSpPr/>
            <p:nvPr/>
          </p:nvGrpSpPr>
          <p:grpSpPr>
            <a:xfrm>
              <a:off x="928939" y="602508"/>
              <a:ext cx="1327239" cy="1238760"/>
              <a:chOff x="6846958" y="4952437"/>
              <a:chExt cx="722032" cy="710013"/>
            </a:xfrm>
          </p:grpSpPr>
          <p:sp>
            <p:nvSpPr>
              <p:cNvPr id="1252" name="Google Shape;1252;p22"/>
              <p:cNvSpPr/>
              <p:nvPr/>
            </p:nvSpPr>
            <p:spPr>
              <a:xfrm>
                <a:off x="6846958" y="4952437"/>
                <a:ext cx="722032" cy="710012"/>
              </a:xfrm>
              <a:custGeom>
                <a:avLst/>
                <a:gdLst/>
                <a:ahLst/>
                <a:cxnLst/>
                <a:rect l="l" t="t" r="r" b="b"/>
                <a:pathLst>
                  <a:path w="722032" h="710012" extrusionOk="0">
                    <a:moveTo>
                      <a:pt x="354406" y="0"/>
                    </a:moveTo>
                    <a:lnTo>
                      <a:pt x="0" y="552155"/>
                    </a:lnTo>
                    <a:lnTo>
                      <a:pt x="154057" y="705879"/>
                    </a:lnTo>
                    <a:lnTo>
                      <a:pt x="722033" y="710013"/>
                    </a:lnTo>
                    <a:lnTo>
                      <a:pt x="354406" y="0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253;p22"/>
              <p:cNvSpPr/>
              <p:nvPr/>
            </p:nvSpPr>
            <p:spPr>
              <a:xfrm>
                <a:off x="7001014" y="4952437"/>
                <a:ext cx="200349" cy="705879"/>
              </a:xfrm>
              <a:custGeom>
                <a:avLst/>
                <a:gdLst/>
                <a:ahLst/>
                <a:cxnLst/>
                <a:rect l="l" t="t" r="r" b="b"/>
                <a:pathLst>
                  <a:path w="200349" h="705879" extrusionOk="0">
                    <a:moveTo>
                      <a:pt x="0" y="705879"/>
                    </a:moveTo>
                    <a:lnTo>
                      <a:pt x="200349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4" name="Google Shape;1254;p22"/>
              <p:cNvSpPr/>
              <p:nvPr/>
            </p:nvSpPr>
            <p:spPr>
              <a:xfrm>
                <a:off x="6846958" y="5504592"/>
                <a:ext cx="544867" cy="4038"/>
              </a:xfrm>
              <a:custGeom>
                <a:avLst/>
                <a:gdLst/>
                <a:ahLst/>
                <a:cxnLst/>
                <a:rect l="l" t="t" r="r" b="b"/>
                <a:pathLst>
                  <a:path w="544867" h="4038" extrusionOk="0">
                    <a:moveTo>
                      <a:pt x="0" y="0"/>
                    </a:moveTo>
                    <a:lnTo>
                      <a:pt x="544868" y="403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5" name="Google Shape;1255;p22"/>
              <p:cNvSpPr/>
              <p:nvPr/>
            </p:nvSpPr>
            <p:spPr>
              <a:xfrm>
                <a:off x="7391825" y="5508631"/>
                <a:ext cx="177164" cy="153819"/>
              </a:xfrm>
              <a:custGeom>
                <a:avLst/>
                <a:gdLst/>
                <a:ahLst/>
                <a:cxnLst/>
                <a:rect l="l" t="t" r="r" b="b"/>
                <a:pathLst>
                  <a:path w="177164" h="153819" extrusionOk="0">
                    <a:moveTo>
                      <a:pt x="177165" y="153819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6" name="Google Shape;1256;p22"/>
              <p:cNvSpPr/>
              <p:nvPr/>
            </p:nvSpPr>
            <p:spPr>
              <a:xfrm>
                <a:off x="7201364" y="4952437"/>
                <a:ext cx="190461" cy="556193"/>
              </a:xfrm>
              <a:custGeom>
                <a:avLst/>
                <a:gdLst/>
                <a:ahLst/>
                <a:cxnLst/>
                <a:rect l="l" t="t" r="r" b="b"/>
                <a:pathLst>
                  <a:path w="190461" h="556193" extrusionOk="0">
                    <a:moveTo>
                      <a:pt x="190462" y="556193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57" name="Google Shape;1257;p22"/>
          <p:cNvGrpSpPr/>
          <p:nvPr/>
        </p:nvGrpSpPr>
        <p:grpSpPr>
          <a:xfrm rot="-3019403">
            <a:off x="731415" y="860536"/>
            <a:ext cx="526407" cy="279328"/>
            <a:chOff x="5791759" y="2630895"/>
            <a:chExt cx="604799" cy="320925"/>
          </a:xfrm>
        </p:grpSpPr>
        <p:sp>
          <p:nvSpPr>
            <p:cNvPr id="1258" name="Google Shape;1258;p22"/>
            <p:cNvSpPr/>
            <p:nvPr/>
          </p:nvSpPr>
          <p:spPr>
            <a:xfrm>
              <a:off x="5791759" y="2671104"/>
              <a:ext cx="98284" cy="280716"/>
            </a:xfrm>
            <a:custGeom>
              <a:avLst/>
              <a:gdLst/>
              <a:ahLst/>
              <a:cxnLst/>
              <a:rect l="l" t="t" r="r" b="b"/>
              <a:pathLst>
                <a:path w="98284" h="280716" extrusionOk="0">
                  <a:moveTo>
                    <a:pt x="0" y="100194"/>
                  </a:moveTo>
                  <a:cubicBezTo>
                    <a:pt x="22822" y="157278"/>
                    <a:pt x="34376" y="229620"/>
                    <a:pt x="73219" y="279626"/>
                  </a:cubicBezTo>
                  <a:cubicBezTo>
                    <a:pt x="78038" y="285837"/>
                    <a:pt x="72076" y="263824"/>
                    <a:pt x="73133" y="256033"/>
                  </a:cubicBezTo>
                  <a:cubicBezTo>
                    <a:pt x="75638" y="237630"/>
                    <a:pt x="73781" y="218533"/>
                    <a:pt x="74752" y="199759"/>
                  </a:cubicBezTo>
                  <a:cubicBezTo>
                    <a:pt x="77524" y="146667"/>
                    <a:pt x="80620" y="93079"/>
                    <a:pt x="90907" y="40720"/>
                  </a:cubicBezTo>
                  <a:cubicBezTo>
                    <a:pt x="91697" y="36653"/>
                    <a:pt x="101880" y="3201"/>
                    <a:pt x="96936" y="401"/>
                  </a:cubicBezTo>
                  <a:cubicBezTo>
                    <a:pt x="91564" y="-2638"/>
                    <a:pt x="93688" y="12402"/>
                    <a:pt x="93364" y="1856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22"/>
            <p:cNvSpPr/>
            <p:nvPr/>
          </p:nvSpPr>
          <p:spPr>
            <a:xfrm>
              <a:off x="5946978" y="2823191"/>
              <a:ext cx="60941" cy="12553"/>
            </a:xfrm>
            <a:custGeom>
              <a:avLst/>
              <a:gdLst/>
              <a:ahLst/>
              <a:cxnLst/>
              <a:rect l="l" t="t" r="r" b="b"/>
              <a:pathLst>
                <a:path w="60941" h="12553" extrusionOk="0">
                  <a:moveTo>
                    <a:pt x="0" y="12554"/>
                  </a:moveTo>
                  <a:cubicBezTo>
                    <a:pt x="16707" y="1333"/>
                    <a:pt x="41081" y="5486"/>
                    <a:pt x="60941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22"/>
            <p:cNvSpPr/>
            <p:nvPr/>
          </p:nvSpPr>
          <p:spPr>
            <a:xfrm>
              <a:off x="5959380" y="2855794"/>
              <a:ext cx="53006" cy="11106"/>
            </a:xfrm>
            <a:custGeom>
              <a:avLst/>
              <a:gdLst/>
              <a:ahLst/>
              <a:cxnLst/>
              <a:rect l="l" t="t" r="r" b="b"/>
              <a:pathLst>
                <a:path w="53006" h="11106" extrusionOk="0">
                  <a:moveTo>
                    <a:pt x="0" y="11106"/>
                  </a:moveTo>
                  <a:cubicBezTo>
                    <a:pt x="15707" y="1572"/>
                    <a:pt x="35271" y="3724"/>
                    <a:pt x="53007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22"/>
            <p:cNvSpPr/>
            <p:nvPr/>
          </p:nvSpPr>
          <p:spPr>
            <a:xfrm>
              <a:off x="6081443" y="2633872"/>
              <a:ext cx="29346" cy="69769"/>
            </a:xfrm>
            <a:custGeom>
              <a:avLst/>
              <a:gdLst/>
              <a:ahLst/>
              <a:cxnLst/>
              <a:rect l="l" t="t" r="r" b="b"/>
              <a:pathLst>
                <a:path w="29346" h="69769" extrusionOk="0">
                  <a:moveTo>
                    <a:pt x="0" y="59473"/>
                  </a:moveTo>
                  <a:cubicBezTo>
                    <a:pt x="9401" y="39347"/>
                    <a:pt x="13678" y="23383"/>
                    <a:pt x="18535" y="1523"/>
                  </a:cubicBezTo>
                  <a:cubicBezTo>
                    <a:pt x="20231" y="-6144"/>
                    <a:pt x="17564" y="17230"/>
                    <a:pt x="17774" y="25079"/>
                  </a:cubicBezTo>
                  <a:cubicBezTo>
                    <a:pt x="18212" y="41500"/>
                    <a:pt x="23993" y="55035"/>
                    <a:pt x="29346" y="6977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22"/>
            <p:cNvSpPr/>
            <p:nvPr/>
          </p:nvSpPr>
          <p:spPr>
            <a:xfrm>
              <a:off x="6073799" y="2710561"/>
              <a:ext cx="116249" cy="54072"/>
            </a:xfrm>
            <a:custGeom>
              <a:avLst/>
              <a:gdLst/>
              <a:ahLst/>
              <a:cxnLst/>
              <a:rect l="l" t="t" r="r" b="b"/>
              <a:pathLst>
                <a:path w="116249" h="54072" extrusionOk="0">
                  <a:moveTo>
                    <a:pt x="15568" y="46269"/>
                  </a:moveTo>
                  <a:cubicBezTo>
                    <a:pt x="9481" y="46431"/>
                    <a:pt x="6129" y="45983"/>
                    <a:pt x="509" y="52898"/>
                  </a:cubicBezTo>
                  <a:cubicBezTo>
                    <a:pt x="-2710" y="56861"/>
                    <a:pt x="10215" y="49688"/>
                    <a:pt x="14911" y="47669"/>
                  </a:cubicBezTo>
                  <a:cubicBezTo>
                    <a:pt x="18254" y="46221"/>
                    <a:pt x="21826" y="45345"/>
                    <a:pt x="25198" y="43935"/>
                  </a:cubicBezTo>
                  <a:cubicBezTo>
                    <a:pt x="28912" y="42383"/>
                    <a:pt x="32522" y="40582"/>
                    <a:pt x="36133" y="38801"/>
                  </a:cubicBezTo>
                  <a:cubicBezTo>
                    <a:pt x="52849" y="30534"/>
                    <a:pt x="70042" y="23133"/>
                    <a:pt x="86720" y="14608"/>
                  </a:cubicBezTo>
                  <a:cubicBezTo>
                    <a:pt x="93216" y="11284"/>
                    <a:pt x="128144" y="-8519"/>
                    <a:pt x="112056" y="423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22"/>
            <p:cNvSpPr/>
            <p:nvPr/>
          </p:nvSpPr>
          <p:spPr>
            <a:xfrm>
              <a:off x="6121903" y="2779470"/>
              <a:ext cx="50345" cy="89597"/>
            </a:xfrm>
            <a:custGeom>
              <a:avLst/>
              <a:gdLst/>
              <a:ahLst/>
              <a:cxnLst/>
              <a:rect l="l" t="t" r="r" b="b"/>
              <a:pathLst>
                <a:path w="50345" h="89597" extrusionOk="0">
                  <a:moveTo>
                    <a:pt x="3154" y="17945"/>
                  </a:moveTo>
                  <a:cubicBezTo>
                    <a:pt x="-6580" y="13402"/>
                    <a:pt x="38264" y="-12858"/>
                    <a:pt x="43731" y="7868"/>
                  </a:cubicBezTo>
                  <a:cubicBezTo>
                    <a:pt x="48360" y="25442"/>
                    <a:pt x="14404" y="50483"/>
                    <a:pt x="14356" y="48797"/>
                  </a:cubicBezTo>
                  <a:cubicBezTo>
                    <a:pt x="14004" y="35262"/>
                    <a:pt x="54056" y="40615"/>
                    <a:pt x="50065" y="63770"/>
                  </a:cubicBezTo>
                  <a:cubicBezTo>
                    <a:pt x="44798" y="94307"/>
                    <a:pt x="-10647" y="98679"/>
                    <a:pt x="1821" y="7198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22"/>
            <p:cNvSpPr/>
            <p:nvPr/>
          </p:nvSpPr>
          <p:spPr>
            <a:xfrm>
              <a:off x="6255169" y="2654065"/>
              <a:ext cx="23622" cy="105365"/>
            </a:xfrm>
            <a:custGeom>
              <a:avLst/>
              <a:gdLst/>
              <a:ahLst/>
              <a:cxnLst/>
              <a:rect l="l" t="t" r="r" b="b"/>
              <a:pathLst>
                <a:path w="23622" h="105365" extrusionOk="0">
                  <a:moveTo>
                    <a:pt x="1763" y="0"/>
                  </a:moveTo>
                  <a:cubicBezTo>
                    <a:pt x="-8639" y="8239"/>
                    <a:pt x="30747" y="68018"/>
                    <a:pt x="22470" y="101908"/>
                  </a:cubicBezTo>
                  <a:cubicBezTo>
                    <a:pt x="22193" y="103022"/>
                    <a:pt x="22536" y="104213"/>
                    <a:pt x="22565" y="105366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22"/>
            <p:cNvSpPr/>
            <p:nvPr/>
          </p:nvSpPr>
          <p:spPr>
            <a:xfrm>
              <a:off x="6242500" y="2637701"/>
              <a:ext cx="85708" cy="146434"/>
            </a:xfrm>
            <a:custGeom>
              <a:avLst/>
              <a:gdLst/>
              <a:ahLst/>
              <a:cxnLst/>
              <a:rect l="l" t="t" r="r" b="b"/>
              <a:pathLst>
                <a:path w="85708" h="146434" extrusionOk="0">
                  <a:moveTo>
                    <a:pt x="963" y="30565"/>
                  </a:moveTo>
                  <a:cubicBezTo>
                    <a:pt x="-7552" y="22498"/>
                    <a:pt x="42778" y="-12640"/>
                    <a:pt x="59113" y="4791"/>
                  </a:cubicBezTo>
                  <a:cubicBezTo>
                    <a:pt x="71143" y="17612"/>
                    <a:pt x="38681" y="82563"/>
                    <a:pt x="25242" y="84610"/>
                  </a:cubicBezTo>
                  <a:cubicBezTo>
                    <a:pt x="22670" y="85001"/>
                    <a:pt x="32957" y="70628"/>
                    <a:pt x="43568" y="70971"/>
                  </a:cubicBezTo>
                  <a:cubicBezTo>
                    <a:pt x="58789" y="71456"/>
                    <a:pt x="82058" y="78314"/>
                    <a:pt x="85069" y="95478"/>
                  </a:cubicBezTo>
                  <a:cubicBezTo>
                    <a:pt x="95384" y="154267"/>
                    <a:pt x="-23002" y="155086"/>
                    <a:pt x="12697" y="13340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22"/>
            <p:cNvSpPr/>
            <p:nvPr/>
          </p:nvSpPr>
          <p:spPr>
            <a:xfrm>
              <a:off x="6316540" y="2630895"/>
              <a:ext cx="80018" cy="119134"/>
            </a:xfrm>
            <a:custGeom>
              <a:avLst/>
              <a:gdLst/>
              <a:ahLst/>
              <a:cxnLst/>
              <a:rect l="l" t="t" r="r" b="b"/>
              <a:pathLst>
                <a:path w="80018" h="119134" extrusionOk="0">
                  <a:moveTo>
                    <a:pt x="694" y="100"/>
                  </a:moveTo>
                  <a:cubicBezTo>
                    <a:pt x="513" y="-385"/>
                    <a:pt x="-163" y="1024"/>
                    <a:pt x="37" y="1501"/>
                  </a:cubicBezTo>
                  <a:cubicBezTo>
                    <a:pt x="8219" y="21065"/>
                    <a:pt x="17544" y="40134"/>
                    <a:pt x="25821" y="59660"/>
                  </a:cubicBezTo>
                  <a:cubicBezTo>
                    <a:pt x="26669" y="61679"/>
                    <a:pt x="43576" y="119353"/>
                    <a:pt x="39166" y="118839"/>
                  </a:cubicBezTo>
                  <a:cubicBezTo>
                    <a:pt x="34212" y="118268"/>
                    <a:pt x="36051" y="114572"/>
                    <a:pt x="35518" y="112019"/>
                  </a:cubicBezTo>
                  <a:cubicBezTo>
                    <a:pt x="30393" y="87549"/>
                    <a:pt x="25021" y="17131"/>
                    <a:pt x="57882" y="67804"/>
                  </a:cubicBezTo>
                  <a:cubicBezTo>
                    <a:pt x="60682" y="72138"/>
                    <a:pt x="62911" y="76815"/>
                    <a:pt x="65169" y="81453"/>
                  </a:cubicBezTo>
                  <a:cubicBezTo>
                    <a:pt x="67560" y="86387"/>
                    <a:pt x="69503" y="91531"/>
                    <a:pt x="71798" y="96513"/>
                  </a:cubicBezTo>
                  <a:cubicBezTo>
                    <a:pt x="75360" y="104247"/>
                    <a:pt x="78723" y="110676"/>
                    <a:pt x="80018" y="119134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7" name="Google Shape;1267;p22"/>
          <p:cNvGrpSpPr/>
          <p:nvPr/>
        </p:nvGrpSpPr>
        <p:grpSpPr>
          <a:xfrm rot="-8403264">
            <a:off x="10210627" y="-706444"/>
            <a:ext cx="874890" cy="2951624"/>
            <a:chOff x="4956637" y="584511"/>
            <a:chExt cx="1835125" cy="6191178"/>
          </a:xfrm>
        </p:grpSpPr>
        <p:sp>
          <p:nvSpPr>
            <p:cNvPr id="1268" name="Google Shape;1268;p22"/>
            <p:cNvSpPr/>
            <p:nvPr/>
          </p:nvSpPr>
          <p:spPr>
            <a:xfrm>
              <a:off x="4956647" y="584609"/>
              <a:ext cx="1835115" cy="6190985"/>
            </a:xfrm>
            <a:custGeom>
              <a:avLst/>
              <a:gdLst/>
              <a:ahLst/>
              <a:cxnLst/>
              <a:rect l="l" t="t" r="r" b="b"/>
              <a:pathLst>
                <a:path w="1835115" h="6190985" extrusionOk="0">
                  <a:moveTo>
                    <a:pt x="1114204" y="0"/>
                  </a:moveTo>
                  <a:lnTo>
                    <a:pt x="1114204" y="1"/>
                  </a:lnTo>
                  <a:lnTo>
                    <a:pt x="1114204" y="0"/>
                  </a:lnTo>
                  <a:lnTo>
                    <a:pt x="1114204" y="1"/>
                  </a:lnTo>
                  <a:lnTo>
                    <a:pt x="1114204" y="614024"/>
                  </a:lnTo>
                  <a:lnTo>
                    <a:pt x="1160492" y="614024"/>
                  </a:lnTo>
                  <a:cubicBezTo>
                    <a:pt x="1180700" y="614024"/>
                    <a:pt x="1197119" y="628851"/>
                    <a:pt x="1197119" y="647100"/>
                  </a:cubicBezTo>
                  <a:cubicBezTo>
                    <a:pt x="1197119" y="827994"/>
                    <a:pt x="1293043" y="998109"/>
                    <a:pt x="1455210" y="1104410"/>
                  </a:cubicBezTo>
                  <a:lnTo>
                    <a:pt x="1576961" y="1184191"/>
                  </a:lnTo>
                  <a:cubicBezTo>
                    <a:pt x="1739128" y="1290493"/>
                    <a:pt x="1835052" y="1460493"/>
                    <a:pt x="1835052" y="1641502"/>
                  </a:cubicBezTo>
                  <a:lnTo>
                    <a:pt x="1835052" y="1716437"/>
                  </a:lnTo>
                  <a:lnTo>
                    <a:pt x="1835115" y="1716437"/>
                  </a:lnTo>
                  <a:lnTo>
                    <a:pt x="1603358" y="5992926"/>
                  </a:lnTo>
                  <a:cubicBezTo>
                    <a:pt x="1597358" y="6103846"/>
                    <a:pt x="1496004" y="6190985"/>
                    <a:pt x="1373053" y="6190985"/>
                  </a:cubicBezTo>
                  <a:lnTo>
                    <a:pt x="462126" y="6190985"/>
                  </a:lnTo>
                  <a:cubicBezTo>
                    <a:pt x="339174" y="6190985"/>
                    <a:pt x="237820" y="6103846"/>
                    <a:pt x="231821" y="5992926"/>
                  </a:cubicBezTo>
                  <a:lnTo>
                    <a:pt x="0" y="1716437"/>
                  </a:lnTo>
                  <a:lnTo>
                    <a:pt x="0" y="1641502"/>
                  </a:lnTo>
                  <a:cubicBezTo>
                    <a:pt x="0" y="1460493"/>
                    <a:pt x="95924" y="1290493"/>
                    <a:pt x="258091" y="1184191"/>
                  </a:cubicBezTo>
                  <a:lnTo>
                    <a:pt x="379842" y="1104410"/>
                  </a:lnTo>
                  <a:cubicBezTo>
                    <a:pt x="542009" y="998109"/>
                    <a:pt x="637933" y="827994"/>
                    <a:pt x="637933" y="647100"/>
                  </a:cubicBezTo>
                  <a:cubicBezTo>
                    <a:pt x="637933" y="628851"/>
                    <a:pt x="654352" y="614024"/>
                    <a:pt x="674560" y="614024"/>
                  </a:cubicBezTo>
                  <a:lnTo>
                    <a:pt x="720911" y="614024"/>
                  </a:lnTo>
                  <a:lnTo>
                    <a:pt x="720911" y="193328"/>
                  </a:lnTo>
                  <a:lnTo>
                    <a:pt x="720911" y="193327"/>
                  </a:lnTo>
                  <a:lnTo>
                    <a:pt x="720911" y="193326"/>
                  </a:lnTo>
                  <a:lnTo>
                    <a:pt x="720913" y="19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000000">
                  <a:alpha val="5299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69" name="Google Shape;1269;p22"/>
            <p:cNvGrpSpPr/>
            <p:nvPr/>
          </p:nvGrpSpPr>
          <p:grpSpPr>
            <a:xfrm>
              <a:off x="4956637" y="584511"/>
              <a:ext cx="1835115" cy="6191178"/>
              <a:chOff x="5775584" y="523589"/>
              <a:chExt cx="1835115" cy="6855473"/>
            </a:xfrm>
          </p:grpSpPr>
          <p:sp>
            <p:nvSpPr>
              <p:cNvPr id="1270" name="Google Shape;1270;p22"/>
              <p:cNvSpPr/>
              <p:nvPr/>
            </p:nvSpPr>
            <p:spPr>
              <a:xfrm>
                <a:off x="5775584" y="2424252"/>
                <a:ext cx="1835115" cy="4954810"/>
              </a:xfrm>
              <a:custGeom>
                <a:avLst/>
                <a:gdLst/>
                <a:ahLst/>
                <a:cxnLst/>
                <a:rect l="l" t="t" r="r" b="b"/>
                <a:pathLst>
                  <a:path w="1835115" h="4954810" extrusionOk="0">
                    <a:moveTo>
                      <a:pt x="0" y="0"/>
                    </a:moveTo>
                    <a:lnTo>
                      <a:pt x="1835115" y="0"/>
                    </a:lnTo>
                    <a:lnTo>
                      <a:pt x="1603358" y="4735493"/>
                    </a:lnTo>
                    <a:cubicBezTo>
                      <a:pt x="1597358" y="4858318"/>
                      <a:pt x="1496004" y="4954810"/>
                      <a:pt x="1373053" y="4954810"/>
                    </a:cubicBezTo>
                    <a:lnTo>
                      <a:pt x="462126" y="4954810"/>
                    </a:lnTo>
                    <a:cubicBezTo>
                      <a:pt x="339174" y="4954810"/>
                      <a:pt x="237820" y="4858318"/>
                      <a:pt x="231821" y="47354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1" name="Google Shape;1271;p22"/>
              <p:cNvSpPr/>
              <p:nvPr/>
            </p:nvSpPr>
            <p:spPr>
              <a:xfrm>
                <a:off x="7015076" y="2463594"/>
                <a:ext cx="475702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475702" h="4876189" extrusionOk="0">
                    <a:moveTo>
                      <a:pt x="0" y="4876190"/>
                    </a:moveTo>
                    <a:cubicBezTo>
                      <a:pt x="34732" y="4836848"/>
                      <a:pt x="58097" y="4771426"/>
                      <a:pt x="60307" y="4696215"/>
                    </a:cubicBezTo>
                    <a:lnTo>
                      <a:pt x="196899" y="0"/>
                    </a:lnTo>
                    <a:lnTo>
                      <a:pt x="475703" y="0"/>
                    </a:lnTo>
                    <a:lnTo>
                      <a:pt x="245903" y="4696215"/>
                    </a:lnTo>
                    <a:cubicBezTo>
                      <a:pt x="242240" y="4771173"/>
                      <a:pt x="203025" y="4836469"/>
                      <a:pt x="144991" y="4875811"/>
                    </a:cubicBezTo>
                    <a:cubicBezTo>
                      <a:pt x="141202" y="4876063"/>
                      <a:pt x="137413" y="4876190"/>
                      <a:pt x="133560" y="4876190"/>
                    </a:cubicBezTo>
                    <a:lnTo>
                      <a:pt x="0" y="4876190"/>
                    </a:ln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2" name="Google Shape;1272;p22"/>
              <p:cNvSpPr/>
              <p:nvPr/>
            </p:nvSpPr>
            <p:spPr>
              <a:xfrm>
                <a:off x="5816883" y="2463594"/>
                <a:ext cx="610841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610841" h="4876189" extrusionOk="0">
                    <a:moveTo>
                      <a:pt x="0" y="0"/>
                    </a:moveTo>
                    <a:lnTo>
                      <a:pt x="401881" y="0"/>
                    </a:lnTo>
                    <a:lnTo>
                      <a:pt x="546872" y="4696215"/>
                    </a:lnTo>
                    <a:cubicBezTo>
                      <a:pt x="549208" y="4771426"/>
                      <a:pt x="574152" y="4836848"/>
                      <a:pt x="610842" y="4876190"/>
                    </a:cubicBezTo>
                    <a:lnTo>
                      <a:pt x="420763" y="4876190"/>
                    </a:lnTo>
                    <a:cubicBezTo>
                      <a:pt x="318651" y="4876190"/>
                      <a:pt x="234789" y="4796243"/>
                      <a:pt x="229800" y="469425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3" name="Google Shape;1273;p22"/>
              <p:cNvSpPr/>
              <p:nvPr/>
            </p:nvSpPr>
            <p:spPr>
              <a:xfrm>
                <a:off x="5775584" y="1203516"/>
                <a:ext cx="1835051" cy="1220736"/>
              </a:xfrm>
              <a:custGeom>
                <a:avLst/>
                <a:gdLst/>
                <a:ahLst/>
                <a:cxnLst/>
                <a:rect l="l" t="t" r="r" b="b"/>
                <a:pathLst>
                  <a:path w="1835051" h="1220736" extrusionOk="0">
                    <a:moveTo>
                      <a:pt x="0" y="1220737"/>
                    </a:moveTo>
                    <a:lnTo>
                      <a:pt x="0" y="1137759"/>
                    </a:lnTo>
                    <a:cubicBezTo>
                      <a:pt x="0" y="937323"/>
                      <a:pt x="95924" y="749075"/>
                      <a:pt x="258091" y="631365"/>
                    </a:cubicBezTo>
                    <a:lnTo>
                      <a:pt x="379842" y="543020"/>
                    </a:lnTo>
                    <a:cubicBezTo>
                      <a:pt x="542009" y="425310"/>
                      <a:pt x="637933" y="236936"/>
                      <a:pt x="637933" y="36627"/>
                    </a:cubicBezTo>
                    <a:lnTo>
                      <a:pt x="637933" y="36627"/>
                    </a:lnTo>
                    <a:cubicBezTo>
                      <a:pt x="637933" y="16419"/>
                      <a:pt x="654352" y="0"/>
                      <a:pt x="674560" y="0"/>
                    </a:cubicBezTo>
                    <a:lnTo>
                      <a:pt x="1160492" y="0"/>
                    </a:lnTo>
                    <a:cubicBezTo>
                      <a:pt x="1180700" y="0"/>
                      <a:pt x="1197119" y="16419"/>
                      <a:pt x="1197119" y="36627"/>
                    </a:cubicBezTo>
                    <a:lnTo>
                      <a:pt x="1197119" y="36627"/>
                    </a:lnTo>
                    <a:cubicBezTo>
                      <a:pt x="1197119" y="236936"/>
                      <a:pt x="1293043" y="425310"/>
                      <a:pt x="1455210" y="543020"/>
                    </a:cubicBezTo>
                    <a:lnTo>
                      <a:pt x="1576961" y="631365"/>
                    </a:lnTo>
                    <a:cubicBezTo>
                      <a:pt x="1739128" y="749075"/>
                      <a:pt x="1835052" y="937323"/>
                      <a:pt x="1835052" y="1137759"/>
                    </a:cubicBezTo>
                    <a:lnTo>
                      <a:pt x="1835052" y="1220737"/>
                    </a:lnTo>
                    <a:lnTo>
                      <a:pt x="0" y="1220737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4" name="Google Shape;1274;p22"/>
              <p:cNvSpPr/>
              <p:nvPr/>
            </p:nvSpPr>
            <p:spPr>
              <a:xfrm>
                <a:off x="6834027" y="1242984"/>
                <a:ext cx="658709" cy="1142115"/>
              </a:xfrm>
              <a:custGeom>
                <a:avLst/>
                <a:gdLst/>
                <a:ahLst/>
                <a:cxnLst/>
                <a:rect l="l" t="t" r="r" b="b"/>
                <a:pathLst>
                  <a:path w="658709" h="1142115" extrusionOk="0">
                    <a:moveTo>
                      <a:pt x="0" y="0"/>
                    </a:moveTo>
                    <a:lnTo>
                      <a:pt x="20713" y="0"/>
                    </a:lnTo>
                    <a:cubicBezTo>
                      <a:pt x="20965" y="61634"/>
                      <a:pt x="30312" y="122194"/>
                      <a:pt x="47993" y="179723"/>
                    </a:cubicBezTo>
                    <a:cubicBezTo>
                      <a:pt x="51530" y="191405"/>
                      <a:pt x="55445" y="203025"/>
                      <a:pt x="59676" y="214455"/>
                    </a:cubicBezTo>
                    <a:cubicBezTo>
                      <a:pt x="68201" y="237378"/>
                      <a:pt x="78052" y="259796"/>
                      <a:pt x="89040" y="281456"/>
                    </a:cubicBezTo>
                    <a:cubicBezTo>
                      <a:pt x="91819" y="286824"/>
                      <a:pt x="94661" y="292191"/>
                      <a:pt x="97565" y="297559"/>
                    </a:cubicBezTo>
                    <a:cubicBezTo>
                      <a:pt x="103312" y="308294"/>
                      <a:pt x="109501" y="318777"/>
                      <a:pt x="116068" y="329133"/>
                    </a:cubicBezTo>
                    <a:cubicBezTo>
                      <a:pt x="122509" y="339490"/>
                      <a:pt x="129329" y="349594"/>
                      <a:pt x="136402" y="359571"/>
                    </a:cubicBezTo>
                    <a:cubicBezTo>
                      <a:pt x="139939" y="364560"/>
                      <a:pt x="143475" y="369549"/>
                      <a:pt x="147138" y="374412"/>
                    </a:cubicBezTo>
                    <a:cubicBezTo>
                      <a:pt x="154589" y="384136"/>
                      <a:pt x="162230" y="393672"/>
                      <a:pt x="170187" y="403018"/>
                    </a:cubicBezTo>
                    <a:cubicBezTo>
                      <a:pt x="189953" y="426320"/>
                      <a:pt x="211739" y="448359"/>
                      <a:pt x="235041" y="468819"/>
                    </a:cubicBezTo>
                    <a:cubicBezTo>
                      <a:pt x="244324" y="476966"/>
                      <a:pt x="253923" y="484796"/>
                      <a:pt x="263900" y="492437"/>
                    </a:cubicBezTo>
                    <a:cubicBezTo>
                      <a:pt x="268763" y="496226"/>
                      <a:pt x="273752" y="500015"/>
                      <a:pt x="278867" y="503741"/>
                    </a:cubicBezTo>
                    <a:lnTo>
                      <a:pt x="400618" y="592087"/>
                    </a:lnTo>
                    <a:cubicBezTo>
                      <a:pt x="562786" y="709797"/>
                      <a:pt x="658709" y="898044"/>
                      <a:pt x="658709" y="1098480"/>
                    </a:cubicBezTo>
                    <a:lnTo>
                      <a:pt x="658709" y="1142116"/>
                    </a:lnTo>
                    <a:lnTo>
                      <a:pt x="379085" y="1142116"/>
                    </a:lnTo>
                    <a:lnTo>
                      <a:pt x="379085" y="1098480"/>
                    </a:lnTo>
                    <a:cubicBezTo>
                      <a:pt x="379085" y="898044"/>
                      <a:pt x="322061" y="709797"/>
                      <a:pt x="225695" y="592087"/>
                    </a:cubicBezTo>
                    <a:lnTo>
                      <a:pt x="153326" y="503741"/>
                    </a:lnTo>
                    <a:cubicBezTo>
                      <a:pt x="105207" y="444886"/>
                      <a:pt x="66812" y="368349"/>
                      <a:pt x="40479" y="281582"/>
                    </a:cubicBezTo>
                    <a:cubicBezTo>
                      <a:pt x="14587" y="195257"/>
                      <a:pt x="316" y="9920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5" name="Google Shape;1275;p22"/>
              <p:cNvSpPr/>
              <p:nvPr/>
            </p:nvSpPr>
            <p:spPr>
              <a:xfrm>
                <a:off x="5814925" y="1242984"/>
                <a:ext cx="804899" cy="1141989"/>
              </a:xfrm>
              <a:custGeom>
                <a:avLst/>
                <a:gdLst/>
                <a:ahLst/>
                <a:cxnLst/>
                <a:rect l="l" t="t" r="r" b="b"/>
                <a:pathLst>
                  <a:path w="804899" h="1141989" extrusionOk="0">
                    <a:moveTo>
                      <a:pt x="0" y="1141927"/>
                    </a:moveTo>
                    <a:lnTo>
                      <a:pt x="0" y="1098290"/>
                    </a:lnTo>
                    <a:cubicBezTo>
                      <a:pt x="0" y="911116"/>
                      <a:pt x="90430" y="733730"/>
                      <a:pt x="241861" y="623788"/>
                    </a:cubicBezTo>
                    <a:lnTo>
                      <a:pt x="363613" y="535442"/>
                    </a:lnTo>
                    <a:cubicBezTo>
                      <a:pt x="534684" y="411164"/>
                      <a:pt x="637049" y="211297"/>
                      <a:pt x="637933" y="0"/>
                    </a:cubicBezTo>
                    <a:lnTo>
                      <a:pt x="804899" y="0"/>
                    </a:lnTo>
                    <a:cubicBezTo>
                      <a:pt x="804394" y="199236"/>
                      <a:pt x="743834" y="386410"/>
                      <a:pt x="642101" y="503615"/>
                    </a:cubicBezTo>
                    <a:lnTo>
                      <a:pt x="565438" y="591960"/>
                    </a:lnTo>
                    <a:cubicBezTo>
                      <a:pt x="463199" y="709670"/>
                      <a:pt x="402639" y="897918"/>
                      <a:pt x="402639" y="1098354"/>
                    </a:cubicBezTo>
                    <a:lnTo>
                      <a:pt x="402639" y="1141990"/>
                    </a:lnTo>
                    <a:lnTo>
                      <a:pt x="0" y="1141927"/>
                    </a:lnTo>
                    <a:close/>
                  </a:path>
                </a:pathLst>
              </a:custGeom>
              <a:solidFill>
                <a:srgbClr val="3E3E3E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6" name="Google Shape;1276;p22"/>
              <p:cNvSpPr/>
              <p:nvPr/>
            </p:nvSpPr>
            <p:spPr>
              <a:xfrm>
                <a:off x="6496495" y="523589"/>
                <a:ext cx="393293" cy="679990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679990" extrusionOk="0">
                    <a:moveTo>
                      <a:pt x="0" y="214076"/>
                    </a:moveTo>
                    <a:lnTo>
                      <a:pt x="393293" y="0"/>
                    </a:lnTo>
                    <a:lnTo>
                      <a:pt x="393293" y="679990"/>
                    </a:lnTo>
                    <a:lnTo>
                      <a:pt x="0" y="67999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7" name="Google Shape;1277;p22"/>
              <p:cNvSpPr/>
              <p:nvPr/>
            </p:nvSpPr>
            <p:spPr>
              <a:xfrm>
                <a:off x="6496495" y="737664"/>
                <a:ext cx="159577" cy="465977"/>
              </a:xfrm>
              <a:custGeom>
                <a:avLst/>
                <a:gdLst/>
                <a:ahLst/>
                <a:cxnLst/>
                <a:rect l="l" t="t" r="r" b="b"/>
                <a:pathLst>
                  <a:path w="159577" h="465977" extrusionOk="0">
                    <a:moveTo>
                      <a:pt x="0" y="465978"/>
                    </a:moveTo>
                    <a:lnTo>
                      <a:pt x="0" y="0"/>
                    </a:lnTo>
                    <a:cubicBezTo>
                      <a:pt x="4168" y="1831"/>
                      <a:pt x="8525" y="3663"/>
                      <a:pt x="12819" y="5241"/>
                    </a:cubicBezTo>
                    <a:cubicBezTo>
                      <a:pt x="16861" y="6820"/>
                      <a:pt x="20966" y="8273"/>
                      <a:pt x="25133" y="9599"/>
                    </a:cubicBezTo>
                    <a:cubicBezTo>
                      <a:pt x="28038" y="10546"/>
                      <a:pt x="30880" y="11304"/>
                      <a:pt x="33785" y="12061"/>
                    </a:cubicBezTo>
                    <a:cubicBezTo>
                      <a:pt x="34164" y="12188"/>
                      <a:pt x="34732" y="12314"/>
                      <a:pt x="35111" y="12440"/>
                    </a:cubicBezTo>
                    <a:cubicBezTo>
                      <a:pt x="37574" y="13198"/>
                      <a:pt x="39973" y="13767"/>
                      <a:pt x="42436" y="14272"/>
                    </a:cubicBezTo>
                    <a:cubicBezTo>
                      <a:pt x="45215" y="15029"/>
                      <a:pt x="47930" y="15724"/>
                      <a:pt x="50709" y="16229"/>
                    </a:cubicBezTo>
                    <a:cubicBezTo>
                      <a:pt x="52035" y="16608"/>
                      <a:pt x="53172" y="16735"/>
                      <a:pt x="54498" y="16987"/>
                    </a:cubicBezTo>
                    <a:cubicBezTo>
                      <a:pt x="57276" y="17619"/>
                      <a:pt x="59992" y="18061"/>
                      <a:pt x="62770" y="18440"/>
                    </a:cubicBezTo>
                    <a:cubicBezTo>
                      <a:pt x="68769" y="19513"/>
                      <a:pt x="74832" y="20271"/>
                      <a:pt x="81020" y="20902"/>
                    </a:cubicBezTo>
                    <a:cubicBezTo>
                      <a:pt x="81147" y="20902"/>
                      <a:pt x="81147" y="20902"/>
                      <a:pt x="81147" y="20902"/>
                    </a:cubicBezTo>
                    <a:lnTo>
                      <a:pt x="82094" y="20902"/>
                    </a:lnTo>
                    <a:cubicBezTo>
                      <a:pt x="91124" y="21850"/>
                      <a:pt x="100028" y="22228"/>
                      <a:pt x="109248" y="22228"/>
                    </a:cubicBezTo>
                    <a:cubicBezTo>
                      <a:pt x="114237" y="22228"/>
                      <a:pt x="119226" y="22102"/>
                      <a:pt x="124214" y="21850"/>
                    </a:cubicBezTo>
                    <a:cubicBezTo>
                      <a:pt x="136150" y="21344"/>
                      <a:pt x="147958" y="20018"/>
                      <a:pt x="159578" y="17808"/>
                    </a:cubicBezTo>
                    <a:lnTo>
                      <a:pt x="159578" y="465978"/>
                    </a:lnTo>
                    <a:lnTo>
                      <a:pt x="0" y="465978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8" name="Google Shape;1278;p22"/>
              <p:cNvSpPr/>
              <p:nvPr/>
            </p:nvSpPr>
            <p:spPr>
              <a:xfrm>
                <a:off x="6737977" y="647298"/>
                <a:ext cx="96113" cy="556344"/>
              </a:xfrm>
              <a:custGeom>
                <a:avLst/>
                <a:gdLst/>
                <a:ahLst/>
                <a:cxnLst/>
                <a:rect l="l" t="t" r="r" b="b"/>
                <a:pathLst>
                  <a:path w="96113" h="556344" extrusionOk="0">
                    <a:moveTo>
                      <a:pt x="0" y="556344"/>
                    </a:moveTo>
                    <a:lnTo>
                      <a:pt x="0" y="80389"/>
                    </a:lnTo>
                    <a:cubicBezTo>
                      <a:pt x="2084" y="79442"/>
                      <a:pt x="4168" y="78305"/>
                      <a:pt x="6189" y="77231"/>
                    </a:cubicBezTo>
                    <a:cubicBezTo>
                      <a:pt x="41173" y="58224"/>
                      <a:pt x="72116" y="31511"/>
                      <a:pt x="96113" y="0"/>
                    </a:cubicBezTo>
                    <a:lnTo>
                      <a:pt x="96113" y="556281"/>
                    </a:lnTo>
                    <a:lnTo>
                      <a:pt x="0" y="556344"/>
                    </a:ln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9" name="Google Shape;1279;p22"/>
              <p:cNvSpPr/>
              <p:nvPr/>
            </p:nvSpPr>
            <p:spPr>
              <a:xfrm>
                <a:off x="6496495" y="523589"/>
                <a:ext cx="393293" cy="236303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3" extrusionOk="0">
                    <a:moveTo>
                      <a:pt x="0" y="214076"/>
                    </a:moveTo>
                    <a:lnTo>
                      <a:pt x="393293" y="0"/>
                    </a:ln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18714" y="150611"/>
                      <a:pt x="285687" y="180354"/>
                      <a:pt x="247671" y="200941"/>
                    </a:cubicBezTo>
                    <a:cubicBezTo>
                      <a:pt x="228663" y="211297"/>
                      <a:pt x="208455" y="219443"/>
                      <a:pt x="187742" y="225569"/>
                    </a:cubicBezTo>
                    <a:cubicBezTo>
                      <a:pt x="166903" y="231189"/>
                      <a:pt x="145685" y="234978"/>
                      <a:pt x="124151" y="235925"/>
                    </a:cubicBezTo>
                    <a:cubicBezTo>
                      <a:pt x="81399" y="238072"/>
                      <a:pt x="38332" y="231126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0" name="Google Shape;1280;p22"/>
              <p:cNvSpPr/>
              <p:nvPr/>
            </p:nvSpPr>
            <p:spPr>
              <a:xfrm>
                <a:off x="6496495" y="523589"/>
                <a:ext cx="393293" cy="236304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4" extrusionOk="0">
                    <a:moveTo>
                      <a:pt x="0" y="214076"/>
                    </a:moveTo>
                    <a:cubicBezTo>
                      <a:pt x="18503" y="216981"/>
                      <a:pt x="36816" y="218812"/>
                      <a:pt x="55192" y="219191"/>
                    </a:cubicBezTo>
                    <a:cubicBezTo>
                      <a:pt x="77737" y="219949"/>
                      <a:pt x="100155" y="218686"/>
                      <a:pt x="122194" y="215528"/>
                    </a:cubicBezTo>
                    <a:cubicBezTo>
                      <a:pt x="152063" y="211234"/>
                      <a:pt x="181049" y="203088"/>
                      <a:pt x="208329" y="191279"/>
                    </a:cubicBezTo>
                    <a:lnTo>
                      <a:pt x="208455" y="191279"/>
                    </a:lnTo>
                    <a:cubicBezTo>
                      <a:pt x="217486" y="187237"/>
                      <a:pt x="226390" y="182880"/>
                      <a:pt x="235041" y="178018"/>
                    </a:cubicBezTo>
                    <a:cubicBezTo>
                      <a:pt x="237251" y="176944"/>
                      <a:pt x="239399" y="175807"/>
                      <a:pt x="241482" y="174607"/>
                    </a:cubicBezTo>
                    <a:cubicBezTo>
                      <a:pt x="248050" y="170945"/>
                      <a:pt x="254175" y="166588"/>
                      <a:pt x="260617" y="162799"/>
                    </a:cubicBezTo>
                    <a:cubicBezTo>
                      <a:pt x="268637" y="156799"/>
                      <a:pt x="276972" y="151369"/>
                      <a:pt x="284487" y="144864"/>
                    </a:cubicBezTo>
                    <a:cubicBezTo>
                      <a:pt x="300337" y="132676"/>
                      <a:pt x="314104" y="118152"/>
                      <a:pt x="327618" y="103186"/>
                    </a:cubicBezTo>
                    <a:cubicBezTo>
                      <a:pt x="331028" y="99271"/>
                      <a:pt x="334438" y="95292"/>
                      <a:pt x="337595" y="91251"/>
                    </a:cubicBezTo>
                    <a:cubicBezTo>
                      <a:pt x="359635" y="63844"/>
                      <a:pt x="378074" y="33027"/>
                      <a:pt x="393293" y="0"/>
                    </a:cubicBez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41637" y="118531"/>
                      <a:pt x="339679" y="121120"/>
                      <a:pt x="337595" y="123772"/>
                    </a:cubicBezTo>
                    <a:lnTo>
                      <a:pt x="337469" y="123899"/>
                    </a:lnTo>
                    <a:cubicBezTo>
                      <a:pt x="334817" y="127435"/>
                      <a:pt x="332102" y="130845"/>
                      <a:pt x="329197" y="134129"/>
                    </a:cubicBezTo>
                    <a:lnTo>
                      <a:pt x="327239" y="136465"/>
                    </a:lnTo>
                    <a:cubicBezTo>
                      <a:pt x="325029" y="139118"/>
                      <a:pt x="322755" y="141580"/>
                      <a:pt x="320419" y="144043"/>
                    </a:cubicBezTo>
                    <a:cubicBezTo>
                      <a:pt x="318461" y="146380"/>
                      <a:pt x="316251" y="148653"/>
                      <a:pt x="313851" y="150863"/>
                    </a:cubicBezTo>
                    <a:cubicBezTo>
                      <a:pt x="313220" y="151811"/>
                      <a:pt x="312273" y="152568"/>
                      <a:pt x="311515" y="153326"/>
                    </a:cubicBezTo>
                    <a:cubicBezTo>
                      <a:pt x="308231" y="156610"/>
                      <a:pt x="304947" y="159767"/>
                      <a:pt x="301537" y="162609"/>
                    </a:cubicBezTo>
                    <a:cubicBezTo>
                      <a:pt x="301032" y="163241"/>
                      <a:pt x="300337" y="163809"/>
                      <a:pt x="299832" y="164188"/>
                    </a:cubicBezTo>
                    <a:cubicBezTo>
                      <a:pt x="296801" y="166966"/>
                      <a:pt x="293833" y="169556"/>
                      <a:pt x="290676" y="171892"/>
                    </a:cubicBezTo>
                    <a:cubicBezTo>
                      <a:pt x="277288" y="182880"/>
                      <a:pt x="262890" y="192605"/>
                      <a:pt x="247671" y="200878"/>
                    </a:cubicBezTo>
                    <a:cubicBezTo>
                      <a:pt x="245713" y="201951"/>
                      <a:pt x="243630" y="203088"/>
                      <a:pt x="241482" y="204035"/>
                    </a:cubicBezTo>
                    <a:cubicBezTo>
                      <a:pt x="241356" y="204161"/>
                      <a:pt x="241230" y="204161"/>
                      <a:pt x="241104" y="204161"/>
                    </a:cubicBezTo>
                    <a:cubicBezTo>
                      <a:pt x="236936" y="206372"/>
                      <a:pt x="232705" y="208455"/>
                      <a:pt x="228411" y="210350"/>
                    </a:cubicBezTo>
                    <a:cubicBezTo>
                      <a:pt x="224748" y="212055"/>
                      <a:pt x="220959" y="213760"/>
                      <a:pt x="217107" y="215212"/>
                    </a:cubicBezTo>
                    <a:cubicBezTo>
                      <a:pt x="214455" y="216412"/>
                      <a:pt x="211739" y="217423"/>
                      <a:pt x="208961" y="218370"/>
                    </a:cubicBezTo>
                    <a:cubicBezTo>
                      <a:pt x="206498" y="219443"/>
                      <a:pt x="203972" y="220327"/>
                      <a:pt x="201509" y="221148"/>
                    </a:cubicBezTo>
                    <a:cubicBezTo>
                      <a:pt x="197594" y="222601"/>
                      <a:pt x="193615" y="223801"/>
                      <a:pt x="189574" y="225064"/>
                    </a:cubicBezTo>
                    <a:cubicBezTo>
                      <a:pt x="188942" y="225190"/>
                      <a:pt x="188374" y="225443"/>
                      <a:pt x="187742" y="225569"/>
                    </a:cubicBezTo>
                    <a:cubicBezTo>
                      <a:pt x="178460" y="228032"/>
                      <a:pt x="168987" y="230305"/>
                      <a:pt x="159578" y="231884"/>
                    </a:cubicBezTo>
                    <a:cubicBezTo>
                      <a:pt x="147895" y="234094"/>
                      <a:pt x="136086" y="235420"/>
                      <a:pt x="124214" y="235925"/>
                    </a:cubicBezTo>
                    <a:cubicBezTo>
                      <a:pt x="119226" y="236178"/>
                      <a:pt x="114237" y="236304"/>
                      <a:pt x="109248" y="236304"/>
                    </a:cubicBezTo>
                    <a:cubicBezTo>
                      <a:pt x="100091" y="236304"/>
                      <a:pt x="91187" y="235925"/>
                      <a:pt x="82094" y="234978"/>
                    </a:cubicBezTo>
                    <a:lnTo>
                      <a:pt x="81147" y="234978"/>
                    </a:lnTo>
                    <a:cubicBezTo>
                      <a:pt x="81147" y="234978"/>
                      <a:pt x="81147" y="234978"/>
                      <a:pt x="81020" y="234978"/>
                    </a:cubicBezTo>
                    <a:cubicBezTo>
                      <a:pt x="74832" y="234347"/>
                      <a:pt x="68833" y="233526"/>
                      <a:pt x="62770" y="232515"/>
                    </a:cubicBezTo>
                    <a:cubicBezTo>
                      <a:pt x="59865" y="232136"/>
                      <a:pt x="57276" y="231568"/>
                      <a:pt x="54498" y="231063"/>
                    </a:cubicBezTo>
                    <a:cubicBezTo>
                      <a:pt x="53172" y="230810"/>
                      <a:pt x="52035" y="230684"/>
                      <a:pt x="50709" y="230305"/>
                    </a:cubicBezTo>
                    <a:cubicBezTo>
                      <a:pt x="47930" y="229800"/>
                      <a:pt x="45215" y="229105"/>
                      <a:pt x="42436" y="228347"/>
                    </a:cubicBezTo>
                    <a:cubicBezTo>
                      <a:pt x="39973" y="227842"/>
                      <a:pt x="37574" y="227148"/>
                      <a:pt x="35111" y="226516"/>
                    </a:cubicBezTo>
                    <a:cubicBezTo>
                      <a:pt x="34732" y="226390"/>
                      <a:pt x="34164" y="226264"/>
                      <a:pt x="33785" y="226137"/>
                    </a:cubicBezTo>
                    <a:cubicBezTo>
                      <a:pt x="30880" y="225379"/>
                      <a:pt x="28038" y="224558"/>
                      <a:pt x="25133" y="223674"/>
                    </a:cubicBezTo>
                    <a:cubicBezTo>
                      <a:pt x="20966" y="222348"/>
                      <a:pt x="16861" y="220896"/>
                      <a:pt x="12819" y="219317"/>
                    </a:cubicBezTo>
                    <a:cubicBezTo>
                      <a:pt x="8525" y="217738"/>
                      <a:pt x="4231" y="215907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33A722BB-BB4B-4D53-9DAA-C2371DAEA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095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5" name="Google Shape;1285;p23"/>
          <p:cNvGrpSpPr/>
          <p:nvPr/>
        </p:nvGrpSpPr>
        <p:grpSpPr>
          <a:xfrm>
            <a:off x="4264899" y="1901648"/>
            <a:ext cx="3521123" cy="279331"/>
            <a:chOff x="2600043" y="1462462"/>
            <a:chExt cx="6991903" cy="421505"/>
          </a:xfrm>
        </p:grpSpPr>
        <p:sp>
          <p:nvSpPr>
            <p:cNvPr id="1286" name="Google Shape;1286;p23"/>
            <p:cNvSpPr/>
            <p:nvPr/>
          </p:nvSpPr>
          <p:spPr>
            <a:xfrm rot="79933">
              <a:off x="2601610" y="1543677"/>
              <a:ext cx="6988770" cy="231810"/>
            </a:xfrm>
            <a:custGeom>
              <a:avLst/>
              <a:gdLst/>
              <a:ahLst/>
              <a:cxnLst/>
              <a:rect l="l" t="t" r="r" b="b"/>
              <a:pathLst>
                <a:path w="1666519" h="95668" extrusionOk="0">
                  <a:moveTo>
                    <a:pt x="-56" y="96382"/>
                  </a:moveTo>
                  <a:cubicBezTo>
                    <a:pt x="416970" y="37752"/>
                    <a:pt x="839962" y="-21157"/>
                    <a:pt x="1261835" y="8764"/>
                  </a:cubicBezTo>
                  <a:cubicBezTo>
                    <a:pt x="1397848" y="18308"/>
                    <a:pt x="1533051" y="37211"/>
                    <a:pt x="1666464" y="6534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23"/>
            <p:cNvSpPr/>
            <p:nvPr/>
          </p:nvSpPr>
          <p:spPr>
            <a:xfrm rot="118849">
              <a:off x="3788987" y="1593944"/>
              <a:ext cx="4718447" cy="208541"/>
            </a:xfrm>
            <a:custGeom>
              <a:avLst/>
              <a:gdLst/>
              <a:ahLst/>
              <a:cxnLst/>
              <a:rect l="l" t="t" r="r" b="b"/>
              <a:pathLst>
                <a:path w="1124777" h="86032" extrusionOk="0">
                  <a:moveTo>
                    <a:pt x="-56" y="86746"/>
                  </a:moveTo>
                  <a:cubicBezTo>
                    <a:pt x="369218" y="7088"/>
                    <a:pt x="748261" y="-17445"/>
                    <a:pt x="1124721" y="13948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8" name="Google Shape;1288;p23"/>
          <p:cNvSpPr/>
          <p:nvPr/>
        </p:nvSpPr>
        <p:spPr>
          <a:xfrm>
            <a:off x="3755250" y="2509700"/>
            <a:ext cx="4681500" cy="2475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9" name="Google Shape;1289;p23"/>
          <p:cNvSpPr txBox="1">
            <a:spLocks noGrp="1"/>
          </p:cNvSpPr>
          <p:nvPr>
            <p:ph type="title"/>
          </p:nvPr>
        </p:nvSpPr>
        <p:spPr>
          <a:xfrm>
            <a:off x="2476800" y="1291050"/>
            <a:ext cx="7238400" cy="645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Montserrat Alternates Black" panose="00000A00000000000000" pitchFamily="2" charset="-52"/>
              </a:rPr>
              <a:t>РЕПЕТИТОРСТВО</a:t>
            </a:r>
            <a:endParaRPr dirty="0">
              <a:latin typeface="Montserrat Alternates Black" panose="00000A00000000000000" pitchFamily="2" charset="-52"/>
            </a:endParaRPr>
          </a:p>
        </p:txBody>
      </p:sp>
      <p:sp>
        <p:nvSpPr>
          <p:cNvPr id="1290" name="Google Shape;1290;p23"/>
          <p:cNvSpPr txBox="1">
            <a:spLocks noGrp="1"/>
          </p:cNvSpPr>
          <p:nvPr>
            <p:ph type="body" idx="1"/>
          </p:nvPr>
        </p:nvSpPr>
        <p:spPr>
          <a:xfrm>
            <a:off x="2433453" y="2329396"/>
            <a:ext cx="7238400" cy="316445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aveat"/>
                <a:ea typeface="Caveat"/>
                <a:cs typeface="Caveat"/>
                <a:sym typeface="Caveat"/>
              </a:rPr>
              <a:t>ФОРМАТ «СТУДЕНТ-СТУДЕНТ»</a:t>
            </a:r>
            <a:endParaRPr b="1" dirty="0">
              <a:latin typeface="Caveat"/>
              <a:ea typeface="Caveat"/>
              <a:cs typeface="Caveat"/>
              <a:sym typeface="Cavea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latin typeface="Montserrat Alternates ExtraBold" panose="00000900000000000000" pitchFamily="2" charset="-52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Montserrat Alternates ExtraBold" panose="00000900000000000000" pitchFamily="2" charset="-52"/>
              </a:rPr>
              <a:t>Е</a:t>
            </a:r>
            <a:r>
              <a:rPr lang="ru-RU" sz="2000">
                <a:latin typeface="Montserrat Alternates ExtraBold" panose="00000900000000000000" pitchFamily="2" charset="-52"/>
              </a:rPr>
              <a:t>сли </a:t>
            </a:r>
            <a:r>
              <a:rPr lang="ru-RU" sz="2000" dirty="0">
                <a:latin typeface="Montserrat Alternates ExtraBold" panose="00000900000000000000" pitchFamily="2" charset="-52"/>
              </a:rPr>
              <a:t>у студента возникли трудности в понимании определенной дисциплины, он смело может обратиться в наше сообщество. Кураторы найдут подходящего студента или преподавателя, готового помочь разобраться в теме.</a:t>
            </a:r>
            <a:endParaRPr lang="en-US" sz="2000" dirty="0">
              <a:latin typeface="Montserrat Alternates ExtraBold" panose="00000900000000000000" pitchFamily="2" charset="-52"/>
            </a:endParaRPr>
          </a:p>
        </p:txBody>
      </p:sp>
      <p:grpSp>
        <p:nvGrpSpPr>
          <p:cNvPr id="1291" name="Google Shape;1291;p23"/>
          <p:cNvGrpSpPr/>
          <p:nvPr/>
        </p:nvGrpSpPr>
        <p:grpSpPr>
          <a:xfrm rot="-2999664" flipH="1">
            <a:off x="11053967" y="4355736"/>
            <a:ext cx="874940" cy="2951792"/>
            <a:chOff x="4956637" y="584511"/>
            <a:chExt cx="1835125" cy="6191178"/>
          </a:xfrm>
        </p:grpSpPr>
        <p:sp>
          <p:nvSpPr>
            <p:cNvPr id="1292" name="Google Shape;1292;p23"/>
            <p:cNvSpPr/>
            <p:nvPr/>
          </p:nvSpPr>
          <p:spPr>
            <a:xfrm>
              <a:off x="4956647" y="584609"/>
              <a:ext cx="1835115" cy="6190985"/>
            </a:xfrm>
            <a:custGeom>
              <a:avLst/>
              <a:gdLst/>
              <a:ahLst/>
              <a:cxnLst/>
              <a:rect l="l" t="t" r="r" b="b"/>
              <a:pathLst>
                <a:path w="1835115" h="6190985" extrusionOk="0">
                  <a:moveTo>
                    <a:pt x="1114204" y="0"/>
                  </a:moveTo>
                  <a:lnTo>
                    <a:pt x="1114204" y="1"/>
                  </a:lnTo>
                  <a:lnTo>
                    <a:pt x="1114204" y="0"/>
                  </a:lnTo>
                  <a:lnTo>
                    <a:pt x="1114204" y="1"/>
                  </a:lnTo>
                  <a:lnTo>
                    <a:pt x="1114204" y="614024"/>
                  </a:lnTo>
                  <a:lnTo>
                    <a:pt x="1160492" y="614024"/>
                  </a:lnTo>
                  <a:cubicBezTo>
                    <a:pt x="1180700" y="614024"/>
                    <a:pt x="1197119" y="628851"/>
                    <a:pt x="1197119" y="647100"/>
                  </a:cubicBezTo>
                  <a:cubicBezTo>
                    <a:pt x="1197119" y="827994"/>
                    <a:pt x="1293043" y="998109"/>
                    <a:pt x="1455210" y="1104410"/>
                  </a:cubicBezTo>
                  <a:lnTo>
                    <a:pt x="1576961" y="1184191"/>
                  </a:lnTo>
                  <a:cubicBezTo>
                    <a:pt x="1739128" y="1290493"/>
                    <a:pt x="1835052" y="1460493"/>
                    <a:pt x="1835052" y="1641502"/>
                  </a:cubicBezTo>
                  <a:lnTo>
                    <a:pt x="1835052" y="1716437"/>
                  </a:lnTo>
                  <a:lnTo>
                    <a:pt x="1835115" y="1716437"/>
                  </a:lnTo>
                  <a:lnTo>
                    <a:pt x="1603358" y="5992926"/>
                  </a:lnTo>
                  <a:cubicBezTo>
                    <a:pt x="1597358" y="6103846"/>
                    <a:pt x="1496004" y="6190985"/>
                    <a:pt x="1373053" y="6190985"/>
                  </a:cubicBezTo>
                  <a:lnTo>
                    <a:pt x="462126" y="6190985"/>
                  </a:lnTo>
                  <a:cubicBezTo>
                    <a:pt x="339174" y="6190985"/>
                    <a:pt x="237820" y="6103846"/>
                    <a:pt x="231821" y="5992926"/>
                  </a:cubicBezTo>
                  <a:lnTo>
                    <a:pt x="0" y="1716437"/>
                  </a:lnTo>
                  <a:lnTo>
                    <a:pt x="0" y="1641502"/>
                  </a:lnTo>
                  <a:cubicBezTo>
                    <a:pt x="0" y="1460493"/>
                    <a:pt x="95924" y="1290493"/>
                    <a:pt x="258091" y="1184191"/>
                  </a:cubicBezTo>
                  <a:lnTo>
                    <a:pt x="379842" y="1104410"/>
                  </a:lnTo>
                  <a:cubicBezTo>
                    <a:pt x="542009" y="998109"/>
                    <a:pt x="637933" y="827994"/>
                    <a:pt x="637933" y="647100"/>
                  </a:cubicBezTo>
                  <a:cubicBezTo>
                    <a:pt x="637933" y="628851"/>
                    <a:pt x="654352" y="614024"/>
                    <a:pt x="674560" y="614024"/>
                  </a:cubicBezTo>
                  <a:lnTo>
                    <a:pt x="720911" y="614024"/>
                  </a:lnTo>
                  <a:lnTo>
                    <a:pt x="720911" y="193328"/>
                  </a:lnTo>
                  <a:lnTo>
                    <a:pt x="720911" y="193327"/>
                  </a:lnTo>
                  <a:lnTo>
                    <a:pt x="720911" y="193326"/>
                  </a:lnTo>
                  <a:lnTo>
                    <a:pt x="720913" y="19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000000">
                  <a:alpha val="5299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93" name="Google Shape;1293;p23"/>
            <p:cNvGrpSpPr/>
            <p:nvPr/>
          </p:nvGrpSpPr>
          <p:grpSpPr>
            <a:xfrm>
              <a:off x="4956637" y="584511"/>
              <a:ext cx="1835115" cy="6191178"/>
              <a:chOff x="5775584" y="523589"/>
              <a:chExt cx="1835115" cy="6855473"/>
            </a:xfrm>
          </p:grpSpPr>
          <p:sp>
            <p:nvSpPr>
              <p:cNvPr id="1294" name="Google Shape;1294;p23"/>
              <p:cNvSpPr/>
              <p:nvPr/>
            </p:nvSpPr>
            <p:spPr>
              <a:xfrm>
                <a:off x="5775584" y="2424252"/>
                <a:ext cx="1835115" cy="4954810"/>
              </a:xfrm>
              <a:custGeom>
                <a:avLst/>
                <a:gdLst/>
                <a:ahLst/>
                <a:cxnLst/>
                <a:rect l="l" t="t" r="r" b="b"/>
                <a:pathLst>
                  <a:path w="1835115" h="4954810" extrusionOk="0">
                    <a:moveTo>
                      <a:pt x="0" y="0"/>
                    </a:moveTo>
                    <a:lnTo>
                      <a:pt x="1835115" y="0"/>
                    </a:lnTo>
                    <a:lnTo>
                      <a:pt x="1603358" y="4735493"/>
                    </a:lnTo>
                    <a:cubicBezTo>
                      <a:pt x="1597358" y="4858318"/>
                      <a:pt x="1496004" y="4954810"/>
                      <a:pt x="1373053" y="4954810"/>
                    </a:cubicBezTo>
                    <a:lnTo>
                      <a:pt x="462126" y="4954810"/>
                    </a:lnTo>
                    <a:cubicBezTo>
                      <a:pt x="339174" y="4954810"/>
                      <a:pt x="237820" y="4858318"/>
                      <a:pt x="231821" y="47354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5" name="Google Shape;1295;p23"/>
              <p:cNvSpPr/>
              <p:nvPr/>
            </p:nvSpPr>
            <p:spPr>
              <a:xfrm>
                <a:off x="7015076" y="2463594"/>
                <a:ext cx="475702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475702" h="4876189" extrusionOk="0">
                    <a:moveTo>
                      <a:pt x="0" y="4876190"/>
                    </a:moveTo>
                    <a:cubicBezTo>
                      <a:pt x="34732" y="4836848"/>
                      <a:pt x="58097" y="4771426"/>
                      <a:pt x="60307" y="4696215"/>
                    </a:cubicBezTo>
                    <a:lnTo>
                      <a:pt x="196899" y="0"/>
                    </a:lnTo>
                    <a:lnTo>
                      <a:pt x="475703" y="0"/>
                    </a:lnTo>
                    <a:lnTo>
                      <a:pt x="245903" y="4696215"/>
                    </a:lnTo>
                    <a:cubicBezTo>
                      <a:pt x="242240" y="4771173"/>
                      <a:pt x="203025" y="4836469"/>
                      <a:pt x="144991" y="4875811"/>
                    </a:cubicBezTo>
                    <a:cubicBezTo>
                      <a:pt x="141202" y="4876063"/>
                      <a:pt x="137413" y="4876190"/>
                      <a:pt x="133560" y="4876190"/>
                    </a:cubicBezTo>
                    <a:lnTo>
                      <a:pt x="0" y="4876190"/>
                    </a:ln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6" name="Google Shape;1296;p23"/>
              <p:cNvSpPr/>
              <p:nvPr/>
            </p:nvSpPr>
            <p:spPr>
              <a:xfrm>
                <a:off x="5816883" y="2463594"/>
                <a:ext cx="610841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610841" h="4876189" extrusionOk="0">
                    <a:moveTo>
                      <a:pt x="0" y="0"/>
                    </a:moveTo>
                    <a:lnTo>
                      <a:pt x="401881" y="0"/>
                    </a:lnTo>
                    <a:lnTo>
                      <a:pt x="546872" y="4696215"/>
                    </a:lnTo>
                    <a:cubicBezTo>
                      <a:pt x="549208" y="4771426"/>
                      <a:pt x="574152" y="4836848"/>
                      <a:pt x="610842" y="4876190"/>
                    </a:cubicBezTo>
                    <a:lnTo>
                      <a:pt x="420763" y="4876190"/>
                    </a:lnTo>
                    <a:cubicBezTo>
                      <a:pt x="318651" y="4876190"/>
                      <a:pt x="234789" y="4796243"/>
                      <a:pt x="229800" y="469425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7" name="Google Shape;1297;p23"/>
              <p:cNvSpPr/>
              <p:nvPr/>
            </p:nvSpPr>
            <p:spPr>
              <a:xfrm>
                <a:off x="5775584" y="1203516"/>
                <a:ext cx="1835051" cy="1220736"/>
              </a:xfrm>
              <a:custGeom>
                <a:avLst/>
                <a:gdLst/>
                <a:ahLst/>
                <a:cxnLst/>
                <a:rect l="l" t="t" r="r" b="b"/>
                <a:pathLst>
                  <a:path w="1835051" h="1220736" extrusionOk="0">
                    <a:moveTo>
                      <a:pt x="0" y="1220737"/>
                    </a:moveTo>
                    <a:lnTo>
                      <a:pt x="0" y="1137759"/>
                    </a:lnTo>
                    <a:cubicBezTo>
                      <a:pt x="0" y="937323"/>
                      <a:pt x="95924" y="749075"/>
                      <a:pt x="258091" y="631365"/>
                    </a:cubicBezTo>
                    <a:lnTo>
                      <a:pt x="379842" y="543020"/>
                    </a:lnTo>
                    <a:cubicBezTo>
                      <a:pt x="542009" y="425310"/>
                      <a:pt x="637933" y="236936"/>
                      <a:pt x="637933" y="36627"/>
                    </a:cubicBezTo>
                    <a:lnTo>
                      <a:pt x="637933" y="36627"/>
                    </a:lnTo>
                    <a:cubicBezTo>
                      <a:pt x="637933" y="16419"/>
                      <a:pt x="654352" y="0"/>
                      <a:pt x="674560" y="0"/>
                    </a:cubicBezTo>
                    <a:lnTo>
                      <a:pt x="1160492" y="0"/>
                    </a:lnTo>
                    <a:cubicBezTo>
                      <a:pt x="1180700" y="0"/>
                      <a:pt x="1197119" y="16419"/>
                      <a:pt x="1197119" y="36627"/>
                    </a:cubicBezTo>
                    <a:lnTo>
                      <a:pt x="1197119" y="36627"/>
                    </a:lnTo>
                    <a:cubicBezTo>
                      <a:pt x="1197119" y="236936"/>
                      <a:pt x="1293043" y="425310"/>
                      <a:pt x="1455210" y="543020"/>
                    </a:cubicBezTo>
                    <a:lnTo>
                      <a:pt x="1576961" y="631365"/>
                    </a:lnTo>
                    <a:cubicBezTo>
                      <a:pt x="1739128" y="749075"/>
                      <a:pt x="1835052" y="937323"/>
                      <a:pt x="1835052" y="1137759"/>
                    </a:cubicBezTo>
                    <a:lnTo>
                      <a:pt x="1835052" y="1220737"/>
                    </a:lnTo>
                    <a:lnTo>
                      <a:pt x="0" y="1220737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8" name="Google Shape;1298;p23"/>
              <p:cNvSpPr/>
              <p:nvPr/>
            </p:nvSpPr>
            <p:spPr>
              <a:xfrm>
                <a:off x="6834027" y="1242984"/>
                <a:ext cx="658709" cy="1142115"/>
              </a:xfrm>
              <a:custGeom>
                <a:avLst/>
                <a:gdLst/>
                <a:ahLst/>
                <a:cxnLst/>
                <a:rect l="l" t="t" r="r" b="b"/>
                <a:pathLst>
                  <a:path w="658709" h="1142115" extrusionOk="0">
                    <a:moveTo>
                      <a:pt x="0" y="0"/>
                    </a:moveTo>
                    <a:lnTo>
                      <a:pt x="20713" y="0"/>
                    </a:lnTo>
                    <a:cubicBezTo>
                      <a:pt x="20965" y="61634"/>
                      <a:pt x="30312" y="122194"/>
                      <a:pt x="47993" y="179723"/>
                    </a:cubicBezTo>
                    <a:cubicBezTo>
                      <a:pt x="51530" y="191405"/>
                      <a:pt x="55445" y="203025"/>
                      <a:pt x="59676" y="214455"/>
                    </a:cubicBezTo>
                    <a:cubicBezTo>
                      <a:pt x="68201" y="237378"/>
                      <a:pt x="78052" y="259796"/>
                      <a:pt x="89040" y="281456"/>
                    </a:cubicBezTo>
                    <a:cubicBezTo>
                      <a:pt x="91819" y="286824"/>
                      <a:pt x="94661" y="292191"/>
                      <a:pt x="97565" y="297559"/>
                    </a:cubicBezTo>
                    <a:cubicBezTo>
                      <a:pt x="103312" y="308294"/>
                      <a:pt x="109501" y="318777"/>
                      <a:pt x="116068" y="329133"/>
                    </a:cubicBezTo>
                    <a:cubicBezTo>
                      <a:pt x="122509" y="339490"/>
                      <a:pt x="129329" y="349594"/>
                      <a:pt x="136402" y="359571"/>
                    </a:cubicBezTo>
                    <a:cubicBezTo>
                      <a:pt x="139939" y="364560"/>
                      <a:pt x="143475" y="369549"/>
                      <a:pt x="147138" y="374412"/>
                    </a:cubicBezTo>
                    <a:cubicBezTo>
                      <a:pt x="154589" y="384136"/>
                      <a:pt x="162230" y="393672"/>
                      <a:pt x="170187" y="403018"/>
                    </a:cubicBezTo>
                    <a:cubicBezTo>
                      <a:pt x="189953" y="426320"/>
                      <a:pt x="211739" y="448359"/>
                      <a:pt x="235041" y="468819"/>
                    </a:cubicBezTo>
                    <a:cubicBezTo>
                      <a:pt x="244324" y="476966"/>
                      <a:pt x="253923" y="484796"/>
                      <a:pt x="263900" y="492437"/>
                    </a:cubicBezTo>
                    <a:cubicBezTo>
                      <a:pt x="268763" y="496226"/>
                      <a:pt x="273752" y="500015"/>
                      <a:pt x="278867" y="503741"/>
                    </a:cubicBezTo>
                    <a:lnTo>
                      <a:pt x="400618" y="592087"/>
                    </a:lnTo>
                    <a:cubicBezTo>
                      <a:pt x="562786" y="709797"/>
                      <a:pt x="658709" y="898044"/>
                      <a:pt x="658709" y="1098480"/>
                    </a:cubicBezTo>
                    <a:lnTo>
                      <a:pt x="658709" y="1142116"/>
                    </a:lnTo>
                    <a:lnTo>
                      <a:pt x="379085" y="1142116"/>
                    </a:lnTo>
                    <a:lnTo>
                      <a:pt x="379085" y="1098480"/>
                    </a:lnTo>
                    <a:cubicBezTo>
                      <a:pt x="379085" y="898044"/>
                      <a:pt x="322061" y="709797"/>
                      <a:pt x="225695" y="592087"/>
                    </a:cubicBezTo>
                    <a:lnTo>
                      <a:pt x="153326" y="503741"/>
                    </a:lnTo>
                    <a:cubicBezTo>
                      <a:pt x="105207" y="444886"/>
                      <a:pt x="66812" y="368349"/>
                      <a:pt x="40479" y="281582"/>
                    </a:cubicBezTo>
                    <a:cubicBezTo>
                      <a:pt x="14587" y="195257"/>
                      <a:pt x="316" y="9920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9" name="Google Shape;1299;p23"/>
              <p:cNvSpPr/>
              <p:nvPr/>
            </p:nvSpPr>
            <p:spPr>
              <a:xfrm>
                <a:off x="5814925" y="1242984"/>
                <a:ext cx="804899" cy="1141989"/>
              </a:xfrm>
              <a:custGeom>
                <a:avLst/>
                <a:gdLst/>
                <a:ahLst/>
                <a:cxnLst/>
                <a:rect l="l" t="t" r="r" b="b"/>
                <a:pathLst>
                  <a:path w="804899" h="1141989" extrusionOk="0">
                    <a:moveTo>
                      <a:pt x="0" y="1141927"/>
                    </a:moveTo>
                    <a:lnTo>
                      <a:pt x="0" y="1098290"/>
                    </a:lnTo>
                    <a:cubicBezTo>
                      <a:pt x="0" y="911116"/>
                      <a:pt x="90430" y="733730"/>
                      <a:pt x="241861" y="623788"/>
                    </a:cubicBezTo>
                    <a:lnTo>
                      <a:pt x="363613" y="535442"/>
                    </a:lnTo>
                    <a:cubicBezTo>
                      <a:pt x="534684" y="411164"/>
                      <a:pt x="637049" y="211297"/>
                      <a:pt x="637933" y="0"/>
                    </a:cubicBezTo>
                    <a:lnTo>
                      <a:pt x="804899" y="0"/>
                    </a:lnTo>
                    <a:cubicBezTo>
                      <a:pt x="804394" y="199236"/>
                      <a:pt x="743834" y="386410"/>
                      <a:pt x="642101" y="503615"/>
                    </a:cubicBezTo>
                    <a:lnTo>
                      <a:pt x="565438" y="591960"/>
                    </a:lnTo>
                    <a:cubicBezTo>
                      <a:pt x="463199" y="709670"/>
                      <a:pt x="402639" y="897918"/>
                      <a:pt x="402639" y="1098354"/>
                    </a:cubicBezTo>
                    <a:lnTo>
                      <a:pt x="402639" y="1141990"/>
                    </a:lnTo>
                    <a:lnTo>
                      <a:pt x="0" y="1141927"/>
                    </a:lnTo>
                    <a:close/>
                  </a:path>
                </a:pathLst>
              </a:custGeom>
              <a:solidFill>
                <a:srgbClr val="3E3E3E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0" name="Google Shape;1300;p23"/>
              <p:cNvSpPr/>
              <p:nvPr/>
            </p:nvSpPr>
            <p:spPr>
              <a:xfrm>
                <a:off x="6496495" y="523589"/>
                <a:ext cx="393293" cy="679990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679990" extrusionOk="0">
                    <a:moveTo>
                      <a:pt x="0" y="214076"/>
                    </a:moveTo>
                    <a:lnTo>
                      <a:pt x="393293" y="0"/>
                    </a:lnTo>
                    <a:lnTo>
                      <a:pt x="393293" y="679990"/>
                    </a:lnTo>
                    <a:lnTo>
                      <a:pt x="0" y="67999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1" name="Google Shape;1301;p23"/>
              <p:cNvSpPr/>
              <p:nvPr/>
            </p:nvSpPr>
            <p:spPr>
              <a:xfrm>
                <a:off x="6496495" y="737664"/>
                <a:ext cx="159577" cy="465977"/>
              </a:xfrm>
              <a:custGeom>
                <a:avLst/>
                <a:gdLst/>
                <a:ahLst/>
                <a:cxnLst/>
                <a:rect l="l" t="t" r="r" b="b"/>
                <a:pathLst>
                  <a:path w="159577" h="465977" extrusionOk="0">
                    <a:moveTo>
                      <a:pt x="0" y="465978"/>
                    </a:moveTo>
                    <a:lnTo>
                      <a:pt x="0" y="0"/>
                    </a:lnTo>
                    <a:cubicBezTo>
                      <a:pt x="4168" y="1831"/>
                      <a:pt x="8525" y="3663"/>
                      <a:pt x="12819" y="5241"/>
                    </a:cubicBezTo>
                    <a:cubicBezTo>
                      <a:pt x="16861" y="6820"/>
                      <a:pt x="20966" y="8273"/>
                      <a:pt x="25133" y="9599"/>
                    </a:cubicBezTo>
                    <a:cubicBezTo>
                      <a:pt x="28038" y="10546"/>
                      <a:pt x="30880" y="11304"/>
                      <a:pt x="33785" y="12061"/>
                    </a:cubicBezTo>
                    <a:cubicBezTo>
                      <a:pt x="34164" y="12188"/>
                      <a:pt x="34732" y="12314"/>
                      <a:pt x="35111" y="12440"/>
                    </a:cubicBezTo>
                    <a:cubicBezTo>
                      <a:pt x="37574" y="13198"/>
                      <a:pt x="39973" y="13767"/>
                      <a:pt x="42436" y="14272"/>
                    </a:cubicBezTo>
                    <a:cubicBezTo>
                      <a:pt x="45215" y="15029"/>
                      <a:pt x="47930" y="15724"/>
                      <a:pt x="50709" y="16229"/>
                    </a:cubicBezTo>
                    <a:cubicBezTo>
                      <a:pt x="52035" y="16608"/>
                      <a:pt x="53172" y="16735"/>
                      <a:pt x="54498" y="16987"/>
                    </a:cubicBezTo>
                    <a:cubicBezTo>
                      <a:pt x="57276" y="17619"/>
                      <a:pt x="59992" y="18061"/>
                      <a:pt x="62770" y="18440"/>
                    </a:cubicBezTo>
                    <a:cubicBezTo>
                      <a:pt x="68769" y="19513"/>
                      <a:pt x="74832" y="20271"/>
                      <a:pt x="81020" y="20902"/>
                    </a:cubicBezTo>
                    <a:cubicBezTo>
                      <a:pt x="81147" y="20902"/>
                      <a:pt x="81147" y="20902"/>
                      <a:pt x="81147" y="20902"/>
                    </a:cubicBezTo>
                    <a:lnTo>
                      <a:pt x="82094" y="20902"/>
                    </a:lnTo>
                    <a:cubicBezTo>
                      <a:pt x="91124" y="21850"/>
                      <a:pt x="100028" y="22228"/>
                      <a:pt x="109248" y="22228"/>
                    </a:cubicBezTo>
                    <a:cubicBezTo>
                      <a:pt x="114237" y="22228"/>
                      <a:pt x="119226" y="22102"/>
                      <a:pt x="124214" y="21850"/>
                    </a:cubicBezTo>
                    <a:cubicBezTo>
                      <a:pt x="136150" y="21344"/>
                      <a:pt x="147958" y="20018"/>
                      <a:pt x="159578" y="17808"/>
                    </a:cubicBezTo>
                    <a:lnTo>
                      <a:pt x="159578" y="465978"/>
                    </a:lnTo>
                    <a:lnTo>
                      <a:pt x="0" y="465978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2" name="Google Shape;1302;p23"/>
              <p:cNvSpPr/>
              <p:nvPr/>
            </p:nvSpPr>
            <p:spPr>
              <a:xfrm>
                <a:off x="6737977" y="647298"/>
                <a:ext cx="96113" cy="556344"/>
              </a:xfrm>
              <a:custGeom>
                <a:avLst/>
                <a:gdLst/>
                <a:ahLst/>
                <a:cxnLst/>
                <a:rect l="l" t="t" r="r" b="b"/>
                <a:pathLst>
                  <a:path w="96113" h="556344" extrusionOk="0">
                    <a:moveTo>
                      <a:pt x="0" y="556344"/>
                    </a:moveTo>
                    <a:lnTo>
                      <a:pt x="0" y="80389"/>
                    </a:lnTo>
                    <a:cubicBezTo>
                      <a:pt x="2084" y="79442"/>
                      <a:pt x="4168" y="78305"/>
                      <a:pt x="6189" y="77231"/>
                    </a:cubicBezTo>
                    <a:cubicBezTo>
                      <a:pt x="41173" y="58224"/>
                      <a:pt x="72116" y="31511"/>
                      <a:pt x="96113" y="0"/>
                    </a:cubicBezTo>
                    <a:lnTo>
                      <a:pt x="96113" y="556281"/>
                    </a:lnTo>
                    <a:lnTo>
                      <a:pt x="0" y="556344"/>
                    </a:ln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3" name="Google Shape;1303;p23"/>
              <p:cNvSpPr/>
              <p:nvPr/>
            </p:nvSpPr>
            <p:spPr>
              <a:xfrm>
                <a:off x="6496495" y="523589"/>
                <a:ext cx="393293" cy="236303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3" extrusionOk="0">
                    <a:moveTo>
                      <a:pt x="0" y="214076"/>
                    </a:moveTo>
                    <a:lnTo>
                      <a:pt x="393293" y="0"/>
                    </a:ln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18714" y="150611"/>
                      <a:pt x="285687" y="180354"/>
                      <a:pt x="247671" y="200941"/>
                    </a:cubicBezTo>
                    <a:cubicBezTo>
                      <a:pt x="228663" y="211297"/>
                      <a:pt x="208455" y="219443"/>
                      <a:pt x="187742" y="225569"/>
                    </a:cubicBezTo>
                    <a:cubicBezTo>
                      <a:pt x="166903" y="231189"/>
                      <a:pt x="145685" y="234978"/>
                      <a:pt x="124151" y="235925"/>
                    </a:cubicBezTo>
                    <a:cubicBezTo>
                      <a:pt x="81399" y="238072"/>
                      <a:pt x="38332" y="231126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4" name="Google Shape;1304;p23"/>
              <p:cNvSpPr/>
              <p:nvPr/>
            </p:nvSpPr>
            <p:spPr>
              <a:xfrm>
                <a:off x="6496495" y="523589"/>
                <a:ext cx="393293" cy="236304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4" extrusionOk="0">
                    <a:moveTo>
                      <a:pt x="0" y="214076"/>
                    </a:moveTo>
                    <a:cubicBezTo>
                      <a:pt x="18503" y="216981"/>
                      <a:pt x="36816" y="218812"/>
                      <a:pt x="55192" y="219191"/>
                    </a:cubicBezTo>
                    <a:cubicBezTo>
                      <a:pt x="77737" y="219949"/>
                      <a:pt x="100155" y="218686"/>
                      <a:pt x="122194" y="215528"/>
                    </a:cubicBezTo>
                    <a:cubicBezTo>
                      <a:pt x="152063" y="211234"/>
                      <a:pt x="181049" y="203088"/>
                      <a:pt x="208329" y="191279"/>
                    </a:cubicBezTo>
                    <a:lnTo>
                      <a:pt x="208455" y="191279"/>
                    </a:lnTo>
                    <a:cubicBezTo>
                      <a:pt x="217486" y="187237"/>
                      <a:pt x="226390" y="182880"/>
                      <a:pt x="235041" y="178018"/>
                    </a:cubicBezTo>
                    <a:cubicBezTo>
                      <a:pt x="237251" y="176944"/>
                      <a:pt x="239399" y="175807"/>
                      <a:pt x="241482" y="174607"/>
                    </a:cubicBezTo>
                    <a:cubicBezTo>
                      <a:pt x="248050" y="170945"/>
                      <a:pt x="254175" y="166588"/>
                      <a:pt x="260617" y="162799"/>
                    </a:cubicBezTo>
                    <a:cubicBezTo>
                      <a:pt x="268637" y="156799"/>
                      <a:pt x="276972" y="151369"/>
                      <a:pt x="284487" y="144864"/>
                    </a:cubicBezTo>
                    <a:cubicBezTo>
                      <a:pt x="300337" y="132676"/>
                      <a:pt x="314104" y="118152"/>
                      <a:pt x="327618" y="103186"/>
                    </a:cubicBezTo>
                    <a:cubicBezTo>
                      <a:pt x="331028" y="99271"/>
                      <a:pt x="334438" y="95292"/>
                      <a:pt x="337595" y="91251"/>
                    </a:cubicBezTo>
                    <a:cubicBezTo>
                      <a:pt x="359635" y="63844"/>
                      <a:pt x="378074" y="33027"/>
                      <a:pt x="393293" y="0"/>
                    </a:cubicBez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41637" y="118531"/>
                      <a:pt x="339679" y="121120"/>
                      <a:pt x="337595" y="123772"/>
                    </a:cubicBezTo>
                    <a:lnTo>
                      <a:pt x="337469" y="123899"/>
                    </a:lnTo>
                    <a:cubicBezTo>
                      <a:pt x="334817" y="127435"/>
                      <a:pt x="332102" y="130845"/>
                      <a:pt x="329197" y="134129"/>
                    </a:cubicBezTo>
                    <a:lnTo>
                      <a:pt x="327239" y="136465"/>
                    </a:lnTo>
                    <a:cubicBezTo>
                      <a:pt x="325029" y="139118"/>
                      <a:pt x="322755" y="141580"/>
                      <a:pt x="320419" y="144043"/>
                    </a:cubicBezTo>
                    <a:cubicBezTo>
                      <a:pt x="318461" y="146380"/>
                      <a:pt x="316251" y="148653"/>
                      <a:pt x="313851" y="150863"/>
                    </a:cubicBezTo>
                    <a:cubicBezTo>
                      <a:pt x="313220" y="151811"/>
                      <a:pt x="312273" y="152568"/>
                      <a:pt x="311515" y="153326"/>
                    </a:cubicBezTo>
                    <a:cubicBezTo>
                      <a:pt x="308231" y="156610"/>
                      <a:pt x="304947" y="159767"/>
                      <a:pt x="301537" y="162609"/>
                    </a:cubicBezTo>
                    <a:cubicBezTo>
                      <a:pt x="301032" y="163241"/>
                      <a:pt x="300337" y="163809"/>
                      <a:pt x="299832" y="164188"/>
                    </a:cubicBezTo>
                    <a:cubicBezTo>
                      <a:pt x="296801" y="166966"/>
                      <a:pt x="293833" y="169556"/>
                      <a:pt x="290676" y="171892"/>
                    </a:cubicBezTo>
                    <a:cubicBezTo>
                      <a:pt x="277288" y="182880"/>
                      <a:pt x="262890" y="192605"/>
                      <a:pt x="247671" y="200878"/>
                    </a:cubicBezTo>
                    <a:cubicBezTo>
                      <a:pt x="245713" y="201951"/>
                      <a:pt x="243630" y="203088"/>
                      <a:pt x="241482" y="204035"/>
                    </a:cubicBezTo>
                    <a:cubicBezTo>
                      <a:pt x="241356" y="204161"/>
                      <a:pt x="241230" y="204161"/>
                      <a:pt x="241104" y="204161"/>
                    </a:cubicBezTo>
                    <a:cubicBezTo>
                      <a:pt x="236936" y="206372"/>
                      <a:pt x="232705" y="208455"/>
                      <a:pt x="228411" y="210350"/>
                    </a:cubicBezTo>
                    <a:cubicBezTo>
                      <a:pt x="224748" y="212055"/>
                      <a:pt x="220959" y="213760"/>
                      <a:pt x="217107" y="215212"/>
                    </a:cubicBezTo>
                    <a:cubicBezTo>
                      <a:pt x="214455" y="216412"/>
                      <a:pt x="211739" y="217423"/>
                      <a:pt x="208961" y="218370"/>
                    </a:cubicBezTo>
                    <a:cubicBezTo>
                      <a:pt x="206498" y="219443"/>
                      <a:pt x="203972" y="220327"/>
                      <a:pt x="201509" y="221148"/>
                    </a:cubicBezTo>
                    <a:cubicBezTo>
                      <a:pt x="197594" y="222601"/>
                      <a:pt x="193615" y="223801"/>
                      <a:pt x="189574" y="225064"/>
                    </a:cubicBezTo>
                    <a:cubicBezTo>
                      <a:pt x="188942" y="225190"/>
                      <a:pt x="188374" y="225443"/>
                      <a:pt x="187742" y="225569"/>
                    </a:cubicBezTo>
                    <a:cubicBezTo>
                      <a:pt x="178460" y="228032"/>
                      <a:pt x="168987" y="230305"/>
                      <a:pt x="159578" y="231884"/>
                    </a:cubicBezTo>
                    <a:cubicBezTo>
                      <a:pt x="147895" y="234094"/>
                      <a:pt x="136086" y="235420"/>
                      <a:pt x="124214" y="235925"/>
                    </a:cubicBezTo>
                    <a:cubicBezTo>
                      <a:pt x="119226" y="236178"/>
                      <a:pt x="114237" y="236304"/>
                      <a:pt x="109248" y="236304"/>
                    </a:cubicBezTo>
                    <a:cubicBezTo>
                      <a:pt x="100091" y="236304"/>
                      <a:pt x="91187" y="235925"/>
                      <a:pt x="82094" y="234978"/>
                    </a:cubicBezTo>
                    <a:lnTo>
                      <a:pt x="81147" y="234978"/>
                    </a:lnTo>
                    <a:cubicBezTo>
                      <a:pt x="81147" y="234978"/>
                      <a:pt x="81147" y="234978"/>
                      <a:pt x="81020" y="234978"/>
                    </a:cubicBezTo>
                    <a:cubicBezTo>
                      <a:pt x="74832" y="234347"/>
                      <a:pt x="68833" y="233526"/>
                      <a:pt x="62770" y="232515"/>
                    </a:cubicBezTo>
                    <a:cubicBezTo>
                      <a:pt x="59865" y="232136"/>
                      <a:pt x="57276" y="231568"/>
                      <a:pt x="54498" y="231063"/>
                    </a:cubicBezTo>
                    <a:cubicBezTo>
                      <a:pt x="53172" y="230810"/>
                      <a:pt x="52035" y="230684"/>
                      <a:pt x="50709" y="230305"/>
                    </a:cubicBezTo>
                    <a:cubicBezTo>
                      <a:pt x="47930" y="229800"/>
                      <a:pt x="45215" y="229105"/>
                      <a:pt x="42436" y="228347"/>
                    </a:cubicBezTo>
                    <a:cubicBezTo>
                      <a:pt x="39973" y="227842"/>
                      <a:pt x="37574" y="227148"/>
                      <a:pt x="35111" y="226516"/>
                    </a:cubicBezTo>
                    <a:cubicBezTo>
                      <a:pt x="34732" y="226390"/>
                      <a:pt x="34164" y="226264"/>
                      <a:pt x="33785" y="226137"/>
                    </a:cubicBezTo>
                    <a:cubicBezTo>
                      <a:pt x="30880" y="225379"/>
                      <a:pt x="28038" y="224558"/>
                      <a:pt x="25133" y="223674"/>
                    </a:cubicBezTo>
                    <a:cubicBezTo>
                      <a:pt x="20966" y="222348"/>
                      <a:pt x="16861" y="220896"/>
                      <a:pt x="12819" y="219317"/>
                    </a:cubicBezTo>
                    <a:cubicBezTo>
                      <a:pt x="8525" y="217738"/>
                      <a:pt x="4231" y="215907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05" name="Google Shape;1305;p23"/>
          <p:cNvGrpSpPr/>
          <p:nvPr/>
        </p:nvGrpSpPr>
        <p:grpSpPr>
          <a:xfrm rot="-525537" flipH="1">
            <a:off x="9072938" y="4979428"/>
            <a:ext cx="874914" cy="2951707"/>
            <a:chOff x="4956637" y="584511"/>
            <a:chExt cx="1835125" cy="6191178"/>
          </a:xfrm>
        </p:grpSpPr>
        <p:sp>
          <p:nvSpPr>
            <p:cNvPr id="1306" name="Google Shape;1306;p23"/>
            <p:cNvSpPr/>
            <p:nvPr/>
          </p:nvSpPr>
          <p:spPr>
            <a:xfrm>
              <a:off x="4956647" y="584609"/>
              <a:ext cx="1835115" cy="6190985"/>
            </a:xfrm>
            <a:custGeom>
              <a:avLst/>
              <a:gdLst/>
              <a:ahLst/>
              <a:cxnLst/>
              <a:rect l="l" t="t" r="r" b="b"/>
              <a:pathLst>
                <a:path w="1835115" h="6190985" extrusionOk="0">
                  <a:moveTo>
                    <a:pt x="1114204" y="0"/>
                  </a:moveTo>
                  <a:lnTo>
                    <a:pt x="1114204" y="1"/>
                  </a:lnTo>
                  <a:lnTo>
                    <a:pt x="1114204" y="0"/>
                  </a:lnTo>
                  <a:lnTo>
                    <a:pt x="1114204" y="1"/>
                  </a:lnTo>
                  <a:lnTo>
                    <a:pt x="1114204" y="614024"/>
                  </a:lnTo>
                  <a:lnTo>
                    <a:pt x="1160492" y="614024"/>
                  </a:lnTo>
                  <a:cubicBezTo>
                    <a:pt x="1180700" y="614024"/>
                    <a:pt x="1197119" y="628851"/>
                    <a:pt x="1197119" y="647100"/>
                  </a:cubicBezTo>
                  <a:cubicBezTo>
                    <a:pt x="1197119" y="827994"/>
                    <a:pt x="1293043" y="998109"/>
                    <a:pt x="1455210" y="1104410"/>
                  </a:cubicBezTo>
                  <a:lnTo>
                    <a:pt x="1576961" y="1184191"/>
                  </a:lnTo>
                  <a:cubicBezTo>
                    <a:pt x="1739128" y="1290493"/>
                    <a:pt x="1835052" y="1460493"/>
                    <a:pt x="1835052" y="1641502"/>
                  </a:cubicBezTo>
                  <a:lnTo>
                    <a:pt x="1835052" y="1716437"/>
                  </a:lnTo>
                  <a:lnTo>
                    <a:pt x="1835115" y="1716437"/>
                  </a:lnTo>
                  <a:lnTo>
                    <a:pt x="1603358" y="5992926"/>
                  </a:lnTo>
                  <a:cubicBezTo>
                    <a:pt x="1597358" y="6103846"/>
                    <a:pt x="1496004" y="6190985"/>
                    <a:pt x="1373053" y="6190985"/>
                  </a:cubicBezTo>
                  <a:lnTo>
                    <a:pt x="462126" y="6190985"/>
                  </a:lnTo>
                  <a:cubicBezTo>
                    <a:pt x="339174" y="6190985"/>
                    <a:pt x="237820" y="6103846"/>
                    <a:pt x="231821" y="5992926"/>
                  </a:cubicBezTo>
                  <a:lnTo>
                    <a:pt x="0" y="1716437"/>
                  </a:lnTo>
                  <a:lnTo>
                    <a:pt x="0" y="1641502"/>
                  </a:lnTo>
                  <a:cubicBezTo>
                    <a:pt x="0" y="1460493"/>
                    <a:pt x="95924" y="1290493"/>
                    <a:pt x="258091" y="1184191"/>
                  </a:cubicBezTo>
                  <a:lnTo>
                    <a:pt x="379842" y="1104410"/>
                  </a:lnTo>
                  <a:cubicBezTo>
                    <a:pt x="542009" y="998109"/>
                    <a:pt x="637933" y="827994"/>
                    <a:pt x="637933" y="647100"/>
                  </a:cubicBezTo>
                  <a:cubicBezTo>
                    <a:pt x="637933" y="628851"/>
                    <a:pt x="654352" y="614024"/>
                    <a:pt x="674560" y="614024"/>
                  </a:cubicBezTo>
                  <a:lnTo>
                    <a:pt x="720911" y="614024"/>
                  </a:lnTo>
                  <a:lnTo>
                    <a:pt x="720911" y="193328"/>
                  </a:lnTo>
                  <a:lnTo>
                    <a:pt x="720911" y="193327"/>
                  </a:lnTo>
                  <a:lnTo>
                    <a:pt x="720911" y="193326"/>
                  </a:lnTo>
                  <a:lnTo>
                    <a:pt x="720913" y="19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000000">
                  <a:alpha val="5299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07" name="Google Shape;1307;p23"/>
            <p:cNvGrpSpPr/>
            <p:nvPr/>
          </p:nvGrpSpPr>
          <p:grpSpPr>
            <a:xfrm>
              <a:off x="4956637" y="584511"/>
              <a:ext cx="1835115" cy="6191178"/>
              <a:chOff x="5775584" y="523589"/>
              <a:chExt cx="1835115" cy="6855473"/>
            </a:xfrm>
          </p:grpSpPr>
          <p:sp>
            <p:nvSpPr>
              <p:cNvPr id="1308" name="Google Shape;1308;p23"/>
              <p:cNvSpPr/>
              <p:nvPr/>
            </p:nvSpPr>
            <p:spPr>
              <a:xfrm>
                <a:off x="5775584" y="2424252"/>
                <a:ext cx="1835115" cy="4954810"/>
              </a:xfrm>
              <a:custGeom>
                <a:avLst/>
                <a:gdLst/>
                <a:ahLst/>
                <a:cxnLst/>
                <a:rect l="l" t="t" r="r" b="b"/>
                <a:pathLst>
                  <a:path w="1835115" h="4954810" extrusionOk="0">
                    <a:moveTo>
                      <a:pt x="0" y="0"/>
                    </a:moveTo>
                    <a:lnTo>
                      <a:pt x="1835115" y="0"/>
                    </a:lnTo>
                    <a:lnTo>
                      <a:pt x="1603358" y="4735493"/>
                    </a:lnTo>
                    <a:cubicBezTo>
                      <a:pt x="1597358" y="4858318"/>
                      <a:pt x="1496004" y="4954810"/>
                      <a:pt x="1373053" y="4954810"/>
                    </a:cubicBezTo>
                    <a:lnTo>
                      <a:pt x="462126" y="4954810"/>
                    </a:lnTo>
                    <a:cubicBezTo>
                      <a:pt x="339174" y="4954810"/>
                      <a:pt x="237820" y="4858318"/>
                      <a:pt x="231821" y="47354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9" name="Google Shape;1309;p23"/>
              <p:cNvSpPr/>
              <p:nvPr/>
            </p:nvSpPr>
            <p:spPr>
              <a:xfrm>
                <a:off x="7015076" y="2463594"/>
                <a:ext cx="475702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475702" h="4876189" extrusionOk="0">
                    <a:moveTo>
                      <a:pt x="0" y="4876190"/>
                    </a:moveTo>
                    <a:cubicBezTo>
                      <a:pt x="34732" y="4836848"/>
                      <a:pt x="58097" y="4771426"/>
                      <a:pt x="60307" y="4696215"/>
                    </a:cubicBezTo>
                    <a:lnTo>
                      <a:pt x="196899" y="0"/>
                    </a:lnTo>
                    <a:lnTo>
                      <a:pt x="475703" y="0"/>
                    </a:lnTo>
                    <a:lnTo>
                      <a:pt x="245903" y="4696215"/>
                    </a:lnTo>
                    <a:cubicBezTo>
                      <a:pt x="242240" y="4771173"/>
                      <a:pt x="203025" y="4836469"/>
                      <a:pt x="144991" y="4875811"/>
                    </a:cubicBezTo>
                    <a:cubicBezTo>
                      <a:pt x="141202" y="4876063"/>
                      <a:pt x="137413" y="4876190"/>
                      <a:pt x="133560" y="4876190"/>
                    </a:cubicBezTo>
                    <a:lnTo>
                      <a:pt x="0" y="4876190"/>
                    </a:ln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0" name="Google Shape;1310;p23"/>
              <p:cNvSpPr/>
              <p:nvPr/>
            </p:nvSpPr>
            <p:spPr>
              <a:xfrm>
                <a:off x="5816883" y="2463594"/>
                <a:ext cx="610841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610841" h="4876189" extrusionOk="0">
                    <a:moveTo>
                      <a:pt x="0" y="0"/>
                    </a:moveTo>
                    <a:lnTo>
                      <a:pt x="401881" y="0"/>
                    </a:lnTo>
                    <a:lnTo>
                      <a:pt x="546872" y="4696215"/>
                    </a:lnTo>
                    <a:cubicBezTo>
                      <a:pt x="549208" y="4771426"/>
                      <a:pt x="574152" y="4836848"/>
                      <a:pt x="610842" y="4876190"/>
                    </a:cubicBezTo>
                    <a:lnTo>
                      <a:pt x="420763" y="4876190"/>
                    </a:lnTo>
                    <a:cubicBezTo>
                      <a:pt x="318651" y="4876190"/>
                      <a:pt x="234789" y="4796243"/>
                      <a:pt x="229800" y="469425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1" name="Google Shape;1311;p23"/>
              <p:cNvSpPr/>
              <p:nvPr/>
            </p:nvSpPr>
            <p:spPr>
              <a:xfrm>
                <a:off x="5775584" y="1203516"/>
                <a:ext cx="1835051" cy="1220736"/>
              </a:xfrm>
              <a:custGeom>
                <a:avLst/>
                <a:gdLst/>
                <a:ahLst/>
                <a:cxnLst/>
                <a:rect l="l" t="t" r="r" b="b"/>
                <a:pathLst>
                  <a:path w="1835051" h="1220736" extrusionOk="0">
                    <a:moveTo>
                      <a:pt x="0" y="1220737"/>
                    </a:moveTo>
                    <a:lnTo>
                      <a:pt x="0" y="1137759"/>
                    </a:lnTo>
                    <a:cubicBezTo>
                      <a:pt x="0" y="937323"/>
                      <a:pt x="95924" y="749075"/>
                      <a:pt x="258091" y="631365"/>
                    </a:cubicBezTo>
                    <a:lnTo>
                      <a:pt x="379842" y="543020"/>
                    </a:lnTo>
                    <a:cubicBezTo>
                      <a:pt x="542009" y="425310"/>
                      <a:pt x="637933" y="236936"/>
                      <a:pt x="637933" y="36627"/>
                    </a:cubicBezTo>
                    <a:lnTo>
                      <a:pt x="637933" y="36627"/>
                    </a:lnTo>
                    <a:cubicBezTo>
                      <a:pt x="637933" y="16419"/>
                      <a:pt x="654352" y="0"/>
                      <a:pt x="674560" y="0"/>
                    </a:cubicBezTo>
                    <a:lnTo>
                      <a:pt x="1160492" y="0"/>
                    </a:lnTo>
                    <a:cubicBezTo>
                      <a:pt x="1180700" y="0"/>
                      <a:pt x="1197119" y="16419"/>
                      <a:pt x="1197119" y="36627"/>
                    </a:cubicBezTo>
                    <a:lnTo>
                      <a:pt x="1197119" y="36627"/>
                    </a:lnTo>
                    <a:cubicBezTo>
                      <a:pt x="1197119" y="236936"/>
                      <a:pt x="1293043" y="425310"/>
                      <a:pt x="1455210" y="543020"/>
                    </a:cubicBezTo>
                    <a:lnTo>
                      <a:pt x="1576961" y="631365"/>
                    </a:lnTo>
                    <a:cubicBezTo>
                      <a:pt x="1739128" y="749075"/>
                      <a:pt x="1835052" y="937323"/>
                      <a:pt x="1835052" y="1137759"/>
                    </a:cubicBezTo>
                    <a:lnTo>
                      <a:pt x="1835052" y="1220737"/>
                    </a:lnTo>
                    <a:lnTo>
                      <a:pt x="0" y="1220737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2" name="Google Shape;1312;p23"/>
              <p:cNvSpPr/>
              <p:nvPr/>
            </p:nvSpPr>
            <p:spPr>
              <a:xfrm>
                <a:off x="6834027" y="1242984"/>
                <a:ext cx="658709" cy="1142115"/>
              </a:xfrm>
              <a:custGeom>
                <a:avLst/>
                <a:gdLst/>
                <a:ahLst/>
                <a:cxnLst/>
                <a:rect l="l" t="t" r="r" b="b"/>
                <a:pathLst>
                  <a:path w="658709" h="1142115" extrusionOk="0">
                    <a:moveTo>
                      <a:pt x="0" y="0"/>
                    </a:moveTo>
                    <a:lnTo>
                      <a:pt x="20713" y="0"/>
                    </a:lnTo>
                    <a:cubicBezTo>
                      <a:pt x="20965" y="61634"/>
                      <a:pt x="30312" y="122194"/>
                      <a:pt x="47993" y="179723"/>
                    </a:cubicBezTo>
                    <a:cubicBezTo>
                      <a:pt x="51530" y="191405"/>
                      <a:pt x="55445" y="203025"/>
                      <a:pt x="59676" y="214455"/>
                    </a:cubicBezTo>
                    <a:cubicBezTo>
                      <a:pt x="68201" y="237378"/>
                      <a:pt x="78052" y="259796"/>
                      <a:pt x="89040" y="281456"/>
                    </a:cubicBezTo>
                    <a:cubicBezTo>
                      <a:pt x="91819" y="286824"/>
                      <a:pt x="94661" y="292191"/>
                      <a:pt x="97565" y="297559"/>
                    </a:cubicBezTo>
                    <a:cubicBezTo>
                      <a:pt x="103312" y="308294"/>
                      <a:pt x="109501" y="318777"/>
                      <a:pt x="116068" y="329133"/>
                    </a:cubicBezTo>
                    <a:cubicBezTo>
                      <a:pt x="122509" y="339490"/>
                      <a:pt x="129329" y="349594"/>
                      <a:pt x="136402" y="359571"/>
                    </a:cubicBezTo>
                    <a:cubicBezTo>
                      <a:pt x="139939" y="364560"/>
                      <a:pt x="143475" y="369549"/>
                      <a:pt x="147138" y="374412"/>
                    </a:cubicBezTo>
                    <a:cubicBezTo>
                      <a:pt x="154589" y="384136"/>
                      <a:pt x="162230" y="393672"/>
                      <a:pt x="170187" y="403018"/>
                    </a:cubicBezTo>
                    <a:cubicBezTo>
                      <a:pt x="189953" y="426320"/>
                      <a:pt x="211739" y="448359"/>
                      <a:pt x="235041" y="468819"/>
                    </a:cubicBezTo>
                    <a:cubicBezTo>
                      <a:pt x="244324" y="476966"/>
                      <a:pt x="253923" y="484796"/>
                      <a:pt x="263900" y="492437"/>
                    </a:cubicBezTo>
                    <a:cubicBezTo>
                      <a:pt x="268763" y="496226"/>
                      <a:pt x="273752" y="500015"/>
                      <a:pt x="278867" y="503741"/>
                    </a:cubicBezTo>
                    <a:lnTo>
                      <a:pt x="400618" y="592087"/>
                    </a:lnTo>
                    <a:cubicBezTo>
                      <a:pt x="562786" y="709797"/>
                      <a:pt x="658709" y="898044"/>
                      <a:pt x="658709" y="1098480"/>
                    </a:cubicBezTo>
                    <a:lnTo>
                      <a:pt x="658709" y="1142116"/>
                    </a:lnTo>
                    <a:lnTo>
                      <a:pt x="379085" y="1142116"/>
                    </a:lnTo>
                    <a:lnTo>
                      <a:pt x="379085" y="1098480"/>
                    </a:lnTo>
                    <a:cubicBezTo>
                      <a:pt x="379085" y="898044"/>
                      <a:pt x="322061" y="709797"/>
                      <a:pt x="225695" y="592087"/>
                    </a:cubicBezTo>
                    <a:lnTo>
                      <a:pt x="153326" y="503741"/>
                    </a:lnTo>
                    <a:cubicBezTo>
                      <a:pt x="105207" y="444886"/>
                      <a:pt x="66812" y="368349"/>
                      <a:pt x="40479" y="281582"/>
                    </a:cubicBezTo>
                    <a:cubicBezTo>
                      <a:pt x="14587" y="195257"/>
                      <a:pt x="316" y="9920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3" name="Google Shape;1313;p23"/>
              <p:cNvSpPr/>
              <p:nvPr/>
            </p:nvSpPr>
            <p:spPr>
              <a:xfrm>
                <a:off x="5814925" y="1242984"/>
                <a:ext cx="804899" cy="1141989"/>
              </a:xfrm>
              <a:custGeom>
                <a:avLst/>
                <a:gdLst/>
                <a:ahLst/>
                <a:cxnLst/>
                <a:rect l="l" t="t" r="r" b="b"/>
                <a:pathLst>
                  <a:path w="804899" h="1141989" extrusionOk="0">
                    <a:moveTo>
                      <a:pt x="0" y="1141927"/>
                    </a:moveTo>
                    <a:lnTo>
                      <a:pt x="0" y="1098290"/>
                    </a:lnTo>
                    <a:cubicBezTo>
                      <a:pt x="0" y="911116"/>
                      <a:pt x="90430" y="733730"/>
                      <a:pt x="241861" y="623788"/>
                    </a:cubicBezTo>
                    <a:lnTo>
                      <a:pt x="363613" y="535442"/>
                    </a:lnTo>
                    <a:cubicBezTo>
                      <a:pt x="534684" y="411164"/>
                      <a:pt x="637049" y="211297"/>
                      <a:pt x="637933" y="0"/>
                    </a:cubicBezTo>
                    <a:lnTo>
                      <a:pt x="804899" y="0"/>
                    </a:lnTo>
                    <a:cubicBezTo>
                      <a:pt x="804394" y="199236"/>
                      <a:pt x="743834" y="386410"/>
                      <a:pt x="642101" y="503615"/>
                    </a:cubicBezTo>
                    <a:lnTo>
                      <a:pt x="565438" y="591960"/>
                    </a:lnTo>
                    <a:cubicBezTo>
                      <a:pt x="463199" y="709670"/>
                      <a:pt x="402639" y="897918"/>
                      <a:pt x="402639" y="1098354"/>
                    </a:cubicBezTo>
                    <a:lnTo>
                      <a:pt x="402639" y="1141990"/>
                    </a:lnTo>
                    <a:lnTo>
                      <a:pt x="0" y="1141927"/>
                    </a:lnTo>
                    <a:close/>
                  </a:path>
                </a:pathLst>
              </a:custGeom>
              <a:solidFill>
                <a:srgbClr val="3E3E3E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4" name="Google Shape;1314;p23"/>
              <p:cNvSpPr/>
              <p:nvPr/>
            </p:nvSpPr>
            <p:spPr>
              <a:xfrm>
                <a:off x="6496495" y="523589"/>
                <a:ext cx="393293" cy="679990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679990" extrusionOk="0">
                    <a:moveTo>
                      <a:pt x="0" y="214076"/>
                    </a:moveTo>
                    <a:lnTo>
                      <a:pt x="393293" y="0"/>
                    </a:lnTo>
                    <a:lnTo>
                      <a:pt x="393293" y="679990"/>
                    </a:lnTo>
                    <a:lnTo>
                      <a:pt x="0" y="67999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5" name="Google Shape;1315;p23"/>
              <p:cNvSpPr/>
              <p:nvPr/>
            </p:nvSpPr>
            <p:spPr>
              <a:xfrm>
                <a:off x="6496495" y="737664"/>
                <a:ext cx="159577" cy="465977"/>
              </a:xfrm>
              <a:custGeom>
                <a:avLst/>
                <a:gdLst/>
                <a:ahLst/>
                <a:cxnLst/>
                <a:rect l="l" t="t" r="r" b="b"/>
                <a:pathLst>
                  <a:path w="159577" h="465977" extrusionOk="0">
                    <a:moveTo>
                      <a:pt x="0" y="465978"/>
                    </a:moveTo>
                    <a:lnTo>
                      <a:pt x="0" y="0"/>
                    </a:lnTo>
                    <a:cubicBezTo>
                      <a:pt x="4168" y="1831"/>
                      <a:pt x="8525" y="3663"/>
                      <a:pt x="12819" y="5241"/>
                    </a:cubicBezTo>
                    <a:cubicBezTo>
                      <a:pt x="16861" y="6820"/>
                      <a:pt x="20966" y="8273"/>
                      <a:pt x="25133" y="9599"/>
                    </a:cubicBezTo>
                    <a:cubicBezTo>
                      <a:pt x="28038" y="10546"/>
                      <a:pt x="30880" y="11304"/>
                      <a:pt x="33785" y="12061"/>
                    </a:cubicBezTo>
                    <a:cubicBezTo>
                      <a:pt x="34164" y="12188"/>
                      <a:pt x="34732" y="12314"/>
                      <a:pt x="35111" y="12440"/>
                    </a:cubicBezTo>
                    <a:cubicBezTo>
                      <a:pt x="37574" y="13198"/>
                      <a:pt x="39973" y="13767"/>
                      <a:pt x="42436" y="14272"/>
                    </a:cubicBezTo>
                    <a:cubicBezTo>
                      <a:pt x="45215" y="15029"/>
                      <a:pt x="47930" y="15724"/>
                      <a:pt x="50709" y="16229"/>
                    </a:cubicBezTo>
                    <a:cubicBezTo>
                      <a:pt x="52035" y="16608"/>
                      <a:pt x="53172" y="16735"/>
                      <a:pt x="54498" y="16987"/>
                    </a:cubicBezTo>
                    <a:cubicBezTo>
                      <a:pt x="57276" y="17619"/>
                      <a:pt x="59992" y="18061"/>
                      <a:pt x="62770" y="18440"/>
                    </a:cubicBezTo>
                    <a:cubicBezTo>
                      <a:pt x="68769" y="19513"/>
                      <a:pt x="74832" y="20271"/>
                      <a:pt x="81020" y="20902"/>
                    </a:cubicBezTo>
                    <a:cubicBezTo>
                      <a:pt x="81147" y="20902"/>
                      <a:pt x="81147" y="20902"/>
                      <a:pt x="81147" y="20902"/>
                    </a:cubicBezTo>
                    <a:lnTo>
                      <a:pt x="82094" y="20902"/>
                    </a:lnTo>
                    <a:cubicBezTo>
                      <a:pt x="91124" y="21850"/>
                      <a:pt x="100028" y="22228"/>
                      <a:pt x="109248" y="22228"/>
                    </a:cubicBezTo>
                    <a:cubicBezTo>
                      <a:pt x="114237" y="22228"/>
                      <a:pt x="119226" y="22102"/>
                      <a:pt x="124214" y="21850"/>
                    </a:cubicBezTo>
                    <a:cubicBezTo>
                      <a:pt x="136150" y="21344"/>
                      <a:pt x="147958" y="20018"/>
                      <a:pt x="159578" y="17808"/>
                    </a:cubicBezTo>
                    <a:lnTo>
                      <a:pt x="159578" y="465978"/>
                    </a:lnTo>
                    <a:lnTo>
                      <a:pt x="0" y="465978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6" name="Google Shape;1316;p23"/>
              <p:cNvSpPr/>
              <p:nvPr/>
            </p:nvSpPr>
            <p:spPr>
              <a:xfrm>
                <a:off x="6737977" y="647298"/>
                <a:ext cx="96113" cy="556344"/>
              </a:xfrm>
              <a:custGeom>
                <a:avLst/>
                <a:gdLst/>
                <a:ahLst/>
                <a:cxnLst/>
                <a:rect l="l" t="t" r="r" b="b"/>
                <a:pathLst>
                  <a:path w="96113" h="556344" extrusionOk="0">
                    <a:moveTo>
                      <a:pt x="0" y="556344"/>
                    </a:moveTo>
                    <a:lnTo>
                      <a:pt x="0" y="80389"/>
                    </a:lnTo>
                    <a:cubicBezTo>
                      <a:pt x="2084" y="79442"/>
                      <a:pt x="4168" y="78305"/>
                      <a:pt x="6189" y="77231"/>
                    </a:cubicBezTo>
                    <a:cubicBezTo>
                      <a:pt x="41173" y="58224"/>
                      <a:pt x="72116" y="31511"/>
                      <a:pt x="96113" y="0"/>
                    </a:cubicBezTo>
                    <a:lnTo>
                      <a:pt x="96113" y="556281"/>
                    </a:lnTo>
                    <a:lnTo>
                      <a:pt x="0" y="556344"/>
                    </a:ln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7" name="Google Shape;1317;p23"/>
              <p:cNvSpPr/>
              <p:nvPr/>
            </p:nvSpPr>
            <p:spPr>
              <a:xfrm>
                <a:off x="6496495" y="523589"/>
                <a:ext cx="393293" cy="236303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3" extrusionOk="0">
                    <a:moveTo>
                      <a:pt x="0" y="214076"/>
                    </a:moveTo>
                    <a:lnTo>
                      <a:pt x="393293" y="0"/>
                    </a:ln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18714" y="150611"/>
                      <a:pt x="285687" y="180354"/>
                      <a:pt x="247671" y="200941"/>
                    </a:cubicBezTo>
                    <a:cubicBezTo>
                      <a:pt x="228663" y="211297"/>
                      <a:pt x="208455" y="219443"/>
                      <a:pt x="187742" y="225569"/>
                    </a:cubicBezTo>
                    <a:cubicBezTo>
                      <a:pt x="166903" y="231189"/>
                      <a:pt x="145685" y="234978"/>
                      <a:pt x="124151" y="235925"/>
                    </a:cubicBezTo>
                    <a:cubicBezTo>
                      <a:pt x="81399" y="238072"/>
                      <a:pt x="38332" y="231126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8" name="Google Shape;1318;p23"/>
              <p:cNvSpPr/>
              <p:nvPr/>
            </p:nvSpPr>
            <p:spPr>
              <a:xfrm>
                <a:off x="6496495" y="523589"/>
                <a:ext cx="393293" cy="236304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4" extrusionOk="0">
                    <a:moveTo>
                      <a:pt x="0" y="214076"/>
                    </a:moveTo>
                    <a:cubicBezTo>
                      <a:pt x="18503" y="216981"/>
                      <a:pt x="36816" y="218812"/>
                      <a:pt x="55192" y="219191"/>
                    </a:cubicBezTo>
                    <a:cubicBezTo>
                      <a:pt x="77737" y="219949"/>
                      <a:pt x="100155" y="218686"/>
                      <a:pt x="122194" y="215528"/>
                    </a:cubicBezTo>
                    <a:cubicBezTo>
                      <a:pt x="152063" y="211234"/>
                      <a:pt x="181049" y="203088"/>
                      <a:pt x="208329" y="191279"/>
                    </a:cubicBezTo>
                    <a:lnTo>
                      <a:pt x="208455" y="191279"/>
                    </a:lnTo>
                    <a:cubicBezTo>
                      <a:pt x="217486" y="187237"/>
                      <a:pt x="226390" y="182880"/>
                      <a:pt x="235041" y="178018"/>
                    </a:cubicBezTo>
                    <a:cubicBezTo>
                      <a:pt x="237251" y="176944"/>
                      <a:pt x="239399" y="175807"/>
                      <a:pt x="241482" y="174607"/>
                    </a:cubicBezTo>
                    <a:cubicBezTo>
                      <a:pt x="248050" y="170945"/>
                      <a:pt x="254175" y="166588"/>
                      <a:pt x="260617" y="162799"/>
                    </a:cubicBezTo>
                    <a:cubicBezTo>
                      <a:pt x="268637" y="156799"/>
                      <a:pt x="276972" y="151369"/>
                      <a:pt x="284487" y="144864"/>
                    </a:cubicBezTo>
                    <a:cubicBezTo>
                      <a:pt x="300337" y="132676"/>
                      <a:pt x="314104" y="118152"/>
                      <a:pt x="327618" y="103186"/>
                    </a:cubicBezTo>
                    <a:cubicBezTo>
                      <a:pt x="331028" y="99271"/>
                      <a:pt x="334438" y="95292"/>
                      <a:pt x="337595" y="91251"/>
                    </a:cubicBezTo>
                    <a:cubicBezTo>
                      <a:pt x="359635" y="63844"/>
                      <a:pt x="378074" y="33027"/>
                      <a:pt x="393293" y="0"/>
                    </a:cubicBez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41637" y="118531"/>
                      <a:pt x="339679" y="121120"/>
                      <a:pt x="337595" y="123772"/>
                    </a:cubicBezTo>
                    <a:lnTo>
                      <a:pt x="337469" y="123899"/>
                    </a:lnTo>
                    <a:cubicBezTo>
                      <a:pt x="334817" y="127435"/>
                      <a:pt x="332102" y="130845"/>
                      <a:pt x="329197" y="134129"/>
                    </a:cubicBezTo>
                    <a:lnTo>
                      <a:pt x="327239" y="136465"/>
                    </a:lnTo>
                    <a:cubicBezTo>
                      <a:pt x="325029" y="139118"/>
                      <a:pt x="322755" y="141580"/>
                      <a:pt x="320419" y="144043"/>
                    </a:cubicBezTo>
                    <a:cubicBezTo>
                      <a:pt x="318461" y="146380"/>
                      <a:pt x="316251" y="148653"/>
                      <a:pt x="313851" y="150863"/>
                    </a:cubicBezTo>
                    <a:cubicBezTo>
                      <a:pt x="313220" y="151811"/>
                      <a:pt x="312273" y="152568"/>
                      <a:pt x="311515" y="153326"/>
                    </a:cubicBezTo>
                    <a:cubicBezTo>
                      <a:pt x="308231" y="156610"/>
                      <a:pt x="304947" y="159767"/>
                      <a:pt x="301537" y="162609"/>
                    </a:cubicBezTo>
                    <a:cubicBezTo>
                      <a:pt x="301032" y="163241"/>
                      <a:pt x="300337" y="163809"/>
                      <a:pt x="299832" y="164188"/>
                    </a:cubicBezTo>
                    <a:cubicBezTo>
                      <a:pt x="296801" y="166966"/>
                      <a:pt x="293833" y="169556"/>
                      <a:pt x="290676" y="171892"/>
                    </a:cubicBezTo>
                    <a:cubicBezTo>
                      <a:pt x="277288" y="182880"/>
                      <a:pt x="262890" y="192605"/>
                      <a:pt x="247671" y="200878"/>
                    </a:cubicBezTo>
                    <a:cubicBezTo>
                      <a:pt x="245713" y="201951"/>
                      <a:pt x="243630" y="203088"/>
                      <a:pt x="241482" y="204035"/>
                    </a:cubicBezTo>
                    <a:cubicBezTo>
                      <a:pt x="241356" y="204161"/>
                      <a:pt x="241230" y="204161"/>
                      <a:pt x="241104" y="204161"/>
                    </a:cubicBezTo>
                    <a:cubicBezTo>
                      <a:pt x="236936" y="206372"/>
                      <a:pt x="232705" y="208455"/>
                      <a:pt x="228411" y="210350"/>
                    </a:cubicBezTo>
                    <a:cubicBezTo>
                      <a:pt x="224748" y="212055"/>
                      <a:pt x="220959" y="213760"/>
                      <a:pt x="217107" y="215212"/>
                    </a:cubicBezTo>
                    <a:cubicBezTo>
                      <a:pt x="214455" y="216412"/>
                      <a:pt x="211739" y="217423"/>
                      <a:pt x="208961" y="218370"/>
                    </a:cubicBezTo>
                    <a:cubicBezTo>
                      <a:pt x="206498" y="219443"/>
                      <a:pt x="203972" y="220327"/>
                      <a:pt x="201509" y="221148"/>
                    </a:cubicBezTo>
                    <a:cubicBezTo>
                      <a:pt x="197594" y="222601"/>
                      <a:pt x="193615" y="223801"/>
                      <a:pt x="189574" y="225064"/>
                    </a:cubicBezTo>
                    <a:cubicBezTo>
                      <a:pt x="188942" y="225190"/>
                      <a:pt x="188374" y="225443"/>
                      <a:pt x="187742" y="225569"/>
                    </a:cubicBezTo>
                    <a:cubicBezTo>
                      <a:pt x="178460" y="228032"/>
                      <a:pt x="168987" y="230305"/>
                      <a:pt x="159578" y="231884"/>
                    </a:cubicBezTo>
                    <a:cubicBezTo>
                      <a:pt x="147895" y="234094"/>
                      <a:pt x="136086" y="235420"/>
                      <a:pt x="124214" y="235925"/>
                    </a:cubicBezTo>
                    <a:cubicBezTo>
                      <a:pt x="119226" y="236178"/>
                      <a:pt x="114237" y="236304"/>
                      <a:pt x="109248" y="236304"/>
                    </a:cubicBezTo>
                    <a:cubicBezTo>
                      <a:pt x="100091" y="236304"/>
                      <a:pt x="91187" y="235925"/>
                      <a:pt x="82094" y="234978"/>
                    </a:cubicBezTo>
                    <a:lnTo>
                      <a:pt x="81147" y="234978"/>
                    </a:lnTo>
                    <a:cubicBezTo>
                      <a:pt x="81147" y="234978"/>
                      <a:pt x="81147" y="234978"/>
                      <a:pt x="81020" y="234978"/>
                    </a:cubicBezTo>
                    <a:cubicBezTo>
                      <a:pt x="74832" y="234347"/>
                      <a:pt x="68833" y="233526"/>
                      <a:pt x="62770" y="232515"/>
                    </a:cubicBezTo>
                    <a:cubicBezTo>
                      <a:pt x="59865" y="232136"/>
                      <a:pt x="57276" y="231568"/>
                      <a:pt x="54498" y="231063"/>
                    </a:cubicBezTo>
                    <a:cubicBezTo>
                      <a:pt x="53172" y="230810"/>
                      <a:pt x="52035" y="230684"/>
                      <a:pt x="50709" y="230305"/>
                    </a:cubicBezTo>
                    <a:cubicBezTo>
                      <a:pt x="47930" y="229800"/>
                      <a:pt x="45215" y="229105"/>
                      <a:pt x="42436" y="228347"/>
                    </a:cubicBezTo>
                    <a:cubicBezTo>
                      <a:pt x="39973" y="227842"/>
                      <a:pt x="37574" y="227148"/>
                      <a:pt x="35111" y="226516"/>
                    </a:cubicBezTo>
                    <a:cubicBezTo>
                      <a:pt x="34732" y="226390"/>
                      <a:pt x="34164" y="226264"/>
                      <a:pt x="33785" y="226137"/>
                    </a:cubicBezTo>
                    <a:cubicBezTo>
                      <a:pt x="30880" y="225379"/>
                      <a:pt x="28038" y="224558"/>
                      <a:pt x="25133" y="223674"/>
                    </a:cubicBezTo>
                    <a:cubicBezTo>
                      <a:pt x="20966" y="222348"/>
                      <a:pt x="16861" y="220896"/>
                      <a:pt x="12819" y="219317"/>
                    </a:cubicBezTo>
                    <a:cubicBezTo>
                      <a:pt x="8525" y="217738"/>
                      <a:pt x="4231" y="215907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19" name="Google Shape;1319;p23"/>
          <p:cNvGrpSpPr/>
          <p:nvPr/>
        </p:nvGrpSpPr>
        <p:grpSpPr>
          <a:xfrm>
            <a:off x="1909102" y="5428315"/>
            <a:ext cx="691992" cy="961316"/>
            <a:chOff x="4361457" y="3155811"/>
            <a:chExt cx="591143" cy="821217"/>
          </a:xfrm>
        </p:grpSpPr>
        <p:sp>
          <p:nvSpPr>
            <p:cNvPr id="1320" name="Google Shape;1320;p23"/>
            <p:cNvSpPr/>
            <p:nvPr/>
          </p:nvSpPr>
          <p:spPr>
            <a:xfrm>
              <a:off x="4361457" y="3155811"/>
              <a:ext cx="581624" cy="816168"/>
            </a:xfrm>
            <a:custGeom>
              <a:avLst/>
              <a:gdLst/>
              <a:ahLst/>
              <a:cxnLst/>
              <a:rect l="l" t="t" r="r" b="b"/>
              <a:pathLst>
                <a:path w="581624" h="816168" extrusionOk="0">
                  <a:moveTo>
                    <a:pt x="290808" y="0"/>
                  </a:moveTo>
                  <a:cubicBezTo>
                    <a:pt x="130207" y="0"/>
                    <a:pt x="0" y="35452"/>
                    <a:pt x="0" y="79172"/>
                  </a:cubicBezTo>
                  <a:lnTo>
                    <a:pt x="0" y="736997"/>
                  </a:lnTo>
                  <a:cubicBezTo>
                    <a:pt x="0" y="780707"/>
                    <a:pt x="130207" y="816169"/>
                    <a:pt x="290808" y="816169"/>
                  </a:cubicBezTo>
                  <a:cubicBezTo>
                    <a:pt x="451418" y="816169"/>
                    <a:pt x="581625" y="780717"/>
                    <a:pt x="581625" y="736997"/>
                  </a:cubicBezTo>
                  <a:lnTo>
                    <a:pt x="581625" y="79172"/>
                  </a:lnTo>
                  <a:cubicBezTo>
                    <a:pt x="581625" y="35452"/>
                    <a:pt x="451418" y="0"/>
                    <a:pt x="2908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21" name="Google Shape;1321;p23"/>
            <p:cNvGrpSpPr/>
            <p:nvPr/>
          </p:nvGrpSpPr>
          <p:grpSpPr>
            <a:xfrm>
              <a:off x="4361460" y="3155888"/>
              <a:ext cx="591140" cy="821140"/>
              <a:chOff x="8319351" y="4894840"/>
              <a:chExt cx="591140" cy="821140"/>
            </a:xfrm>
          </p:grpSpPr>
          <p:sp>
            <p:nvSpPr>
              <p:cNvPr id="1322" name="Google Shape;1322;p23"/>
              <p:cNvSpPr/>
              <p:nvPr/>
            </p:nvSpPr>
            <p:spPr>
              <a:xfrm>
                <a:off x="8319351" y="4894840"/>
                <a:ext cx="581615" cy="158315"/>
              </a:xfrm>
              <a:custGeom>
                <a:avLst/>
                <a:gdLst/>
                <a:ahLst/>
                <a:cxnLst/>
                <a:rect l="l" t="t" r="r" b="b"/>
                <a:pathLst>
                  <a:path w="581615" h="158315" extrusionOk="0">
                    <a:moveTo>
                      <a:pt x="0" y="79153"/>
                    </a:moveTo>
                    <a:cubicBezTo>
                      <a:pt x="0" y="35433"/>
                      <a:pt x="130197" y="0"/>
                      <a:pt x="290808" y="0"/>
                    </a:cubicBezTo>
                    <a:cubicBezTo>
                      <a:pt x="451409" y="0"/>
                      <a:pt x="581616" y="35433"/>
                      <a:pt x="581616" y="79153"/>
                    </a:cubicBezTo>
                    <a:cubicBezTo>
                      <a:pt x="581616" y="122873"/>
                      <a:pt x="451409" y="158315"/>
                      <a:pt x="290808" y="158315"/>
                    </a:cubicBezTo>
                    <a:cubicBezTo>
                      <a:pt x="130197" y="158315"/>
                      <a:pt x="0" y="122873"/>
                      <a:pt x="0" y="79153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3" name="Google Shape;1323;p23"/>
              <p:cNvSpPr/>
              <p:nvPr/>
            </p:nvSpPr>
            <p:spPr>
              <a:xfrm>
                <a:off x="8319351" y="5636809"/>
                <a:ext cx="581615" cy="79171"/>
              </a:xfrm>
              <a:custGeom>
                <a:avLst/>
                <a:gdLst/>
                <a:ahLst/>
                <a:cxnLst/>
                <a:rect l="l" t="t" r="r" b="b"/>
                <a:pathLst>
                  <a:path w="581615" h="79171" extrusionOk="0">
                    <a:moveTo>
                      <a:pt x="0" y="0"/>
                    </a:moveTo>
                    <a:cubicBezTo>
                      <a:pt x="0" y="43719"/>
                      <a:pt x="130207" y="79171"/>
                      <a:pt x="290808" y="79171"/>
                    </a:cubicBezTo>
                    <a:cubicBezTo>
                      <a:pt x="451418" y="79171"/>
                      <a:pt x="581616" y="43719"/>
                      <a:pt x="581616" y="0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4" name="Google Shape;1324;p23"/>
              <p:cNvSpPr/>
              <p:nvPr/>
            </p:nvSpPr>
            <p:spPr>
              <a:xfrm>
                <a:off x="8319351" y="4973992"/>
                <a:ext cx="9525" cy="6577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57720" extrusionOk="0">
                    <a:moveTo>
                      <a:pt x="0" y="65772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5" name="Google Shape;1325;p23"/>
              <p:cNvSpPr/>
              <p:nvPr/>
            </p:nvSpPr>
            <p:spPr>
              <a:xfrm>
                <a:off x="8900966" y="4973992"/>
                <a:ext cx="9525" cy="6577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57720" extrusionOk="0">
                    <a:moveTo>
                      <a:pt x="0" y="0"/>
                    </a:moveTo>
                    <a:lnTo>
                      <a:pt x="0" y="65772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6" name="Google Shape;1326;p23"/>
              <p:cNvSpPr/>
              <p:nvPr/>
            </p:nvSpPr>
            <p:spPr>
              <a:xfrm>
                <a:off x="8319351" y="5557627"/>
                <a:ext cx="581615" cy="79181"/>
              </a:xfrm>
              <a:custGeom>
                <a:avLst/>
                <a:gdLst/>
                <a:ahLst/>
                <a:cxnLst/>
                <a:rect l="l" t="t" r="r" b="b"/>
                <a:pathLst>
                  <a:path w="581615" h="79181" extrusionOk="0">
                    <a:moveTo>
                      <a:pt x="581616" y="79182"/>
                    </a:moveTo>
                    <a:cubicBezTo>
                      <a:pt x="581616" y="35462"/>
                      <a:pt x="451418" y="0"/>
                      <a:pt x="290808" y="0"/>
                    </a:cubicBezTo>
                    <a:cubicBezTo>
                      <a:pt x="130207" y="0"/>
                      <a:pt x="0" y="35462"/>
                      <a:pt x="0" y="79182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27" name="Google Shape;1327;p23"/>
          <p:cNvGrpSpPr/>
          <p:nvPr/>
        </p:nvGrpSpPr>
        <p:grpSpPr>
          <a:xfrm>
            <a:off x="1882462" y="5172511"/>
            <a:ext cx="312936" cy="153680"/>
            <a:chOff x="10862134" y="3312644"/>
            <a:chExt cx="416027" cy="204307"/>
          </a:xfrm>
        </p:grpSpPr>
        <p:sp>
          <p:nvSpPr>
            <p:cNvPr id="1328" name="Google Shape;1328;p23"/>
            <p:cNvSpPr/>
            <p:nvPr/>
          </p:nvSpPr>
          <p:spPr>
            <a:xfrm>
              <a:off x="10862134" y="3312644"/>
              <a:ext cx="69302" cy="204307"/>
            </a:xfrm>
            <a:custGeom>
              <a:avLst/>
              <a:gdLst/>
              <a:ahLst/>
              <a:cxnLst/>
              <a:rect l="l" t="t" r="r" b="b"/>
              <a:pathLst>
                <a:path w="69302" h="204307" extrusionOk="0">
                  <a:moveTo>
                    <a:pt x="3963" y="83218"/>
                  </a:moveTo>
                  <a:cubicBezTo>
                    <a:pt x="-6800" y="83818"/>
                    <a:pt x="7202" y="105030"/>
                    <a:pt x="12441" y="114403"/>
                  </a:cubicBezTo>
                  <a:cubicBezTo>
                    <a:pt x="27110" y="140206"/>
                    <a:pt x="45778" y="163618"/>
                    <a:pt x="59589" y="189803"/>
                  </a:cubicBezTo>
                  <a:cubicBezTo>
                    <a:pt x="62161" y="194565"/>
                    <a:pt x="62161" y="206062"/>
                    <a:pt x="67210" y="204081"/>
                  </a:cubicBezTo>
                  <a:cubicBezTo>
                    <a:pt x="71400" y="202404"/>
                    <a:pt x="68066" y="157827"/>
                    <a:pt x="67686" y="152046"/>
                  </a:cubicBezTo>
                  <a:cubicBezTo>
                    <a:pt x="65590" y="113469"/>
                    <a:pt x="46064" y="36755"/>
                    <a:pt x="61590" y="874"/>
                  </a:cubicBezTo>
                  <a:cubicBezTo>
                    <a:pt x="63495" y="-3498"/>
                    <a:pt x="65114" y="9723"/>
                    <a:pt x="66828" y="1414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23"/>
            <p:cNvSpPr/>
            <p:nvPr/>
          </p:nvSpPr>
          <p:spPr>
            <a:xfrm>
              <a:off x="11001003" y="3431825"/>
              <a:ext cx="33121" cy="6338"/>
            </a:xfrm>
            <a:custGeom>
              <a:avLst/>
              <a:gdLst/>
              <a:ahLst/>
              <a:cxnLst/>
              <a:rect l="l" t="t" r="r" b="b"/>
              <a:pathLst>
                <a:path w="33121" h="6338" extrusionOk="0">
                  <a:moveTo>
                    <a:pt x="19305" y="1833"/>
                  </a:moveTo>
                  <a:cubicBezTo>
                    <a:pt x="25495" y="699"/>
                    <a:pt x="-5366" y="7195"/>
                    <a:pt x="826" y="6243"/>
                  </a:cubicBezTo>
                  <a:cubicBezTo>
                    <a:pt x="11018" y="4709"/>
                    <a:pt x="41307" y="-520"/>
                    <a:pt x="31020" y="42"/>
                  </a:cubicBezTo>
                  <a:cubicBezTo>
                    <a:pt x="18923" y="718"/>
                    <a:pt x="7113" y="4043"/>
                    <a:pt x="19305" y="1833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23"/>
            <p:cNvSpPr/>
            <p:nvPr/>
          </p:nvSpPr>
          <p:spPr>
            <a:xfrm>
              <a:off x="10999979" y="3457687"/>
              <a:ext cx="27320" cy="2555"/>
            </a:xfrm>
            <a:custGeom>
              <a:avLst/>
              <a:gdLst/>
              <a:ahLst/>
              <a:cxnLst/>
              <a:rect l="l" t="t" r="r" b="b"/>
              <a:pathLst>
                <a:path w="27320" h="2555" extrusionOk="0">
                  <a:moveTo>
                    <a:pt x="19375" y="326"/>
                  </a:moveTo>
                  <a:cubicBezTo>
                    <a:pt x="25567" y="-607"/>
                    <a:pt x="-5294" y="631"/>
                    <a:pt x="802" y="1926"/>
                  </a:cubicBezTo>
                  <a:cubicBezTo>
                    <a:pt x="8898" y="3660"/>
                    <a:pt x="33949" y="1212"/>
                    <a:pt x="25662" y="1679"/>
                  </a:cubicBezTo>
                  <a:cubicBezTo>
                    <a:pt x="15566" y="2241"/>
                    <a:pt x="5374" y="2450"/>
                    <a:pt x="19375" y="32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23"/>
            <p:cNvSpPr/>
            <p:nvPr/>
          </p:nvSpPr>
          <p:spPr>
            <a:xfrm>
              <a:off x="11105828" y="3355219"/>
              <a:ext cx="13978" cy="120672"/>
            </a:xfrm>
            <a:custGeom>
              <a:avLst/>
              <a:gdLst/>
              <a:ahLst/>
              <a:cxnLst/>
              <a:rect l="l" t="t" r="r" b="b"/>
              <a:pathLst>
                <a:path w="13978" h="120672" extrusionOk="0">
                  <a:moveTo>
                    <a:pt x="3348" y="0"/>
                  </a:moveTo>
                  <a:cubicBezTo>
                    <a:pt x="-11131" y="33566"/>
                    <a:pt x="27160" y="78457"/>
                    <a:pt x="8967" y="12067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23"/>
            <p:cNvSpPr/>
            <p:nvPr/>
          </p:nvSpPr>
          <p:spPr>
            <a:xfrm>
              <a:off x="11076654" y="3328910"/>
              <a:ext cx="118027" cy="162411"/>
            </a:xfrm>
            <a:custGeom>
              <a:avLst/>
              <a:gdLst/>
              <a:ahLst/>
              <a:cxnLst/>
              <a:rect l="l" t="t" r="r" b="b"/>
              <a:pathLst>
                <a:path w="118027" h="162411" extrusionOk="0">
                  <a:moveTo>
                    <a:pt x="4709" y="33510"/>
                  </a:moveTo>
                  <a:cubicBezTo>
                    <a:pt x="-23771" y="21223"/>
                    <a:pt x="85767" y="-18582"/>
                    <a:pt x="97197" y="10278"/>
                  </a:cubicBezTo>
                  <a:cubicBezTo>
                    <a:pt x="110532" y="43940"/>
                    <a:pt x="39857" y="118530"/>
                    <a:pt x="28617" y="98890"/>
                  </a:cubicBezTo>
                  <a:cubicBezTo>
                    <a:pt x="17567" y="79516"/>
                    <a:pt x="103292" y="51684"/>
                    <a:pt x="116532" y="92879"/>
                  </a:cubicBezTo>
                  <a:cubicBezTo>
                    <a:pt x="121485" y="108272"/>
                    <a:pt x="113389" y="125045"/>
                    <a:pt x="103103" y="136590"/>
                  </a:cubicBezTo>
                  <a:cubicBezTo>
                    <a:pt x="50620" y="195245"/>
                    <a:pt x="-14150" y="135247"/>
                    <a:pt x="17283" y="13796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23"/>
            <p:cNvSpPr/>
            <p:nvPr/>
          </p:nvSpPr>
          <p:spPr>
            <a:xfrm>
              <a:off x="11212046" y="3333673"/>
              <a:ext cx="66115" cy="124860"/>
            </a:xfrm>
            <a:custGeom>
              <a:avLst/>
              <a:gdLst/>
              <a:ahLst/>
              <a:cxnLst/>
              <a:rect l="l" t="t" r="r" b="b"/>
              <a:pathLst>
                <a:path w="66115" h="124860" extrusionOk="0">
                  <a:moveTo>
                    <a:pt x="0" y="0"/>
                  </a:moveTo>
                  <a:cubicBezTo>
                    <a:pt x="1143" y="21907"/>
                    <a:pt x="6953" y="43320"/>
                    <a:pt x="10382" y="64999"/>
                  </a:cubicBezTo>
                  <a:cubicBezTo>
                    <a:pt x="13429" y="84391"/>
                    <a:pt x="15430" y="103937"/>
                    <a:pt x="18097" y="123368"/>
                  </a:cubicBezTo>
                  <a:cubicBezTo>
                    <a:pt x="19144" y="130816"/>
                    <a:pt x="16669" y="108347"/>
                    <a:pt x="16858" y="100822"/>
                  </a:cubicBezTo>
                  <a:cubicBezTo>
                    <a:pt x="17240" y="87839"/>
                    <a:pt x="16383" y="49501"/>
                    <a:pt x="35623" y="51159"/>
                  </a:cubicBezTo>
                  <a:cubicBezTo>
                    <a:pt x="73819" y="54473"/>
                    <a:pt x="65626" y="123901"/>
                    <a:pt x="64865" y="11059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4" name="Google Shape;1334;p23"/>
          <p:cNvGrpSpPr/>
          <p:nvPr/>
        </p:nvGrpSpPr>
        <p:grpSpPr>
          <a:xfrm>
            <a:off x="791535" y="4995951"/>
            <a:ext cx="526417" cy="279333"/>
            <a:chOff x="5791759" y="2630895"/>
            <a:chExt cx="604799" cy="320925"/>
          </a:xfrm>
        </p:grpSpPr>
        <p:sp>
          <p:nvSpPr>
            <p:cNvPr id="1335" name="Google Shape;1335;p23"/>
            <p:cNvSpPr/>
            <p:nvPr/>
          </p:nvSpPr>
          <p:spPr>
            <a:xfrm>
              <a:off x="5791759" y="2671104"/>
              <a:ext cx="98284" cy="280716"/>
            </a:xfrm>
            <a:custGeom>
              <a:avLst/>
              <a:gdLst/>
              <a:ahLst/>
              <a:cxnLst/>
              <a:rect l="l" t="t" r="r" b="b"/>
              <a:pathLst>
                <a:path w="98284" h="280716" extrusionOk="0">
                  <a:moveTo>
                    <a:pt x="0" y="100194"/>
                  </a:moveTo>
                  <a:cubicBezTo>
                    <a:pt x="22822" y="157278"/>
                    <a:pt x="34376" y="229620"/>
                    <a:pt x="73219" y="279626"/>
                  </a:cubicBezTo>
                  <a:cubicBezTo>
                    <a:pt x="78038" y="285837"/>
                    <a:pt x="72076" y="263824"/>
                    <a:pt x="73133" y="256033"/>
                  </a:cubicBezTo>
                  <a:cubicBezTo>
                    <a:pt x="75638" y="237630"/>
                    <a:pt x="73781" y="218533"/>
                    <a:pt x="74752" y="199759"/>
                  </a:cubicBezTo>
                  <a:cubicBezTo>
                    <a:pt x="77524" y="146667"/>
                    <a:pt x="80620" y="93079"/>
                    <a:pt x="90907" y="40720"/>
                  </a:cubicBezTo>
                  <a:cubicBezTo>
                    <a:pt x="91697" y="36653"/>
                    <a:pt x="101880" y="3201"/>
                    <a:pt x="96936" y="401"/>
                  </a:cubicBezTo>
                  <a:cubicBezTo>
                    <a:pt x="91564" y="-2638"/>
                    <a:pt x="93688" y="12402"/>
                    <a:pt x="93364" y="1856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23"/>
            <p:cNvSpPr/>
            <p:nvPr/>
          </p:nvSpPr>
          <p:spPr>
            <a:xfrm>
              <a:off x="5946978" y="2823191"/>
              <a:ext cx="60941" cy="12553"/>
            </a:xfrm>
            <a:custGeom>
              <a:avLst/>
              <a:gdLst/>
              <a:ahLst/>
              <a:cxnLst/>
              <a:rect l="l" t="t" r="r" b="b"/>
              <a:pathLst>
                <a:path w="60941" h="12553" extrusionOk="0">
                  <a:moveTo>
                    <a:pt x="0" y="12554"/>
                  </a:moveTo>
                  <a:cubicBezTo>
                    <a:pt x="16707" y="1333"/>
                    <a:pt x="41081" y="5486"/>
                    <a:pt x="60941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23"/>
            <p:cNvSpPr/>
            <p:nvPr/>
          </p:nvSpPr>
          <p:spPr>
            <a:xfrm>
              <a:off x="5959380" y="2855794"/>
              <a:ext cx="53006" cy="11106"/>
            </a:xfrm>
            <a:custGeom>
              <a:avLst/>
              <a:gdLst/>
              <a:ahLst/>
              <a:cxnLst/>
              <a:rect l="l" t="t" r="r" b="b"/>
              <a:pathLst>
                <a:path w="53006" h="11106" extrusionOk="0">
                  <a:moveTo>
                    <a:pt x="0" y="11106"/>
                  </a:moveTo>
                  <a:cubicBezTo>
                    <a:pt x="15707" y="1572"/>
                    <a:pt x="35271" y="3724"/>
                    <a:pt x="53007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23"/>
            <p:cNvSpPr/>
            <p:nvPr/>
          </p:nvSpPr>
          <p:spPr>
            <a:xfrm>
              <a:off x="6081443" y="2633872"/>
              <a:ext cx="29346" cy="69769"/>
            </a:xfrm>
            <a:custGeom>
              <a:avLst/>
              <a:gdLst/>
              <a:ahLst/>
              <a:cxnLst/>
              <a:rect l="l" t="t" r="r" b="b"/>
              <a:pathLst>
                <a:path w="29346" h="69769" extrusionOk="0">
                  <a:moveTo>
                    <a:pt x="0" y="59473"/>
                  </a:moveTo>
                  <a:cubicBezTo>
                    <a:pt x="9401" y="39347"/>
                    <a:pt x="13678" y="23383"/>
                    <a:pt x="18535" y="1523"/>
                  </a:cubicBezTo>
                  <a:cubicBezTo>
                    <a:pt x="20231" y="-6144"/>
                    <a:pt x="17564" y="17230"/>
                    <a:pt x="17774" y="25079"/>
                  </a:cubicBezTo>
                  <a:cubicBezTo>
                    <a:pt x="18212" y="41500"/>
                    <a:pt x="23993" y="55035"/>
                    <a:pt x="29346" y="6977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23"/>
            <p:cNvSpPr/>
            <p:nvPr/>
          </p:nvSpPr>
          <p:spPr>
            <a:xfrm>
              <a:off x="6073799" y="2710561"/>
              <a:ext cx="116249" cy="54072"/>
            </a:xfrm>
            <a:custGeom>
              <a:avLst/>
              <a:gdLst/>
              <a:ahLst/>
              <a:cxnLst/>
              <a:rect l="l" t="t" r="r" b="b"/>
              <a:pathLst>
                <a:path w="116249" h="54072" extrusionOk="0">
                  <a:moveTo>
                    <a:pt x="15568" y="46269"/>
                  </a:moveTo>
                  <a:cubicBezTo>
                    <a:pt x="9481" y="46431"/>
                    <a:pt x="6129" y="45983"/>
                    <a:pt x="509" y="52898"/>
                  </a:cubicBezTo>
                  <a:cubicBezTo>
                    <a:pt x="-2710" y="56861"/>
                    <a:pt x="10215" y="49688"/>
                    <a:pt x="14911" y="47669"/>
                  </a:cubicBezTo>
                  <a:cubicBezTo>
                    <a:pt x="18254" y="46221"/>
                    <a:pt x="21826" y="45345"/>
                    <a:pt x="25198" y="43935"/>
                  </a:cubicBezTo>
                  <a:cubicBezTo>
                    <a:pt x="28912" y="42383"/>
                    <a:pt x="32522" y="40582"/>
                    <a:pt x="36133" y="38801"/>
                  </a:cubicBezTo>
                  <a:cubicBezTo>
                    <a:pt x="52849" y="30534"/>
                    <a:pt x="70042" y="23133"/>
                    <a:pt x="86720" y="14608"/>
                  </a:cubicBezTo>
                  <a:cubicBezTo>
                    <a:pt x="93216" y="11284"/>
                    <a:pt x="128144" y="-8519"/>
                    <a:pt x="112056" y="423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23"/>
            <p:cNvSpPr/>
            <p:nvPr/>
          </p:nvSpPr>
          <p:spPr>
            <a:xfrm>
              <a:off x="6121903" y="2779470"/>
              <a:ext cx="50345" cy="89597"/>
            </a:xfrm>
            <a:custGeom>
              <a:avLst/>
              <a:gdLst/>
              <a:ahLst/>
              <a:cxnLst/>
              <a:rect l="l" t="t" r="r" b="b"/>
              <a:pathLst>
                <a:path w="50345" h="89597" extrusionOk="0">
                  <a:moveTo>
                    <a:pt x="3154" y="17945"/>
                  </a:moveTo>
                  <a:cubicBezTo>
                    <a:pt x="-6580" y="13402"/>
                    <a:pt x="38264" y="-12858"/>
                    <a:pt x="43731" y="7868"/>
                  </a:cubicBezTo>
                  <a:cubicBezTo>
                    <a:pt x="48360" y="25442"/>
                    <a:pt x="14404" y="50483"/>
                    <a:pt x="14356" y="48797"/>
                  </a:cubicBezTo>
                  <a:cubicBezTo>
                    <a:pt x="14004" y="35262"/>
                    <a:pt x="54056" y="40615"/>
                    <a:pt x="50065" y="63770"/>
                  </a:cubicBezTo>
                  <a:cubicBezTo>
                    <a:pt x="44798" y="94307"/>
                    <a:pt x="-10647" y="98679"/>
                    <a:pt x="1821" y="7198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23"/>
            <p:cNvSpPr/>
            <p:nvPr/>
          </p:nvSpPr>
          <p:spPr>
            <a:xfrm>
              <a:off x="6255169" y="2654065"/>
              <a:ext cx="23622" cy="105365"/>
            </a:xfrm>
            <a:custGeom>
              <a:avLst/>
              <a:gdLst/>
              <a:ahLst/>
              <a:cxnLst/>
              <a:rect l="l" t="t" r="r" b="b"/>
              <a:pathLst>
                <a:path w="23622" h="105365" extrusionOk="0">
                  <a:moveTo>
                    <a:pt x="1763" y="0"/>
                  </a:moveTo>
                  <a:cubicBezTo>
                    <a:pt x="-8639" y="8239"/>
                    <a:pt x="30747" y="68018"/>
                    <a:pt x="22470" y="101908"/>
                  </a:cubicBezTo>
                  <a:cubicBezTo>
                    <a:pt x="22193" y="103022"/>
                    <a:pt x="22536" y="104213"/>
                    <a:pt x="22565" y="105366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23"/>
            <p:cNvSpPr/>
            <p:nvPr/>
          </p:nvSpPr>
          <p:spPr>
            <a:xfrm>
              <a:off x="6242500" y="2637701"/>
              <a:ext cx="85708" cy="146434"/>
            </a:xfrm>
            <a:custGeom>
              <a:avLst/>
              <a:gdLst/>
              <a:ahLst/>
              <a:cxnLst/>
              <a:rect l="l" t="t" r="r" b="b"/>
              <a:pathLst>
                <a:path w="85708" h="146434" extrusionOk="0">
                  <a:moveTo>
                    <a:pt x="963" y="30565"/>
                  </a:moveTo>
                  <a:cubicBezTo>
                    <a:pt x="-7552" y="22498"/>
                    <a:pt x="42778" y="-12640"/>
                    <a:pt x="59113" y="4791"/>
                  </a:cubicBezTo>
                  <a:cubicBezTo>
                    <a:pt x="71143" y="17612"/>
                    <a:pt x="38681" y="82563"/>
                    <a:pt x="25242" y="84610"/>
                  </a:cubicBezTo>
                  <a:cubicBezTo>
                    <a:pt x="22670" y="85001"/>
                    <a:pt x="32957" y="70628"/>
                    <a:pt x="43568" y="70971"/>
                  </a:cubicBezTo>
                  <a:cubicBezTo>
                    <a:pt x="58789" y="71456"/>
                    <a:pt x="82058" y="78314"/>
                    <a:pt x="85069" y="95478"/>
                  </a:cubicBezTo>
                  <a:cubicBezTo>
                    <a:pt x="95384" y="154267"/>
                    <a:pt x="-23002" y="155086"/>
                    <a:pt x="12697" y="13340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23"/>
            <p:cNvSpPr/>
            <p:nvPr/>
          </p:nvSpPr>
          <p:spPr>
            <a:xfrm>
              <a:off x="6316540" y="2630895"/>
              <a:ext cx="80018" cy="119134"/>
            </a:xfrm>
            <a:custGeom>
              <a:avLst/>
              <a:gdLst/>
              <a:ahLst/>
              <a:cxnLst/>
              <a:rect l="l" t="t" r="r" b="b"/>
              <a:pathLst>
                <a:path w="80018" h="119134" extrusionOk="0">
                  <a:moveTo>
                    <a:pt x="694" y="100"/>
                  </a:moveTo>
                  <a:cubicBezTo>
                    <a:pt x="513" y="-385"/>
                    <a:pt x="-163" y="1024"/>
                    <a:pt x="37" y="1501"/>
                  </a:cubicBezTo>
                  <a:cubicBezTo>
                    <a:pt x="8219" y="21065"/>
                    <a:pt x="17544" y="40134"/>
                    <a:pt x="25821" y="59660"/>
                  </a:cubicBezTo>
                  <a:cubicBezTo>
                    <a:pt x="26669" y="61679"/>
                    <a:pt x="43576" y="119353"/>
                    <a:pt x="39166" y="118839"/>
                  </a:cubicBezTo>
                  <a:cubicBezTo>
                    <a:pt x="34212" y="118268"/>
                    <a:pt x="36051" y="114572"/>
                    <a:pt x="35518" y="112019"/>
                  </a:cubicBezTo>
                  <a:cubicBezTo>
                    <a:pt x="30393" y="87549"/>
                    <a:pt x="25021" y="17131"/>
                    <a:pt x="57882" y="67804"/>
                  </a:cubicBezTo>
                  <a:cubicBezTo>
                    <a:pt x="60682" y="72138"/>
                    <a:pt x="62911" y="76815"/>
                    <a:pt x="65169" y="81453"/>
                  </a:cubicBezTo>
                  <a:cubicBezTo>
                    <a:pt x="67560" y="86387"/>
                    <a:pt x="69503" y="91531"/>
                    <a:pt x="71798" y="96513"/>
                  </a:cubicBezTo>
                  <a:cubicBezTo>
                    <a:pt x="75360" y="104247"/>
                    <a:pt x="78723" y="110676"/>
                    <a:pt x="80018" y="119134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4" name="Google Shape;1344;p23"/>
          <p:cNvGrpSpPr/>
          <p:nvPr/>
        </p:nvGrpSpPr>
        <p:grpSpPr>
          <a:xfrm>
            <a:off x="916593" y="3993173"/>
            <a:ext cx="1095184" cy="926124"/>
            <a:chOff x="9814993" y="741298"/>
            <a:chExt cx="1095184" cy="926124"/>
          </a:xfrm>
        </p:grpSpPr>
        <p:grpSp>
          <p:nvGrpSpPr>
            <p:cNvPr id="1345" name="Google Shape;1345;p23"/>
            <p:cNvGrpSpPr/>
            <p:nvPr/>
          </p:nvGrpSpPr>
          <p:grpSpPr>
            <a:xfrm>
              <a:off x="9814993" y="741298"/>
              <a:ext cx="1095184" cy="926124"/>
              <a:chOff x="3034905" y="-1515202"/>
              <a:chExt cx="972028" cy="821979"/>
            </a:xfrm>
          </p:grpSpPr>
          <p:sp>
            <p:nvSpPr>
              <p:cNvPr id="1346" name="Google Shape;1346;p23"/>
              <p:cNvSpPr/>
              <p:nvPr/>
            </p:nvSpPr>
            <p:spPr>
              <a:xfrm>
                <a:off x="3056815" y="-1515058"/>
                <a:ext cx="950118" cy="821835"/>
              </a:xfrm>
              <a:custGeom>
                <a:avLst/>
                <a:gdLst/>
                <a:ahLst/>
                <a:cxnLst/>
                <a:rect l="l" t="t" r="r" b="b"/>
                <a:pathLst>
                  <a:path w="950118" h="821835" extrusionOk="0">
                    <a:moveTo>
                      <a:pt x="475059" y="0"/>
                    </a:moveTo>
                    <a:lnTo>
                      <a:pt x="22022" y="673008"/>
                    </a:lnTo>
                    <a:lnTo>
                      <a:pt x="0" y="705745"/>
                    </a:lnTo>
                    <a:cubicBezTo>
                      <a:pt x="0" y="769801"/>
                      <a:pt x="212665" y="821836"/>
                      <a:pt x="475059" y="821836"/>
                    </a:cubicBezTo>
                    <a:cubicBezTo>
                      <a:pt x="737445" y="821836"/>
                      <a:pt x="950119" y="769801"/>
                      <a:pt x="950119" y="705745"/>
                    </a:cubicBezTo>
                    <a:lnTo>
                      <a:pt x="927792" y="672408"/>
                    </a:lnTo>
                    <a:lnTo>
                      <a:pt x="47505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47" name="Google Shape;1347;p23"/>
              <p:cNvGrpSpPr/>
              <p:nvPr/>
            </p:nvGrpSpPr>
            <p:grpSpPr>
              <a:xfrm>
                <a:off x="3034905" y="-1515202"/>
                <a:ext cx="950195" cy="821979"/>
                <a:chOff x="6726228" y="2970999"/>
                <a:chExt cx="950195" cy="821979"/>
              </a:xfrm>
            </p:grpSpPr>
            <p:sp>
              <p:nvSpPr>
                <p:cNvPr id="1348" name="Google Shape;1348;p23"/>
                <p:cNvSpPr/>
                <p:nvPr/>
              </p:nvSpPr>
              <p:spPr>
                <a:xfrm>
                  <a:off x="6726228" y="3569236"/>
                  <a:ext cx="950118" cy="116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118" h="116090" extrusionOk="0">
                      <a:moveTo>
                        <a:pt x="950119" y="116091"/>
                      </a:moveTo>
                      <a:cubicBezTo>
                        <a:pt x="950119" y="52035"/>
                        <a:pt x="737454" y="0"/>
                        <a:pt x="475059" y="0"/>
                      </a:cubicBezTo>
                      <a:cubicBezTo>
                        <a:pt x="212674" y="0"/>
                        <a:pt x="0" y="52035"/>
                        <a:pt x="0" y="116091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dash"/>
                  <a:round/>
                  <a:headEnd type="none" w="sm" len="sm"/>
                  <a:tailEnd type="none" w="sm" len="sm"/>
                </a:ln>
                <a:effectLst>
                  <a:outerShdw dist="9525" dir="5400000" algn="bl" rotWithShape="0">
                    <a:srgbClr val="FFFFFF"/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9" name="Google Shape;1349;p23"/>
                <p:cNvSpPr/>
                <p:nvPr/>
              </p:nvSpPr>
              <p:spPr>
                <a:xfrm>
                  <a:off x="6726228" y="3676888"/>
                  <a:ext cx="950118" cy="116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118" h="116090" extrusionOk="0">
                      <a:moveTo>
                        <a:pt x="950119" y="0"/>
                      </a:moveTo>
                      <a:cubicBezTo>
                        <a:pt x="950119" y="64056"/>
                        <a:pt x="737454" y="116091"/>
                        <a:pt x="475059" y="116091"/>
                      </a:cubicBezTo>
                      <a:cubicBezTo>
                        <a:pt x="212674" y="116091"/>
                        <a:pt x="0" y="64056"/>
                        <a:pt x="0" y="0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0" name="Google Shape;1350;p23"/>
                <p:cNvSpPr/>
                <p:nvPr/>
              </p:nvSpPr>
              <p:spPr>
                <a:xfrm>
                  <a:off x="6726228" y="2970999"/>
                  <a:ext cx="950195" cy="705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195" h="705888" extrusionOk="0">
                      <a:moveTo>
                        <a:pt x="950196" y="705888"/>
                      </a:moveTo>
                      <a:lnTo>
                        <a:pt x="475098" y="0"/>
                      </a:lnTo>
                      <a:lnTo>
                        <a:pt x="0" y="705888"/>
                      </a:ln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351" name="Google Shape;1351;p23"/>
            <p:cNvSpPr/>
            <p:nvPr/>
          </p:nvSpPr>
          <p:spPr>
            <a:xfrm>
              <a:off x="10357113" y="741300"/>
              <a:ext cx="10954" cy="811771"/>
            </a:xfrm>
            <a:custGeom>
              <a:avLst/>
              <a:gdLst/>
              <a:ahLst/>
              <a:cxnLst/>
              <a:rect l="l" t="t" r="r" b="b"/>
              <a:pathLst>
                <a:path w="9525" h="705888" extrusionOk="0">
                  <a:moveTo>
                    <a:pt x="0" y="705888"/>
                  </a:move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135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2" name="Google Shape;1352;p23"/>
          <p:cNvSpPr/>
          <p:nvPr/>
        </p:nvSpPr>
        <p:spPr>
          <a:xfrm rot="7429286">
            <a:off x="10780742" y="327897"/>
            <a:ext cx="972541" cy="718447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3" name="Google Shape;1353;p23"/>
          <p:cNvSpPr/>
          <p:nvPr/>
        </p:nvSpPr>
        <p:spPr>
          <a:xfrm>
            <a:off x="828350" y="5743448"/>
            <a:ext cx="800782" cy="646187"/>
          </a:xfrm>
          <a:custGeom>
            <a:avLst/>
            <a:gdLst/>
            <a:ahLst/>
            <a:cxnLst/>
            <a:rect l="l" t="t" r="r" b="b"/>
            <a:pathLst>
              <a:path w="502846" h="405769" extrusionOk="0">
                <a:moveTo>
                  <a:pt x="37388" y="714"/>
                </a:moveTo>
                <a:cubicBezTo>
                  <a:pt x="17813" y="50395"/>
                  <a:pt x="-2041" y="101848"/>
                  <a:pt x="103" y="155258"/>
                </a:cubicBezTo>
                <a:cubicBezTo>
                  <a:pt x="2247" y="208668"/>
                  <a:pt x="31422" y="264874"/>
                  <a:pt x="82409" y="280999"/>
                </a:cubicBezTo>
                <a:cubicBezTo>
                  <a:pt x="125938" y="294794"/>
                  <a:pt x="174594" y="275966"/>
                  <a:pt x="207964" y="244740"/>
                </a:cubicBezTo>
                <a:cubicBezTo>
                  <a:pt x="241333" y="213515"/>
                  <a:pt x="262213" y="171570"/>
                  <a:pt x="281880" y="130371"/>
                </a:cubicBezTo>
                <a:cubicBezTo>
                  <a:pt x="290847" y="115009"/>
                  <a:pt x="295610" y="97550"/>
                  <a:pt x="295675" y="79757"/>
                </a:cubicBezTo>
                <a:cubicBezTo>
                  <a:pt x="294184" y="62140"/>
                  <a:pt x="279923" y="44336"/>
                  <a:pt x="262213" y="45642"/>
                </a:cubicBezTo>
                <a:cubicBezTo>
                  <a:pt x="241427" y="47319"/>
                  <a:pt x="231267" y="71647"/>
                  <a:pt x="228097" y="92247"/>
                </a:cubicBezTo>
                <a:cubicBezTo>
                  <a:pt x="216427" y="171747"/>
                  <a:pt x="239870" y="252384"/>
                  <a:pt x="292320" y="313251"/>
                </a:cubicBezTo>
                <a:cubicBezTo>
                  <a:pt x="345581" y="373446"/>
                  <a:pt x="422414" y="407477"/>
                  <a:pt x="502790" y="406462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624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22"/>
          <p:cNvSpPr/>
          <p:nvPr/>
        </p:nvSpPr>
        <p:spPr>
          <a:xfrm rot="-4767314">
            <a:off x="10575880" y="1212393"/>
            <a:ext cx="1338440" cy="1146242"/>
          </a:xfrm>
          <a:custGeom>
            <a:avLst/>
            <a:gdLst/>
            <a:ahLst/>
            <a:cxnLst/>
            <a:rect l="l" t="t" r="r" b="b"/>
            <a:pathLst>
              <a:path w="2278505" h="1951316" extrusionOk="0">
                <a:moveTo>
                  <a:pt x="124884" y="1951316"/>
                </a:moveTo>
                <a:cubicBezTo>
                  <a:pt x="606183" y="1779990"/>
                  <a:pt x="782090" y="115363"/>
                  <a:pt x="199398" y="305511"/>
                </a:cubicBezTo>
                <a:cubicBezTo>
                  <a:pt x="-362682" y="488934"/>
                  <a:pt x="366486" y="1750205"/>
                  <a:pt x="1110988" y="1498460"/>
                </a:cubicBezTo>
                <a:cubicBezTo>
                  <a:pt x="1586238" y="1337754"/>
                  <a:pt x="1698967" y="-145365"/>
                  <a:pt x="1110988" y="11617"/>
                </a:cubicBezTo>
                <a:cubicBezTo>
                  <a:pt x="522039" y="168846"/>
                  <a:pt x="1391862" y="1377502"/>
                  <a:pt x="2278506" y="1271498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0" name="Google Shape;1200;p22"/>
          <p:cNvSpPr/>
          <p:nvPr/>
        </p:nvSpPr>
        <p:spPr>
          <a:xfrm>
            <a:off x="5263462" y="752199"/>
            <a:ext cx="1665064" cy="1625946"/>
          </a:xfrm>
          <a:custGeom>
            <a:avLst/>
            <a:gdLst/>
            <a:ahLst/>
            <a:cxnLst/>
            <a:rect l="l" t="t" r="r" b="b"/>
            <a:pathLst>
              <a:path w="2265393" h="2212171" extrusionOk="0">
                <a:moveTo>
                  <a:pt x="0" y="675346"/>
                </a:moveTo>
                <a:cubicBezTo>
                  <a:pt x="0" y="675346"/>
                  <a:pt x="322583" y="23685"/>
                  <a:pt x="1080793" y="638"/>
                </a:cubicBezTo>
                <a:cubicBezTo>
                  <a:pt x="1782208" y="-20661"/>
                  <a:pt x="2285012" y="494213"/>
                  <a:pt x="2264806" y="1082633"/>
                </a:cubicBezTo>
                <a:cubicBezTo>
                  <a:pt x="2244781" y="1668741"/>
                  <a:pt x="1802779" y="2204622"/>
                  <a:pt x="1251550" y="2212032"/>
                </a:cubicBezTo>
                <a:cubicBezTo>
                  <a:pt x="696681" y="2219495"/>
                  <a:pt x="122879" y="1926278"/>
                  <a:pt x="61349" y="1350492"/>
                </a:cubicBezTo>
                <a:cubicBezTo>
                  <a:pt x="0" y="776727"/>
                  <a:pt x="422889" y="577516"/>
                  <a:pt x="422889" y="577516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1" name="Google Shape;1201;p22"/>
          <p:cNvSpPr/>
          <p:nvPr/>
        </p:nvSpPr>
        <p:spPr>
          <a:xfrm>
            <a:off x="5263463" y="752260"/>
            <a:ext cx="1625700" cy="1626000"/>
          </a:xfrm>
          <a:prstGeom prst="ellipse">
            <a:avLst/>
          </a:pr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22"/>
          <p:cNvSpPr txBox="1">
            <a:spLocks noGrp="1"/>
          </p:cNvSpPr>
          <p:nvPr>
            <p:ph type="title"/>
          </p:nvPr>
        </p:nvSpPr>
        <p:spPr>
          <a:xfrm>
            <a:off x="1075341" y="2802182"/>
            <a:ext cx="10169759" cy="162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latin typeface="Montserrat Alternates Black" panose="00000A00000000000000" pitchFamily="2" charset="-52"/>
              </a:rPr>
              <a:t>ПОМОЩЬ ИНОСТРАННЫМ СТУДЕНТАМ</a:t>
            </a:r>
            <a:endParaRPr sz="4800" dirty="0">
              <a:latin typeface="Montserrat Alternates Black" panose="00000A00000000000000" pitchFamily="2" charset="-52"/>
            </a:endParaRPr>
          </a:p>
        </p:txBody>
      </p:sp>
      <p:sp>
        <p:nvSpPr>
          <p:cNvPr id="1204" name="Google Shape;1204;p22"/>
          <p:cNvSpPr/>
          <p:nvPr/>
        </p:nvSpPr>
        <p:spPr>
          <a:xfrm>
            <a:off x="5650660" y="1183500"/>
            <a:ext cx="851330" cy="7635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Caveat Brush"/>
              </a:rPr>
              <a:t>01</a:t>
            </a:r>
          </a:p>
        </p:txBody>
      </p:sp>
      <p:grpSp>
        <p:nvGrpSpPr>
          <p:cNvPr id="1205" name="Google Shape;1205;p22"/>
          <p:cNvGrpSpPr/>
          <p:nvPr/>
        </p:nvGrpSpPr>
        <p:grpSpPr>
          <a:xfrm>
            <a:off x="2762993" y="4335387"/>
            <a:ext cx="6991903" cy="421505"/>
            <a:chOff x="2600043" y="1462462"/>
            <a:chExt cx="6991903" cy="421505"/>
          </a:xfrm>
        </p:grpSpPr>
        <p:sp>
          <p:nvSpPr>
            <p:cNvPr id="1206" name="Google Shape;1206;p22"/>
            <p:cNvSpPr/>
            <p:nvPr/>
          </p:nvSpPr>
          <p:spPr>
            <a:xfrm rot="79933">
              <a:off x="2601610" y="1543677"/>
              <a:ext cx="6988770" cy="231810"/>
            </a:xfrm>
            <a:custGeom>
              <a:avLst/>
              <a:gdLst/>
              <a:ahLst/>
              <a:cxnLst/>
              <a:rect l="l" t="t" r="r" b="b"/>
              <a:pathLst>
                <a:path w="1666519" h="95668" extrusionOk="0">
                  <a:moveTo>
                    <a:pt x="-56" y="96382"/>
                  </a:moveTo>
                  <a:cubicBezTo>
                    <a:pt x="416970" y="37752"/>
                    <a:pt x="839962" y="-21157"/>
                    <a:pt x="1261835" y="8764"/>
                  </a:cubicBezTo>
                  <a:cubicBezTo>
                    <a:pt x="1397848" y="18308"/>
                    <a:pt x="1533051" y="37211"/>
                    <a:pt x="1666464" y="6534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2"/>
            <p:cNvSpPr/>
            <p:nvPr/>
          </p:nvSpPr>
          <p:spPr>
            <a:xfrm rot="118849">
              <a:off x="3788987" y="1593944"/>
              <a:ext cx="4718447" cy="208541"/>
            </a:xfrm>
            <a:custGeom>
              <a:avLst/>
              <a:gdLst/>
              <a:ahLst/>
              <a:cxnLst/>
              <a:rect l="l" t="t" r="r" b="b"/>
              <a:pathLst>
                <a:path w="1124777" h="86032" extrusionOk="0">
                  <a:moveTo>
                    <a:pt x="-56" y="86746"/>
                  </a:moveTo>
                  <a:cubicBezTo>
                    <a:pt x="369218" y="7088"/>
                    <a:pt x="748261" y="-17445"/>
                    <a:pt x="1124721" y="13948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8" name="Google Shape;1208;p22"/>
          <p:cNvGrpSpPr/>
          <p:nvPr/>
        </p:nvGrpSpPr>
        <p:grpSpPr>
          <a:xfrm>
            <a:off x="9709827" y="5323217"/>
            <a:ext cx="1119440" cy="1118397"/>
            <a:chOff x="9709827" y="5323217"/>
            <a:chExt cx="1119440" cy="1118397"/>
          </a:xfrm>
        </p:grpSpPr>
        <p:sp>
          <p:nvSpPr>
            <p:cNvPr id="1209" name="Google Shape;1209;p22"/>
            <p:cNvSpPr/>
            <p:nvPr/>
          </p:nvSpPr>
          <p:spPr>
            <a:xfrm rot="-733890">
              <a:off x="9811319" y="5410960"/>
              <a:ext cx="926818" cy="919417"/>
            </a:xfrm>
            <a:custGeom>
              <a:avLst/>
              <a:gdLst/>
              <a:ahLst/>
              <a:cxnLst/>
              <a:rect l="l" t="t" r="r" b="b"/>
              <a:pathLst>
                <a:path w="633412" h="628354" extrusionOk="0">
                  <a:moveTo>
                    <a:pt x="0" y="0"/>
                  </a:moveTo>
                  <a:lnTo>
                    <a:pt x="0" y="494709"/>
                  </a:lnTo>
                  <a:lnTo>
                    <a:pt x="138712" y="628355"/>
                  </a:lnTo>
                  <a:lnTo>
                    <a:pt x="633413" y="628355"/>
                  </a:lnTo>
                  <a:lnTo>
                    <a:pt x="633413" y="133645"/>
                  </a:lnTo>
                  <a:lnTo>
                    <a:pt x="4947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10" name="Google Shape;1210;p22"/>
            <p:cNvGrpSpPr/>
            <p:nvPr/>
          </p:nvGrpSpPr>
          <p:grpSpPr>
            <a:xfrm rot="-737681">
              <a:off x="9798558" y="5417195"/>
              <a:ext cx="941978" cy="934847"/>
              <a:chOff x="8319351" y="1186300"/>
              <a:chExt cx="642899" cy="638032"/>
            </a:xfrm>
          </p:grpSpPr>
          <p:sp>
            <p:nvSpPr>
              <p:cNvPr id="1211" name="Google Shape;1211;p22"/>
              <p:cNvSpPr/>
              <p:nvPr/>
            </p:nvSpPr>
            <p:spPr>
              <a:xfrm>
                <a:off x="8319351" y="1681029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0" y="0"/>
                    </a:moveTo>
                    <a:lnTo>
                      <a:pt x="494729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2" name="Google Shape;1212;p22"/>
              <p:cNvSpPr/>
              <p:nvPr/>
            </p:nvSpPr>
            <p:spPr>
              <a:xfrm>
                <a:off x="8457997" y="1320079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0"/>
                    </a:moveTo>
                    <a:lnTo>
                      <a:pt x="0" y="49472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3" name="Google Shape;1213;p22"/>
              <p:cNvSpPr/>
              <p:nvPr/>
            </p:nvSpPr>
            <p:spPr>
              <a:xfrm>
                <a:off x="8319351" y="1681029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0" y="0"/>
                    </a:moveTo>
                    <a:lnTo>
                      <a:pt x="138646" y="13377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4" name="Google Shape;1214;p22"/>
              <p:cNvSpPr/>
              <p:nvPr/>
            </p:nvSpPr>
            <p:spPr>
              <a:xfrm>
                <a:off x="8319351" y="1186300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0"/>
                    </a:moveTo>
                    <a:lnTo>
                      <a:pt x="0" y="494728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5" name="Google Shape;1215;p22"/>
              <p:cNvSpPr/>
              <p:nvPr/>
            </p:nvSpPr>
            <p:spPr>
              <a:xfrm>
                <a:off x="8319351" y="1186300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138646" y="133779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6" name="Google Shape;1216;p22"/>
              <p:cNvSpPr/>
              <p:nvPr/>
            </p:nvSpPr>
            <p:spPr>
              <a:xfrm>
                <a:off x="8814079" y="1186300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0" y="0"/>
                    </a:moveTo>
                    <a:lnTo>
                      <a:pt x="138646" y="13377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7" name="Google Shape;1217;p22"/>
              <p:cNvSpPr/>
              <p:nvPr/>
            </p:nvSpPr>
            <p:spPr>
              <a:xfrm>
                <a:off x="8319351" y="1186300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0" y="0"/>
                    </a:moveTo>
                    <a:lnTo>
                      <a:pt x="494729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8" name="Google Shape;1218;p22"/>
              <p:cNvSpPr/>
              <p:nvPr/>
            </p:nvSpPr>
            <p:spPr>
              <a:xfrm>
                <a:off x="8952725" y="1320079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0"/>
                    </a:moveTo>
                    <a:lnTo>
                      <a:pt x="0" y="49472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9" name="Google Shape;1219;p22"/>
              <p:cNvSpPr/>
              <p:nvPr/>
            </p:nvSpPr>
            <p:spPr>
              <a:xfrm>
                <a:off x="8457997" y="1814807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494729" y="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0" name="Google Shape;1220;p22"/>
              <p:cNvSpPr/>
              <p:nvPr/>
            </p:nvSpPr>
            <p:spPr>
              <a:xfrm>
                <a:off x="8457997" y="1320079"/>
                <a:ext cx="49472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4728" h="9525" extrusionOk="0">
                    <a:moveTo>
                      <a:pt x="494729" y="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1" name="Google Shape;1221;p22"/>
              <p:cNvSpPr/>
              <p:nvPr/>
            </p:nvSpPr>
            <p:spPr>
              <a:xfrm>
                <a:off x="8814079" y="1186300"/>
                <a:ext cx="9525" cy="49472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94728" extrusionOk="0">
                    <a:moveTo>
                      <a:pt x="0" y="494728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2" name="Google Shape;1222;p22"/>
              <p:cNvSpPr/>
              <p:nvPr/>
            </p:nvSpPr>
            <p:spPr>
              <a:xfrm>
                <a:off x="8814079" y="1681029"/>
                <a:ext cx="138646" cy="133778"/>
              </a:xfrm>
              <a:custGeom>
                <a:avLst/>
                <a:gdLst/>
                <a:ahLst/>
                <a:cxnLst/>
                <a:rect l="l" t="t" r="r" b="b"/>
                <a:pathLst>
                  <a:path w="138646" h="133778" extrusionOk="0">
                    <a:moveTo>
                      <a:pt x="138646" y="133779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23" name="Google Shape;1223;p22"/>
          <p:cNvGrpSpPr/>
          <p:nvPr/>
        </p:nvGrpSpPr>
        <p:grpSpPr>
          <a:xfrm rot="861696">
            <a:off x="11039412" y="5769222"/>
            <a:ext cx="334812" cy="202547"/>
            <a:chOff x="9051500" y="249694"/>
            <a:chExt cx="321265" cy="194352"/>
          </a:xfrm>
        </p:grpSpPr>
        <p:sp>
          <p:nvSpPr>
            <p:cNvPr id="1224" name="Google Shape;1224;p22"/>
            <p:cNvSpPr/>
            <p:nvPr/>
          </p:nvSpPr>
          <p:spPr>
            <a:xfrm>
              <a:off x="9051500" y="249694"/>
              <a:ext cx="82181" cy="194352"/>
            </a:xfrm>
            <a:custGeom>
              <a:avLst/>
              <a:gdLst/>
              <a:ahLst/>
              <a:cxnLst/>
              <a:rect l="l" t="t" r="r" b="b"/>
              <a:pathLst>
                <a:path w="82181" h="194352" extrusionOk="0">
                  <a:moveTo>
                    <a:pt x="0" y="49436"/>
                  </a:moveTo>
                  <a:cubicBezTo>
                    <a:pt x="28499" y="91356"/>
                    <a:pt x="22384" y="153114"/>
                    <a:pt x="51473" y="193308"/>
                  </a:cubicBezTo>
                  <a:cubicBezTo>
                    <a:pt x="55931" y="199457"/>
                    <a:pt x="53321" y="176473"/>
                    <a:pt x="53368" y="175761"/>
                  </a:cubicBezTo>
                  <a:cubicBezTo>
                    <a:pt x="54064" y="164928"/>
                    <a:pt x="56188" y="156146"/>
                    <a:pt x="55330" y="145159"/>
                  </a:cubicBezTo>
                  <a:cubicBezTo>
                    <a:pt x="54254" y="131427"/>
                    <a:pt x="65370" y="-17419"/>
                    <a:pt x="82182" y="169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22"/>
            <p:cNvSpPr/>
            <p:nvPr/>
          </p:nvSpPr>
          <p:spPr>
            <a:xfrm>
              <a:off x="9182745" y="370088"/>
              <a:ext cx="31784" cy="6547"/>
            </a:xfrm>
            <a:custGeom>
              <a:avLst/>
              <a:gdLst/>
              <a:ahLst/>
              <a:cxnLst/>
              <a:rect l="l" t="t" r="r" b="b"/>
              <a:pathLst>
                <a:path w="31784" h="6547" extrusionOk="0">
                  <a:moveTo>
                    <a:pt x="0" y="6547"/>
                  </a:moveTo>
                  <a:cubicBezTo>
                    <a:pt x="7725" y="1735"/>
                    <a:pt x="23070" y="1487"/>
                    <a:pt x="31785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22"/>
            <p:cNvSpPr/>
            <p:nvPr/>
          </p:nvSpPr>
          <p:spPr>
            <a:xfrm>
              <a:off x="9184621" y="389946"/>
              <a:ext cx="36823" cy="4501"/>
            </a:xfrm>
            <a:custGeom>
              <a:avLst/>
              <a:gdLst/>
              <a:ahLst/>
              <a:cxnLst/>
              <a:rect l="l" t="t" r="r" b="b"/>
              <a:pathLst>
                <a:path w="36823" h="4501" extrusionOk="0">
                  <a:moveTo>
                    <a:pt x="0" y="3455"/>
                  </a:moveTo>
                  <a:cubicBezTo>
                    <a:pt x="13145" y="5704"/>
                    <a:pt x="24327" y="4227"/>
                    <a:pt x="36824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22"/>
            <p:cNvSpPr/>
            <p:nvPr/>
          </p:nvSpPr>
          <p:spPr>
            <a:xfrm>
              <a:off x="9262473" y="303334"/>
              <a:ext cx="73322" cy="90157"/>
            </a:xfrm>
            <a:custGeom>
              <a:avLst/>
              <a:gdLst/>
              <a:ahLst/>
              <a:cxnLst/>
              <a:rect l="l" t="t" r="r" b="b"/>
              <a:pathLst>
                <a:path w="73322" h="90157" extrusionOk="0">
                  <a:moveTo>
                    <a:pt x="60507" y="3083"/>
                  </a:moveTo>
                  <a:cubicBezTo>
                    <a:pt x="39667" y="-9695"/>
                    <a:pt x="9616" y="20029"/>
                    <a:pt x="18026" y="41248"/>
                  </a:cubicBezTo>
                  <a:cubicBezTo>
                    <a:pt x="23293" y="54554"/>
                    <a:pt x="82644" y="44682"/>
                    <a:pt x="72061" y="69170"/>
                  </a:cubicBezTo>
                  <a:cubicBezTo>
                    <a:pt x="58564" y="100389"/>
                    <a:pt x="-28075" y="89962"/>
                    <a:pt x="9273" y="8100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22"/>
            <p:cNvSpPr/>
            <p:nvPr/>
          </p:nvSpPr>
          <p:spPr>
            <a:xfrm>
              <a:off x="9343699" y="260679"/>
              <a:ext cx="29066" cy="57634"/>
            </a:xfrm>
            <a:custGeom>
              <a:avLst/>
              <a:gdLst/>
              <a:ahLst/>
              <a:cxnLst/>
              <a:rect l="l" t="t" r="r" b="b"/>
              <a:pathLst>
                <a:path w="29066" h="57634" extrusionOk="0">
                  <a:moveTo>
                    <a:pt x="9648" y="1876"/>
                  </a:moveTo>
                  <a:cubicBezTo>
                    <a:pt x="-3592" y="10122"/>
                    <a:pt x="22621" y="-8186"/>
                    <a:pt x="28650" y="4848"/>
                  </a:cubicBezTo>
                  <a:cubicBezTo>
                    <a:pt x="32422" y="13019"/>
                    <a:pt x="9448" y="38199"/>
                    <a:pt x="3495" y="34551"/>
                  </a:cubicBezTo>
                  <a:cubicBezTo>
                    <a:pt x="-3687" y="30147"/>
                    <a:pt x="27269" y="30994"/>
                    <a:pt x="28317" y="39356"/>
                  </a:cubicBezTo>
                  <a:cubicBezTo>
                    <a:pt x="29879" y="51825"/>
                    <a:pt x="-1220" y="65999"/>
                    <a:pt x="37" y="5152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9" name="Google Shape;1229;p22"/>
          <p:cNvGrpSpPr/>
          <p:nvPr/>
        </p:nvGrpSpPr>
        <p:grpSpPr>
          <a:xfrm rot="1603923">
            <a:off x="11119687" y="4795017"/>
            <a:ext cx="667415" cy="268393"/>
            <a:chOff x="10830856" y="4962439"/>
            <a:chExt cx="790874" cy="318040"/>
          </a:xfrm>
        </p:grpSpPr>
        <p:sp>
          <p:nvSpPr>
            <p:cNvPr id="1230" name="Google Shape;1230;p22"/>
            <p:cNvSpPr/>
            <p:nvPr/>
          </p:nvSpPr>
          <p:spPr>
            <a:xfrm>
              <a:off x="10830856" y="4962439"/>
              <a:ext cx="87087" cy="302892"/>
            </a:xfrm>
            <a:custGeom>
              <a:avLst/>
              <a:gdLst/>
              <a:ahLst/>
              <a:cxnLst/>
              <a:rect l="l" t="t" r="r" b="b"/>
              <a:pathLst>
                <a:path w="87087" h="302892" extrusionOk="0">
                  <a:moveTo>
                    <a:pt x="0" y="137122"/>
                  </a:moveTo>
                  <a:cubicBezTo>
                    <a:pt x="8191" y="170907"/>
                    <a:pt x="30766" y="199501"/>
                    <a:pt x="46958" y="230276"/>
                  </a:cubicBezTo>
                  <a:cubicBezTo>
                    <a:pt x="59436" y="254041"/>
                    <a:pt x="70390" y="278692"/>
                    <a:pt x="84677" y="301429"/>
                  </a:cubicBezTo>
                  <a:cubicBezTo>
                    <a:pt x="89725" y="309410"/>
                    <a:pt x="85248" y="282597"/>
                    <a:pt x="85439" y="273177"/>
                  </a:cubicBezTo>
                  <a:cubicBezTo>
                    <a:pt x="85916" y="255670"/>
                    <a:pt x="82010" y="235325"/>
                    <a:pt x="80963" y="218142"/>
                  </a:cubicBezTo>
                  <a:cubicBezTo>
                    <a:pt x="77723" y="166193"/>
                    <a:pt x="72104" y="114462"/>
                    <a:pt x="71056" y="62379"/>
                  </a:cubicBezTo>
                  <a:cubicBezTo>
                    <a:pt x="70770" y="48311"/>
                    <a:pt x="72485" y="34138"/>
                    <a:pt x="72199" y="20003"/>
                  </a:cubicBezTo>
                  <a:cubicBezTo>
                    <a:pt x="72008" y="13468"/>
                    <a:pt x="79343" y="-3000"/>
                    <a:pt x="73819" y="477"/>
                  </a:cubicBezTo>
                  <a:cubicBezTo>
                    <a:pt x="64960" y="6030"/>
                    <a:pt x="69913" y="18745"/>
                    <a:pt x="70961" y="2540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22"/>
            <p:cNvSpPr/>
            <p:nvPr/>
          </p:nvSpPr>
          <p:spPr>
            <a:xfrm>
              <a:off x="10998971" y="5124326"/>
              <a:ext cx="64961" cy="10753"/>
            </a:xfrm>
            <a:custGeom>
              <a:avLst/>
              <a:gdLst/>
              <a:ahLst/>
              <a:cxnLst/>
              <a:rect l="l" t="t" r="r" b="b"/>
              <a:pathLst>
                <a:path w="64961" h="10753" extrusionOk="0">
                  <a:moveTo>
                    <a:pt x="0" y="10753"/>
                  </a:moveTo>
                  <a:cubicBezTo>
                    <a:pt x="2001" y="2171"/>
                    <a:pt x="63057" y="238"/>
                    <a:pt x="64961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22"/>
            <p:cNvSpPr/>
            <p:nvPr/>
          </p:nvSpPr>
          <p:spPr>
            <a:xfrm>
              <a:off x="11009425" y="5135280"/>
              <a:ext cx="77651" cy="25117"/>
            </a:xfrm>
            <a:custGeom>
              <a:avLst/>
              <a:gdLst/>
              <a:ahLst/>
              <a:cxnLst/>
              <a:rect l="l" t="t" r="r" b="b"/>
              <a:pathLst>
                <a:path w="77651" h="25117" extrusionOk="0">
                  <a:moveTo>
                    <a:pt x="786" y="25117"/>
                  </a:moveTo>
                  <a:cubicBezTo>
                    <a:pt x="-8835" y="17164"/>
                    <a:pt x="72985" y="1133"/>
                    <a:pt x="77652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22"/>
            <p:cNvSpPr/>
            <p:nvPr/>
          </p:nvSpPr>
          <p:spPr>
            <a:xfrm>
              <a:off x="11166182" y="4991851"/>
              <a:ext cx="60913" cy="148257"/>
            </a:xfrm>
            <a:custGeom>
              <a:avLst/>
              <a:gdLst/>
              <a:ahLst/>
              <a:cxnLst/>
              <a:rect l="l" t="t" r="r" b="b"/>
              <a:pathLst>
                <a:path w="60913" h="148257" extrusionOk="0">
                  <a:moveTo>
                    <a:pt x="20719" y="6125"/>
                  </a:moveTo>
                  <a:cubicBezTo>
                    <a:pt x="20051" y="-17135"/>
                    <a:pt x="19671" y="32529"/>
                    <a:pt x="17479" y="44025"/>
                  </a:cubicBezTo>
                  <a:cubicBezTo>
                    <a:pt x="16146" y="51198"/>
                    <a:pt x="-3094" y="100871"/>
                    <a:pt x="430" y="104157"/>
                  </a:cubicBezTo>
                  <a:cubicBezTo>
                    <a:pt x="7954" y="111263"/>
                    <a:pt x="49008" y="90003"/>
                    <a:pt x="56627" y="87202"/>
                  </a:cubicBezTo>
                  <a:cubicBezTo>
                    <a:pt x="58056" y="86679"/>
                    <a:pt x="60914" y="85621"/>
                    <a:pt x="60914" y="85621"/>
                  </a:cubicBezTo>
                  <a:cubicBezTo>
                    <a:pt x="60914" y="85621"/>
                    <a:pt x="50817" y="82925"/>
                    <a:pt x="49769" y="78687"/>
                  </a:cubicBezTo>
                  <a:cubicBezTo>
                    <a:pt x="49198" y="76058"/>
                    <a:pt x="47197" y="68200"/>
                    <a:pt x="48151" y="70734"/>
                  </a:cubicBezTo>
                  <a:cubicBezTo>
                    <a:pt x="56722" y="94108"/>
                    <a:pt x="53103" y="123502"/>
                    <a:pt x="57008" y="14825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22"/>
            <p:cNvSpPr/>
            <p:nvPr/>
          </p:nvSpPr>
          <p:spPr>
            <a:xfrm>
              <a:off x="11144465" y="5133717"/>
              <a:ext cx="188348" cy="47834"/>
            </a:xfrm>
            <a:custGeom>
              <a:avLst/>
              <a:gdLst/>
              <a:ahLst/>
              <a:cxnLst/>
              <a:rect l="l" t="t" r="r" b="b"/>
              <a:pathLst>
                <a:path w="188348" h="47834" extrusionOk="0">
                  <a:moveTo>
                    <a:pt x="5763" y="47835"/>
                  </a:moveTo>
                  <a:cubicBezTo>
                    <a:pt x="-17954" y="45168"/>
                    <a:pt x="38720" y="39062"/>
                    <a:pt x="46150" y="37900"/>
                  </a:cubicBezTo>
                  <a:cubicBezTo>
                    <a:pt x="80535" y="32557"/>
                    <a:pt x="114062" y="19803"/>
                    <a:pt x="147115" y="9439"/>
                  </a:cubicBezTo>
                  <a:cubicBezTo>
                    <a:pt x="152734" y="7658"/>
                    <a:pt x="201693" y="-8058"/>
                    <a:pt x="184833" y="540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22"/>
            <p:cNvSpPr/>
            <p:nvPr/>
          </p:nvSpPr>
          <p:spPr>
            <a:xfrm>
              <a:off x="11208339" y="5194581"/>
              <a:ext cx="62037" cy="85898"/>
            </a:xfrm>
            <a:custGeom>
              <a:avLst/>
              <a:gdLst/>
              <a:ahLst/>
              <a:cxnLst/>
              <a:rect l="l" t="t" r="r" b="b"/>
              <a:pathLst>
                <a:path w="62037" h="85898" extrusionOk="0">
                  <a:moveTo>
                    <a:pt x="3040" y="13498"/>
                  </a:moveTo>
                  <a:cubicBezTo>
                    <a:pt x="-6103" y="9269"/>
                    <a:pt x="38093" y="-9581"/>
                    <a:pt x="52951" y="6184"/>
                  </a:cubicBezTo>
                  <a:cubicBezTo>
                    <a:pt x="67906" y="21956"/>
                    <a:pt x="23233" y="49998"/>
                    <a:pt x="10661" y="51074"/>
                  </a:cubicBezTo>
                  <a:cubicBezTo>
                    <a:pt x="9707" y="51160"/>
                    <a:pt x="2945" y="51274"/>
                    <a:pt x="3326" y="47655"/>
                  </a:cubicBezTo>
                  <a:cubicBezTo>
                    <a:pt x="4755" y="34777"/>
                    <a:pt x="63715" y="41664"/>
                    <a:pt x="62001" y="64076"/>
                  </a:cubicBezTo>
                  <a:cubicBezTo>
                    <a:pt x="58571" y="109444"/>
                    <a:pt x="-18105" y="70106"/>
                    <a:pt x="3993" y="69448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22"/>
            <p:cNvSpPr/>
            <p:nvPr/>
          </p:nvSpPr>
          <p:spPr>
            <a:xfrm>
              <a:off x="11403022" y="5053307"/>
              <a:ext cx="15256" cy="78095"/>
            </a:xfrm>
            <a:custGeom>
              <a:avLst/>
              <a:gdLst/>
              <a:ahLst/>
              <a:cxnLst/>
              <a:rect l="l" t="t" r="r" b="b"/>
              <a:pathLst>
                <a:path w="15256" h="78095" extrusionOk="0">
                  <a:moveTo>
                    <a:pt x="0" y="0"/>
                  </a:moveTo>
                  <a:cubicBezTo>
                    <a:pt x="17526" y="21974"/>
                    <a:pt x="16193" y="51749"/>
                    <a:pt x="14001" y="7809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22"/>
            <p:cNvSpPr/>
            <p:nvPr/>
          </p:nvSpPr>
          <p:spPr>
            <a:xfrm>
              <a:off x="11428549" y="5056151"/>
              <a:ext cx="17811" cy="85282"/>
            </a:xfrm>
            <a:custGeom>
              <a:avLst/>
              <a:gdLst/>
              <a:ahLst/>
              <a:cxnLst/>
              <a:rect l="l" t="t" r="r" b="b"/>
              <a:pathLst>
                <a:path w="17811" h="85282" extrusionOk="0">
                  <a:moveTo>
                    <a:pt x="0" y="24"/>
                  </a:moveTo>
                  <a:cubicBezTo>
                    <a:pt x="0" y="-1443"/>
                    <a:pt x="10763" y="65889"/>
                    <a:pt x="17812" y="8528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22"/>
            <p:cNvSpPr/>
            <p:nvPr/>
          </p:nvSpPr>
          <p:spPr>
            <a:xfrm>
              <a:off x="11349801" y="4990767"/>
              <a:ext cx="173748" cy="73046"/>
            </a:xfrm>
            <a:custGeom>
              <a:avLst/>
              <a:gdLst/>
              <a:ahLst/>
              <a:cxnLst/>
              <a:rect l="l" t="t" r="r" b="b"/>
              <a:pathLst>
                <a:path w="173748" h="73046" extrusionOk="0">
                  <a:moveTo>
                    <a:pt x="17883" y="73046"/>
                  </a:moveTo>
                  <a:cubicBezTo>
                    <a:pt x="12739" y="72465"/>
                    <a:pt x="3596" y="71770"/>
                    <a:pt x="357" y="68484"/>
                  </a:cubicBezTo>
                  <a:cubicBezTo>
                    <a:pt x="-4691" y="63397"/>
                    <a:pt x="45410" y="48281"/>
                    <a:pt x="45506" y="48234"/>
                  </a:cubicBezTo>
                  <a:cubicBezTo>
                    <a:pt x="76557" y="36861"/>
                    <a:pt x="107799" y="26316"/>
                    <a:pt x="139136" y="16354"/>
                  </a:cubicBezTo>
                  <a:cubicBezTo>
                    <a:pt x="149423" y="13058"/>
                    <a:pt x="161615" y="8467"/>
                    <a:pt x="170663" y="2323"/>
                  </a:cubicBezTo>
                  <a:cubicBezTo>
                    <a:pt x="171712" y="1638"/>
                    <a:pt x="174569" y="561"/>
                    <a:pt x="173521" y="56"/>
                  </a:cubicBezTo>
                  <a:cubicBezTo>
                    <a:pt x="172092" y="-591"/>
                    <a:pt x="164473" y="4543"/>
                    <a:pt x="164187" y="469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22"/>
            <p:cNvSpPr/>
            <p:nvPr/>
          </p:nvSpPr>
          <p:spPr>
            <a:xfrm>
              <a:off x="11510464" y="5032057"/>
              <a:ext cx="43910" cy="85101"/>
            </a:xfrm>
            <a:custGeom>
              <a:avLst/>
              <a:gdLst/>
              <a:ahLst/>
              <a:cxnLst/>
              <a:rect l="l" t="t" r="r" b="b"/>
              <a:pathLst>
                <a:path w="43910" h="85101" extrusionOk="0">
                  <a:moveTo>
                    <a:pt x="0" y="40567"/>
                  </a:moveTo>
                  <a:cubicBezTo>
                    <a:pt x="5524" y="55693"/>
                    <a:pt x="13240" y="69961"/>
                    <a:pt x="18764" y="85087"/>
                  </a:cubicBezTo>
                  <a:cubicBezTo>
                    <a:pt x="19050" y="85725"/>
                    <a:pt x="11716" y="65647"/>
                    <a:pt x="10668" y="56245"/>
                  </a:cubicBezTo>
                  <a:cubicBezTo>
                    <a:pt x="8668" y="37938"/>
                    <a:pt x="22384" y="648"/>
                    <a:pt x="43910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22"/>
            <p:cNvSpPr/>
            <p:nvPr/>
          </p:nvSpPr>
          <p:spPr>
            <a:xfrm>
              <a:off x="11593054" y="4986180"/>
              <a:ext cx="28676" cy="60899"/>
            </a:xfrm>
            <a:custGeom>
              <a:avLst/>
              <a:gdLst/>
              <a:ahLst/>
              <a:cxnLst/>
              <a:rect l="l" t="t" r="r" b="b"/>
              <a:pathLst>
                <a:path w="28676" h="60899" extrusionOk="0">
                  <a:moveTo>
                    <a:pt x="2849" y="2471"/>
                  </a:moveTo>
                  <a:cubicBezTo>
                    <a:pt x="40474" y="-11340"/>
                    <a:pt x="8564" y="37342"/>
                    <a:pt x="3897" y="35152"/>
                  </a:cubicBezTo>
                  <a:cubicBezTo>
                    <a:pt x="1515" y="34085"/>
                    <a:pt x="33710" y="20255"/>
                    <a:pt x="27995" y="40971"/>
                  </a:cubicBezTo>
                  <a:cubicBezTo>
                    <a:pt x="25423" y="50554"/>
                    <a:pt x="-1723" y="71042"/>
                    <a:pt x="86" y="5489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1" name="Google Shape;1241;p22"/>
          <p:cNvGrpSpPr/>
          <p:nvPr/>
        </p:nvGrpSpPr>
        <p:grpSpPr>
          <a:xfrm>
            <a:off x="10238431" y="4359914"/>
            <a:ext cx="819297" cy="839255"/>
            <a:chOff x="10238431" y="4359914"/>
            <a:chExt cx="819297" cy="839255"/>
          </a:xfrm>
        </p:grpSpPr>
        <p:grpSp>
          <p:nvGrpSpPr>
            <p:cNvPr id="1242" name="Google Shape;1242;p22"/>
            <p:cNvGrpSpPr/>
            <p:nvPr/>
          </p:nvGrpSpPr>
          <p:grpSpPr>
            <a:xfrm>
              <a:off x="10238431" y="4359914"/>
              <a:ext cx="819297" cy="839255"/>
              <a:chOff x="2176960" y="794387"/>
              <a:chExt cx="1211082" cy="1240583"/>
            </a:xfrm>
          </p:grpSpPr>
          <p:sp>
            <p:nvSpPr>
              <p:cNvPr id="1243" name="Google Shape;1243;p22"/>
              <p:cNvSpPr/>
              <p:nvPr/>
            </p:nvSpPr>
            <p:spPr>
              <a:xfrm>
                <a:off x="2177038" y="824848"/>
                <a:ext cx="1210043" cy="1210122"/>
              </a:xfrm>
              <a:custGeom>
                <a:avLst/>
                <a:gdLst/>
                <a:ahLst/>
                <a:cxnLst/>
                <a:rect l="l" t="t" r="r" b="b"/>
                <a:pathLst>
                  <a:path w="734472" h="734520" extrusionOk="0">
                    <a:moveTo>
                      <a:pt x="0" y="367265"/>
                    </a:moveTo>
                    <a:cubicBezTo>
                      <a:pt x="0" y="164430"/>
                      <a:pt x="164402" y="0"/>
                      <a:pt x="367285" y="0"/>
                    </a:cubicBezTo>
                    <a:cubicBezTo>
                      <a:pt x="570072" y="0"/>
                      <a:pt x="734473" y="164430"/>
                      <a:pt x="734473" y="367265"/>
                    </a:cubicBezTo>
                    <a:cubicBezTo>
                      <a:pt x="734473" y="570090"/>
                      <a:pt x="570072" y="734520"/>
                      <a:pt x="367285" y="734520"/>
                    </a:cubicBezTo>
                    <a:cubicBezTo>
                      <a:pt x="164402" y="734520"/>
                      <a:pt x="0" y="570090"/>
                      <a:pt x="0" y="36726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44" name="Google Shape;1244;p22"/>
              <p:cNvGrpSpPr/>
              <p:nvPr/>
            </p:nvGrpSpPr>
            <p:grpSpPr>
              <a:xfrm>
                <a:off x="2176960" y="794387"/>
                <a:ext cx="1211082" cy="1211003"/>
                <a:chOff x="9753387" y="4851015"/>
                <a:chExt cx="734568" cy="734520"/>
              </a:xfrm>
            </p:grpSpPr>
            <p:sp>
              <p:nvSpPr>
                <p:cNvPr id="1245" name="Google Shape;1245;p22"/>
                <p:cNvSpPr/>
                <p:nvPr/>
              </p:nvSpPr>
              <p:spPr>
                <a:xfrm>
                  <a:off x="9753482" y="4851015"/>
                  <a:ext cx="734473" cy="734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473" h="734520" extrusionOk="0">
                      <a:moveTo>
                        <a:pt x="0" y="367265"/>
                      </a:moveTo>
                      <a:cubicBezTo>
                        <a:pt x="0" y="164430"/>
                        <a:pt x="164401" y="0"/>
                        <a:pt x="367189" y="0"/>
                      </a:cubicBezTo>
                      <a:cubicBezTo>
                        <a:pt x="570072" y="0"/>
                        <a:pt x="734473" y="164430"/>
                        <a:pt x="734473" y="367265"/>
                      </a:cubicBezTo>
                      <a:cubicBezTo>
                        <a:pt x="734473" y="570091"/>
                        <a:pt x="570072" y="734521"/>
                        <a:pt x="367189" y="734521"/>
                      </a:cubicBezTo>
                      <a:cubicBezTo>
                        <a:pt x="164401" y="734521"/>
                        <a:pt x="0" y="570091"/>
                        <a:pt x="0" y="367265"/>
                      </a:cubicBezTo>
                      <a:close/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9525" dir="5400000" algn="bl" rotWithShape="0">
                    <a:srgbClr val="FFFFFF"/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6" name="Google Shape;1246;p22"/>
                <p:cNvSpPr/>
                <p:nvPr/>
              </p:nvSpPr>
              <p:spPr>
                <a:xfrm>
                  <a:off x="9753387" y="5086416"/>
                  <a:ext cx="734568" cy="1318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568" h="131864" extrusionOk="0">
                      <a:moveTo>
                        <a:pt x="734569" y="131864"/>
                      </a:moveTo>
                      <a:cubicBezTo>
                        <a:pt x="734569" y="58969"/>
                        <a:pt x="570072" y="0"/>
                        <a:pt x="367284" y="0"/>
                      </a:cubicBezTo>
                      <a:cubicBezTo>
                        <a:pt x="164402" y="0"/>
                        <a:pt x="0" y="58969"/>
                        <a:pt x="0" y="131864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dash"/>
                  <a:round/>
                  <a:headEnd type="none" w="sm" len="sm"/>
                  <a:tailEnd type="none" w="sm" len="sm"/>
                </a:ln>
                <a:effectLst>
                  <a:outerShdw dist="9525" dir="5400000" algn="bl" rotWithShape="0">
                    <a:srgbClr val="FFFFFF"/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7" name="Google Shape;1247;p22"/>
                <p:cNvSpPr/>
                <p:nvPr/>
              </p:nvSpPr>
              <p:spPr>
                <a:xfrm>
                  <a:off x="9753387" y="5218280"/>
                  <a:ext cx="734568" cy="1318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568" h="131864" extrusionOk="0">
                      <a:moveTo>
                        <a:pt x="0" y="0"/>
                      </a:moveTo>
                      <a:cubicBezTo>
                        <a:pt x="0" y="72885"/>
                        <a:pt x="164402" y="131864"/>
                        <a:pt x="367284" y="131864"/>
                      </a:cubicBezTo>
                      <a:cubicBezTo>
                        <a:pt x="570072" y="131864"/>
                        <a:pt x="734569" y="72894"/>
                        <a:pt x="734569" y="0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dist="9525" dir="5400000" algn="bl" rotWithShape="0">
                    <a:srgbClr val="FFFFFF"/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248" name="Google Shape;1248;p22"/>
            <p:cNvSpPr/>
            <p:nvPr/>
          </p:nvSpPr>
          <p:spPr>
            <a:xfrm>
              <a:off x="10668225" y="4749425"/>
              <a:ext cx="389321" cy="16597"/>
            </a:xfrm>
            <a:custGeom>
              <a:avLst/>
              <a:gdLst/>
              <a:ahLst/>
              <a:cxnLst/>
              <a:rect l="l" t="t" r="r" b="b"/>
              <a:pathLst>
                <a:path w="367284" h="9525" extrusionOk="0">
                  <a:moveTo>
                    <a:pt x="367285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9" name="Google Shape;1249;p22"/>
          <p:cNvGrpSpPr/>
          <p:nvPr/>
        </p:nvGrpSpPr>
        <p:grpSpPr>
          <a:xfrm>
            <a:off x="928939" y="602401"/>
            <a:ext cx="1327239" cy="1238971"/>
            <a:chOff x="928939" y="602401"/>
            <a:chExt cx="1327239" cy="1238971"/>
          </a:xfrm>
        </p:grpSpPr>
        <p:sp>
          <p:nvSpPr>
            <p:cNvPr id="1250" name="Google Shape;1250;p22"/>
            <p:cNvSpPr/>
            <p:nvPr/>
          </p:nvSpPr>
          <p:spPr>
            <a:xfrm>
              <a:off x="929200" y="602401"/>
              <a:ext cx="1326736" cy="1238971"/>
            </a:xfrm>
            <a:custGeom>
              <a:avLst/>
              <a:gdLst/>
              <a:ahLst/>
              <a:cxnLst/>
              <a:rect l="l" t="t" r="r" b="b"/>
              <a:pathLst>
                <a:path w="722033" h="710012" extrusionOk="0">
                  <a:moveTo>
                    <a:pt x="354406" y="0"/>
                  </a:moveTo>
                  <a:lnTo>
                    <a:pt x="0" y="552155"/>
                  </a:lnTo>
                  <a:lnTo>
                    <a:pt x="154057" y="705878"/>
                  </a:lnTo>
                  <a:lnTo>
                    <a:pt x="722033" y="710013"/>
                  </a:lnTo>
                  <a:lnTo>
                    <a:pt x="3544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51" name="Google Shape;1251;p22"/>
            <p:cNvGrpSpPr/>
            <p:nvPr/>
          </p:nvGrpSpPr>
          <p:grpSpPr>
            <a:xfrm>
              <a:off x="928939" y="602508"/>
              <a:ext cx="1327239" cy="1238760"/>
              <a:chOff x="6846958" y="4952437"/>
              <a:chExt cx="722032" cy="710013"/>
            </a:xfrm>
          </p:grpSpPr>
          <p:sp>
            <p:nvSpPr>
              <p:cNvPr id="1252" name="Google Shape;1252;p22"/>
              <p:cNvSpPr/>
              <p:nvPr/>
            </p:nvSpPr>
            <p:spPr>
              <a:xfrm>
                <a:off x="6846958" y="4952437"/>
                <a:ext cx="722032" cy="710012"/>
              </a:xfrm>
              <a:custGeom>
                <a:avLst/>
                <a:gdLst/>
                <a:ahLst/>
                <a:cxnLst/>
                <a:rect l="l" t="t" r="r" b="b"/>
                <a:pathLst>
                  <a:path w="722032" h="710012" extrusionOk="0">
                    <a:moveTo>
                      <a:pt x="354406" y="0"/>
                    </a:moveTo>
                    <a:lnTo>
                      <a:pt x="0" y="552155"/>
                    </a:lnTo>
                    <a:lnTo>
                      <a:pt x="154057" y="705879"/>
                    </a:lnTo>
                    <a:lnTo>
                      <a:pt x="722033" y="710013"/>
                    </a:lnTo>
                    <a:lnTo>
                      <a:pt x="354406" y="0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253;p22"/>
              <p:cNvSpPr/>
              <p:nvPr/>
            </p:nvSpPr>
            <p:spPr>
              <a:xfrm>
                <a:off x="7001014" y="4952437"/>
                <a:ext cx="200349" cy="705879"/>
              </a:xfrm>
              <a:custGeom>
                <a:avLst/>
                <a:gdLst/>
                <a:ahLst/>
                <a:cxnLst/>
                <a:rect l="l" t="t" r="r" b="b"/>
                <a:pathLst>
                  <a:path w="200349" h="705879" extrusionOk="0">
                    <a:moveTo>
                      <a:pt x="0" y="705879"/>
                    </a:moveTo>
                    <a:lnTo>
                      <a:pt x="200349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4" name="Google Shape;1254;p22"/>
              <p:cNvSpPr/>
              <p:nvPr/>
            </p:nvSpPr>
            <p:spPr>
              <a:xfrm>
                <a:off x="6846958" y="5504592"/>
                <a:ext cx="544867" cy="4038"/>
              </a:xfrm>
              <a:custGeom>
                <a:avLst/>
                <a:gdLst/>
                <a:ahLst/>
                <a:cxnLst/>
                <a:rect l="l" t="t" r="r" b="b"/>
                <a:pathLst>
                  <a:path w="544867" h="4038" extrusionOk="0">
                    <a:moveTo>
                      <a:pt x="0" y="0"/>
                    </a:moveTo>
                    <a:lnTo>
                      <a:pt x="544868" y="4039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5" name="Google Shape;1255;p22"/>
              <p:cNvSpPr/>
              <p:nvPr/>
            </p:nvSpPr>
            <p:spPr>
              <a:xfrm>
                <a:off x="7391825" y="5508631"/>
                <a:ext cx="177164" cy="153819"/>
              </a:xfrm>
              <a:custGeom>
                <a:avLst/>
                <a:gdLst/>
                <a:ahLst/>
                <a:cxnLst/>
                <a:rect l="l" t="t" r="r" b="b"/>
                <a:pathLst>
                  <a:path w="177164" h="153819" extrusionOk="0">
                    <a:moveTo>
                      <a:pt x="177165" y="153819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6" name="Google Shape;1256;p22"/>
              <p:cNvSpPr/>
              <p:nvPr/>
            </p:nvSpPr>
            <p:spPr>
              <a:xfrm>
                <a:off x="7201364" y="4952437"/>
                <a:ext cx="190461" cy="556193"/>
              </a:xfrm>
              <a:custGeom>
                <a:avLst/>
                <a:gdLst/>
                <a:ahLst/>
                <a:cxnLst/>
                <a:rect l="l" t="t" r="r" b="b"/>
                <a:pathLst>
                  <a:path w="190461" h="556193" extrusionOk="0">
                    <a:moveTo>
                      <a:pt x="190462" y="556193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57" name="Google Shape;1257;p22"/>
          <p:cNvGrpSpPr/>
          <p:nvPr/>
        </p:nvGrpSpPr>
        <p:grpSpPr>
          <a:xfrm rot="-3019403">
            <a:off x="731415" y="860536"/>
            <a:ext cx="526407" cy="279328"/>
            <a:chOff x="5791759" y="2630895"/>
            <a:chExt cx="604799" cy="320925"/>
          </a:xfrm>
        </p:grpSpPr>
        <p:sp>
          <p:nvSpPr>
            <p:cNvPr id="1258" name="Google Shape;1258;p22"/>
            <p:cNvSpPr/>
            <p:nvPr/>
          </p:nvSpPr>
          <p:spPr>
            <a:xfrm>
              <a:off x="5791759" y="2671104"/>
              <a:ext cx="98284" cy="280716"/>
            </a:xfrm>
            <a:custGeom>
              <a:avLst/>
              <a:gdLst/>
              <a:ahLst/>
              <a:cxnLst/>
              <a:rect l="l" t="t" r="r" b="b"/>
              <a:pathLst>
                <a:path w="98284" h="280716" extrusionOk="0">
                  <a:moveTo>
                    <a:pt x="0" y="100194"/>
                  </a:moveTo>
                  <a:cubicBezTo>
                    <a:pt x="22822" y="157278"/>
                    <a:pt x="34376" y="229620"/>
                    <a:pt x="73219" y="279626"/>
                  </a:cubicBezTo>
                  <a:cubicBezTo>
                    <a:pt x="78038" y="285837"/>
                    <a:pt x="72076" y="263824"/>
                    <a:pt x="73133" y="256033"/>
                  </a:cubicBezTo>
                  <a:cubicBezTo>
                    <a:pt x="75638" y="237630"/>
                    <a:pt x="73781" y="218533"/>
                    <a:pt x="74752" y="199759"/>
                  </a:cubicBezTo>
                  <a:cubicBezTo>
                    <a:pt x="77524" y="146667"/>
                    <a:pt x="80620" y="93079"/>
                    <a:pt x="90907" y="40720"/>
                  </a:cubicBezTo>
                  <a:cubicBezTo>
                    <a:pt x="91697" y="36653"/>
                    <a:pt x="101880" y="3201"/>
                    <a:pt x="96936" y="401"/>
                  </a:cubicBezTo>
                  <a:cubicBezTo>
                    <a:pt x="91564" y="-2638"/>
                    <a:pt x="93688" y="12402"/>
                    <a:pt x="93364" y="1856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22"/>
            <p:cNvSpPr/>
            <p:nvPr/>
          </p:nvSpPr>
          <p:spPr>
            <a:xfrm>
              <a:off x="5946978" y="2823191"/>
              <a:ext cx="60941" cy="12553"/>
            </a:xfrm>
            <a:custGeom>
              <a:avLst/>
              <a:gdLst/>
              <a:ahLst/>
              <a:cxnLst/>
              <a:rect l="l" t="t" r="r" b="b"/>
              <a:pathLst>
                <a:path w="60941" h="12553" extrusionOk="0">
                  <a:moveTo>
                    <a:pt x="0" y="12554"/>
                  </a:moveTo>
                  <a:cubicBezTo>
                    <a:pt x="16707" y="1333"/>
                    <a:pt x="41081" y="5486"/>
                    <a:pt x="60941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22"/>
            <p:cNvSpPr/>
            <p:nvPr/>
          </p:nvSpPr>
          <p:spPr>
            <a:xfrm>
              <a:off x="5959380" y="2855794"/>
              <a:ext cx="53006" cy="11106"/>
            </a:xfrm>
            <a:custGeom>
              <a:avLst/>
              <a:gdLst/>
              <a:ahLst/>
              <a:cxnLst/>
              <a:rect l="l" t="t" r="r" b="b"/>
              <a:pathLst>
                <a:path w="53006" h="11106" extrusionOk="0">
                  <a:moveTo>
                    <a:pt x="0" y="11106"/>
                  </a:moveTo>
                  <a:cubicBezTo>
                    <a:pt x="15707" y="1572"/>
                    <a:pt x="35271" y="3724"/>
                    <a:pt x="53007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22"/>
            <p:cNvSpPr/>
            <p:nvPr/>
          </p:nvSpPr>
          <p:spPr>
            <a:xfrm>
              <a:off x="6081443" y="2633872"/>
              <a:ext cx="29346" cy="69769"/>
            </a:xfrm>
            <a:custGeom>
              <a:avLst/>
              <a:gdLst/>
              <a:ahLst/>
              <a:cxnLst/>
              <a:rect l="l" t="t" r="r" b="b"/>
              <a:pathLst>
                <a:path w="29346" h="69769" extrusionOk="0">
                  <a:moveTo>
                    <a:pt x="0" y="59473"/>
                  </a:moveTo>
                  <a:cubicBezTo>
                    <a:pt x="9401" y="39347"/>
                    <a:pt x="13678" y="23383"/>
                    <a:pt x="18535" y="1523"/>
                  </a:cubicBezTo>
                  <a:cubicBezTo>
                    <a:pt x="20231" y="-6144"/>
                    <a:pt x="17564" y="17230"/>
                    <a:pt x="17774" y="25079"/>
                  </a:cubicBezTo>
                  <a:cubicBezTo>
                    <a:pt x="18212" y="41500"/>
                    <a:pt x="23993" y="55035"/>
                    <a:pt x="29346" y="6977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22"/>
            <p:cNvSpPr/>
            <p:nvPr/>
          </p:nvSpPr>
          <p:spPr>
            <a:xfrm>
              <a:off x="6073799" y="2710561"/>
              <a:ext cx="116249" cy="54072"/>
            </a:xfrm>
            <a:custGeom>
              <a:avLst/>
              <a:gdLst/>
              <a:ahLst/>
              <a:cxnLst/>
              <a:rect l="l" t="t" r="r" b="b"/>
              <a:pathLst>
                <a:path w="116249" h="54072" extrusionOk="0">
                  <a:moveTo>
                    <a:pt x="15568" y="46269"/>
                  </a:moveTo>
                  <a:cubicBezTo>
                    <a:pt x="9481" y="46431"/>
                    <a:pt x="6129" y="45983"/>
                    <a:pt x="509" y="52898"/>
                  </a:cubicBezTo>
                  <a:cubicBezTo>
                    <a:pt x="-2710" y="56861"/>
                    <a:pt x="10215" y="49688"/>
                    <a:pt x="14911" y="47669"/>
                  </a:cubicBezTo>
                  <a:cubicBezTo>
                    <a:pt x="18254" y="46221"/>
                    <a:pt x="21826" y="45345"/>
                    <a:pt x="25198" y="43935"/>
                  </a:cubicBezTo>
                  <a:cubicBezTo>
                    <a:pt x="28912" y="42383"/>
                    <a:pt x="32522" y="40582"/>
                    <a:pt x="36133" y="38801"/>
                  </a:cubicBezTo>
                  <a:cubicBezTo>
                    <a:pt x="52849" y="30534"/>
                    <a:pt x="70042" y="23133"/>
                    <a:pt x="86720" y="14608"/>
                  </a:cubicBezTo>
                  <a:cubicBezTo>
                    <a:pt x="93216" y="11284"/>
                    <a:pt x="128144" y="-8519"/>
                    <a:pt x="112056" y="423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22"/>
            <p:cNvSpPr/>
            <p:nvPr/>
          </p:nvSpPr>
          <p:spPr>
            <a:xfrm>
              <a:off x="6121903" y="2779470"/>
              <a:ext cx="50345" cy="89597"/>
            </a:xfrm>
            <a:custGeom>
              <a:avLst/>
              <a:gdLst/>
              <a:ahLst/>
              <a:cxnLst/>
              <a:rect l="l" t="t" r="r" b="b"/>
              <a:pathLst>
                <a:path w="50345" h="89597" extrusionOk="0">
                  <a:moveTo>
                    <a:pt x="3154" y="17945"/>
                  </a:moveTo>
                  <a:cubicBezTo>
                    <a:pt x="-6580" y="13402"/>
                    <a:pt x="38264" y="-12858"/>
                    <a:pt x="43731" y="7868"/>
                  </a:cubicBezTo>
                  <a:cubicBezTo>
                    <a:pt x="48360" y="25442"/>
                    <a:pt x="14404" y="50483"/>
                    <a:pt x="14356" y="48797"/>
                  </a:cubicBezTo>
                  <a:cubicBezTo>
                    <a:pt x="14004" y="35262"/>
                    <a:pt x="54056" y="40615"/>
                    <a:pt x="50065" y="63770"/>
                  </a:cubicBezTo>
                  <a:cubicBezTo>
                    <a:pt x="44798" y="94307"/>
                    <a:pt x="-10647" y="98679"/>
                    <a:pt x="1821" y="7198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22"/>
            <p:cNvSpPr/>
            <p:nvPr/>
          </p:nvSpPr>
          <p:spPr>
            <a:xfrm>
              <a:off x="6255169" y="2654065"/>
              <a:ext cx="23622" cy="105365"/>
            </a:xfrm>
            <a:custGeom>
              <a:avLst/>
              <a:gdLst/>
              <a:ahLst/>
              <a:cxnLst/>
              <a:rect l="l" t="t" r="r" b="b"/>
              <a:pathLst>
                <a:path w="23622" h="105365" extrusionOk="0">
                  <a:moveTo>
                    <a:pt x="1763" y="0"/>
                  </a:moveTo>
                  <a:cubicBezTo>
                    <a:pt x="-8639" y="8239"/>
                    <a:pt x="30747" y="68018"/>
                    <a:pt x="22470" y="101908"/>
                  </a:cubicBezTo>
                  <a:cubicBezTo>
                    <a:pt x="22193" y="103022"/>
                    <a:pt x="22536" y="104213"/>
                    <a:pt x="22565" y="105366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22"/>
            <p:cNvSpPr/>
            <p:nvPr/>
          </p:nvSpPr>
          <p:spPr>
            <a:xfrm>
              <a:off x="6242500" y="2637701"/>
              <a:ext cx="85708" cy="146434"/>
            </a:xfrm>
            <a:custGeom>
              <a:avLst/>
              <a:gdLst/>
              <a:ahLst/>
              <a:cxnLst/>
              <a:rect l="l" t="t" r="r" b="b"/>
              <a:pathLst>
                <a:path w="85708" h="146434" extrusionOk="0">
                  <a:moveTo>
                    <a:pt x="963" y="30565"/>
                  </a:moveTo>
                  <a:cubicBezTo>
                    <a:pt x="-7552" y="22498"/>
                    <a:pt x="42778" y="-12640"/>
                    <a:pt x="59113" y="4791"/>
                  </a:cubicBezTo>
                  <a:cubicBezTo>
                    <a:pt x="71143" y="17612"/>
                    <a:pt x="38681" y="82563"/>
                    <a:pt x="25242" y="84610"/>
                  </a:cubicBezTo>
                  <a:cubicBezTo>
                    <a:pt x="22670" y="85001"/>
                    <a:pt x="32957" y="70628"/>
                    <a:pt x="43568" y="70971"/>
                  </a:cubicBezTo>
                  <a:cubicBezTo>
                    <a:pt x="58789" y="71456"/>
                    <a:pt x="82058" y="78314"/>
                    <a:pt x="85069" y="95478"/>
                  </a:cubicBezTo>
                  <a:cubicBezTo>
                    <a:pt x="95384" y="154267"/>
                    <a:pt x="-23002" y="155086"/>
                    <a:pt x="12697" y="13340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22"/>
            <p:cNvSpPr/>
            <p:nvPr/>
          </p:nvSpPr>
          <p:spPr>
            <a:xfrm>
              <a:off x="6316540" y="2630895"/>
              <a:ext cx="80018" cy="119134"/>
            </a:xfrm>
            <a:custGeom>
              <a:avLst/>
              <a:gdLst/>
              <a:ahLst/>
              <a:cxnLst/>
              <a:rect l="l" t="t" r="r" b="b"/>
              <a:pathLst>
                <a:path w="80018" h="119134" extrusionOk="0">
                  <a:moveTo>
                    <a:pt x="694" y="100"/>
                  </a:moveTo>
                  <a:cubicBezTo>
                    <a:pt x="513" y="-385"/>
                    <a:pt x="-163" y="1024"/>
                    <a:pt x="37" y="1501"/>
                  </a:cubicBezTo>
                  <a:cubicBezTo>
                    <a:pt x="8219" y="21065"/>
                    <a:pt x="17544" y="40134"/>
                    <a:pt x="25821" y="59660"/>
                  </a:cubicBezTo>
                  <a:cubicBezTo>
                    <a:pt x="26669" y="61679"/>
                    <a:pt x="43576" y="119353"/>
                    <a:pt x="39166" y="118839"/>
                  </a:cubicBezTo>
                  <a:cubicBezTo>
                    <a:pt x="34212" y="118268"/>
                    <a:pt x="36051" y="114572"/>
                    <a:pt x="35518" y="112019"/>
                  </a:cubicBezTo>
                  <a:cubicBezTo>
                    <a:pt x="30393" y="87549"/>
                    <a:pt x="25021" y="17131"/>
                    <a:pt x="57882" y="67804"/>
                  </a:cubicBezTo>
                  <a:cubicBezTo>
                    <a:pt x="60682" y="72138"/>
                    <a:pt x="62911" y="76815"/>
                    <a:pt x="65169" y="81453"/>
                  </a:cubicBezTo>
                  <a:cubicBezTo>
                    <a:pt x="67560" y="86387"/>
                    <a:pt x="69503" y="91531"/>
                    <a:pt x="71798" y="96513"/>
                  </a:cubicBezTo>
                  <a:cubicBezTo>
                    <a:pt x="75360" y="104247"/>
                    <a:pt x="78723" y="110676"/>
                    <a:pt x="80018" y="119134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7" name="Google Shape;1267;p22"/>
          <p:cNvGrpSpPr/>
          <p:nvPr/>
        </p:nvGrpSpPr>
        <p:grpSpPr>
          <a:xfrm rot="-8403264">
            <a:off x="10210627" y="-706444"/>
            <a:ext cx="874890" cy="2951624"/>
            <a:chOff x="4956637" y="584511"/>
            <a:chExt cx="1835125" cy="6191178"/>
          </a:xfrm>
        </p:grpSpPr>
        <p:sp>
          <p:nvSpPr>
            <p:cNvPr id="1268" name="Google Shape;1268;p22"/>
            <p:cNvSpPr/>
            <p:nvPr/>
          </p:nvSpPr>
          <p:spPr>
            <a:xfrm>
              <a:off x="4956647" y="584609"/>
              <a:ext cx="1835115" cy="6190985"/>
            </a:xfrm>
            <a:custGeom>
              <a:avLst/>
              <a:gdLst/>
              <a:ahLst/>
              <a:cxnLst/>
              <a:rect l="l" t="t" r="r" b="b"/>
              <a:pathLst>
                <a:path w="1835115" h="6190985" extrusionOk="0">
                  <a:moveTo>
                    <a:pt x="1114204" y="0"/>
                  </a:moveTo>
                  <a:lnTo>
                    <a:pt x="1114204" y="1"/>
                  </a:lnTo>
                  <a:lnTo>
                    <a:pt x="1114204" y="0"/>
                  </a:lnTo>
                  <a:lnTo>
                    <a:pt x="1114204" y="1"/>
                  </a:lnTo>
                  <a:lnTo>
                    <a:pt x="1114204" y="614024"/>
                  </a:lnTo>
                  <a:lnTo>
                    <a:pt x="1160492" y="614024"/>
                  </a:lnTo>
                  <a:cubicBezTo>
                    <a:pt x="1180700" y="614024"/>
                    <a:pt x="1197119" y="628851"/>
                    <a:pt x="1197119" y="647100"/>
                  </a:cubicBezTo>
                  <a:cubicBezTo>
                    <a:pt x="1197119" y="827994"/>
                    <a:pt x="1293043" y="998109"/>
                    <a:pt x="1455210" y="1104410"/>
                  </a:cubicBezTo>
                  <a:lnTo>
                    <a:pt x="1576961" y="1184191"/>
                  </a:lnTo>
                  <a:cubicBezTo>
                    <a:pt x="1739128" y="1290493"/>
                    <a:pt x="1835052" y="1460493"/>
                    <a:pt x="1835052" y="1641502"/>
                  </a:cubicBezTo>
                  <a:lnTo>
                    <a:pt x="1835052" y="1716437"/>
                  </a:lnTo>
                  <a:lnTo>
                    <a:pt x="1835115" y="1716437"/>
                  </a:lnTo>
                  <a:lnTo>
                    <a:pt x="1603358" y="5992926"/>
                  </a:lnTo>
                  <a:cubicBezTo>
                    <a:pt x="1597358" y="6103846"/>
                    <a:pt x="1496004" y="6190985"/>
                    <a:pt x="1373053" y="6190985"/>
                  </a:cubicBezTo>
                  <a:lnTo>
                    <a:pt x="462126" y="6190985"/>
                  </a:lnTo>
                  <a:cubicBezTo>
                    <a:pt x="339174" y="6190985"/>
                    <a:pt x="237820" y="6103846"/>
                    <a:pt x="231821" y="5992926"/>
                  </a:cubicBezTo>
                  <a:lnTo>
                    <a:pt x="0" y="1716437"/>
                  </a:lnTo>
                  <a:lnTo>
                    <a:pt x="0" y="1641502"/>
                  </a:lnTo>
                  <a:cubicBezTo>
                    <a:pt x="0" y="1460493"/>
                    <a:pt x="95924" y="1290493"/>
                    <a:pt x="258091" y="1184191"/>
                  </a:cubicBezTo>
                  <a:lnTo>
                    <a:pt x="379842" y="1104410"/>
                  </a:lnTo>
                  <a:cubicBezTo>
                    <a:pt x="542009" y="998109"/>
                    <a:pt x="637933" y="827994"/>
                    <a:pt x="637933" y="647100"/>
                  </a:cubicBezTo>
                  <a:cubicBezTo>
                    <a:pt x="637933" y="628851"/>
                    <a:pt x="654352" y="614024"/>
                    <a:pt x="674560" y="614024"/>
                  </a:cubicBezTo>
                  <a:lnTo>
                    <a:pt x="720911" y="614024"/>
                  </a:lnTo>
                  <a:lnTo>
                    <a:pt x="720911" y="193328"/>
                  </a:lnTo>
                  <a:lnTo>
                    <a:pt x="720911" y="193327"/>
                  </a:lnTo>
                  <a:lnTo>
                    <a:pt x="720911" y="193326"/>
                  </a:lnTo>
                  <a:lnTo>
                    <a:pt x="720913" y="19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000000">
                  <a:alpha val="5299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69" name="Google Shape;1269;p22"/>
            <p:cNvGrpSpPr/>
            <p:nvPr/>
          </p:nvGrpSpPr>
          <p:grpSpPr>
            <a:xfrm>
              <a:off x="4956637" y="584511"/>
              <a:ext cx="1835115" cy="6191178"/>
              <a:chOff x="5775584" y="523589"/>
              <a:chExt cx="1835115" cy="6855473"/>
            </a:xfrm>
          </p:grpSpPr>
          <p:sp>
            <p:nvSpPr>
              <p:cNvPr id="1270" name="Google Shape;1270;p22"/>
              <p:cNvSpPr/>
              <p:nvPr/>
            </p:nvSpPr>
            <p:spPr>
              <a:xfrm>
                <a:off x="5775584" y="2424252"/>
                <a:ext cx="1835115" cy="4954810"/>
              </a:xfrm>
              <a:custGeom>
                <a:avLst/>
                <a:gdLst/>
                <a:ahLst/>
                <a:cxnLst/>
                <a:rect l="l" t="t" r="r" b="b"/>
                <a:pathLst>
                  <a:path w="1835115" h="4954810" extrusionOk="0">
                    <a:moveTo>
                      <a:pt x="0" y="0"/>
                    </a:moveTo>
                    <a:lnTo>
                      <a:pt x="1835115" y="0"/>
                    </a:lnTo>
                    <a:lnTo>
                      <a:pt x="1603358" y="4735493"/>
                    </a:lnTo>
                    <a:cubicBezTo>
                      <a:pt x="1597358" y="4858318"/>
                      <a:pt x="1496004" y="4954810"/>
                      <a:pt x="1373053" y="4954810"/>
                    </a:cubicBezTo>
                    <a:lnTo>
                      <a:pt x="462126" y="4954810"/>
                    </a:lnTo>
                    <a:cubicBezTo>
                      <a:pt x="339174" y="4954810"/>
                      <a:pt x="237820" y="4858318"/>
                      <a:pt x="231821" y="47354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1" name="Google Shape;1271;p22"/>
              <p:cNvSpPr/>
              <p:nvPr/>
            </p:nvSpPr>
            <p:spPr>
              <a:xfrm>
                <a:off x="7015076" y="2463594"/>
                <a:ext cx="475702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475702" h="4876189" extrusionOk="0">
                    <a:moveTo>
                      <a:pt x="0" y="4876190"/>
                    </a:moveTo>
                    <a:cubicBezTo>
                      <a:pt x="34732" y="4836848"/>
                      <a:pt x="58097" y="4771426"/>
                      <a:pt x="60307" y="4696215"/>
                    </a:cubicBezTo>
                    <a:lnTo>
                      <a:pt x="196899" y="0"/>
                    </a:lnTo>
                    <a:lnTo>
                      <a:pt x="475703" y="0"/>
                    </a:lnTo>
                    <a:lnTo>
                      <a:pt x="245903" y="4696215"/>
                    </a:lnTo>
                    <a:cubicBezTo>
                      <a:pt x="242240" y="4771173"/>
                      <a:pt x="203025" y="4836469"/>
                      <a:pt x="144991" y="4875811"/>
                    </a:cubicBezTo>
                    <a:cubicBezTo>
                      <a:pt x="141202" y="4876063"/>
                      <a:pt x="137413" y="4876190"/>
                      <a:pt x="133560" y="4876190"/>
                    </a:cubicBezTo>
                    <a:lnTo>
                      <a:pt x="0" y="4876190"/>
                    </a:ln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2" name="Google Shape;1272;p22"/>
              <p:cNvSpPr/>
              <p:nvPr/>
            </p:nvSpPr>
            <p:spPr>
              <a:xfrm>
                <a:off x="5816883" y="2463594"/>
                <a:ext cx="610841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610841" h="4876189" extrusionOk="0">
                    <a:moveTo>
                      <a:pt x="0" y="0"/>
                    </a:moveTo>
                    <a:lnTo>
                      <a:pt x="401881" y="0"/>
                    </a:lnTo>
                    <a:lnTo>
                      <a:pt x="546872" y="4696215"/>
                    </a:lnTo>
                    <a:cubicBezTo>
                      <a:pt x="549208" y="4771426"/>
                      <a:pt x="574152" y="4836848"/>
                      <a:pt x="610842" y="4876190"/>
                    </a:cubicBezTo>
                    <a:lnTo>
                      <a:pt x="420763" y="4876190"/>
                    </a:lnTo>
                    <a:cubicBezTo>
                      <a:pt x="318651" y="4876190"/>
                      <a:pt x="234789" y="4796243"/>
                      <a:pt x="229800" y="469425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3" name="Google Shape;1273;p22"/>
              <p:cNvSpPr/>
              <p:nvPr/>
            </p:nvSpPr>
            <p:spPr>
              <a:xfrm>
                <a:off x="5775584" y="1203516"/>
                <a:ext cx="1835051" cy="1220736"/>
              </a:xfrm>
              <a:custGeom>
                <a:avLst/>
                <a:gdLst/>
                <a:ahLst/>
                <a:cxnLst/>
                <a:rect l="l" t="t" r="r" b="b"/>
                <a:pathLst>
                  <a:path w="1835051" h="1220736" extrusionOk="0">
                    <a:moveTo>
                      <a:pt x="0" y="1220737"/>
                    </a:moveTo>
                    <a:lnTo>
                      <a:pt x="0" y="1137759"/>
                    </a:lnTo>
                    <a:cubicBezTo>
                      <a:pt x="0" y="937323"/>
                      <a:pt x="95924" y="749075"/>
                      <a:pt x="258091" y="631365"/>
                    </a:cubicBezTo>
                    <a:lnTo>
                      <a:pt x="379842" y="543020"/>
                    </a:lnTo>
                    <a:cubicBezTo>
                      <a:pt x="542009" y="425310"/>
                      <a:pt x="637933" y="236936"/>
                      <a:pt x="637933" y="36627"/>
                    </a:cubicBezTo>
                    <a:lnTo>
                      <a:pt x="637933" y="36627"/>
                    </a:lnTo>
                    <a:cubicBezTo>
                      <a:pt x="637933" y="16419"/>
                      <a:pt x="654352" y="0"/>
                      <a:pt x="674560" y="0"/>
                    </a:cubicBezTo>
                    <a:lnTo>
                      <a:pt x="1160492" y="0"/>
                    </a:lnTo>
                    <a:cubicBezTo>
                      <a:pt x="1180700" y="0"/>
                      <a:pt x="1197119" y="16419"/>
                      <a:pt x="1197119" y="36627"/>
                    </a:cubicBezTo>
                    <a:lnTo>
                      <a:pt x="1197119" y="36627"/>
                    </a:lnTo>
                    <a:cubicBezTo>
                      <a:pt x="1197119" y="236936"/>
                      <a:pt x="1293043" y="425310"/>
                      <a:pt x="1455210" y="543020"/>
                    </a:cubicBezTo>
                    <a:lnTo>
                      <a:pt x="1576961" y="631365"/>
                    </a:lnTo>
                    <a:cubicBezTo>
                      <a:pt x="1739128" y="749075"/>
                      <a:pt x="1835052" y="937323"/>
                      <a:pt x="1835052" y="1137759"/>
                    </a:cubicBezTo>
                    <a:lnTo>
                      <a:pt x="1835052" y="1220737"/>
                    </a:lnTo>
                    <a:lnTo>
                      <a:pt x="0" y="1220737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4" name="Google Shape;1274;p22"/>
              <p:cNvSpPr/>
              <p:nvPr/>
            </p:nvSpPr>
            <p:spPr>
              <a:xfrm>
                <a:off x="6834027" y="1242984"/>
                <a:ext cx="658709" cy="1142115"/>
              </a:xfrm>
              <a:custGeom>
                <a:avLst/>
                <a:gdLst/>
                <a:ahLst/>
                <a:cxnLst/>
                <a:rect l="l" t="t" r="r" b="b"/>
                <a:pathLst>
                  <a:path w="658709" h="1142115" extrusionOk="0">
                    <a:moveTo>
                      <a:pt x="0" y="0"/>
                    </a:moveTo>
                    <a:lnTo>
                      <a:pt x="20713" y="0"/>
                    </a:lnTo>
                    <a:cubicBezTo>
                      <a:pt x="20965" y="61634"/>
                      <a:pt x="30312" y="122194"/>
                      <a:pt x="47993" y="179723"/>
                    </a:cubicBezTo>
                    <a:cubicBezTo>
                      <a:pt x="51530" y="191405"/>
                      <a:pt x="55445" y="203025"/>
                      <a:pt x="59676" y="214455"/>
                    </a:cubicBezTo>
                    <a:cubicBezTo>
                      <a:pt x="68201" y="237378"/>
                      <a:pt x="78052" y="259796"/>
                      <a:pt x="89040" y="281456"/>
                    </a:cubicBezTo>
                    <a:cubicBezTo>
                      <a:pt x="91819" y="286824"/>
                      <a:pt x="94661" y="292191"/>
                      <a:pt x="97565" y="297559"/>
                    </a:cubicBezTo>
                    <a:cubicBezTo>
                      <a:pt x="103312" y="308294"/>
                      <a:pt x="109501" y="318777"/>
                      <a:pt x="116068" y="329133"/>
                    </a:cubicBezTo>
                    <a:cubicBezTo>
                      <a:pt x="122509" y="339490"/>
                      <a:pt x="129329" y="349594"/>
                      <a:pt x="136402" y="359571"/>
                    </a:cubicBezTo>
                    <a:cubicBezTo>
                      <a:pt x="139939" y="364560"/>
                      <a:pt x="143475" y="369549"/>
                      <a:pt x="147138" y="374412"/>
                    </a:cubicBezTo>
                    <a:cubicBezTo>
                      <a:pt x="154589" y="384136"/>
                      <a:pt x="162230" y="393672"/>
                      <a:pt x="170187" y="403018"/>
                    </a:cubicBezTo>
                    <a:cubicBezTo>
                      <a:pt x="189953" y="426320"/>
                      <a:pt x="211739" y="448359"/>
                      <a:pt x="235041" y="468819"/>
                    </a:cubicBezTo>
                    <a:cubicBezTo>
                      <a:pt x="244324" y="476966"/>
                      <a:pt x="253923" y="484796"/>
                      <a:pt x="263900" y="492437"/>
                    </a:cubicBezTo>
                    <a:cubicBezTo>
                      <a:pt x="268763" y="496226"/>
                      <a:pt x="273752" y="500015"/>
                      <a:pt x="278867" y="503741"/>
                    </a:cubicBezTo>
                    <a:lnTo>
                      <a:pt x="400618" y="592087"/>
                    </a:lnTo>
                    <a:cubicBezTo>
                      <a:pt x="562786" y="709797"/>
                      <a:pt x="658709" y="898044"/>
                      <a:pt x="658709" y="1098480"/>
                    </a:cubicBezTo>
                    <a:lnTo>
                      <a:pt x="658709" y="1142116"/>
                    </a:lnTo>
                    <a:lnTo>
                      <a:pt x="379085" y="1142116"/>
                    </a:lnTo>
                    <a:lnTo>
                      <a:pt x="379085" y="1098480"/>
                    </a:lnTo>
                    <a:cubicBezTo>
                      <a:pt x="379085" y="898044"/>
                      <a:pt x="322061" y="709797"/>
                      <a:pt x="225695" y="592087"/>
                    </a:cubicBezTo>
                    <a:lnTo>
                      <a:pt x="153326" y="503741"/>
                    </a:lnTo>
                    <a:cubicBezTo>
                      <a:pt x="105207" y="444886"/>
                      <a:pt x="66812" y="368349"/>
                      <a:pt x="40479" y="281582"/>
                    </a:cubicBezTo>
                    <a:cubicBezTo>
                      <a:pt x="14587" y="195257"/>
                      <a:pt x="316" y="9920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5" name="Google Shape;1275;p22"/>
              <p:cNvSpPr/>
              <p:nvPr/>
            </p:nvSpPr>
            <p:spPr>
              <a:xfrm>
                <a:off x="5814925" y="1242984"/>
                <a:ext cx="804899" cy="1141989"/>
              </a:xfrm>
              <a:custGeom>
                <a:avLst/>
                <a:gdLst/>
                <a:ahLst/>
                <a:cxnLst/>
                <a:rect l="l" t="t" r="r" b="b"/>
                <a:pathLst>
                  <a:path w="804899" h="1141989" extrusionOk="0">
                    <a:moveTo>
                      <a:pt x="0" y="1141927"/>
                    </a:moveTo>
                    <a:lnTo>
                      <a:pt x="0" y="1098290"/>
                    </a:lnTo>
                    <a:cubicBezTo>
                      <a:pt x="0" y="911116"/>
                      <a:pt x="90430" y="733730"/>
                      <a:pt x="241861" y="623788"/>
                    </a:cubicBezTo>
                    <a:lnTo>
                      <a:pt x="363613" y="535442"/>
                    </a:lnTo>
                    <a:cubicBezTo>
                      <a:pt x="534684" y="411164"/>
                      <a:pt x="637049" y="211297"/>
                      <a:pt x="637933" y="0"/>
                    </a:cubicBezTo>
                    <a:lnTo>
                      <a:pt x="804899" y="0"/>
                    </a:lnTo>
                    <a:cubicBezTo>
                      <a:pt x="804394" y="199236"/>
                      <a:pt x="743834" y="386410"/>
                      <a:pt x="642101" y="503615"/>
                    </a:cubicBezTo>
                    <a:lnTo>
                      <a:pt x="565438" y="591960"/>
                    </a:lnTo>
                    <a:cubicBezTo>
                      <a:pt x="463199" y="709670"/>
                      <a:pt x="402639" y="897918"/>
                      <a:pt x="402639" y="1098354"/>
                    </a:cubicBezTo>
                    <a:lnTo>
                      <a:pt x="402639" y="1141990"/>
                    </a:lnTo>
                    <a:lnTo>
                      <a:pt x="0" y="1141927"/>
                    </a:lnTo>
                    <a:close/>
                  </a:path>
                </a:pathLst>
              </a:custGeom>
              <a:solidFill>
                <a:srgbClr val="3E3E3E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6" name="Google Shape;1276;p22"/>
              <p:cNvSpPr/>
              <p:nvPr/>
            </p:nvSpPr>
            <p:spPr>
              <a:xfrm>
                <a:off x="6496495" y="523589"/>
                <a:ext cx="393293" cy="679990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679990" extrusionOk="0">
                    <a:moveTo>
                      <a:pt x="0" y="214076"/>
                    </a:moveTo>
                    <a:lnTo>
                      <a:pt x="393293" y="0"/>
                    </a:lnTo>
                    <a:lnTo>
                      <a:pt x="393293" y="679990"/>
                    </a:lnTo>
                    <a:lnTo>
                      <a:pt x="0" y="67999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7" name="Google Shape;1277;p22"/>
              <p:cNvSpPr/>
              <p:nvPr/>
            </p:nvSpPr>
            <p:spPr>
              <a:xfrm>
                <a:off x="6496495" y="737664"/>
                <a:ext cx="159577" cy="465977"/>
              </a:xfrm>
              <a:custGeom>
                <a:avLst/>
                <a:gdLst/>
                <a:ahLst/>
                <a:cxnLst/>
                <a:rect l="l" t="t" r="r" b="b"/>
                <a:pathLst>
                  <a:path w="159577" h="465977" extrusionOk="0">
                    <a:moveTo>
                      <a:pt x="0" y="465978"/>
                    </a:moveTo>
                    <a:lnTo>
                      <a:pt x="0" y="0"/>
                    </a:lnTo>
                    <a:cubicBezTo>
                      <a:pt x="4168" y="1831"/>
                      <a:pt x="8525" y="3663"/>
                      <a:pt x="12819" y="5241"/>
                    </a:cubicBezTo>
                    <a:cubicBezTo>
                      <a:pt x="16861" y="6820"/>
                      <a:pt x="20966" y="8273"/>
                      <a:pt x="25133" y="9599"/>
                    </a:cubicBezTo>
                    <a:cubicBezTo>
                      <a:pt x="28038" y="10546"/>
                      <a:pt x="30880" y="11304"/>
                      <a:pt x="33785" y="12061"/>
                    </a:cubicBezTo>
                    <a:cubicBezTo>
                      <a:pt x="34164" y="12188"/>
                      <a:pt x="34732" y="12314"/>
                      <a:pt x="35111" y="12440"/>
                    </a:cubicBezTo>
                    <a:cubicBezTo>
                      <a:pt x="37574" y="13198"/>
                      <a:pt x="39973" y="13767"/>
                      <a:pt x="42436" y="14272"/>
                    </a:cubicBezTo>
                    <a:cubicBezTo>
                      <a:pt x="45215" y="15029"/>
                      <a:pt x="47930" y="15724"/>
                      <a:pt x="50709" y="16229"/>
                    </a:cubicBezTo>
                    <a:cubicBezTo>
                      <a:pt x="52035" y="16608"/>
                      <a:pt x="53172" y="16735"/>
                      <a:pt x="54498" y="16987"/>
                    </a:cubicBezTo>
                    <a:cubicBezTo>
                      <a:pt x="57276" y="17619"/>
                      <a:pt x="59992" y="18061"/>
                      <a:pt x="62770" y="18440"/>
                    </a:cubicBezTo>
                    <a:cubicBezTo>
                      <a:pt x="68769" y="19513"/>
                      <a:pt x="74832" y="20271"/>
                      <a:pt x="81020" y="20902"/>
                    </a:cubicBezTo>
                    <a:cubicBezTo>
                      <a:pt x="81147" y="20902"/>
                      <a:pt x="81147" y="20902"/>
                      <a:pt x="81147" y="20902"/>
                    </a:cubicBezTo>
                    <a:lnTo>
                      <a:pt x="82094" y="20902"/>
                    </a:lnTo>
                    <a:cubicBezTo>
                      <a:pt x="91124" y="21850"/>
                      <a:pt x="100028" y="22228"/>
                      <a:pt x="109248" y="22228"/>
                    </a:cubicBezTo>
                    <a:cubicBezTo>
                      <a:pt x="114237" y="22228"/>
                      <a:pt x="119226" y="22102"/>
                      <a:pt x="124214" y="21850"/>
                    </a:cubicBezTo>
                    <a:cubicBezTo>
                      <a:pt x="136150" y="21344"/>
                      <a:pt x="147958" y="20018"/>
                      <a:pt x="159578" y="17808"/>
                    </a:cubicBezTo>
                    <a:lnTo>
                      <a:pt x="159578" y="465978"/>
                    </a:lnTo>
                    <a:lnTo>
                      <a:pt x="0" y="465978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8" name="Google Shape;1278;p22"/>
              <p:cNvSpPr/>
              <p:nvPr/>
            </p:nvSpPr>
            <p:spPr>
              <a:xfrm>
                <a:off x="6737977" y="647298"/>
                <a:ext cx="96113" cy="556344"/>
              </a:xfrm>
              <a:custGeom>
                <a:avLst/>
                <a:gdLst/>
                <a:ahLst/>
                <a:cxnLst/>
                <a:rect l="l" t="t" r="r" b="b"/>
                <a:pathLst>
                  <a:path w="96113" h="556344" extrusionOk="0">
                    <a:moveTo>
                      <a:pt x="0" y="556344"/>
                    </a:moveTo>
                    <a:lnTo>
                      <a:pt x="0" y="80389"/>
                    </a:lnTo>
                    <a:cubicBezTo>
                      <a:pt x="2084" y="79442"/>
                      <a:pt x="4168" y="78305"/>
                      <a:pt x="6189" y="77231"/>
                    </a:cubicBezTo>
                    <a:cubicBezTo>
                      <a:pt x="41173" y="58224"/>
                      <a:pt x="72116" y="31511"/>
                      <a:pt x="96113" y="0"/>
                    </a:cubicBezTo>
                    <a:lnTo>
                      <a:pt x="96113" y="556281"/>
                    </a:lnTo>
                    <a:lnTo>
                      <a:pt x="0" y="556344"/>
                    </a:ln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9" name="Google Shape;1279;p22"/>
              <p:cNvSpPr/>
              <p:nvPr/>
            </p:nvSpPr>
            <p:spPr>
              <a:xfrm>
                <a:off x="6496495" y="523589"/>
                <a:ext cx="393293" cy="236303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3" extrusionOk="0">
                    <a:moveTo>
                      <a:pt x="0" y="214076"/>
                    </a:moveTo>
                    <a:lnTo>
                      <a:pt x="393293" y="0"/>
                    </a:ln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18714" y="150611"/>
                      <a:pt x="285687" y="180354"/>
                      <a:pt x="247671" y="200941"/>
                    </a:cubicBezTo>
                    <a:cubicBezTo>
                      <a:pt x="228663" y="211297"/>
                      <a:pt x="208455" y="219443"/>
                      <a:pt x="187742" y="225569"/>
                    </a:cubicBezTo>
                    <a:cubicBezTo>
                      <a:pt x="166903" y="231189"/>
                      <a:pt x="145685" y="234978"/>
                      <a:pt x="124151" y="235925"/>
                    </a:cubicBezTo>
                    <a:cubicBezTo>
                      <a:pt x="81399" y="238072"/>
                      <a:pt x="38332" y="231126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0" name="Google Shape;1280;p22"/>
              <p:cNvSpPr/>
              <p:nvPr/>
            </p:nvSpPr>
            <p:spPr>
              <a:xfrm>
                <a:off x="6496495" y="523589"/>
                <a:ext cx="393293" cy="236304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4" extrusionOk="0">
                    <a:moveTo>
                      <a:pt x="0" y="214076"/>
                    </a:moveTo>
                    <a:cubicBezTo>
                      <a:pt x="18503" y="216981"/>
                      <a:pt x="36816" y="218812"/>
                      <a:pt x="55192" y="219191"/>
                    </a:cubicBezTo>
                    <a:cubicBezTo>
                      <a:pt x="77737" y="219949"/>
                      <a:pt x="100155" y="218686"/>
                      <a:pt x="122194" y="215528"/>
                    </a:cubicBezTo>
                    <a:cubicBezTo>
                      <a:pt x="152063" y="211234"/>
                      <a:pt x="181049" y="203088"/>
                      <a:pt x="208329" y="191279"/>
                    </a:cubicBezTo>
                    <a:lnTo>
                      <a:pt x="208455" y="191279"/>
                    </a:lnTo>
                    <a:cubicBezTo>
                      <a:pt x="217486" y="187237"/>
                      <a:pt x="226390" y="182880"/>
                      <a:pt x="235041" y="178018"/>
                    </a:cubicBezTo>
                    <a:cubicBezTo>
                      <a:pt x="237251" y="176944"/>
                      <a:pt x="239399" y="175807"/>
                      <a:pt x="241482" y="174607"/>
                    </a:cubicBezTo>
                    <a:cubicBezTo>
                      <a:pt x="248050" y="170945"/>
                      <a:pt x="254175" y="166588"/>
                      <a:pt x="260617" y="162799"/>
                    </a:cubicBezTo>
                    <a:cubicBezTo>
                      <a:pt x="268637" y="156799"/>
                      <a:pt x="276972" y="151369"/>
                      <a:pt x="284487" y="144864"/>
                    </a:cubicBezTo>
                    <a:cubicBezTo>
                      <a:pt x="300337" y="132676"/>
                      <a:pt x="314104" y="118152"/>
                      <a:pt x="327618" y="103186"/>
                    </a:cubicBezTo>
                    <a:cubicBezTo>
                      <a:pt x="331028" y="99271"/>
                      <a:pt x="334438" y="95292"/>
                      <a:pt x="337595" y="91251"/>
                    </a:cubicBezTo>
                    <a:cubicBezTo>
                      <a:pt x="359635" y="63844"/>
                      <a:pt x="378074" y="33027"/>
                      <a:pt x="393293" y="0"/>
                    </a:cubicBez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41637" y="118531"/>
                      <a:pt x="339679" y="121120"/>
                      <a:pt x="337595" y="123772"/>
                    </a:cubicBezTo>
                    <a:lnTo>
                      <a:pt x="337469" y="123899"/>
                    </a:lnTo>
                    <a:cubicBezTo>
                      <a:pt x="334817" y="127435"/>
                      <a:pt x="332102" y="130845"/>
                      <a:pt x="329197" y="134129"/>
                    </a:cubicBezTo>
                    <a:lnTo>
                      <a:pt x="327239" y="136465"/>
                    </a:lnTo>
                    <a:cubicBezTo>
                      <a:pt x="325029" y="139118"/>
                      <a:pt x="322755" y="141580"/>
                      <a:pt x="320419" y="144043"/>
                    </a:cubicBezTo>
                    <a:cubicBezTo>
                      <a:pt x="318461" y="146380"/>
                      <a:pt x="316251" y="148653"/>
                      <a:pt x="313851" y="150863"/>
                    </a:cubicBezTo>
                    <a:cubicBezTo>
                      <a:pt x="313220" y="151811"/>
                      <a:pt x="312273" y="152568"/>
                      <a:pt x="311515" y="153326"/>
                    </a:cubicBezTo>
                    <a:cubicBezTo>
                      <a:pt x="308231" y="156610"/>
                      <a:pt x="304947" y="159767"/>
                      <a:pt x="301537" y="162609"/>
                    </a:cubicBezTo>
                    <a:cubicBezTo>
                      <a:pt x="301032" y="163241"/>
                      <a:pt x="300337" y="163809"/>
                      <a:pt x="299832" y="164188"/>
                    </a:cubicBezTo>
                    <a:cubicBezTo>
                      <a:pt x="296801" y="166966"/>
                      <a:pt x="293833" y="169556"/>
                      <a:pt x="290676" y="171892"/>
                    </a:cubicBezTo>
                    <a:cubicBezTo>
                      <a:pt x="277288" y="182880"/>
                      <a:pt x="262890" y="192605"/>
                      <a:pt x="247671" y="200878"/>
                    </a:cubicBezTo>
                    <a:cubicBezTo>
                      <a:pt x="245713" y="201951"/>
                      <a:pt x="243630" y="203088"/>
                      <a:pt x="241482" y="204035"/>
                    </a:cubicBezTo>
                    <a:cubicBezTo>
                      <a:pt x="241356" y="204161"/>
                      <a:pt x="241230" y="204161"/>
                      <a:pt x="241104" y="204161"/>
                    </a:cubicBezTo>
                    <a:cubicBezTo>
                      <a:pt x="236936" y="206372"/>
                      <a:pt x="232705" y="208455"/>
                      <a:pt x="228411" y="210350"/>
                    </a:cubicBezTo>
                    <a:cubicBezTo>
                      <a:pt x="224748" y="212055"/>
                      <a:pt x="220959" y="213760"/>
                      <a:pt x="217107" y="215212"/>
                    </a:cubicBezTo>
                    <a:cubicBezTo>
                      <a:pt x="214455" y="216412"/>
                      <a:pt x="211739" y="217423"/>
                      <a:pt x="208961" y="218370"/>
                    </a:cubicBezTo>
                    <a:cubicBezTo>
                      <a:pt x="206498" y="219443"/>
                      <a:pt x="203972" y="220327"/>
                      <a:pt x="201509" y="221148"/>
                    </a:cubicBezTo>
                    <a:cubicBezTo>
                      <a:pt x="197594" y="222601"/>
                      <a:pt x="193615" y="223801"/>
                      <a:pt x="189574" y="225064"/>
                    </a:cubicBezTo>
                    <a:cubicBezTo>
                      <a:pt x="188942" y="225190"/>
                      <a:pt x="188374" y="225443"/>
                      <a:pt x="187742" y="225569"/>
                    </a:cubicBezTo>
                    <a:cubicBezTo>
                      <a:pt x="178460" y="228032"/>
                      <a:pt x="168987" y="230305"/>
                      <a:pt x="159578" y="231884"/>
                    </a:cubicBezTo>
                    <a:cubicBezTo>
                      <a:pt x="147895" y="234094"/>
                      <a:pt x="136086" y="235420"/>
                      <a:pt x="124214" y="235925"/>
                    </a:cubicBezTo>
                    <a:cubicBezTo>
                      <a:pt x="119226" y="236178"/>
                      <a:pt x="114237" y="236304"/>
                      <a:pt x="109248" y="236304"/>
                    </a:cubicBezTo>
                    <a:cubicBezTo>
                      <a:pt x="100091" y="236304"/>
                      <a:pt x="91187" y="235925"/>
                      <a:pt x="82094" y="234978"/>
                    </a:cubicBezTo>
                    <a:lnTo>
                      <a:pt x="81147" y="234978"/>
                    </a:lnTo>
                    <a:cubicBezTo>
                      <a:pt x="81147" y="234978"/>
                      <a:pt x="81147" y="234978"/>
                      <a:pt x="81020" y="234978"/>
                    </a:cubicBezTo>
                    <a:cubicBezTo>
                      <a:pt x="74832" y="234347"/>
                      <a:pt x="68833" y="233526"/>
                      <a:pt x="62770" y="232515"/>
                    </a:cubicBezTo>
                    <a:cubicBezTo>
                      <a:pt x="59865" y="232136"/>
                      <a:pt x="57276" y="231568"/>
                      <a:pt x="54498" y="231063"/>
                    </a:cubicBezTo>
                    <a:cubicBezTo>
                      <a:pt x="53172" y="230810"/>
                      <a:pt x="52035" y="230684"/>
                      <a:pt x="50709" y="230305"/>
                    </a:cubicBezTo>
                    <a:cubicBezTo>
                      <a:pt x="47930" y="229800"/>
                      <a:pt x="45215" y="229105"/>
                      <a:pt x="42436" y="228347"/>
                    </a:cubicBezTo>
                    <a:cubicBezTo>
                      <a:pt x="39973" y="227842"/>
                      <a:pt x="37574" y="227148"/>
                      <a:pt x="35111" y="226516"/>
                    </a:cubicBezTo>
                    <a:cubicBezTo>
                      <a:pt x="34732" y="226390"/>
                      <a:pt x="34164" y="226264"/>
                      <a:pt x="33785" y="226137"/>
                    </a:cubicBezTo>
                    <a:cubicBezTo>
                      <a:pt x="30880" y="225379"/>
                      <a:pt x="28038" y="224558"/>
                      <a:pt x="25133" y="223674"/>
                    </a:cubicBezTo>
                    <a:cubicBezTo>
                      <a:pt x="20966" y="222348"/>
                      <a:pt x="16861" y="220896"/>
                      <a:pt x="12819" y="219317"/>
                    </a:cubicBezTo>
                    <a:cubicBezTo>
                      <a:pt x="8525" y="217738"/>
                      <a:pt x="4231" y="215907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33A722BB-BB4B-4D53-9DAA-C2371DAEA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13675" y="5631668"/>
            <a:ext cx="6919500" cy="9105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099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5" name="Google Shape;1285;p23"/>
          <p:cNvGrpSpPr/>
          <p:nvPr/>
        </p:nvGrpSpPr>
        <p:grpSpPr>
          <a:xfrm>
            <a:off x="4264899" y="1901648"/>
            <a:ext cx="3521123" cy="279331"/>
            <a:chOff x="2600043" y="1462462"/>
            <a:chExt cx="6991903" cy="421505"/>
          </a:xfrm>
        </p:grpSpPr>
        <p:sp>
          <p:nvSpPr>
            <p:cNvPr id="1286" name="Google Shape;1286;p23"/>
            <p:cNvSpPr/>
            <p:nvPr/>
          </p:nvSpPr>
          <p:spPr>
            <a:xfrm rot="79933">
              <a:off x="2601610" y="1543677"/>
              <a:ext cx="6988770" cy="231810"/>
            </a:xfrm>
            <a:custGeom>
              <a:avLst/>
              <a:gdLst/>
              <a:ahLst/>
              <a:cxnLst/>
              <a:rect l="l" t="t" r="r" b="b"/>
              <a:pathLst>
                <a:path w="1666519" h="95668" extrusionOk="0">
                  <a:moveTo>
                    <a:pt x="-56" y="96382"/>
                  </a:moveTo>
                  <a:cubicBezTo>
                    <a:pt x="416970" y="37752"/>
                    <a:pt x="839962" y="-21157"/>
                    <a:pt x="1261835" y="8764"/>
                  </a:cubicBezTo>
                  <a:cubicBezTo>
                    <a:pt x="1397848" y="18308"/>
                    <a:pt x="1533051" y="37211"/>
                    <a:pt x="1666464" y="65343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23"/>
            <p:cNvSpPr/>
            <p:nvPr/>
          </p:nvSpPr>
          <p:spPr>
            <a:xfrm rot="118849">
              <a:off x="3788987" y="1593944"/>
              <a:ext cx="4718447" cy="208541"/>
            </a:xfrm>
            <a:custGeom>
              <a:avLst/>
              <a:gdLst/>
              <a:ahLst/>
              <a:cxnLst/>
              <a:rect l="l" t="t" r="r" b="b"/>
              <a:pathLst>
                <a:path w="1124777" h="86032" extrusionOk="0">
                  <a:moveTo>
                    <a:pt x="-56" y="86746"/>
                  </a:moveTo>
                  <a:cubicBezTo>
                    <a:pt x="369218" y="7088"/>
                    <a:pt x="748261" y="-17445"/>
                    <a:pt x="1124721" y="13948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8" name="Google Shape;1288;p23"/>
          <p:cNvSpPr/>
          <p:nvPr/>
        </p:nvSpPr>
        <p:spPr>
          <a:xfrm>
            <a:off x="3755250" y="2509700"/>
            <a:ext cx="4681500" cy="2475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9" name="Google Shape;1289;p23"/>
          <p:cNvSpPr txBox="1">
            <a:spLocks noGrp="1"/>
          </p:cNvSpPr>
          <p:nvPr>
            <p:ph type="title"/>
          </p:nvPr>
        </p:nvSpPr>
        <p:spPr>
          <a:xfrm>
            <a:off x="663489" y="1291050"/>
            <a:ext cx="11037973" cy="645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Montserrat Alternates Black" panose="00000A00000000000000" pitchFamily="2" charset="-52"/>
              </a:rPr>
              <a:t>ПОМОЩЬ ИНОСТРАННЫМ СТУДЕНТАМ</a:t>
            </a:r>
          </a:p>
        </p:txBody>
      </p:sp>
      <p:sp>
        <p:nvSpPr>
          <p:cNvPr id="1290" name="Google Shape;1290;p23"/>
          <p:cNvSpPr txBox="1">
            <a:spLocks noGrp="1"/>
          </p:cNvSpPr>
          <p:nvPr>
            <p:ph type="body" idx="1"/>
          </p:nvPr>
        </p:nvSpPr>
        <p:spPr>
          <a:xfrm>
            <a:off x="2433453" y="2329396"/>
            <a:ext cx="7238400" cy="316445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aveat"/>
                <a:ea typeface="Caveat"/>
                <a:cs typeface="Caveat"/>
                <a:sym typeface="Caveat"/>
              </a:rPr>
              <a:t>ПОДДЕРЖКА ИНОСТРАННЫХ СТУДЕНОТОР</a:t>
            </a:r>
            <a:endParaRPr b="1" dirty="0">
              <a:latin typeface="Caveat"/>
              <a:ea typeface="Caveat"/>
              <a:cs typeface="Caveat"/>
              <a:sym typeface="Cavea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latin typeface="Montserrat Alternates ExtraBold" panose="00000900000000000000" pitchFamily="2" charset="-52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latin typeface="Montserrat Alternates ExtraBold" panose="00000900000000000000" pitchFamily="2" charset="-52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Montserrat Alternates ExtraBold" panose="00000900000000000000" pitchFamily="2" charset="-52"/>
              </a:rPr>
              <a:t>Мы также предлагаем помощь иностранным студентам в освоении учебной программы и адаптации в университете. Наставники будут рады оказать поддержку и помощь во всех вопросах, с которыми столкнутся иностранные обучающиеся.</a:t>
            </a:r>
            <a:endParaRPr lang="en-US" sz="2000" dirty="0">
              <a:latin typeface="Montserrat Alternates ExtraBold" panose="00000900000000000000" pitchFamily="2" charset="-52"/>
            </a:endParaRPr>
          </a:p>
        </p:txBody>
      </p:sp>
      <p:grpSp>
        <p:nvGrpSpPr>
          <p:cNvPr id="1291" name="Google Shape;1291;p23"/>
          <p:cNvGrpSpPr/>
          <p:nvPr/>
        </p:nvGrpSpPr>
        <p:grpSpPr>
          <a:xfrm rot="-2999664" flipH="1">
            <a:off x="11053967" y="4355736"/>
            <a:ext cx="874940" cy="2951792"/>
            <a:chOff x="4956637" y="584511"/>
            <a:chExt cx="1835125" cy="6191178"/>
          </a:xfrm>
        </p:grpSpPr>
        <p:sp>
          <p:nvSpPr>
            <p:cNvPr id="1292" name="Google Shape;1292;p23"/>
            <p:cNvSpPr/>
            <p:nvPr/>
          </p:nvSpPr>
          <p:spPr>
            <a:xfrm>
              <a:off x="4956647" y="584609"/>
              <a:ext cx="1835115" cy="6190985"/>
            </a:xfrm>
            <a:custGeom>
              <a:avLst/>
              <a:gdLst/>
              <a:ahLst/>
              <a:cxnLst/>
              <a:rect l="l" t="t" r="r" b="b"/>
              <a:pathLst>
                <a:path w="1835115" h="6190985" extrusionOk="0">
                  <a:moveTo>
                    <a:pt x="1114204" y="0"/>
                  </a:moveTo>
                  <a:lnTo>
                    <a:pt x="1114204" y="1"/>
                  </a:lnTo>
                  <a:lnTo>
                    <a:pt x="1114204" y="0"/>
                  </a:lnTo>
                  <a:lnTo>
                    <a:pt x="1114204" y="1"/>
                  </a:lnTo>
                  <a:lnTo>
                    <a:pt x="1114204" y="614024"/>
                  </a:lnTo>
                  <a:lnTo>
                    <a:pt x="1160492" y="614024"/>
                  </a:lnTo>
                  <a:cubicBezTo>
                    <a:pt x="1180700" y="614024"/>
                    <a:pt x="1197119" y="628851"/>
                    <a:pt x="1197119" y="647100"/>
                  </a:cubicBezTo>
                  <a:cubicBezTo>
                    <a:pt x="1197119" y="827994"/>
                    <a:pt x="1293043" y="998109"/>
                    <a:pt x="1455210" y="1104410"/>
                  </a:cubicBezTo>
                  <a:lnTo>
                    <a:pt x="1576961" y="1184191"/>
                  </a:lnTo>
                  <a:cubicBezTo>
                    <a:pt x="1739128" y="1290493"/>
                    <a:pt x="1835052" y="1460493"/>
                    <a:pt x="1835052" y="1641502"/>
                  </a:cubicBezTo>
                  <a:lnTo>
                    <a:pt x="1835052" y="1716437"/>
                  </a:lnTo>
                  <a:lnTo>
                    <a:pt x="1835115" y="1716437"/>
                  </a:lnTo>
                  <a:lnTo>
                    <a:pt x="1603358" y="5992926"/>
                  </a:lnTo>
                  <a:cubicBezTo>
                    <a:pt x="1597358" y="6103846"/>
                    <a:pt x="1496004" y="6190985"/>
                    <a:pt x="1373053" y="6190985"/>
                  </a:cubicBezTo>
                  <a:lnTo>
                    <a:pt x="462126" y="6190985"/>
                  </a:lnTo>
                  <a:cubicBezTo>
                    <a:pt x="339174" y="6190985"/>
                    <a:pt x="237820" y="6103846"/>
                    <a:pt x="231821" y="5992926"/>
                  </a:cubicBezTo>
                  <a:lnTo>
                    <a:pt x="0" y="1716437"/>
                  </a:lnTo>
                  <a:lnTo>
                    <a:pt x="0" y="1641502"/>
                  </a:lnTo>
                  <a:cubicBezTo>
                    <a:pt x="0" y="1460493"/>
                    <a:pt x="95924" y="1290493"/>
                    <a:pt x="258091" y="1184191"/>
                  </a:cubicBezTo>
                  <a:lnTo>
                    <a:pt x="379842" y="1104410"/>
                  </a:lnTo>
                  <a:cubicBezTo>
                    <a:pt x="542009" y="998109"/>
                    <a:pt x="637933" y="827994"/>
                    <a:pt x="637933" y="647100"/>
                  </a:cubicBezTo>
                  <a:cubicBezTo>
                    <a:pt x="637933" y="628851"/>
                    <a:pt x="654352" y="614024"/>
                    <a:pt x="674560" y="614024"/>
                  </a:cubicBezTo>
                  <a:lnTo>
                    <a:pt x="720911" y="614024"/>
                  </a:lnTo>
                  <a:lnTo>
                    <a:pt x="720911" y="193328"/>
                  </a:lnTo>
                  <a:lnTo>
                    <a:pt x="720911" y="193327"/>
                  </a:lnTo>
                  <a:lnTo>
                    <a:pt x="720911" y="193326"/>
                  </a:lnTo>
                  <a:lnTo>
                    <a:pt x="720913" y="19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000000">
                  <a:alpha val="5299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93" name="Google Shape;1293;p23"/>
            <p:cNvGrpSpPr/>
            <p:nvPr/>
          </p:nvGrpSpPr>
          <p:grpSpPr>
            <a:xfrm>
              <a:off x="4956637" y="584511"/>
              <a:ext cx="1835115" cy="6191178"/>
              <a:chOff x="5775584" y="523589"/>
              <a:chExt cx="1835115" cy="6855473"/>
            </a:xfrm>
          </p:grpSpPr>
          <p:sp>
            <p:nvSpPr>
              <p:cNvPr id="1294" name="Google Shape;1294;p23"/>
              <p:cNvSpPr/>
              <p:nvPr/>
            </p:nvSpPr>
            <p:spPr>
              <a:xfrm>
                <a:off x="5775584" y="2424252"/>
                <a:ext cx="1835115" cy="4954810"/>
              </a:xfrm>
              <a:custGeom>
                <a:avLst/>
                <a:gdLst/>
                <a:ahLst/>
                <a:cxnLst/>
                <a:rect l="l" t="t" r="r" b="b"/>
                <a:pathLst>
                  <a:path w="1835115" h="4954810" extrusionOk="0">
                    <a:moveTo>
                      <a:pt x="0" y="0"/>
                    </a:moveTo>
                    <a:lnTo>
                      <a:pt x="1835115" y="0"/>
                    </a:lnTo>
                    <a:lnTo>
                      <a:pt x="1603358" y="4735493"/>
                    </a:lnTo>
                    <a:cubicBezTo>
                      <a:pt x="1597358" y="4858318"/>
                      <a:pt x="1496004" y="4954810"/>
                      <a:pt x="1373053" y="4954810"/>
                    </a:cubicBezTo>
                    <a:lnTo>
                      <a:pt x="462126" y="4954810"/>
                    </a:lnTo>
                    <a:cubicBezTo>
                      <a:pt x="339174" y="4954810"/>
                      <a:pt x="237820" y="4858318"/>
                      <a:pt x="231821" y="47354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5" name="Google Shape;1295;p23"/>
              <p:cNvSpPr/>
              <p:nvPr/>
            </p:nvSpPr>
            <p:spPr>
              <a:xfrm>
                <a:off x="7015076" y="2463594"/>
                <a:ext cx="475702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475702" h="4876189" extrusionOk="0">
                    <a:moveTo>
                      <a:pt x="0" y="4876190"/>
                    </a:moveTo>
                    <a:cubicBezTo>
                      <a:pt x="34732" y="4836848"/>
                      <a:pt x="58097" y="4771426"/>
                      <a:pt x="60307" y="4696215"/>
                    </a:cubicBezTo>
                    <a:lnTo>
                      <a:pt x="196899" y="0"/>
                    </a:lnTo>
                    <a:lnTo>
                      <a:pt x="475703" y="0"/>
                    </a:lnTo>
                    <a:lnTo>
                      <a:pt x="245903" y="4696215"/>
                    </a:lnTo>
                    <a:cubicBezTo>
                      <a:pt x="242240" y="4771173"/>
                      <a:pt x="203025" y="4836469"/>
                      <a:pt x="144991" y="4875811"/>
                    </a:cubicBezTo>
                    <a:cubicBezTo>
                      <a:pt x="141202" y="4876063"/>
                      <a:pt x="137413" y="4876190"/>
                      <a:pt x="133560" y="4876190"/>
                    </a:cubicBezTo>
                    <a:lnTo>
                      <a:pt x="0" y="4876190"/>
                    </a:ln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6" name="Google Shape;1296;p23"/>
              <p:cNvSpPr/>
              <p:nvPr/>
            </p:nvSpPr>
            <p:spPr>
              <a:xfrm>
                <a:off x="5816883" y="2463594"/>
                <a:ext cx="610841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610841" h="4876189" extrusionOk="0">
                    <a:moveTo>
                      <a:pt x="0" y="0"/>
                    </a:moveTo>
                    <a:lnTo>
                      <a:pt x="401881" y="0"/>
                    </a:lnTo>
                    <a:lnTo>
                      <a:pt x="546872" y="4696215"/>
                    </a:lnTo>
                    <a:cubicBezTo>
                      <a:pt x="549208" y="4771426"/>
                      <a:pt x="574152" y="4836848"/>
                      <a:pt x="610842" y="4876190"/>
                    </a:cubicBezTo>
                    <a:lnTo>
                      <a:pt x="420763" y="4876190"/>
                    </a:lnTo>
                    <a:cubicBezTo>
                      <a:pt x="318651" y="4876190"/>
                      <a:pt x="234789" y="4796243"/>
                      <a:pt x="229800" y="469425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7" name="Google Shape;1297;p23"/>
              <p:cNvSpPr/>
              <p:nvPr/>
            </p:nvSpPr>
            <p:spPr>
              <a:xfrm>
                <a:off x="5775584" y="1203516"/>
                <a:ext cx="1835051" cy="1220736"/>
              </a:xfrm>
              <a:custGeom>
                <a:avLst/>
                <a:gdLst/>
                <a:ahLst/>
                <a:cxnLst/>
                <a:rect l="l" t="t" r="r" b="b"/>
                <a:pathLst>
                  <a:path w="1835051" h="1220736" extrusionOk="0">
                    <a:moveTo>
                      <a:pt x="0" y="1220737"/>
                    </a:moveTo>
                    <a:lnTo>
                      <a:pt x="0" y="1137759"/>
                    </a:lnTo>
                    <a:cubicBezTo>
                      <a:pt x="0" y="937323"/>
                      <a:pt x="95924" y="749075"/>
                      <a:pt x="258091" y="631365"/>
                    </a:cubicBezTo>
                    <a:lnTo>
                      <a:pt x="379842" y="543020"/>
                    </a:lnTo>
                    <a:cubicBezTo>
                      <a:pt x="542009" y="425310"/>
                      <a:pt x="637933" y="236936"/>
                      <a:pt x="637933" y="36627"/>
                    </a:cubicBezTo>
                    <a:lnTo>
                      <a:pt x="637933" y="36627"/>
                    </a:lnTo>
                    <a:cubicBezTo>
                      <a:pt x="637933" y="16419"/>
                      <a:pt x="654352" y="0"/>
                      <a:pt x="674560" y="0"/>
                    </a:cubicBezTo>
                    <a:lnTo>
                      <a:pt x="1160492" y="0"/>
                    </a:lnTo>
                    <a:cubicBezTo>
                      <a:pt x="1180700" y="0"/>
                      <a:pt x="1197119" y="16419"/>
                      <a:pt x="1197119" y="36627"/>
                    </a:cubicBezTo>
                    <a:lnTo>
                      <a:pt x="1197119" y="36627"/>
                    </a:lnTo>
                    <a:cubicBezTo>
                      <a:pt x="1197119" y="236936"/>
                      <a:pt x="1293043" y="425310"/>
                      <a:pt x="1455210" y="543020"/>
                    </a:cubicBezTo>
                    <a:lnTo>
                      <a:pt x="1576961" y="631365"/>
                    </a:lnTo>
                    <a:cubicBezTo>
                      <a:pt x="1739128" y="749075"/>
                      <a:pt x="1835052" y="937323"/>
                      <a:pt x="1835052" y="1137759"/>
                    </a:cubicBezTo>
                    <a:lnTo>
                      <a:pt x="1835052" y="1220737"/>
                    </a:lnTo>
                    <a:lnTo>
                      <a:pt x="0" y="1220737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8" name="Google Shape;1298;p23"/>
              <p:cNvSpPr/>
              <p:nvPr/>
            </p:nvSpPr>
            <p:spPr>
              <a:xfrm>
                <a:off x="6834027" y="1242984"/>
                <a:ext cx="658709" cy="1142115"/>
              </a:xfrm>
              <a:custGeom>
                <a:avLst/>
                <a:gdLst/>
                <a:ahLst/>
                <a:cxnLst/>
                <a:rect l="l" t="t" r="r" b="b"/>
                <a:pathLst>
                  <a:path w="658709" h="1142115" extrusionOk="0">
                    <a:moveTo>
                      <a:pt x="0" y="0"/>
                    </a:moveTo>
                    <a:lnTo>
                      <a:pt x="20713" y="0"/>
                    </a:lnTo>
                    <a:cubicBezTo>
                      <a:pt x="20965" y="61634"/>
                      <a:pt x="30312" y="122194"/>
                      <a:pt x="47993" y="179723"/>
                    </a:cubicBezTo>
                    <a:cubicBezTo>
                      <a:pt x="51530" y="191405"/>
                      <a:pt x="55445" y="203025"/>
                      <a:pt x="59676" y="214455"/>
                    </a:cubicBezTo>
                    <a:cubicBezTo>
                      <a:pt x="68201" y="237378"/>
                      <a:pt x="78052" y="259796"/>
                      <a:pt x="89040" y="281456"/>
                    </a:cubicBezTo>
                    <a:cubicBezTo>
                      <a:pt x="91819" y="286824"/>
                      <a:pt x="94661" y="292191"/>
                      <a:pt x="97565" y="297559"/>
                    </a:cubicBezTo>
                    <a:cubicBezTo>
                      <a:pt x="103312" y="308294"/>
                      <a:pt x="109501" y="318777"/>
                      <a:pt x="116068" y="329133"/>
                    </a:cubicBezTo>
                    <a:cubicBezTo>
                      <a:pt x="122509" y="339490"/>
                      <a:pt x="129329" y="349594"/>
                      <a:pt x="136402" y="359571"/>
                    </a:cubicBezTo>
                    <a:cubicBezTo>
                      <a:pt x="139939" y="364560"/>
                      <a:pt x="143475" y="369549"/>
                      <a:pt x="147138" y="374412"/>
                    </a:cubicBezTo>
                    <a:cubicBezTo>
                      <a:pt x="154589" y="384136"/>
                      <a:pt x="162230" y="393672"/>
                      <a:pt x="170187" y="403018"/>
                    </a:cubicBezTo>
                    <a:cubicBezTo>
                      <a:pt x="189953" y="426320"/>
                      <a:pt x="211739" y="448359"/>
                      <a:pt x="235041" y="468819"/>
                    </a:cubicBezTo>
                    <a:cubicBezTo>
                      <a:pt x="244324" y="476966"/>
                      <a:pt x="253923" y="484796"/>
                      <a:pt x="263900" y="492437"/>
                    </a:cubicBezTo>
                    <a:cubicBezTo>
                      <a:pt x="268763" y="496226"/>
                      <a:pt x="273752" y="500015"/>
                      <a:pt x="278867" y="503741"/>
                    </a:cubicBezTo>
                    <a:lnTo>
                      <a:pt x="400618" y="592087"/>
                    </a:lnTo>
                    <a:cubicBezTo>
                      <a:pt x="562786" y="709797"/>
                      <a:pt x="658709" y="898044"/>
                      <a:pt x="658709" y="1098480"/>
                    </a:cubicBezTo>
                    <a:lnTo>
                      <a:pt x="658709" y="1142116"/>
                    </a:lnTo>
                    <a:lnTo>
                      <a:pt x="379085" y="1142116"/>
                    </a:lnTo>
                    <a:lnTo>
                      <a:pt x="379085" y="1098480"/>
                    </a:lnTo>
                    <a:cubicBezTo>
                      <a:pt x="379085" y="898044"/>
                      <a:pt x="322061" y="709797"/>
                      <a:pt x="225695" y="592087"/>
                    </a:cubicBezTo>
                    <a:lnTo>
                      <a:pt x="153326" y="503741"/>
                    </a:lnTo>
                    <a:cubicBezTo>
                      <a:pt x="105207" y="444886"/>
                      <a:pt x="66812" y="368349"/>
                      <a:pt x="40479" y="281582"/>
                    </a:cubicBezTo>
                    <a:cubicBezTo>
                      <a:pt x="14587" y="195257"/>
                      <a:pt x="316" y="9920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9" name="Google Shape;1299;p23"/>
              <p:cNvSpPr/>
              <p:nvPr/>
            </p:nvSpPr>
            <p:spPr>
              <a:xfrm>
                <a:off x="5814925" y="1242984"/>
                <a:ext cx="804899" cy="1141989"/>
              </a:xfrm>
              <a:custGeom>
                <a:avLst/>
                <a:gdLst/>
                <a:ahLst/>
                <a:cxnLst/>
                <a:rect l="l" t="t" r="r" b="b"/>
                <a:pathLst>
                  <a:path w="804899" h="1141989" extrusionOk="0">
                    <a:moveTo>
                      <a:pt x="0" y="1141927"/>
                    </a:moveTo>
                    <a:lnTo>
                      <a:pt x="0" y="1098290"/>
                    </a:lnTo>
                    <a:cubicBezTo>
                      <a:pt x="0" y="911116"/>
                      <a:pt x="90430" y="733730"/>
                      <a:pt x="241861" y="623788"/>
                    </a:cubicBezTo>
                    <a:lnTo>
                      <a:pt x="363613" y="535442"/>
                    </a:lnTo>
                    <a:cubicBezTo>
                      <a:pt x="534684" y="411164"/>
                      <a:pt x="637049" y="211297"/>
                      <a:pt x="637933" y="0"/>
                    </a:cubicBezTo>
                    <a:lnTo>
                      <a:pt x="804899" y="0"/>
                    </a:lnTo>
                    <a:cubicBezTo>
                      <a:pt x="804394" y="199236"/>
                      <a:pt x="743834" y="386410"/>
                      <a:pt x="642101" y="503615"/>
                    </a:cubicBezTo>
                    <a:lnTo>
                      <a:pt x="565438" y="591960"/>
                    </a:lnTo>
                    <a:cubicBezTo>
                      <a:pt x="463199" y="709670"/>
                      <a:pt x="402639" y="897918"/>
                      <a:pt x="402639" y="1098354"/>
                    </a:cubicBezTo>
                    <a:lnTo>
                      <a:pt x="402639" y="1141990"/>
                    </a:lnTo>
                    <a:lnTo>
                      <a:pt x="0" y="1141927"/>
                    </a:lnTo>
                    <a:close/>
                  </a:path>
                </a:pathLst>
              </a:custGeom>
              <a:solidFill>
                <a:srgbClr val="3E3E3E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0" name="Google Shape;1300;p23"/>
              <p:cNvSpPr/>
              <p:nvPr/>
            </p:nvSpPr>
            <p:spPr>
              <a:xfrm>
                <a:off x="6496495" y="523589"/>
                <a:ext cx="393293" cy="679990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679990" extrusionOk="0">
                    <a:moveTo>
                      <a:pt x="0" y="214076"/>
                    </a:moveTo>
                    <a:lnTo>
                      <a:pt x="393293" y="0"/>
                    </a:lnTo>
                    <a:lnTo>
                      <a:pt x="393293" y="679990"/>
                    </a:lnTo>
                    <a:lnTo>
                      <a:pt x="0" y="67999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1" name="Google Shape;1301;p23"/>
              <p:cNvSpPr/>
              <p:nvPr/>
            </p:nvSpPr>
            <p:spPr>
              <a:xfrm>
                <a:off x="6496495" y="737664"/>
                <a:ext cx="159577" cy="465977"/>
              </a:xfrm>
              <a:custGeom>
                <a:avLst/>
                <a:gdLst/>
                <a:ahLst/>
                <a:cxnLst/>
                <a:rect l="l" t="t" r="r" b="b"/>
                <a:pathLst>
                  <a:path w="159577" h="465977" extrusionOk="0">
                    <a:moveTo>
                      <a:pt x="0" y="465978"/>
                    </a:moveTo>
                    <a:lnTo>
                      <a:pt x="0" y="0"/>
                    </a:lnTo>
                    <a:cubicBezTo>
                      <a:pt x="4168" y="1831"/>
                      <a:pt x="8525" y="3663"/>
                      <a:pt x="12819" y="5241"/>
                    </a:cubicBezTo>
                    <a:cubicBezTo>
                      <a:pt x="16861" y="6820"/>
                      <a:pt x="20966" y="8273"/>
                      <a:pt x="25133" y="9599"/>
                    </a:cubicBezTo>
                    <a:cubicBezTo>
                      <a:pt x="28038" y="10546"/>
                      <a:pt x="30880" y="11304"/>
                      <a:pt x="33785" y="12061"/>
                    </a:cubicBezTo>
                    <a:cubicBezTo>
                      <a:pt x="34164" y="12188"/>
                      <a:pt x="34732" y="12314"/>
                      <a:pt x="35111" y="12440"/>
                    </a:cubicBezTo>
                    <a:cubicBezTo>
                      <a:pt x="37574" y="13198"/>
                      <a:pt x="39973" y="13767"/>
                      <a:pt x="42436" y="14272"/>
                    </a:cubicBezTo>
                    <a:cubicBezTo>
                      <a:pt x="45215" y="15029"/>
                      <a:pt x="47930" y="15724"/>
                      <a:pt x="50709" y="16229"/>
                    </a:cubicBezTo>
                    <a:cubicBezTo>
                      <a:pt x="52035" y="16608"/>
                      <a:pt x="53172" y="16735"/>
                      <a:pt x="54498" y="16987"/>
                    </a:cubicBezTo>
                    <a:cubicBezTo>
                      <a:pt x="57276" y="17619"/>
                      <a:pt x="59992" y="18061"/>
                      <a:pt x="62770" y="18440"/>
                    </a:cubicBezTo>
                    <a:cubicBezTo>
                      <a:pt x="68769" y="19513"/>
                      <a:pt x="74832" y="20271"/>
                      <a:pt x="81020" y="20902"/>
                    </a:cubicBezTo>
                    <a:cubicBezTo>
                      <a:pt x="81147" y="20902"/>
                      <a:pt x="81147" y="20902"/>
                      <a:pt x="81147" y="20902"/>
                    </a:cubicBezTo>
                    <a:lnTo>
                      <a:pt x="82094" y="20902"/>
                    </a:lnTo>
                    <a:cubicBezTo>
                      <a:pt x="91124" y="21850"/>
                      <a:pt x="100028" y="22228"/>
                      <a:pt x="109248" y="22228"/>
                    </a:cubicBezTo>
                    <a:cubicBezTo>
                      <a:pt x="114237" y="22228"/>
                      <a:pt x="119226" y="22102"/>
                      <a:pt x="124214" y="21850"/>
                    </a:cubicBezTo>
                    <a:cubicBezTo>
                      <a:pt x="136150" y="21344"/>
                      <a:pt x="147958" y="20018"/>
                      <a:pt x="159578" y="17808"/>
                    </a:cubicBezTo>
                    <a:lnTo>
                      <a:pt x="159578" y="465978"/>
                    </a:lnTo>
                    <a:lnTo>
                      <a:pt x="0" y="465978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2" name="Google Shape;1302;p23"/>
              <p:cNvSpPr/>
              <p:nvPr/>
            </p:nvSpPr>
            <p:spPr>
              <a:xfrm>
                <a:off x="6737977" y="647298"/>
                <a:ext cx="96113" cy="556344"/>
              </a:xfrm>
              <a:custGeom>
                <a:avLst/>
                <a:gdLst/>
                <a:ahLst/>
                <a:cxnLst/>
                <a:rect l="l" t="t" r="r" b="b"/>
                <a:pathLst>
                  <a:path w="96113" h="556344" extrusionOk="0">
                    <a:moveTo>
                      <a:pt x="0" y="556344"/>
                    </a:moveTo>
                    <a:lnTo>
                      <a:pt x="0" y="80389"/>
                    </a:lnTo>
                    <a:cubicBezTo>
                      <a:pt x="2084" y="79442"/>
                      <a:pt x="4168" y="78305"/>
                      <a:pt x="6189" y="77231"/>
                    </a:cubicBezTo>
                    <a:cubicBezTo>
                      <a:pt x="41173" y="58224"/>
                      <a:pt x="72116" y="31511"/>
                      <a:pt x="96113" y="0"/>
                    </a:cubicBezTo>
                    <a:lnTo>
                      <a:pt x="96113" y="556281"/>
                    </a:lnTo>
                    <a:lnTo>
                      <a:pt x="0" y="556344"/>
                    </a:ln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3" name="Google Shape;1303;p23"/>
              <p:cNvSpPr/>
              <p:nvPr/>
            </p:nvSpPr>
            <p:spPr>
              <a:xfrm>
                <a:off x="6496495" y="523589"/>
                <a:ext cx="393293" cy="236303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3" extrusionOk="0">
                    <a:moveTo>
                      <a:pt x="0" y="214076"/>
                    </a:moveTo>
                    <a:lnTo>
                      <a:pt x="393293" y="0"/>
                    </a:ln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18714" y="150611"/>
                      <a:pt x="285687" y="180354"/>
                      <a:pt x="247671" y="200941"/>
                    </a:cubicBezTo>
                    <a:cubicBezTo>
                      <a:pt x="228663" y="211297"/>
                      <a:pt x="208455" y="219443"/>
                      <a:pt x="187742" y="225569"/>
                    </a:cubicBezTo>
                    <a:cubicBezTo>
                      <a:pt x="166903" y="231189"/>
                      <a:pt x="145685" y="234978"/>
                      <a:pt x="124151" y="235925"/>
                    </a:cubicBezTo>
                    <a:cubicBezTo>
                      <a:pt x="81399" y="238072"/>
                      <a:pt x="38332" y="231126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4" name="Google Shape;1304;p23"/>
              <p:cNvSpPr/>
              <p:nvPr/>
            </p:nvSpPr>
            <p:spPr>
              <a:xfrm>
                <a:off x="6496495" y="523589"/>
                <a:ext cx="393293" cy="236304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4" extrusionOk="0">
                    <a:moveTo>
                      <a:pt x="0" y="214076"/>
                    </a:moveTo>
                    <a:cubicBezTo>
                      <a:pt x="18503" y="216981"/>
                      <a:pt x="36816" y="218812"/>
                      <a:pt x="55192" y="219191"/>
                    </a:cubicBezTo>
                    <a:cubicBezTo>
                      <a:pt x="77737" y="219949"/>
                      <a:pt x="100155" y="218686"/>
                      <a:pt x="122194" y="215528"/>
                    </a:cubicBezTo>
                    <a:cubicBezTo>
                      <a:pt x="152063" y="211234"/>
                      <a:pt x="181049" y="203088"/>
                      <a:pt x="208329" y="191279"/>
                    </a:cubicBezTo>
                    <a:lnTo>
                      <a:pt x="208455" y="191279"/>
                    </a:lnTo>
                    <a:cubicBezTo>
                      <a:pt x="217486" y="187237"/>
                      <a:pt x="226390" y="182880"/>
                      <a:pt x="235041" y="178018"/>
                    </a:cubicBezTo>
                    <a:cubicBezTo>
                      <a:pt x="237251" y="176944"/>
                      <a:pt x="239399" y="175807"/>
                      <a:pt x="241482" y="174607"/>
                    </a:cubicBezTo>
                    <a:cubicBezTo>
                      <a:pt x="248050" y="170945"/>
                      <a:pt x="254175" y="166588"/>
                      <a:pt x="260617" y="162799"/>
                    </a:cubicBezTo>
                    <a:cubicBezTo>
                      <a:pt x="268637" y="156799"/>
                      <a:pt x="276972" y="151369"/>
                      <a:pt x="284487" y="144864"/>
                    </a:cubicBezTo>
                    <a:cubicBezTo>
                      <a:pt x="300337" y="132676"/>
                      <a:pt x="314104" y="118152"/>
                      <a:pt x="327618" y="103186"/>
                    </a:cubicBezTo>
                    <a:cubicBezTo>
                      <a:pt x="331028" y="99271"/>
                      <a:pt x="334438" y="95292"/>
                      <a:pt x="337595" y="91251"/>
                    </a:cubicBezTo>
                    <a:cubicBezTo>
                      <a:pt x="359635" y="63844"/>
                      <a:pt x="378074" y="33027"/>
                      <a:pt x="393293" y="0"/>
                    </a:cubicBez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41637" y="118531"/>
                      <a:pt x="339679" y="121120"/>
                      <a:pt x="337595" y="123772"/>
                    </a:cubicBezTo>
                    <a:lnTo>
                      <a:pt x="337469" y="123899"/>
                    </a:lnTo>
                    <a:cubicBezTo>
                      <a:pt x="334817" y="127435"/>
                      <a:pt x="332102" y="130845"/>
                      <a:pt x="329197" y="134129"/>
                    </a:cubicBezTo>
                    <a:lnTo>
                      <a:pt x="327239" y="136465"/>
                    </a:lnTo>
                    <a:cubicBezTo>
                      <a:pt x="325029" y="139118"/>
                      <a:pt x="322755" y="141580"/>
                      <a:pt x="320419" y="144043"/>
                    </a:cubicBezTo>
                    <a:cubicBezTo>
                      <a:pt x="318461" y="146380"/>
                      <a:pt x="316251" y="148653"/>
                      <a:pt x="313851" y="150863"/>
                    </a:cubicBezTo>
                    <a:cubicBezTo>
                      <a:pt x="313220" y="151811"/>
                      <a:pt x="312273" y="152568"/>
                      <a:pt x="311515" y="153326"/>
                    </a:cubicBezTo>
                    <a:cubicBezTo>
                      <a:pt x="308231" y="156610"/>
                      <a:pt x="304947" y="159767"/>
                      <a:pt x="301537" y="162609"/>
                    </a:cubicBezTo>
                    <a:cubicBezTo>
                      <a:pt x="301032" y="163241"/>
                      <a:pt x="300337" y="163809"/>
                      <a:pt x="299832" y="164188"/>
                    </a:cubicBezTo>
                    <a:cubicBezTo>
                      <a:pt x="296801" y="166966"/>
                      <a:pt x="293833" y="169556"/>
                      <a:pt x="290676" y="171892"/>
                    </a:cubicBezTo>
                    <a:cubicBezTo>
                      <a:pt x="277288" y="182880"/>
                      <a:pt x="262890" y="192605"/>
                      <a:pt x="247671" y="200878"/>
                    </a:cubicBezTo>
                    <a:cubicBezTo>
                      <a:pt x="245713" y="201951"/>
                      <a:pt x="243630" y="203088"/>
                      <a:pt x="241482" y="204035"/>
                    </a:cubicBezTo>
                    <a:cubicBezTo>
                      <a:pt x="241356" y="204161"/>
                      <a:pt x="241230" y="204161"/>
                      <a:pt x="241104" y="204161"/>
                    </a:cubicBezTo>
                    <a:cubicBezTo>
                      <a:pt x="236936" y="206372"/>
                      <a:pt x="232705" y="208455"/>
                      <a:pt x="228411" y="210350"/>
                    </a:cubicBezTo>
                    <a:cubicBezTo>
                      <a:pt x="224748" y="212055"/>
                      <a:pt x="220959" y="213760"/>
                      <a:pt x="217107" y="215212"/>
                    </a:cubicBezTo>
                    <a:cubicBezTo>
                      <a:pt x="214455" y="216412"/>
                      <a:pt x="211739" y="217423"/>
                      <a:pt x="208961" y="218370"/>
                    </a:cubicBezTo>
                    <a:cubicBezTo>
                      <a:pt x="206498" y="219443"/>
                      <a:pt x="203972" y="220327"/>
                      <a:pt x="201509" y="221148"/>
                    </a:cubicBezTo>
                    <a:cubicBezTo>
                      <a:pt x="197594" y="222601"/>
                      <a:pt x="193615" y="223801"/>
                      <a:pt x="189574" y="225064"/>
                    </a:cubicBezTo>
                    <a:cubicBezTo>
                      <a:pt x="188942" y="225190"/>
                      <a:pt x="188374" y="225443"/>
                      <a:pt x="187742" y="225569"/>
                    </a:cubicBezTo>
                    <a:cubicBezTo>
                      <a:pt x="178460" y="228032"/>
                      <a:pt x="168987" y="230305"/>
                      <a:pt x="159578" y="231884"/>
                    </a:cubicBezTo>
                    <a:cubicBezTo>
                      <a:pt x="147895" y="234094"/>
                      <a:pt x="136086" y="235420"/>
                      <a:pt x="124214" y="235925"/>
                    </a:cubicBezTo>
                    <a:cubicBezTo>
                      <a:pt x="119226" y="236178"/>
                      <a:pt x="114237" y="236304"/>
                      <a:pt x="109248" y="236304"/>
                    </a:cubicBezTo>
                    <a:cubicBezTo>
                      <a:pt x="100091" y="236304"/>
                      <a:pt x="91187" y="235925"/>
                      <a:pt x="82094" y="234978"/>
                    </a:cubicBezTo>
                    <a:lnTo>
                      <a:pt x="81147" y="234978"/>
                    </a:lnTo>
                    <a:cubicBezTo>
                      <a:pt x="81147" y="234978"/>
                      <a:pt x="81147" y="234978"/>
                      <a:pt x="81020" y="234978"/>
                    </a:cubicBezTo>
                    <a:cubicBezTo>
                      <a:pt x="74832" y="234347"/>
                      <a:pt x="68833" y="233526"/>
                      <a:pt x="62770" y="232515"/>
                    </a:cubicBezTo>
                    <a:cubicBezTo>
                      <a:pt x="59865" y="232136"/>
                      <a:pt x="57276" y="231568"/>
                      <a:pt x="54498" y="231063"/>
                    </a:cubicBezTo>
                    <a:cubicBezTo>
                      <a:pt x="53172" y="230810"/>
                      <a:pt x="52035" y="230684"/>
                      <a:pt x="50709" y="230305"/>
                    </a:cubicBezTo>
                    <a:cubicBezTo>
                      <a:pt x="47930" y="229800"/>
                      <a:pt x="45215" y="229105"/>
                      <a:pt x="42436" y="228347"/>
                    </a:cubicBezTo>
                    <a:cubicBezTo>
                      <a:pt x="39973" y="227842"/>
                      <a:pt x="37574" y="227148"/>
                      <a:pt x="35111" y="226516"/>
                    </a:cubicBezTo>
                    <a:cubicBezTo>
                      <a:pt x="34732" y="226390"/>
                      <a:pt x="34164" y="226264"/>
                      <a:pt x="33785" y="226137"/>
                    </a:cubicBezTo>
                    <a:cubicBezTo>
                      <a:pt x="30880" y="225379"/>
                      <a:pt x="28038" y="224558"/>
                      <a:pt x="25133" y="223674"/>
                    </a:cubicBezTo>
                    <a:cubicBezTo>
                      <a:pt x="20966" y="222348"/>
                      <a:pt x="16861" y="220896"/>
                      <a:pt x="12819" y="219317"/>
                    </a:cubicBezTo>
                    <a:cubicBezTo>
                      <a:pt x="8525" y="217738"/>
                      <a:pt x="4231" y="215907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05" name="Google Shape;1305;p23"/>
          <p:cNvGrpSpPr/>
          <p:nvPr/>
        </p:nvGrpSpPr>
        <p:grpSpPr>
          <a:xfrm rot="-525537" flipH="1">
            <a:off x="9072938" y="4979428"/>
            <a:ext cx="874914" cy="2951707"/>
            <a:chOff x="4956637" y="584511"/>
            <a:chExt cx="1835125" cy="6191178"/>
          </a:xfrm>
        </p:grpSpPr>
        <p:sp>
          <p:nvSpPr>
            <p:cNvPr id="1306" name="Google Shape;1306;p23"/>
            <p:cNvSpPr/>
            <p:nvPr/>
          </p:nvSpPr>
          <p:spPr>
            <a:xfrm>
              <a:off x="4956647" y="584609"/>
              <a:ext cx="1835115" cy="6190985"/>
            </a:xfrm>
            <a:custGeom>
              <a:avLst/>
              <a:gdLst/>
              <a:ahLst/>
              <a:cxnLst/>
              <a:rect l="l" t="t" r="r" b="b"/>
              <a:pathLst>
                <a:path w="1835115" h="6190985" extrusionOk="0">
                  <a:moveTo>
                    <a:pt x="1114204" y="0"/>
                  </a:moveTo>
                  <a:lnTo>
                    <a:pt x="1114204" y="1"/>
                  </a:lnTo>
                  <a:lnTo>
                    <a:pt x="1114204" y="0"/>
                  </a:lnTo>
                  <a:lnTo>
                    <a:pt x="1114204" y="1"/>
                  </a:lnTo>
                  <a:lnTo>
                    <a:pt x="1114204" y="614024"/>
                  </a:lnTo>
                  <a:lnTo>
                    <a:pt x="1160492" y="614024"/>
                  </a:lnTo>
                  <a:cubicBezTo>
                    <a:pt x="1180700" y="614024"/>
                    <a:pt x="1197119" y="628851"/>
                    <a:pt x="1197119" y="647100"/>
                  </a:cubicBezTo>
                  <a:cubicBezTo>
                    <a:pt x="1197119" y="827994"/>
                    <a:pt x="1293043" y="998109"/>
                    <a:pt x="1455210" y="1104410"/>
                  </a:cubicBezTo>
                  <a:lnTo>
                    <a:pt x="1576961" y="1184191"/>
                  </a:lnTo>
                  <a:cubicBezTo>
                    <a:pt x="1739128" y="1290493"/>
                    <a:pt x="1835052" y="1460493"/>
                    <a:pt x="1835052" y="1641502"/>
                  </a:cubicBezTo>
                  <a:lnTo>
                    <a:pt x="1835052" y="1716437"/>
                  </a:lnTo>
                  <a:lnTo>
                    <a:pt x="1835115" y="1716437"/>
                  </a:lnTo>
                  <a:lnTo>
                    <a:pt x="1603358" y="5992926"/>
                  </a:lnTo>
                  <a:cubicBezTo>
                    <a:pt x="1597358" y="6103846"/>
                    <a:pt x="1496004" y="6190985"/>
                    <a:pt x="1373053" y="6190985"/>
                  </a:cubicBezTo>
                  <a:lnTo>
                    <a:pt x="462126" y="6190985"/>
                  </a:lnTo>
                  <a:cubicBezTo>
                    <a:pt x="339174" y="6190985"/>
                    <a:pt x="237820" y="6103846"/>
                    <a:pt x="231821" y="5992926"/>
                  </a:cubicBezTo>
                  <a:lnTo>
                    <a:pt x="0" y="1716437"/>
                  </a:lnTo>
                  <a:lnTo>
                    <a:pt x="0" y="1641502"/>
                  </a:lnTo>
                  <a:cubicBezTo>
                    <a:pt x="0" y="1460493"/>
                    <a:pt x="95924" y="1290493"/>
                    <a:pt x="258091" y="1184191"/>
                  </a:cubicBezTo>
                  <a:lnTo>
                    <a:pt x="379842" y="1104410"/>
                  </a:lnTo>
                  <a:cubicBezTo>
                    <a:pt x="542009" y="998109"/>
                    <a:pt x="637933" y="827994"/>
                    <a:pt x="637933" y="647100"/>
                  </a:cubicBezTo>
                  <a:cubicBezTo>
                    <a:pt x="637933" y="628851"/>
                    <a:pt x="654352" y="614024"/>
                    <a:pt x="674560" y="614024"/>
                  </a:cubicBezTo>
                  <a:lnTo>
                    <a:pt x="720911" y="614024"/>
                  </a:lnTo>
                  <a:lnTo>
                    <a:pt x="720911" y="193328"/>
                  </a:lnTo>
                  <a:lnTo>
                    <a:pt x="720911" y="193327"/>
                  </a:lnTo>
                  <a:lnTo>
                    <a:pt x="720911" y="193326"/>
                  </a:lnTo>
                  <a:lnTo>
                    <a:pt x="720913" y="19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000000">
                  <a:alpha val="5299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07" name="Google Shape;1307;p23"/>
            <p:cNvGrpSpPr/>
            <p:nvPr/>
          </p:nvGrpSpPr>
          <p:grpSpPr>
            <a:xfrm>
              <a:off x="4956637" y="584511"/>
              <a:ext cx="1835115" cy="6191178"/>
              <a:chOff x="5775584" y="523589"/>
              <a:chExt cx="1835115" cy="6855473"/>
            </a:xfrm>
          </p:grpSpPr>
          <p:sp>
            <p:nvSpPr>
              <p:cNvPr id="1308" name="Google Shape;1308;p23"/>
              <p:cNvSpPr/>
              <p:nvPr/>
            </p:nvSpPr>
            <p:spPr>
              <a:xfrm>
                <a:off x="5775584" y="2424252"/>
                <a:ext cx="1835115" cy="4954810"/>
              </a:xfrm>
              <a:custGeom>
                <a:avLst/>
                <a:gdLst/>
                <a:ahLst/>
                <a:cxnLst/>
                <a:rect l="l" t="t" r="r" b="b"/>
                <a:pathLst>
                  <a:path w="1835115" h="4954810" extrusionOk="0">
                    <a:moveTo>
                      <a:pt x="0" y="0"/>
                    </a:moveTo>
                    <a:lnTo>
                      <a:pt x="1835115" y="0"/>
                    </a:lnTo>
                    <a:lnTo>
                      <a:pt x="1603358" y="4735493"/>
                    </a:lnTo>
                    <a:cubicBezTo>
                      <a:pt x="1597358" y="4858318"/>
                      <a:pt x="1496004" y="4954810"/>
                      <a:pt x="1373053" y="4954810"/>
                    </a:cubicBezTo>
                    <a:lnTo>
                      <a:pt x="462126" y="4954810"/>
                    </a:lnTo>
                    <a:cubicBezTo>
                      <a:pt x="339174" y="4954810"/>
                      <a:pt x="237820" y="4858318"/>
                      <a:pt x="231821" y="47354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9" name="Google Shape;1309;p23"/>
              <p:cNvSpPr/>
              <p:nvPr/>
            </p:nvSpPr>
            <p:spPr>
              <a:xfrm>
                <a:off x="7015076" y="2463594"/>
                <a:ext cx="475702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475702" h="4876189" extrusionOk="0">
                    <a:moveTo>
                      <a:pt x="0" y="4876190"/>
                    </a:moveTo>
                    <a:cubicBezTo>
                      <a:pt x="34732" y="4836848"/>
                      <a:pt x="58097" y="4771426"/>
                      <a:pt x="60307" y="4696215"/>
                    </a:cubicBezTo>
                    <a:lnTo>
                      <a:pt x="196899" y="0"/>
                    </a:lnTo>
                    <a:lnTo>
                      <a:pt x="475703" y="0"/>
                    </a:lnTo>
                    <a:lnTo>
                      <a:pt x="245903" y="4696215"/>
                    </a:lnTo>
                    <a:cubicBezTo>
                      <a:pt x="242240" y="4771173"/>
                      <a:pt x="203025" y="4836469"/>
                      <a:pt x="144991" y="4875811"/>
                    </a:cubicBezTo>
                    <a:cubicBezTo>
                      <a:pt x="141202" y="4876063"/>
                      <a:pt x="137413" y="4876190"/>
                      <a:pt x="133560" y="4876190"/>
                    </a:cubicBezTo>
                    <a:lnTo>
                      <a:pt x="0" y="4876190"/>
                    </a:ln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0" name="Google Shape;1310;p23"/>
              <p:cNvSpPr/>
              <p:nvPr/>
            </p:nvSpPr>
            <p:spPr>
              <a:xfrm>
                <a:off x="5816883" y="2463594"/>
                <a:ext cx="610841" cy="4876189"/>
              </a:xfrm>
              <a:custGeom>
                <a:avLst/>
                <a:gdLst/>
                <a:ahLst/>
                <a:cxnLst/>
                <a:rect l="l" t="t" r="r" b="b"/>
                <a:pathLst>
                  <a:path w="610841" h="4876189" extrusionOk="0">
                    <a:moveTo>
                      <a:pt x="0" y="0"/>
                    </a:moveTo>
                    <a:lnTo>
                      <a:pt x="401881" y="0"/>
                    </a:lnTo>
                    <a:lnTo>
                      <a:pt x="546872" y="4696215"/>
                    </a:lnTo>
                    <a:cubicBezTo>
                      <a:pt x="549208" y="4771426"/>
                      <a:pt x="574152" y="4836848"/>
                      <a:pt x="610842" y="4876190"/>
                    </a:cubicBezTo>
                    <a:lnTo>
                      <a:pt x="420763" y="4876190"/>
                    </a:lnTo>
                    <a:cubicBezTo>
                      <a:pt x="318651" y="4876190"/>
                      <a:pt x="234789" y="4796243"/>
                      <a:pt x="229800" y="469425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1" name="Google Shape;1311;p23"/>
              <p:cNvSpPr/>
              <p:nvPr/>
            </p:nvSpPr>
            <p:spPr>
              <a:xfrm>
                <a:off x="5775584" y="1203516"/>
                <a:ext cx="1835051" cy="1220736"/>
              </a:xfrm>
              <a:custGeom>
                <a:avLst/>
                <a:gdLst/>
                <a:ahLst/>
                <a:cxnLst/>
                <a:rect l="l" t="t" r="r" b="b"/>
                <a:pathLst>
                  <a:path w="1835051" h="1220736" extrusionOk="0">
                    <a:moveTo>
                      <a:pt x="0" y="1220737"/>
                    </a:moveTo>
                    <a:lnTo>
                      <a:pt x="0" y="1137759"/>
                    </a:lnTo>
                    <a:cubicBezTo>
                      <a:pt x="0" y="937323"/>
                      <a:pt x="95924" y="749075"/>
                      <a:pt x="258091" y="631365"/>
                    </a:cubicBezTo>
                    <a:lnTo>
                      <a:pt x="379842" y="543020"/>
                    </a:lnTo>
                    <a:cubicBezTo>
                      <a:pt x="542009" y="425310"/>
                      <a:pt x="637933" y="236936"/>
                      <a:pt x="637933" y="36627"/>
                    </a:cubicBezTo>
                    <a:lnTo>
                      <a:pt x="637933" y="36627"/>
                    </a:lnTo>
                    <a:cubicBezTo>
                      <a:pt x="637933" y="16419"/>
                      <a:pt x="654352" y="0"/>
                      <a:pt x="674560" y="0"/>
                    </a:cubicBezTo>
                    <a:lnTo>
                      <a:pt x="1160492" y="0"/>
                    </a:lnTo>
                    <a:cubicBezTo>
                      <a:pt x="1180700" y="0"/>
                      <a:pt x="1197119" y="16419"/>
                      <a:pt x="1197119" y="36627"/>
                    </a:cubicBezTo>
                    <a:lnTo>
                      <a:pt x="1197119" y="36627"/>
                    </a:lnTo>
                    <a:cubicBezTo>
                      <a:pt x="1197119" y="236936"/>
                      <a:pt x="1293043" y="425310"/>
                      <a:pt x="1455210" y="543020"/>
                    </a:cubicBezTo>
                    <a:lnTo>
                      <a:pt x="1576961" y="631365"/>
                    </a:lnTo>
                    <a:cubicBezTo>
                      <a:pt x="1739128" y="749075"/>
                      <a:pt x="1835052" y="937323"/>
                      <a:pt x="1835052" y="1137759"/>
                    </a:cubicBezTo>
                    <a:lnTo>
                      <a:pt x="1835052" y="1220737"/>
                    </a:lnTo>
                    <a:lnTo>
                      <a:pt x="0" y="1220737"/>
                    </a:lnTo>
                    <a:close/>
                  </a:path>
                </a:pathLst>
              </a:custGeom>
              <a:solidFill>
                <a:srgbClr val="3E3E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2" name="Google Shape;1312;p23"/>
              <p:cNvSpPr/>
              <p:nvPr/>
            </p:nvSpPr>
            <p:spPr>
              <a:xfrm>
                <a:off x="6834027" y="1242984"/>
                <a:ext cx="658709" cy="1142115"/>
              </a:xfrm>
              <a:custGeom>
                <a:avLst/>
                <a:gdLst/>
                <a:ahLst/>
                <a:cxnLst/>
                <a:rect l="l" t="t" r="r" b="b"/>
                <a:pathLst>
                  <a:path w="658709" h="1142115" extrusionOk="0">
                    <a:moveTo>
                      <a:pt x="0" y="0"/>
                    </a:moveTo>
                    <a:lnTo>
                      <a:pt x="20713" y="0"/>
                    </a:lnTo>
                    <a:cubicBezTo>
                      <a:pt x="20965" y="61634"/>
                      <a:pt x="30312" y="122194"/>
                      <a:pt x="47993" y="179723"/>
                    </a:cubicBezTo>
                    <a:cubicBezTo>
                      <a:pt x="51530" y="191405"/>
                      <a:pt x="55445" y="203025"/>
                      <a:pt x="59676" y="214455"/>
                    </a:cubicBezTo>
                    <a:cubicBezTo>
                      <a:pt x="68201" y="237378"/>
                      <a:pt x="78052" y="259796"/>
                      <a:pt x="89040" y="281456"/>
                    </a:cubicBezTo>
                    <a:cubicBezTo>
                      <a:pt x="91819" y="286824"/>
                      <a:pt x="94661" y="292191"/>
                      <a:pt x="97565" y="297559"/>
                    </a:cubicBezTo>
                    <a:cubicBezTo>
                      <a:pt x="103312" y="308294"/>
                      <a:pt x="109501" y="318777"/>
                      <a:pt x="116068" y="329133"/>
                    </a:cubicBezTo>
                    <a:cubicBezTo>
                      <a:pt x="122509" y="339490"/>
                      <a:pt x="129329" y="349594"/>
                      <a:pt x="136402" y="359571"/>
                    </a:cubicBezTo>
                    <a:cubicBezTo>
                      <a:pt x="139939" y="364560"/>
                      <a:pt x="143475" y="369549"/>
                      <a:pt x="147138" y="374412"/>
                    </a:cubicBezTo>
                    <a:cubicBezTo>
                      <a:pt x="154589" y="384136"/>
                      <a:pt x="162230" y="393672"/>
                      <a:pt x="170187" y="403018"/>
                    </a:cubicBezTo>
                    <a:cubicBezTo>
                      <a:pt x="189953" y="426320"/>
                      <a:pt x="211739" y="448359"/>
                      <a:pt x="235041" y="468819"/>
                    </a:cubicBezTo>
                    <a:cubicBezTo>
                      <a:pt x="244324" y="476966"/>
                      <a:pt x="253923" y="484796"/>
                      <a:pt x="263900" y="492437"/>
                    </a:cubicBezTo>
                    <a:cubicBezTo>
                      <a:pt x="268763" y="496226"/>
                      <a:pt x="273752" y="500015"/>
                      <a:pt x="278867" y="503741"/>
                    </a:cubicBezTo>
                    <a:lnTo>
                      <a:pt x="400618" y="592087"/>
                    </a:lnTo>
                    <a:cubicBezTo>
                      <a:pt x="562786" y="709797"/>
                      <a:pt x="658709" y="898044"/>
                      <a:pt x="658709" y="1098480"/>
                    </a:cubicBezTo>
                    <a:lnTo>
                      <a:pt x="658709" y="1142116"/>
                    </a:lnTo>
                    <a:lnTo>
                      <a:pt x="379085" y="1142116"/>
                    </a:lnTo>
                    <a:lnTo>
                      <a:pt x="379085" y="1098480"/>
                    </a:lnTo>
                    <a:cubicBezTo>
                      <a:pt x="379085" y="898044"/>
                      <a:pt x="322061" y="709797"/>
                      <a:pt x="225695" y="592087"/>
                    </a:cubicBezTo>
                    <a:lnTo>
                      <a:pt x="153326" y="503741"/>
                    </a:lnTo>
                    <a:cubicBezTo>
                      <a:pt x="105207" y="444886"/>
                      <a:pt x="66812" y="368349"/>
                      <a:pt x="40479" y="281582"/>
                    </a:cubicBezTo>
                    <a:cubicBezTo>
                      <a:pt x="14587" y="195257"/>
                      <a:pt x="316" y="9920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3" name="Google Shape;1313;p23"/>
              <p:cNvSpPr/>
              <p:nvPr/>
            </p:nvSpPr>
            <p:spPr>
              <a:xfrm>
                <a:off x="5814925" y="1242984"/>
                <a:ext cx="804899" cy="1141989"/>
              </a:xfrm>
              <a:custGeom>
                <a:avLst/>
                <a:gdLst/>
                <a:ahLst/>
                <a:cxnLst/>
                <a:rect l="l" t="t" r="r" b="b"/>
                <a:pathLst>
                  <a:path w="804899" h="1141989" extrusionOk="0">
                    <a:moveTo>
                      <a:pt x="0" y="1141927"/>
                    </a:moveTo>
                    <a:lnTo>
                      <a:pt x="0" y="1098290"/>
                    </a:lnTo>
                    <a:cubicBezTo>
                      <a:pt x="0" y="911116"/>
                      <a:pt x="90430" y="733730"/>
                      <a:pt x="241861" y="623788"/>
                    </a:cubicBezTo>
                    <a:lnTo>
                      <a:pt x="363613" y="535442"/>
                    </a:lnTo>
                    <a:cubicBezTo>
                      <a:pt x="534684" y="411164"/>
                      <a:pt x="637049" y="211297"/>
                      <a:pt x="637933" y="0"/>
                    </a:cubicBezTo>
                    <a:lnTo>
                      <a:pt x="804899" y="0"/>
                    </a:lnTo>
                    <a:cubicBezTo>
                      <a:pt x="804394" y="199236"/>
                      <a:pt x="743834" y="386410"/>
                      <a:pt x="642101" y="503615"/>
                    </a:cubicBezTo>
                    <a:lnTo>
                      <a:pt x="565438" y="591960"/>
                    </a:lnTo>
                    <a:cubicBezTo>
                      <a:pt x="463199" y="709670"/>
                      <a:pt x="402639" y="897918"/>
                      <a:pt x="402639" y="1098354"/>
                    </a:cubicBezTo>
                    <a:lnTo>
                      <a:pt x="402639" y="1141990"/>
                    </a:lnTo>
                    <a:lnTo>
                      <a:pt x="0" y="1141927"/>
                    </a:lnTo>
                    <a:close/>
                  </a:path>
                </a:pathLst>
              </a:custGeom>
              <a:solidFill>
                <a:srgbClr val="3E3E3E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4" name="Google Shape;1314;p23"/>
              <p:cNvSpPr/>
              <p:nvPr/>
            </p:nvSpPr>
            <p:spPr>
              <a:xfrm>
                <a:off x="6496495" y="523589"/>
                <a:ext cx="393293" cy="679990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679990" extrusionOk="0">
                    <a:moveTo>
                      <a:pt x="0" y="214076"/>
                    </a:moveTo>
                    <a:lnTo>
                      <a:pt x="393293" y="0"/>
                    </a:lnTo>
                    <a:lnTo>
                      <a:pt x="393293" y="679990"/>
                    </a:lnTo>
                    <a:lnTo>
                      <a:pt x="0" y="67999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5" name="Google Shape;1315;p23"/>
              <p:cNvSpPr/>
              <p:nvPr/>
            </p:nvSpPr>
            <p:spPr>
              <a:xfrm>
                <a:off x="6496495" y="737664"/>
                <a:ext cx="159577" cy="465977"/>
              </a:xfrm>
              <a:custGeom>
                <a:avLst/>
                <a:gdLst/>
                <a:ahLst/>
                <a:cxnLst/>
                <a:rect l="l" t="t" r="r" b="b"/>
                <a:pathLst>
                  <a:path w="159577" h="465977" extrusionOk="0">
                    <a:moveTo>
                      <a:pt x="0" y="465978"/>
                    </a:moveTo>
                    <a:lnTo>
                      <a:pt x="0" y="0"/>
                    </a:lnTo>
                    <a:cubicBezTo>
                      <a:pt x="4168" y="1831"/>
                      <a:pt x="8525" y="3663"/>
                      <a:pt x="12819" y="5241"/>
                    </a:cubicBezTo>
                    <a:cubicBezTo>
                      <a:pt x="16861" y="6820"/>
                      <a:pt x="20966" y="8273"/>
                      <a:pt x="25133" y="9599"/>
                    </a:cubicBezTo>
                    <a:cubicBezTo>
                      <a:pt x="28038" y="10546"/>
                      <a:pt x="30880" y="11304"/>
                      <a:pt x="33785" y="12061"/>
                    </a:cubicBezTo>
                    <a:cubicBezTo>
                      <a:pt x="34164" y="12188"/>
                      <a:pt x="34732" y="12314"/>
                      <a:pt x="35111" y="12440"/>
                    </a:cubicBezTo>
                    <a:cubicBezTo>
                      <a:pt x="37574" y="13198"/>
                      <a:pt x="39973" y="13767"/>
                      <a:pt x="42436" y="14272"/>
                    </a:cubicBezTo>
                    <a:cubicBezTo>
                      <a:pt x="45215" y="15029"/>
                      <a:pt x="47930" y="15724"/>
                      <a:pt x="50709" y="16229"/>
                    </a:cubicBezTo>
                    <a:cubicBezTo>
                      <a:pt x="52035" y="16608"/>
                      <a:pt x="53172" y="16735"/>
                      <a:pt x="54498" y="16987"/>
                    </a:cubicBezTo>
                    <a:cubicBezTo>
                      <a:pt x="57276" y="17619"/>
                      <a:pt x="59992" y="18061"/>
                      <a:pt x="62770" y="18440"/>
                    </a:cubicBezTo>
                    <a:cubicBezTo>
                      <a:pt x="68769" y="19513"/>
                      <a:pt x="74832" y="20271"/>
                      <a:pt x="81020" y="20902"/>
                    </a:cubicBezTo>
                    <a:cubicBezTo>
                      <a:pt x="81147" y="20902"/>
                      <a:pt x="81147" y="20902"/>
                      <a:pt x="81147" y="20902"/>
                    </a:cubicBezTo>
                    <a:lnTo>
                      <a:pt x="82094" y="20902"/>
                    </a:lnTo>
                    <a:cubicBezTo>
                      <a:pt x="91124" y="21850"/>
                      <a:pt x="100028" y="22228"/>
                      <a:pt x="109248" y="22228"/>
                    </a:cubicBezTo>
                    <a:cubicBezTo>
                      <a:pt x="114237" y="22228"/>
                      <a:pt x="119226" y="22102"/>
                      <a:pt x="124214" y="21850"/>
                    </a:cubicBezTo>
                    <a:cubicBezTo>
                      <a:pt x="136150" y="21344"/>
                      <a:pt x="147958" y="20018"/>
                      <a:pt x="159578" y="17808"/>
                    </a:cubicBezTo>
                    <a:lnTo>
                      <a:pt x="159578" y="465978"/>
                    </a:lnTo>
                    <a:lnTo>
                      <a:pt x="0" y="465978"/>
                    </a:lnTo>
                    <a:close/>
                  </a:path>
                </a:pathLst>
              </a:custGeom>
              <a:solidFill>
                <a:srgbClr val="0D0D0D">
                  <a:alpha val="1373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6" name="Google Shape;1316;p23"/>
              <p:cNvSpPr/>
              <p:nvPr/>
            </p:nvSpPr>
            <p:spPr>
              <a:xfrm>
                <a:off x="6737977" y="647298"/>
                <a:ext cx="96113" cy="556344"/>
              </a:xfrm>
              <a:custGeom>
                <a:avLst/>
                <a:gdLst/>
                <a:ahLst/>
                <a:cxnLst/>
                <a:rect l="l" t="t" r="r" b="b"/>
                <a:pathLst>
                  <a:path w="96113" h="556344" extrusionOk="0">
                    <a:moveTo>
                      <a:pt x="0" y="556344"/>
                    </a:moveTo>
                    <a:lnTo>
                      <a:pt x="0" y="80389"/>
                    </a:lnTo>
                    <a:cubicBezTo>
                      <a:pt x="2084" y="79442"/>
                      <a:pt x="4168" y="78305"/>
                      <a:pt x="6189" y="77231"/>
                    </a:cubicBezTo>
                    <a:cubicBezTo>
                      <a:pt x="41173" y="58224"/>
                      <a:pt x="72116" y="31511"/>
                      <a:pt x="96113" y="0"/>
                    </a:cubicBezTo>
                    <a:lnTo>
                      <a:pt x="96113" y="556281"/>
                    </a:lnTo>
                    <a:lnTo>
                      <a:pt x="0" y="556344"/>
                    </a:ln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7" name="Google Shape;1317;p23"/>
              <p:cNvSpPr/>
              <p:nvPr/>
            </p:nvSpPr>
            <p:spPr>
              <a:xfrm>
                <a:off x="6496495" y="523589"/>
                <a:ext cx="393293" cy="236303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3" extrusionOk="0">
                    <a:moveTo>
                      <a:pt x="0" y="214076"/>
                    </a:moveTo>
                    <a:lnTo>
                      <a:pt x="393293" y="0"/>
                    </a:ln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18714" y="150611"/>
                      <a:pt x="285687" y="180354"/>
                      <a:pt x="247671" y="200941"/>
                    </a:cubicBezTo>
                    <a:cubicBezTo>
                      <a:pt x="228663" y="211297"/>
                      <a:pt x="208455" y="219443"/>
                      <a:pt x="187742" y="225569"/>
                    </a:cubicBezTo>
                    <a:cubicBezTo>
                      <a:pt x="166903" y="231189"/>
                      <a:pt x="145685" y="234978"/>
                      <a:pt x="124151" y="235925"/>
                    </a:cubicBezTo>
                    <a:cubicBezTo>
                      <a:pt x="81399" y="238072"/>
                      <a:pt x="38332" y="231126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176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8" name="Google Shape;1318;p23"/>
              <p:cNvSpPr/>
              <p:nvPr/>
            </p:nvSpPr>
            <p:spPr>
              <a:xfrm>
                <a:off x="6496495" y="523589"/>
                <a:ext cx="393293" cy="236304"/>
              </a:xfrm>
              <a:custGeom>
                <a:avLst/>
                <a:gdLst/>
                <a:ahLst/>
                <a:cxnLst/>
                <a:rect l="l" t="t" r="r" b="b"/>
                <a:pathLst>
                  <a:path w="393293" h="236304" extrusionOk="0">
                    <a:moveTo>
                      <a:pt x="0" y="214076"/>
                    </a:moveTo>
                    <a:cubicBezTo>
                      <a:pt x="18503" y="216981"/>
                      <a:pt x="36816" y="218812"/>
                      <a:pt x="55192" y="219191"/>
                    </a:cubicBezTo>
                    <a:cubicBezTo>
                      <a:pt x="77737" y="219949"/>
                      <a:pt x="100155" y="218686"/>
                      <a:pt x="122194" y="215528"/>
                    </a:cubicBezTo>
                    <a:cubicBezTo>
                      <a:pt x="152063" y="211234"/>
                      <a:pt x="181049" y="203088"/>
                      <a:pt x="208329" y="191279"/>
                    </a:cubicBezTo>
                    <a:lnTo>
                      <a:pt x="208455" y="191279"/>
                    </a:lnTo>
                    <a:cubicBezTo>
                      <a:pt x="217486" y="187237"/>
                      <a:pt x="226390" y="182880"/>
                      <a:pt x="235041" y="178018"/>
                    </a:cubicBezTo>
                    <a:cubicBezTo>
                      <a:pt x="237251" y="176944"/>
                      <a:pt x="239399" y="175807"/>
                      <a:pt x="241482" y="174607"/>
                    </a:cubicBezTo>
                    <a:cubicBezTo>
                      <a:pt x="248050" y="170945"/>
                      <a:pt x="254175" y="166588"/>
                      <a:pt x="260617" y="162799"/>
                    </a:cubicBezTo>
                    <a:cubicBezTo>
                      <a:pt x="268637" y="156799"/>
                      <a:pt x="276972" y="151369"/>
                      <a:pt x="284487" y="144864"/>
                    </a:cubicBezTo>
                    <a:cubicBezTo>
                      <a:pt x="300337" y="132676"/>
                      <a:pt x="314104" y="118152"/>
                      <a:pt x="327618" y="103186"/>
                    </a:cubicBezTo>
                    <a:cubicBezTo>
                      <a:pt x="331028" y="99271"/>
                      <a:pt x="334438" y="95292"/>
                      <a:pt x="337595" y="91251"/>
                    </a:cubicBezTo>
                    <a:cubicBezTo>
                      <a:pt x="359635" y="63844"/>
                      <a:pt x="378074" y="33027"/>
                      <a:pt x="393293" y="0"/>
                    </a:cubicBezTo>
                    <a:cubicBezTo>
                      <a:pt x="386220" y="41300"/>
                      <a:pt x="368665" y="81147"/>
                      <a:pt x="343595" y="115752"/>
                    </a:cubicBezTo>
                    <a:cubicBezTo>
                      <a:pt x="341637" y="118531"/>
                      <a:pt x="339679" y="121120"/>
                      <a:pt x="337595" y="123772"/>
                    </a:cubicBezTo>
                    <a:lnTo>
                      <a:pt x="337469" y="123899"/>
                    </a:lnTo>
                    <a:cubicBezTo>
                      <a:pt x="334817" y="127435"/>
                      <a:pt x="332102" y="130845"/>
                      <a:pt x="329197" y="134129"/>
                    </a:cubicBezTo>
                    <a:lnTo>
                      <a:pt x="327239" y="136465"/>
                    </a:lnTo>
                    <a:cubicBezTo>
                      <a:pt x="325029" y="139118"/>
                      <a:pt x="322755" y="141580"/>
                      <a:pt x="320419" y="144043"/>
                    </a:cubicBezTo>
                    <a:cubicBezTo>
                      <a:pt x="318461" y="146380"/>
                      <a:pt x="316251" y="148653"/>
                      <a:pt x="313851" y="150863"/>
                    </a:cubicBezTo>
                    <a:cubicBezTo>
                      <a:pt x="313220" y="151811"/>
                      <a:pt x="312273" y="152568"/>
                      <a:pt x="311515" y="153326"/>
                    </a:cubicBezTo>
                    <a:cubicBezTo>
                      <a:pt x="308231" y="156610"/>
                      <a:pt x="304947" y="159767"/>
                      <a:pt x="301537" y="162609"/>
                    </a:cubicBezTo>
                    <a:cubicBezTo>
                      <a:pt x="301032" y="163241"/>
                      <a:pt x="300337" y="163809"/>
                      <a:pt x="299832" y="164188"/>
                    </a:cubicBezTo>
                    <a:cubicBezTo>
                      <a:pt x="296801" y="166966"/>
                      <a:pt x="293833" y="169556"/>
                      <a:pt x="290676" y="171892"/>
                    </a:cubicBezTo>
                    <a:cubicBezTo>
                      <a:pt x="277288" y="182880"/>
                      <a:pt x="262890" y="192605"/>
                      <a:pt x="247671" y="200878"/>
                    </a:cubicBezTo>
                    <a:cubicBezTo>
                      <a:pt x="245713" y="201951"/>
                      <a:pt x="243630" y="203088"/>
                      <a:pt x="241482" y="204035"/>
                    </a:cubicBezTo>
                    <a:cubicBezTo>
                      <a:pt x="241356" y="204161"/>
                      <a:pt x="241230" y="204161"/>
                      <a:pt x="241104" y="204161"/>
                    </a:cubicBezTo>
                    <a:cubicBezTo>
                      <a:pt x="236936" y="206372"/>
                      <a:pt x="232705" y="208455"/>
                      <a:pt x="228411" y="210350"/>
                    </a:cubicBezTo>
                    <a:cubicBezTo>
                      <a:pt x="224748" y="212055"/>
                      <a:pt x="220959" y="213760"/>
                      <a:pt x="217107" y="215212"/>
                    </a:cubicBezTo>
                    <a:cubicBezTo>
                      <a:pt x="214455" y="216412"/>
                      <a:pt x="211739" y="217423"/>
                      <a:pt x="208961" y="218370"/>
                    </a:cubicBezTo>
                    <a:cubicBezTo>
                      <a:pt x="206498" y="219443"/>
                      <a:pt x="203972" y="220327"/>
                      <a:pt x="201509" y="221148"/>
                    </a:cubicBezTo>
                    <a:cubicBezTo>
                      <a:pt x="197594" y="222601"/>
                      <a:pt x="193615" y="223801"/>
                      <a:pt x="189574" y="225064"/>
                    </a:cubicBezTo>
                    <a:cubicBezTo>
                      <a:pt x="188942" y="225190"/>
                      <a:pt x="188374" y="225443"/>
                      <a:pt x="187742" y="225569"/>
                    </a:cubicBezTo>
                    <a:cubicBezTo>
                      <a:pt x="178460" y="228032"/>
                      <a:pt x="168987" y="230305"/>
                      <a:pt x="159578" y="231884"/>
                    </a:cubicBezTo>
                    <a:cubicBezTo>
                      <a:pt x="147895" y="234094"/>
                      <a:pt x="136086" y="235420"/>
                      <a:pt x="124214" y="235925"/>
                    </a:cubicBezTo>
                    <a:cubicBezTo>
                      <a:pt x="119226" y="236178"/>
                      <a:pt x="114237" y="236304"/>
                      <a:pt x="109248" y="236304"/>
                    </a:cubicBezTo>
                    <a:cubicBezTo>
                      <a:pt x="100091" y="236304"/>
                      <a:pt x="91187" y="235925"/>
                      <a:pt x="82094" y="234978"/>
                    </a:cubicBezTo>
                    <a:lnTo>
                      <a:pt x="81147" y="234978"/>
                    </a:lnTo>
                    <a:cubicBezTo>
                      <a:pt x="81147" y="234978"/>
                      <a:pt x="81147" y="234978"/>
                      <a:pt x="81020" y="234978"/>
                    </a:cubicBezTo>
                    <a:cubicBezTo>
                      <a:pt x="74832" y="234347"/>
                      <a:pt x="68833" y="233526"/>
                      <a:pt x="62770" y="232515"/>
                    </a:cubicBezTo>
                    <a:cubicBezTo>
                      <a:pt x="59865" y="232136"/>
                      <a:pt x="57276" y="231568"/>
                      <a:pt x="54498" y="231063"/>
                    </a:cubicBezTo>
                    <a:cubicBezTo>
                      <a:pt x="53172" y="230810"/>
                      <a:pt x="52035" y="230684"/>
                      <a:pt x="50709" y="230305"/>
                    </a:cubicBezTo>
                    <a:cubicBezTo>
                      <a:pt x="47930" y="229800"/>
                      <a:pt x="45215" y="229105"/>
                      <a:pt x="42436" y="228347"/>
                    </a:cubicBezTo>
                    <a:cubicBezTo>
                      <a:pt x="39973" y="227842"/>
                      <a:pt x="37574" y="227148"/>
                      <a:pt x="35111" y="226516"/>
                    </a:cubicBezTo>
                    <a:cubicBezTo>
                      <a:pt x="34732" y="226390"/>
                      <a:pt x="34164" y="226264"/>
                      <a:pt x="33785" y="226137"/>
                    </a:cubicBezTo>
                    <a:cubicBezTo>
                      <a:pt x="30880" y="225379"/>
                      <a:pt x="28038" y="224558"/>
                      <a:pt x="25133" y="223674"/>
                    </a:cubicBezTo>
                    <a:cubicBezTo>
                      <a:pt x="20966" y="222348"/>
                      <a:pt x="16861" y="220896"/>
                      <a:pt x="12819" y="219317"/>
                    </a:cubicBezTo>
                    <a:cubicBezTo>
                      <a:pt x="8525" y="217738"/>
                      <a:pt x="4231" y="215907"/>
                      <a:pt x="0" y="214076"/>
                    </a:cubicBezTo>
                    <a:close/>
                  </a:path>
                </a:pathLst>
              </a:custGeom>
              <a:solidFill>
                <a:srgbClr val="FFFFFF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19" name="Google Shape;1319;p23"/>
          <p:cNvGrpSpPr/>
          <p:nvPr/>
        </p:nvGrpSpPr>
        <p:grpSpPr>
          <a:xfrm>
            <a:off x="1909102" y="5428315"/>
            <a:ext cx="691992" cy="961316"/>
            <a:chOff x="4361457" y="3155811"/>
            <a:chExt cx="591143" cy="821217"/>
          </a:xfrm>
        </p:grpSpPr>
        <p:sp>
          <p:nvSpPr>
            <p:cNvPr id="1320" name="Google Shape;1320;p23"/>
            <p:cNvSpPr/>
            <p:nvPr/>
          </p:nvSpPr>
          <p:spPr>
            <a:xfrm>
              <a:off x="4361457" y="3155811"/>
              <a:ext cx="581624" cy="816168"/>
            </a:xfrm>
            <a:custGeom>
              <a:avLst/>
              <a:gdLst/>
              <a:ahLst/>
              <a:cxnLst/>
              <a:rect l="l" t="t" r="r" b="b"/>
              <a:pathLst>
                <a:path w="581624" h="816168" extrusionOk="0">
                  <a:moveTo>
                    <a:pt x="290808" y="0"/>
                  </a:moveTo>
                  <a:cubicBezTo>
                    <a:pt x="130207" y="0"/>
                    <a:pt x="0" y="35452"/>
                    <a:pt x="0" y="79172"/>
                  </a:cubicBezTo>
                  <a:lnTo>
                    <a:pt x="0" y="736997"/>
                  </a:lnTo>
                  <a:cubicBezTo>
                    <a:pt x="0" y="780707"/>
                    <a:pt x="130207" y="816169"/>
                    <a:pt x="290808" y="816169"/>
                  </a:cubicBezTo>
                  <a:cubicBezTo>
                    <a:pt x="451418" y="816169"/>
                    <a:pt x="581625" y="780717"/>
                    <a:pt x="581625" y="736997"/>
                  </a:cubicBezTo>
                  <a:lnTo>
                    <a:pt x="581625" y="79172"/>
                  </a:lnTo>
                  <a:cubicBezTo>
                    <a:pt x="581625" y="35452"/>
                    <a:pt x="451418" y="0"/>
                    <a:pt x="2908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21" name="Google Shape;1321;p23"/>
            <p:cNvGrpSpPr/>
            <p:nvPr/>
          </p:nvGrpSpPr>
          <p:grpSpPr>
            <a:xfrm>
              <a:off x="4361460" y="3155888"/>
              <a:ext cx="591140" cy="821140"/>
              <a:chOff x="8319351" y="4894840"/>
              <a:chExt cx="591140" cy="821140"/>
            </a:xfrm>
          </p:grpSpPr>
          <p:sp>
            <p:nvSpPr>
              <p:cNvPr id="1322" name="Google Shape;1322;p23"/>
              <p:cNvSpPr/>
              <p:nvPr/>
            </p:nvSpPr>
            <p:spPr>
              <a:xfrm>
                <a:off x="8319351" y="4894840"/>
                <a:ext cx="581615" cy="158315"/>
              </a:xfrm>
              <a:custGeom>
                <a:avLst/>
                <a:gdLst/>
                <a:ahLst/>
                <a:cxnLst/>
                <a:rect l="l" t="t" r="r" b="b"/>
                <a:pathLst>
                  <a:path w="581615" h="158315" extrusionOk="0">
                    <a:moveTo>
                      <a:pt x="0" y="79153"/>
                    </a:moveTo>
                    <a:cubicBezTo>
                      <a:pt x="0" y="35433"/>
                      <a:pt x="130197" y="0"/>
                      <a:pt x="290808" y="0"/>
                    </a:cubicBezTo>
                    <a:cubicBezTo>
                      <a:pt x="451409" y="0"/>
                      <a:pt x="581616" y="35433"/>
                      <a:pt x="581616" y="79153"/>
                    </a:cubicBezTo>
                    <a:cubicBezTo>
                      <a:pt x="581616" y="122873"/>
                      <a:pt x="451409" y="158315"/>
                      <a:pt x="290808" y="158315"/>
                    </a:cubicBezTo>
                    <a:cubicBezTo>
                      <a:pt x="130197" y="158315"/>
                      <a:pt x="0" y="122873"/>
                      <a:pt x="0" y="79153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3" name="Google Shape;1323;p23"/>
              <p:cNvSpPr/>
              <p:nvPr/>
            </p:nvSpPr>
            <p:spPr>
              <a:xfrm>
                <a:off x="8319351" y="5636809"/>
                <a:ext cx="581615" cy="79171"/>
              </a:xfrm>
              <a:custGeom>
                <a:avLst/>
                <a:gdLst/>
                <a:ahLst/>
                <a:cxnLst/>
                <a:rect l="l" t="t" r="r" b="b"/>
                <a:pathLst>
                  <a:path w="581615" h="79171" extrusionOk="0">
                    <a:moveTo>
                      <a:pt x="0" y="0"/>
                    </a:moveTo>
                    <a:cubicBezTo>
                      <a:pt x="0" y="43719"/>
                      <a:pt x="130207" y="79171"/>
                      <a:pt x="290808" y="79171"/>
                    </a:cubicBezTo>
                    <a:cubicBezTo>
                      <a:pt x="451418" y="79171"/>
                      <a:pt x="581616" y="43719"/>
                      <a:pt x="581616" y="0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4" name="Google Shape;1324;p23"/>
              <p:cNvSpPr/>
              <p:nvPr/>
            </p:nvSpPr>
            <p:spPr>
              <a:xfrm>
                <a:off x="8319351" y="4973992"/>
                <a:ext cx="9525" cy="6577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57720" extrusionOk="0">
                    <a:moveTo>
                      <a:pt x="0" y="65772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5" name="Google Shape;1325;p23"/>
              <p:cNvSpPr/>
              <p:nvPr/>
            </p:nvSpPr>
            <p:spPr>
              <a:xfrm>
                <a:off x="8900966" y="4973992"/>
                <a:ext cx="9525" cy="6577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57720" extrusionOk="0">
                    <a:moveTo>
                      <a:pt x="0" y="0"/>
                    </a:moveTo>
                    <a:lnTo>
                      <a:pt x="0" y="657720"/>
                    </a:ln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6" name="Google Shape;1326;p23"/>
              <p:cNvSpPr/>
              <p:nvPr/>
            </p:nvSpPr>
            <p:spPr>
              <a:xfrm>
                <a:off x="8319351" y="5557627"/>
                <a:ext cx="581615" cy="79181"/>
              </a:xfrm>
              <a:custGeom>
                <a:avLst/>
                <a:gdLst/>
                <a:ahLst/>
                <a:cxnLst/>
                <a:rect l="l" t="t" r="r" b="b"/>
                <a:pathLst>
                  <a:path w="581615" h="79181" extrusionOk="0">
                    <a:moveTo>
                      <a:pt x="581616" y="79182"/>
                    </a:moveTo>
                    <a:cubicBezTo>
                      <a:pt x="581616" y="35462"/>
                      <a:pt x="451418" y="0"/>
                      <a:pt x="290808" y="0"/>
                    </a:cubicBezTo>
                    <a:cubicBezTo>
                      <a:pt x="130207" y="0"/>
                      <a:pt x="0" y="35462"/>
                      <a:pt x="0" y="79182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dist="9525" dir="5400000" algn="bl" rotWithShape="0">
                  <a:srgbClr val="FFFFFF"/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27" name="Google Shape;1327;p23"/>
          <p:cNvGrpSpPr/>
          <p:nvPr/>
        </p:nvGrpSpPr>
        <p:grpSpPr>
          <a:xfrm>
            <a:off x="1882462" y="5172511"/>
            <a:ext cx="312936" cy="153680"/>
            <a:chOff x="10862134" y="3312644"/>
            <a:chExt cx="416027" cy="204307"/>
          </a:xfrm>
        </p:grpSpPr>
        <p:sp>
          <p:nvSpPr>
            <p:cNvPr id="1328" name="Google Shape;1328;p23"/>
            <p:cNvSpPr/>
            <p:nvPr/>
          </p:nvSpPr>
          <p:spPr>
            <a:xfrm>
              <a:off x="10862134" y="3312644"/>
              <a:ext cx="69302" cy="204307"/>
            </a:xfrm>
            <a:custGeom>
              <a:avLst/>
              <a:gdLst/>
              <a:ahLst/>
              <a:cxnLst/>
              <a:rect l="l" t="t" r="r" b="b"/>
              <a:pathLst>
                <a:path w="69302" h="204307" extrusionOk="0">
                  <a:moveTo>
                    <a:pt x="3963" y="83218"/>
                  </a:moveTo>
                  <a:cubicBezTo>
                    <a:pt x="-6800" y="83818"/>
                    <a:pt x="7202" y="105030"/>
                    <a:pt x="12441" y="114403"/>
                  </a:cubicBezTo>
                  <a:cubicBezTo>
                    <a:pt x="27110" y="140206"/>
                    <a:pt x="45778" y="163618"/>
                    <a:pt x="59589" y="189803"/>
                  </a:cubicBezTo>
                  <a:cubicBezTo>
                    <a:pt x="62161" y="194565"/>
                    <a:pt x="62161" y="206062"/>
                    <a:pt x="67210" y="204081"/>
                  </a:cubicBezTo>
                  <a:cubicBezTo>
                    <a:pt x="71400" y="202404"/>
                    <a:pt x="68066" y="157827"/>
                    <a:pt x="67686" y="152046"/>
                  </a:cubicBezTo>
                  <a:cubicBezTo>
                    <a:pt x="65590" y="113469"/>
                    <a:pt x="46064" y="36755"/>
                    <a:pt x="61590" y="874"/>
                  </a:cubicBezTo>
                  <a:cubicBezTo>
                    <a:pt x="63495" y="-3498"/>
                    <a:pt x="65114" y="9723"/>
                    <a:pt x="66828" y="1414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23"/>
            <p:cNvSpPr/>
            <p:nvPr/>
          </p:nvSpPr>
          <p:spPr>
            <a:xfrm>
              <a:off x="11001003" y="3431825"/>
              <a:ext cx="33121" cy="6338"/>
            </a:xfrm>
            <a:custGeom>
              <a:avLst/>
              <a:gdLst/>
              <a:ahLst/>
              <a:cxnLst/>
              <a:rect l="l" t="t" r="r" b="b"/>
              <a:pathLst>
                <a:path w="33121" h="6338" extrusionOk="0">
                  <a:moveTo>
                    <a:pt x="19305" y="1833"/>
                  </a:moveTo>
                  <a:cubicBezTo>
                    <a:pt x="25495" y="699"/>
                    <a:pt x="-5366" y="7195"/>
                    <a:pt x="826" y="6243"/>
                  </a:cubicBezTo>
                  <a:cubicBezTo>
                    <a:pt x="11018" y="4709"/>
                    <a:pt x="41307" y="-520"/>
                    <a:pt x="31020" y="42"/>
                  </a:cubicBezTo>
                  <a:cubicBezTo>
                    <a:pt x="18923" y="718"/>
                    <a:pt x="7113" y="4043"/>
                    <a:pt x="19305" y="1833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23"/>
            <p:cNvSpPr/>
            <p:nvPr/>
          </p:nvSpPr>
          <p:spPr>
            <a:xfrm>
              <a:off x="10999979" y="3457687"/>
              <a:ext cx="27320" cy="2555"/>
            </a:xfrm>
            <a:custGeom>
              <a:avLst/>
              <a:gdLst/>
              <a:ahLst/>
              <a:cxnLst/>
              <a:rect l="l" t="t" r="r" b="b"/>
              <a:pathLst>
                <a:path w="27320" h="2555" extrusionOk="0">
                  <a:moveTo>
                    <a:pt x="19375" y="326"/>
                  </a:moveTo>
                  <a:cubicBezTo>
                    <a:pt x="25567" y="-607"/>
                    <a:pt x="-5294" y="631"/>
                    <a:pt x="802" y="1926"/>
                  </a:cubicBezTo>
                  <a:cubicBezTo>
                    <a:pt x="8898" y="3660"/>
                    <a:pt x="33949" y="1212"/>
                    <a:pt x="25662" y="1679"/>
                  </a:cubicBezTo>
                  <a:cubicBezTo>
                    <a:pt x="15566" y="2241"/>
                    <a:pt x="5374" y="2450"/>
                    <a:pt x="19375" y="32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23"/>
            <p:cNvSpPr/>
            <p:nvPr/>
          </p:nvSpPr>
          <p:spPr>
            <a:xfrm>
              <a:off x="11105828" y="3355219"/>
              <a:ext cx="13978" cy="120672"/>
            </a:xfrm>
            <a:custGeom>
              <a:avLst/>
              <a:gdLst/>
              <a:ahLst/>
              <a:cxnLst/>
              <a:rect l="l" t="t" r="r" b="b"/>
              <a:pathLst>
                <a:path w="13978" h="120672" extrusionOk="0">
                  <a:moveTo>
                    <a:pt x="3348" y="0"/>
                  </a:moveTo>
                  <a:cubicBezTo>
                    <a:pt x="-11131" y="33566"/>
                    <a:pt x="27160" y="78457"/>
                    <a:pt x="8967" y="12067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23"/>
            <p:cNvSpPr/>
            <p:nvPr/>
          </p:nvSpPr>
          <p:spPr>
            <a:xfrm>
              <a:off x="11076654" y="3328910"/>
              <a:ext cx="118027" cy="162411"/>
            </a:xfrm>
            <a:custGeom>
              <a:avLst/>
              <a:gdLst/>
              <a:ahLst/>
              <a:cxnLst/>
              <a:rect l="l" t="t" r="r" b="b"/>
              <a:pathLst>
                <a:path w="118027" h="162411" extrusionOk="0">
                  <a:moveTo>
                    <a:pt x="4709" y="33510"/>
                  </a:moveTo>
                  <a:cubicBezTo>
                    <a:pt x="-23771" y="21223"/>
                    <a:pt x="85767" y="-18582"/>
                    <a:pt x="97197" y="10278"/>
                  </a:cubicBezTo>
                  <a:cubicBezTo>
                    <a:pt x="110532" y="43940"/>
                    <a:pt x="39857" y="118530"/>
                    <a:pt x="28617" y="98890"/>
                  </a:cubicBezTo>
                  <a:cubicBezTo>
                    <a:pt x="17567" y="79516"/>
                    <a:pt x="103292" y="51684"/>
                    <a:pt x="116532" y="92879"/>
                  </a:cubicBezTo>
                  <a:cubicBezTo>
                    <a:pt x="121485" y="108272"/>
                    <a:pt x="113389" y="125045"/>
                    <a:pt x="103103" y="136590"/>
                  </a:cubicBezTo>
                  <a:cubicBezTo>
                    <a:pt x="50620" y="195245"/>
                    <a:pt x="-14150" y="135247"/>
                    <a:pt x="17283" y="13796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23"/>
            <p:cNvSpPr/>
            <p:nvPr/>
          </p:nvSpPr>
          <p:spPr>
            <a:xfrm>
              <a:off x="11212046" y="3333673"/>
              <a:ext cx="66115" cy="124860"/>
            </a:xfrm>
            <a:custGeom>
              <a:avLst/>
              <a:gdLst/>
              <a:ahLst/>
              <a:cxnLst/>
              <a:rect l="l" t="t" r="r" b="b"/>
              <a:pathLst>
                <a:path w="66115" h="124860" extrusionOk="0">
                  <a:moveTo>
                    <a:pt x="0" y="0"/>
                  </a:moveTo>
                  <a:cubicBezTo>
                    <a:pt x="1143" y="21907"/>
                    <a:pt x="6953" y="43320"/>
                    <a:pt x="10382" y="64999"/>
                  </a:cubicBezTo>
                  <a:cubicBezTo>
                    <a:pt x="13429" y="84391"/>
                    <a:pt x="15430" y="103937"/>
                    <a:pt x="18097" y="123368"/>
                  </a:cubicBezTo>
                  <a:cubicBezTo>
                    <a:pt x="19144" y="130816"/>
                    <a:pt x="16669" y="108347"/>
                    <a:pt x="16858" y="100822"/>
                  </a:cubicBezTo>
                  <a:cubicBezTo>
                    <a:pt x="17240" y="87839"/>
                    <a:pt x="16383" y="49501"/>
                    <a:pt x="35623" y="51159"/>
                  </a:cubicBezTo>
                  <a:cubicBezTo>
                    <a:pt x="73819" y="54473"/>
                    <a:pt x="65626" y="123901"/>
                    <a:pt x="64865" y="11059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4" name="Google Shape;1334;p23"/>
          <p:cNvGrpSpPr/>
          <p:nvPr/>
        </p:nvGrpSpPr>
        <p:grpSpPr>
          <a:xfrm>
            <a:off x="791535" y="4995951"/>
            <a:ext cx="526417" cy="279333"/>
            <a:chOff x="5791759" y="2630895"/>
            <a:chExt cx="604799" cy="320925"/>
          </a:xfrm>
        </p:grpSpPr>
        <p:sp>
          <p:nvSpPr>
            <p:cNvPr id="1335" name="Google Shape;1335;p23"/>
            <p:cNvSpPr/>
            <p:nvPr/>
          </p:nvSpPr>
          <p:spPr>
            <a:xfrm>
              <a:off x="5791759" y="2671104"/>
              <a:ext cx="98284" cy="280716"/>
            </a:xfrm>
            <a:custGeom>
              <a:avLst/>
              <a:gdLst/>
              <a:ahLst/>
              <a:cxnLst/>
              <a:rect l="l" t="t" r="r" b="b"/>
              <a:pathLst>
                <a:path w="98284" h="280716" extrusionOk="0">
                  <a:moveTo>
                    <a:pt x="0" y="100194"/>
                  </a:moveTo>
                  <a:cubicBezTo>
                    <a:pt x="22822" y="157278"/>
                    <a:pt x="34376" y="229620"/>
                    <a:pt x="73219" y="279626"/>
                  </a:cubicBezTo>
                  <a:cubicBezTo>
                    <a:pt x="78038" y="285837"/>
                    <a:pt x="72076" y="263824"/>
                    <a:pt x="73133" y="256033"/>
                  </a:cubicBezTo>
                  <a:cubicBezTo>
                    <a:pt x="75638" y="237630"/>
                    <a:pt x="73781" y="218533"/>
                    <a:pt x="74752" y="199759"/>
                  </a:cubicBezTo>
                  <a:cubicBezTo>
                    <a:pt x="77524" y="146667"/>
                    <a:pt x="80620" y="93079"/>
                    <a:pt x="90907" y="40720"/>
                  </a:cubicBezTo>
                  <a:cubicBezTo>
                    <a:pt x="91697" y="36653"/>
                    <a:pt x="101880" y="3201"/>
                    <a:pt x="96936" y="401"/>
                  </a:cubicBezTo>
                  <a:cubicBezTo>
                    <a:pt x="91564" y="-2638"/>
                    <a:pt x="93688" y="12402"/>
                    <a:pt x="93364" y="1856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23"/>
            <p:cNvSpPr/>
            <p:nvPr/>
          </p:nvSpPr>
          <p:spPr>
            <a:xfrm>
              <a:off x="5946978" y="2823191"/>
              <a:ext cx="60941" cy="12553"/>
            </a:xfrm>
            <a:custGeom>
              <a:avLst/>
              <a:gdLst/>
              <a:ahLst/>
              <a:cxnLst/>
              <a:rect l="l" t="t" r="r" b="b"/>
              <a:pathLst>
                <a:path w="60941" h="12553" extrusionOk="0">
                  <a:moveTo>
                    <a:pt x="0" y="12554"/>
                  </a:moveTo>
                  <a:cubicBezTo>
                    <a:pt x="16707" y="1333"/>
                    <a:pt x="41081" y="5486"/>
                    <a:pt x="60941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23"/>
            <p:cNvSpPr/>
            <p:nvPr/>
          </p:nvSpPr>
          <p:spPr>
            <a:xfrm>
              <a:off x="5959380" y="2855794"/>
              <a:ext cx="53006" cy="11106"/>
            </a:xfrm>
            <a:custGeom>
              <a:avLst/>
              <a:gdLst/>
              <a:ahLst/>
              <a:cxnLst/>
              <a:rect l="l" t="t" r="r" b="b"/>
              <a:pathLst>
                <a:path w="53006" h="11106" extrusionOk="0">
                  <a:moveTo>
                    <a:pt x="0" y="11106"/>
                  </a:moveTo>
                  <a:cubicBezTo>
                    <a:pt x="15707" y="1572"/>
                    <a:pt x="35271" y="3724"/>
                    <a:pt x="53007" y="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23"/>
            <p:cNvSpPr/>
            <p:nvPr/>
          </p:nvSpPr>
          <p:spPr>
            <a:xfrm>
              <a:off x="6081443" y="2633872"/>
              <a:ext cx="29346" cy="69769"/>
            </a:xfrm>
            <a:custGeom>
              <a:avLst/>
              <a:gdLst/>
              <a:ahLst/>
              <a:cxnLst/>
              <a:rect l="l" t="t" r="r" b="b"/>
              <a:pathLst>
                <a:path w="29346" h="69769" extrusionOk="0">
                  <a:moveTo>
                    <a:pt x="0" y="59473"/>
                  </a:moveTo>
                  <a:cubicBezTo>
                    <a:pt x="9401" y="39347"/>
                    <a:pt x="13678" y="23383"/>
                    <a:pt x="18535" y="1523"/>
                  </a:cubicBezTo>
                  <a:cubicBezTo>
                    <a:pt x="20231" y="-6144"/>
                    <a:pt x="17564" y="17230"/>
                    <a:pt x="17774" y="25079"/>
                  </a:cubicBezTo>
                  <a:cubicBezTo>
                    <a:pt x="18212" y="41500"/>
                    <a:pt x="23993" y="55035"/>
                    <a:pt x="29346" y="6977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23"/>
            <p:cNvSpPr/>
            <p:nvPr/>
          </p:nvSpPr>
          <p:spPr>
            <a:xfrm>
              <a:off x="6073799" y="2710561"/>
              <a:ext cx="116249" cy="54072"/>
            </a:xfrm>
            <a:custGeom>
              <a:avLst/>
              <a:gdLst/>
              <a:ahLst/>
              <a:cxnLst/>
              <a:rect l="l" t="t" r="r" b="b"/>
              <a:pathLst>
                <a:path w="116249" h="54072" extrusionOk="0">
                  <a:moveTo>
                    <a:pt x="15568" y="46269"/>
                  </a:moveTo>
                  <a:cubicBezTo>
                    <a:pt x="9481" y="46431"/>
                    <a:pt x="6129" y="45983"/>
                    <a:pt x="509" y="52898"/>
                  </a:cubicBezTo>
                  <a:cubicBezTo>
                    <a:pt x="-2710" y="56861"/>
                    <a:pt x="10215" y="49688"/>
                    <a:pt x="14911" y="47669"/>
                  </a:cubicBezTo>
                  <a:cubicBezTo>
                    <a:pt x="18254" y="46221"/>
                    <a:pt x="21826" y="45345"/>
                    <a:pt x="25198" y="43935"/>
                  </a:cubicBezTo>
                  <a:cubicBezTo>
                    <a:pt x="28912" y="42383"/>
                    <a:pt x="32522" y="40582"/>
                    <a:pt x="36133" y="38801"/>
                  </a:cubicBezTo>
                  <a:cubicBezTo>
                    <a:pt x="52849" y="30534"/>
                    <a:pt x="70042" y="23133"/>
                    <a:pt x="86720" y="14608"/>
                  </a:cubicBezTo>
                  <a:cubicBezTo>
                    <a:pt x="93216" y="11284"/>
                    <a:pt x="128144" y="-8519"/>
                    <a:pt x="112056" y="4235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23"/>
            <p:cNvSpPr/>
            <p:nvPr/>
          </p:nvSpPr>
          <p:spPr>
            <a:xfrm>
              <a:off x="6121903" y="2779470"/>
              <a:ext cx="50345" cy="89597"/>
            </a:xfrm>
            <a:custGeom>
              <a:avLst/>
              <a:gdLst/>
              <a:ahLst/>
              <a:cxnLst/>
              <a:rect l="l" t="t" r="r" b="b"/>
              <a:pathLst>
                <a:path w="50345" h="89597" extrusionOk="0">
                  <a:moveTo>
                    <a:pt x="3154" y="17945"/>
                  </a:moveTo>
                  <a:cubicBezTo>
                    <a:pt x="-6580" y="13402"/>
                    <a:pt x="38264" y="-12858"/>
                    <a:pt x="43731" y="7868"/>
                  </a:cubicBezTo>
                  <a:cubicBezTo>
                    <a:pt x="48360" y="25442"/>
                    <a:pt x="14404" y="50483"/>
                    <a:pt x="14356" y="48797"/>
                  </a:cubicBezTo>
                  <a:cubicBezTo>
                    <a:pt x="14004" y="35262"/>
                    <a:pt x="54056" y="40615"/>
                    <a:pt x="50065" y="63770"/>
                  </a:cubicBezTo>
                  <a:cubicBezTo>
                    <a:pt x="44798" y="94307"/>
                    <a:pt x="-10647" y="98679"/>
                    <a:pt x="1821" y="71981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23"/>
            <p:cNvSpPr/>
            <p:nvPr/>
          </p:nvSpPr>
          <p:spPr>
            <a:xfrm>
              <a:off x="6255169" y="2654065"/>
              <a:ext cx="23622" cy="105365"/>
            </a:xfrm>
            <a:custGeom>
              <a:avLst/>
              <a:gdLst/>
              <a:ahLst/>
              <a:cxnLst/>
              <a:rect l="l" t="t" r="r" b="b"/>
              <a:pathLst>
                <a:path w="23622" h="105365" extrusionOk="0">
                  <a:moveTo>
                    <a:pt x="1763" y="0"/>
                  </a:moveTo>
                  <a:cubicBezTo>
                    <a:pt x="-8639" y="8239"/>
                    <a:pt x="30747" y="68018"/>
                    <a:pt x="22470" y="101908"/>
                  </a:cubicBezTo>
                  <a:cubicBezTo>
                    <a:pt x="22193" y="103022"/>
                    <a:pt x="22536" y="104213"/>
                    <a:pt x="22565" y="105366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23"/>
            <p:cNvSpPr/>
            <p:nvPr/>
          </p:nvSpPr>
          <p:spPr>
            <a:xfrm>
              <a:off x="6242500" y="2637701"/>
              <a:ext cx="85708" cy="146434"/>
            </a:xfrm>
            <a:custGeom>
              <a:avLst/>
              <a:gdLst/>
              <a:ahLst/>
              <a:cxnLst/>
              <a:rect l="l" t="t" r="r" b="b"/>
              <a:pathLst>
                <a:path w="85708" h="146434" extrusionOk="0">
                  <a:moveTo>
                    <a:pt x="963" y="30565"/>
                  </a:moveTo>
                  <a:cubicBezTo>
                    <a:pt x="-7552" y="22498"/>
                    <a:pt x="42778" y="-12640"/>
                    <a:pt x="59113" y="4791"/>
                  </a:cubicBezTo>
                  <a:cubicBezTo>
                    <a:pt x="71143" y="17612"/>
                    <a:pt x="38681" y="82563"/>
                    <a:pt x="25242" y="84610"/>
                  </a:cubicBezTo>
                  <a:cubicBezTo>
                    <a:pt x="22670" y="85001"/>
                    <a:pt x="32957" y="70628"/>
                    <a:pt x="43568" y="70971"/>
                  </a:cubicBezTo>
                  <a:cubicBezTo>
                    <a:pt x="58789" y="71456"/>
                    <a:pt x="82058" y="78314"/>
                    <a:pt x="85069" y="95478"/>
                  </a:cubicBezTo>
                  <a:cubicBezTo>
                    <a:pt x="95384" y="154267"/>
                    <a:pt x="-23002" y="155086"/>
                    <a:pt x="12697" y="13340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23"/>
            <p:cNvSpPr/>
            <p:nvPr/>
          </p:nvSpPr>
          <p:spPr>
            <a:xfrm>
              <a:off x="6316540" y="2630895"/>
              <a:ext cx="80018" cy="119134"/>
            </a:xfrm>
            <a:custGeom>
              <a:avLst/>
              <a:gdLst/>
              <a:ahLst/>
              <a:cxnLst/>
              <a:rect l="l" t="t" r="r" b="b"/>
              <a:pathLst>
                <a:path w="80018" h="119134" extrusionOk="0">
                  <a:moveTo>
                    <a:pt x="694" y="100"/>
                  </a:moveTo>
                  <a:cubicBezTo>
                    <a:pt x="513" y="-385"/>
                    <a:pt x="-163" y="1024"/>
                    <a:pt x="37" y="1501"/>
                  </a:cubicBezTo>
                  <a:cubicBezTo>
                    <a:pt x="8219" y="21065"/>
                    <a:pt x="17544" y="40134"/>
                    <a:pt x="25821" y="59660"/>
                  </a:cubicBezTo>
                  <a:cubicBezTo>
                    <a:pt x="26669" y="61679"/>
                    <a:pt x="43576" y="119353"/>
                    <a:pt x="39166" y="118839"/>
                  </a:cubicBezTo>
                  <a:cubicBezTo>
                    <a:pt x="34212" y="118268"/>
                    <a:pt x="36051" y="114572"/>
                    <a:pt x="35518" y="112019"/>
                  </a:cubicBezTo>
                  <a:cubicBezTo>
                    <a:pt x="30393" y="87549"/>
                    <a:pt x="25021" y="17131"/>
                    <a:pt x="57882" y="67804"/>
                  </a:cubicBezTo>
                  <a:cubicBezTo>
                    <a:pt x="60682" y="72138"/>
                    <a:pt x="62911" y="76815"/>
                    <a:pt x="65169" y="81453"/>
                  </a:cubicBezTo>
                  <a:cubicBezTo>
                    <a:pt x="67560" y="86387"/>
                    <a:pt x="69503" y="91531"/>
                    <a:pt x="71798" y="96513"/>
                  </a:cubicBezTo>
                  <a:cubicBezTo>
                    <a:pt x="75360" y="104247"/>
                    <a:pt x="78723" y="110676"/>
                    <a:pt x="80018" y="119134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54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4" name="Google Shape;1344;p23"/>
          <p:cNvGrpSpPr/>
          <p:nvPr/>
        </p:nvGrpSpPr>
        <p:grpSpPr>
          <a:xfrm>
            <a:off x="916593" y="3993173"/>
            <a:ext cx="1095184" cy="926124"/>
            <a:chOff x="9814993" y="741298"/>
            <a:chExt cx="1095184" cy="926124"/>
          </a:xfrm>
        </p:grpSpPr>
        <p:grpSp>
          <p:nvGrpSpPr>
            <p:cNvPr id="1345" name="Google Shape;1345;p23"/>
            <p:cNvGrpSpPr/>
            <p:nvPr/>
          </p:nvGrpSpPr>
          <p:grpSpPr>
            <a:xfrm>
              <a:off x="9814993" y="741298"/>
              <a:ext cx="1095184" cy="926124"/>
              <a:chOff x="3034905" y="-1515202"/>
              <a:chExt cx="972028" cy="821979"/>
            </a:xfrm>
          </p:grpSpPr>
          <p:sp>
            <p:nvSpPr>
              <p:cNvPr id="1346" name="Google Shape;1346;p23"/>
              <p:cNvSpPr/>
              <p:nvPr/>
            </p:nvSpPr>
            <p:spPr>
              <a:xfrm>
                <a:off x="3056815" y="-1515058"/>
                <a:ext cx="950118" cy="821835"/>
              </a:xfrm>
              <a:custGeom>
                <a:avLst/>
                <a:gdLst/>
                <a:ahLst/>
                <a:cxnLst/>
                <a:rect l="l" t="t" r="r" b="b"/>
                <a:pathLst>
                  <a:path w="950118" h="821835" extrusionOk="0">
                    <a:moveTo>
                      <a:pt x="475059" y="0"/>
                    </a:moveTo>
                    <a:lnTo>
                      <a:pt x="22022" y="673008"/>
                    </a:lnTo>
                    <a:lnTo>
                      <a:pt x="0" y="705745"/>
                    </a:lnTo>
                    <a:cubicBezTo>
                      <a:pt x="0" y="769801"/>
                      <a:pt x="212665" y="821836"/>
                      <a:pt x="475059" y="821836"/>
                    </a:cubicBezTo>
                    <a:cubicBezTo>
                      <a:pt x="737445" y="821836"/>
                      <a:pt x="950119" y="769801"/>
                      <a:pt x="950119" y="705745"/>
                    </a:cubicBezTo>
                    <a:lnTo>
                      <a:pt x="927792" y="672408"/>
                    </a:lnTo>
                    <a:lnTo>
                      <a:pt x="47505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47" name="Google Shape;1347;p23"/>
              <p:cNvGrpSpPr/>
              <p:nvPr/>
            </p:nvGrpSpPr>
            <p:grpSpPr>
              <a:xfrm>
                <a:off x="3034905" y="-1515202"/>
                <a:ext cx="950195" cy="821979"/>
                <a:chOff x="6726228" y="2970999"/>
                <a:chExt cx="950195" cy="821979"/>
              </a:xfrm>
            </p:grpSpPr>
            <p:sp>
              <p:nvSpPr>
                <p:cNvPr id="1348" name="Google Shape;1348;p23"/>
                <p:cNvSpPr/>
                <p:nvPr/>
              </p:nvSpPr>
              <p:spPr>
                <a:xfrm>
                  <a:off x="6726228" y="3569236"/>
                  <a:ext cx="950118" cy="116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118" h="116090" extrusionOk="0">
                      <a:moveTo>
                        <a:pt x="950119" y="116091"/>
                      </a:moveTo>
                      <a:cubicBezTo>
                        <a:pt x="950119" y="52035"/>
                        <a:pt x="737454" y="0"/>
                        <a:pt x="475059" y="0"/>
                      </a:cubicBezTo>
                      <a:cubicBezTo>
                        <a:pt x="212674" y="0"/>
                        <a:pt x="0" y="52035"/>
                        <a:pt x="0" y="116091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dash"/>
                  <a:round/>
                  <a:headEnd type="none" w="sm" len="sm"/>
                  <a:tailEnd type="none" w="sm" len="sm"/>
                </a:ln>
                <a:effectLst>
                  <a:outerShdw dist="9525" dir="5400000" algn="bl" rotWithShape="0">
                    <a:srgbClr val="FFFFFF"/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9" name="Google Shape;1349;p23"/>
                <p:cNvSpPr/>
                <p:nvPr/>
              </p:nvSpPr>
              <p:spPr>
                <a:xfrm>
                  <a:off x="6726228" y="3676888"/>
                  <a:ext cx="950118" cy="116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118" h="116090" extrusionOk="0">
                      <a:moveTo>
                        <a:pt x="950119" y="0"/>
                      </a:moveTo>
                      <a:cubicBezTo>
                        <a:pt x="950119" y="64056"/>
                        <a:pt x="737454" y="116091"/>
                        <a:pt x="475059" y="116091"/>
                      </a:cubicBezTo>
                      <a:cubicBezTo>
                        <a:pt x="212674" y="116091"/>
                        <a:pt x="0" y="64056"/>
                        <a:pt x="0" y="0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0" name="Google Shape;1350;p23"/>
                <p:cNvSpPr/>
                <p:nvPr/>
              </p:nvSpPr>
              <p:spPr>
                <a:xfrm>
                  <a:off x="6726228" y="2970999"/>
                  <a:ext cx="950195" cy="705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195" h="705888" extrusionOk="0">
                      <a:moveTo>
                        <a:pt x="950196" y="705888"/>
                      </a:moveTo>
                      <a:lnTo>
                        <a:pt x="475098" y="0"/>
                      </a:lnTo>
                      <a:lnTo>
                        <a:pt x="0" y="705888"/>
                      </a:lnTo>
                    </a:path>
                  </a:pathLst>
                </a:custGeom>
                <a:noFill/>
                <a:ln w="9525" cap="rnd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351" name="Google Shape;1351;p23"/>
            <p:cNvSpPr/>
            <p:nvPr/>
          </p:nvSpPr>
          <p:spPr>
            <a:xfrm>
              <a:off x="10357113" y="741300"/>
              <a:ext cx="10954" cy="811771"/>
            </a:xfrm>
            <a:custGeom>
              <a:avLst/>
              <a:gdLst/>
              <a:ahLst/>
              <a:cxnLst/>
              <a:rect l="l" t="t" r="r" b="b"/>
              <a:pathLst>
                <a:path w="9525" h="705888" extrusionOk="0">
                  <a:moveTo>
                    <a:pt x="0" y="705888"/>
                  </a:move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9525" dir="13500000" algn="bl" rotWithShape="0">
                <a:srgbClr val="FFFFFF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2" name="Google Shape;1352;p23"/>
          <p:cNvSpPr/>
          <p:nvPr/>
        </p:nvSpPr>
        <p:spPr>
          <a:xfrm rot="7429286">
            <a:off x="10780742" y="327897"/>
            <a:ext cx="972541" cy="718447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3" name="Google Shape;1353;p23"/>
          <p:cNvSpPr/>
          <p:nvPr/>
        </p:nvSpPr>
        <p:spPr>
          <a:xfrm>
            <a:off x="828350" y="5743448"/>
            <a:ext cx="800782" cy="646187"/>
          </a:xfrm>
          <a:custGeom>
            <a:avLst/>
            <a:gdLst/>
            <a:ahLst/>
            <a:cxnLst/>
            <a:rect l="l" t="t" r="r" b="b"/>
            <a:pathLst>
              <a:path w="502846" h="405769" extrusionOk="0">
                <a:moveTo>
                  <a:pt x="37388" y="714"/>
                </a:moveTo>
                <a:cubicBezTo>
                  <a:pt x="17813" y="50395"/>
                  <a:pt x="-2041" y="101848"/>
                  <a:pt x="103" y="155258"/>
                </a:cubicBezTo>
                <a:cubicBezTo>
                  <a:pt x="2247" y="208668"/>
                  <a:pt x="31422" y="264874"/>
                  <a:pt x="82409" y="280999"/>
                </a:cubicBezTo>
                <a:cubicBezTo>
                  <a:pt x="125938" y="294794"/>
                  <a:pt x="174594" y="275966"/>
                  <a:pt x="207964" y="244740"/>
                </a:cubicBezTo>
                <a:cubicBezTo>
                  <a:pt x="241333" y="213515"/>
                  <a:pt x="262213" y="171570"/>
                  <a:pt x="281880" y="130371"/>
                </a:cubicBezTo>
                <a:cubicBezTo>
                  <a:pt x="290847" y="115009"/>
                  <a:pt x="295610" y="97550"/>
                  <a:pt x="295675" y="79757"/>
                </a:cubicBezTo>
                <a:cubicBezTo>
                  <a:pt x="294184" y="62140"/>
                  <a:pt x="279923" y="44336"/>
                  <a:pt x="262213" y="45642"/>
                </a:cubicBezTo>
                <a:cubicBezTo>
                  <a:pt x="241427" y="47319"/>
                  <a:pt x="231267" y="71647"/>
                  <a:pt x="228097" y="92247"/>
                </a:cubicBezTo>
                <a:cubicBezTo>
                  <a:pt x="216427" y="171747"/>
                  <a:pt x="239870" y="252384"/>
                  <a:pt x="292320" y="313251"/>
                </a:cubicBezTo>
                <a:cubicBezTo>
                  <a:pt x="345581" y="373446"/>
                  <a:pt x="422414" y="407477"/>
                  <a:pt x="502790" y="406462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9525" dir="5400000" algn="bl" rotWithShape="0">
              <a:srgbClr val="FFFFF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6934737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29287D"/>
      </a:dk1>
      <a:lt1>
        <a:srgbClr val="FFFFFF"/>
      </a:lt1>
      <a:dk2>
        <a:srgbClr val="29287D"/>
      </a:dk2>
      <a:lt2>
        <a:srgbClr val="CBB8FF"/>
      </a:lt2>
      <a:accent1>
        <a:srgbClr val="E4CAFC"/>
      </a:accent1>
      <a:accent2>
        <a:srgbClr val="FED2CF"/>
      </a:accent2>
      <a:accent3>
        <a:srgbClr val="FBD1F5"/>
      </a:accent3>
      <a:accent4>
        <a:srgbClr val="DFF4D4"/>
      </a:accent4>
      <a:accent5>
        <a:srgbClr val="FFEEC0"/>
      </a:accent5>
      <a:accent6>
        <a:srgbClr val="D2EEFA"/>
      </a:accent6>
      <a:hlink>
        <a:srgbClr val="99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130</Words>
  <Application>Microsoft Office PowerPoint</Application>
  <PresentationFormat>Широкоэкранный</PresentationFormat>
  <Paragraphs>28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9" baseType="lpstr">
      <vt:lpstr>Caveat</vt:lpstr>
      <vt:lpstr>Calibri</vt:lpstr>
      <vt:lpstr>Montserrat Alternates ExtraBold</vt:lpstr>
      <vt:lpstr>Caveat Brush</vt:lpstr>
      <vt:lpstr>Caveat Medium</vt:lpstr>
      <vt:lpstr>Arial</vt:lpstr>
      <vt:lpstr>Abril Fatface</vt:lpstr>
      <vt:lpstr>Aldrich</vt:lpstr>
      <vt:lpstr>Montserrat Alternates Black</vt:lpstr>
      <vt:lpstr>Shadows Into Light Two</vt:lpstr>
      <vt:lpstr>SlidesMania</vt:lpstr>
      <vt:lpstr>Сообщество «Мастерская образования»</vt:lpstr>
      <vt:lpstr>НАПРАВЛЕНИЯ</vt:lpstr>
      <vt:lpstr>ПОДГОТОВКА К ВКР</vt:lpstr>
      <vt:lpstr>ПОДГОТОВКА К ВКР</vt:lpstr>
      <vt:lpstr>РЕПЕТИТОРСТВО</vt:lpstr>
      <vt:lpstr>РЕПЕТИТОРСТВО</vt:lpstr>
      <vt:lpstr>ПОМОЩЬ ИНОСТРАННЫМ СТУДЕНТАМ</vt:lpstr>
      <vt:lpstr>ПОМОЩЬ ИНОСТРАННЫМ СТУДЕНТАМ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Сообщество «Мастерская образования»</dc:title>
  <dc:creator>Элина Дилявирова</dc:creator>
  <cp:lastModifiedBy>Элина Дилявирова</cp:lastModifiedBy>
  <cp:revision>3</cp:revision>
  <dcterms:modified xsi:type="dcterms:W3CDTF">2023-09-12T18:59:26Z</dcterms:modified>
</cp:coreProperties>
</file>