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metadata" ContentType="application/binary"/>
  <Default Extension="svg" ContentType="image/svg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Default Extension="wdp" ContentType="image/vnd.ms-photo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30"/>
  </p:notesMasterIdLst>
  <p:handoutMasterIdLst>
    <p:handoutMasterId r:id="rId31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21" r:id="rId12"/>
    <p:sldId id="322" r:id="rId13"/>
    <p:sldId id="320" r:id="rId14"/>
    <p:sldId id="319" r:id="rId15"/>
    <p:sldId id="302" r:id="rId16"/>
    <p:sldId id="306" r:id="rId17"/>
    <p:sldId id="307" r:id="rId18"/>
    <p:sldId id="308" r:id="rId19"/>
    <p:sldId id="309" r:id="rId20"/>
    <p:sldId id="310" r:id="rId21"/>
    <p:sldId id="311" r:id="rId22"/>
    <p:sldId id="312" r:id="rId23"/>
    <p:sldId id="313" r:id="rId24"/>
    <p:sldId id="323" r:id="rId25"/>
    <p:sldId id="316" r:id="rId26"/>
    <p:sldId id="317" r:id="rId27"/>
    <p:sldId id="324" r:id="rId28"/>
    <p:sldId id="318" r:id="rId29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=""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=""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279" autoAdjust="0"/>
    <p:restoredTop sz="95604" autoAdjust="0"/>
  </p:normalViewPr>
  <p:slideViewPr>
    <p:cSldViewPr snapToGrid="0">
      <p:cViewPr>
        <p:scale>
          <a:sx n="50" d="100"/>
          <a:sy n="50" d="100"/>
        </p:scale>
        <p:origin x="-570" y="66"/>
      </p:cViewPr>
      <p:guideLst>
        <p:guide orient="horz" pos="3564"/>
        <p:guide pos="63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notesMaster" Target="notesMasters/notesMaster1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pPr/>
              <a:t>18.07.2021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=""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=""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=""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=""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=""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=""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=""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=""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=""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=""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=""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=""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=""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=""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=""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=""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=""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=""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=""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=""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=""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=""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=""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=""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=""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=""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=""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=""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=""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=""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=""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=""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=""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6835395" y="10523600"/>
            <a:ext cx="6433310" cy="565784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1005205" y="10523600"/>
            <a:ext cx="4623943" cy="565784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7/18/2021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=""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=""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=""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=""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=""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=""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=""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=""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=""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=""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=""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=""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=""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=""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=""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=""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=""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=""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=""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50287" y="877600"/>
            <a:ext cx="18203522" cy="919698"/>
          </a:xfrm>
          <a:prstGeom prst="rect">
            <a:avLst/>
          </a:prstGeom>
        </p:spPr>
        <p:txBody>
          <a:bodyPr lIns="0" tIns="0" rIns="0" bIns="0"/>
          <a:lstStyle>
            <a:lvl1pPr>
              <a:defRPr sz="3800" b="1" i="0">
                <a:solidFill>
                  <a:srgbClr val="C00000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6" y="2602611"/>
            <a:ext cx="18093688" cy="7468362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5" y="10523600"/>
            <a:ext cx="6433310" cy="565784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23600"/>
            <a:ext cx="4623943" cy="565784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7/18/2021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6835395" y="10523600"/>
            <a:ext cx="6433310" cy="565784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1005205" y="10523600"/>
            <a:ext cx="4623943" cy="565784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7/18/2021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=""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  <p:sldLayoutId id="2147483677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=""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  <p:sldLayoutId id="2147483678" r:id="rId6"/>
    <p:sldLayoutId id="2147483679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Название проекта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2800" dirty="0" smtClean="0"/>
              <a:t>Экспериментальный инсектарий 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2800" dirty="0" smtClean="0"/>
              <a:t>для проведения комплексных работ 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2800" dirty="0" smtClean="0"/>
              <a:t>по селекции и адаптации мухи</a:t>
            </a:r>
            <a:endParaRPr lang="en-US" sz="2800" dirty="0" smtClean="0"/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 smtClean="0"/>
              <a:t>Hermetia</a:t>
            </a:r>
            <a:r>
              <a:rPr lang="en-US" sz="2800" dirty="0" smtClean="0"/>
              <a:t> </a:t>
            </a:r>
            <a:r>
              <a:rPr lang="en-US" sz="2800" dirty="0" err="1" smtClean="0"/>
              <a:t>illucens</a:t>
            </a:r>
            <a:r>
              <a:rPr lang="en-US" sz="2800" dirty="0" smtClean="0"/>
              <a:t> (</a:t>
            </a:r>
            <a:r>
              <a:rPr lang="ru-RU" sz="2800" dirty="0" smtClean="0"/>
              <a:t>черная львинка) к переработке различных видов органических отходов при помощи её личинок. 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2800" dirty="0" smtClean="0"/>
              <a:t>(Первая очередь проекта).</a:t>
            </a:r>
            <a:endParaRPr lang="ru-RU" sz="2800" dirty="0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="" xmlns:a16="http://schemas.microsoft.com/office/drawing/2014/main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algn="ctr"/>
            <a:r>
              <a:rPr lang="ru-RU" b="1" dirty="0" smtClean="0"/>
              <a:t>Проект направлен на решение одной из проблем экологической безопасности территорий.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5" name="Заголовок 14">
            <a:extLst>
              <a:ext uri="{FF2B5EF4-FFF2-40B4-BE49-F238E27FC236}">
                <a16:creationId xmlns=""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=""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676698"/>
            <a:ext cx="8831303" cy="8296102"/>
          </a:xfrm>
        </p:spPr>
        <p:txBody>
          <a:bodyPr/>
          <a:lstStyle/>
          <a:p>
            <a:pPr algn="just"/>
            <a:r>
              <a:rPr lang="ru-RU" sz="2600" dirty="0" smtClean="0"/>
              <a:t>     </a:t>
            </a:r>
            <a:r>
              <a:rPr lang="ru-RU" sz="2400" b="1" dirty="0" smtClean="0"/>
              <a:t>Важнейшей проблемой будущего человечества </a:t>
            </a:r>
            <a:r>
              <a:rPr lang="ru-RU" sz="2400" dirty="0" smtClean="0"/>
              <a:t>и судьбы среды его обитания на нашей прекрасной планете Земля является проблема её экологической безопасности. В своем последнем Послании к Федеральному Собранию наш Президент определил </a:t>
            </a:r>
            <a:r>
              <a:rPr lang="ru-RU" sz="2400" b="1" dirty="0" smtClean="0"/>
              <a:t>сбережение народа России</a:t>
            </a:r>
            <a:r>
              <a:rPr lang="ru-RU" sz="2400" dirty="0" smtClean="0"/>
              <a:t> в качестве высшего национального приоритета и в качестве одной из важнейших проблем, затрагивающей все стороны жизни её населения, проблему </a:t>
            </a:r>
            <a:r>
              <a:rPr lang="ru-RU" sz="2400" b="1" dirty="0" smtClean="0"/>
              <a:t>экологического направления развития страны</a:t>
            </a:r>
            <a:r>
              <a:rPr lang="ru-RU" sz="2400" dirty="0" smtClean="0"/>
              <a:t>.</a:t>
            </a:r>
          </a:p>
          <a:p>
            <a:pPr algn="just"/>
            <a:r>
              <a:rPr lang="ru-RU" sz="2400" dirty="0" smtClean="0"/>
              <a:t>    Одной из основных составляющих проблемы экологической безопасности и здоровья населения является проблема накопления отходов его жизнедеятельности на территориях нашей страны. И немалую роль в её решении отводится проблеме полной глубокой переработке в полезную продукцию как производимых, так и уже накопленных на этих территориях отходов производства и потребления. </a:t>
            </a:r>
            <a:endParaRPr lang="en-US" sz="2400" dirty="0" smtClean="0"/>
          </a:p>
          <a:p>
            <a:pPr algn="just"/>
            <a:r>
              <a:rPr lang="en-US" sz="2400" dirty="0" smtClean="0"/>
              <a:t>    </a:t>
            </a:r>
            <a:r>
              <a:rPr lang="ru-RU" sz="2400" dirty="0" smtClean="0"/>
              <a:t>При этом одним из самых важных вопросов является организация на местах отдельного сбора и переработки в полезную продукцию пищевых и </a:t>
            </a:r>
            <a:r>
              <a:rPr lang="en-US" sz="2400" dirty="0" smtClean="0"/>
              <a:t>c</a:t>
            </a:r>
            <a:r>
              <a:rPr lang="ru-RU" sz="2400" dirty="0" err="1" smtClean="0"/>
              <a:t>ельскохозяйственных</a:t>
            </a:r>
            <a:r>
              <a:rPr lang="ru-RU" sz="2400" dirty="0" smtClean="0"/>
              <a:t> отходов, накопление которых на свалках и так называемых полигонах вызывает с одной стороны выделение в атмосферу «свалочного газа», обладающего неприятным</a:t>
            </a:r>
            <a:endParaRPr lang="en-US" sz="2400" dirty="0" smtClean="0"/>
          </a:p>
          <a:p>
            <a:pPr algn="just"/>
            <a:endParaRPr lang="ru-RU" sz="2400" dirty="0" smtClean="0"/>
          </a:p>
        </p:txBody>
      </p:sp>
      <p:sp>
        <p:nvSpPr>
          <p:cNvPr id="21" name="Текст 20">
            <a:extLst>
              <a:ext uri="{FF2B5EF4-FFF2-40B4-BE49-F238E27FC236}">
                <a16:creationId xmlns="" xmlns:a16="http://schemas.microsoft.com/office/drawing/2014/main" id="{7EAC65FC-622C-F345-B63F-43F6DE7BD5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706792" y="2576945"/>
            <a:ext cx="8730488" cy="7986868"/>
          </a:xfrm>
        </p:spPr>
        <p:txBody>
          <a:bodyPr/>
          <a:lstStyle/>
          <a:p>
            <a:r>
              <a:rPr lang="ru-RU" sz="2400" dirty="0" smtClean="0"/>
              <a:t>запахом и присутствием вредных составляющих , например сероводорода, а с другой стороны вызывает перегрев и возгорание других отходов, в том числе хлорсодержащих, что приводит к образованию таких сильно действующих отравляющих веществ, как диоксины, что стало пагубно отражаться на здоровье жителей прилежащих к полигонам территорий.</a:t>
            </a:r>
            <a:endParaRPr lang="en-US" sz="2400" dirty="0" smtClean="0"/>
          </a:p>
          <a:p>
            <a:r>
              <a:rPr lang="ru-RU" sz="2400" dirty="0" smtClean="0"/>
              <a:t>   В настоящее время Депутаты Государственной Думы выступили с инициативой запрета на захоронение пищевых и сельскохозяйственных отходов на полигонах.</a:t>
            </a:r>
          </a:p>
          <a:p>
            <a:r>
              <a:rPr lang="ru-RU" sz="2400" dirty="0" smtClean="0"/>
              <a:t>   Поэтому решению задачи полной глубокой переработки в полезную продукцию пищевых и сельскохозяйственных отходов вместо их захоронения на полигонах посвящен настоящий проект, предлагающий в качестве первого шага создание в г. Долгопрудном на территории Инновационной фирмы «МАГМА» Экспериментального инсектария для выполнения комплексных работ по селекции и адаптации мухи «черная львинка» к  переработке различных видов органических отходов при помощи её личинок.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400" dirty="0" smtClean="0"/>
              <a:t>   Этот проект можно считать составной частью </a:t>
            </a:r>
            <a:r>
              <a:rPr lang="ru-RU" sz="2400" dirty="0" err="1" smtClean="0"/>
              <a:t>инноваци-онного</a:t>
            </a:r>
            <a:r>
              <a:rPr lang="ru-RU" sz="2400" dirty="0" smtClean="0"/>
              <a:t> комплексного проекта «</a:t>
            </a:r>
            <a:r>
              <a:rPr lang="ru-RU" sz="2400" dirty="0" err="1" smtClean="0"/>
              <a:t>Научно-Учебно-Производст--венный</a:t>
            </a:r>
            <a:r>
              <a:rPr lang="ru-RU" sz="2400" dirty="0" smtClean="0"/>
              <a:t> Экотехнопарк «ВОЗРОЖДЕНИЕ», посвященного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400" dirty="0" smtClean="0"/>
              <a:t>комплексному решению мусорной проблемы нашей страны.</a:t>
            </a:r>
          </a:p>
          <a:p>
            <a:r>
              <a:rPr lang="ru-RU" sz="2400" dirty="0" smtClean="0"/>
              <a:t> </a:t>
            </a:r>
          </a:p>
          <a:p>
            <a:endParaRPr lang="ru-RU" sz="2400" dirty="0" smtClean="0"/>
          </a:p>
          <a:p>
            <a:endParaRPr lang="en-US" sz="2400" b="1" dirty="0" smtClean="0"/>
          </a:p>
          <a:p>
            <a:r>
              <a:rPr lang="ru-RU" sz="2400" dirty="0" smtClean="0"/>
              <a:t>можно 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=""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algn="ctr">
              <a:spcBef>
                <a:spcPts val="0"/>
              </a:spcBef>
            </a:pPr>
            <a:r>
              <a:rPr lang="ru-RU" b="1" dirty="0" smtClean="0"/>
              <a:t>Проект решает проблему переработки </a:t>
            </a:r>
          </a:p>
          <a:p>
            <a:pPr algn="ctr">
              <a:spcBef>
                <a:spcPts val="0"/>
              </a:spcBef>
            </a:pPr>
            <a:r>
              <a:rPr lang="ru-RU" b="1" dirty="0" smtClean="0"/>
              <a:t>пищевых и сельскохозяйственных отходов</a:t>
            </a:r>
            <a:endParaRPr lang="ru-RU" b="1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=""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=""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60843" y="2909149"/>
            <a:ext cx="8793162" cy="7554912"/>
          </a:xfrm>
        </p:spPr>
        <p:txBody>
          <a:bodyPr/>
          <a:lstStyle/>
          <a:p>
            <a:r>
              <a:rPr lang="ru-RU" sz="2800" dirty="0" smtClean="0"/>
              <a:t>    Настоящий проект посвящен  одному из путей решения проблемы </a:t>
            </a:r>
            <a:r>
              <a:rPr lang="ru-RU" sz="2800" dirty="0" err="1" smtClean="0"/>
              <a:t>ненакопления</a:t>
            </a:r>
            <a:r>
              <a:rPr lang="ru-RU" sz="2800" dirty="0" smtClean="0"/>
              <a:t> на наших территориях  гниющих и отравляющих окружающую среду пищевых и сельскохозяйственных отходов путем  их полной переработки природоподобными экологически чистыми технологиями в полезную и востребованную продукцию.</a:t>
            </a:r>
          </a:p>
          <a:p>
            <a:r>
              <a:rPr lang="ru-RU" sz="2800" dirty="0" smtClean="0"/>
              <a:t>   Основным условием реализации этого решения является организация отдельного от остальных  сбора пищевых и сельскохозяйственных отходов в местах их производства с тем, чтобы не допустить попадание в них несвойственных им вредных веществ.</a:t>
            </a:r>
          </a:p>
          <a:p>
            <a:r>
              <a:rPr lang="ru-RU" sz="2800" dirty="0" smtClean="0"/>
              <a:t>   С этой целью перерабатывающие этот вид отходов предприятия желательно располагать непосредственно у мест производства этих отходов: предприятий общественного питания, птицефабрик,  свиноводческий ферм, </a:t>
            </a:r>
            <a:r>
              <a:rPr lang="ru-RU" sz="2800" dirty="0" err="1" smtClean="0"/>
              <a:t>агрохолдингов</a:t>
            </a:r>
            <a:r>
              <a:rPr lang="ru-RU" sz="2800" dirty="0" smtClean="0"/>
              <a:t>, </a:t>
            </a:r>
            <a:r>
              <a:rPr lang="ru-RU" sz="2800" dirty="0" err="1" smtClean="0"/>
              <a:t>плодово</a:t>
            </a:r>
            <a:r>
              <a:rPr lang="ru-RU" sz="2800" dirty="0" smtClean="0"/>
              <a:t>- овощных баз и т.д.</a:t>
            </a:r>
          </a:p>
          <a:p>
            <a:endParaRPr lang="ru-RU" sz="2800" dirty="0" smtClean="0"/>
          </a:p>
          <a:p>
            <a:endParaRPr lang="ru-RU" dirty="0" smtClean="0"/>
          </a:p>
        </p:txBody>
      </p:sp>
      <p:sp>
        <p:nvSpPr>
          <p:cNvPr id="15" name="Текст 14">
            <a:extLst>
              <a:ext uri="{FF2B5EF4-FFF2-40B4-BE49-F238E27FC236}">
                <a16:creationId xmlns=""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2800" dirty="0" smtClean="0"/>
              <a:t> Вариантов решения этой проблемы предостаточно, но отсутствие надлежащей компетенции у представителей служб, ответственных за её решение , не дает возможности  их реализовать.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800" dirty="0" smtClean="0"/>
              <a:t>    Применяемая в настоящее время в нашей стране организация так называемого раздельного сбора мусора не позволяет собирать пищевые и </a:t>
            </a:r>
            <a:r>
              <a:rPr lang="ru-RU" sz="2800" dirty="0" err="1" smtClean="0"/>
              <a:t>сельско-хозяйственные</a:t>
            </a:r>
            <a:r>
              <a:rPr lang="ru-RU" sz="2800" dirty="0" smtClean="0"/>
              <a:t> отходы отдельно от остальных, как это делают в ряде случаев в Китае, создавая для этого специализированный транспорт. Поэтому их компостирование при существующей системе сбора содержит все вредные примеси вроде тяжелых металлов и не позволяет использовать получаемый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800" dirty="0" smtClean="0"/>
              <a:t> таким образом «грунт» в сельском хозяйстве.</a:t>
            </a:r>
          </a:p>
          <a:p>
            <a:endParaRPr lang="ru-RU" sz="2800" dirty="0" smtClean="0"/>
          </a:p>
        </p:txBody>
      </p:sp>
      <p:sp>
        <p:nvSpPr>
          <p:cNvPr id="16" name="Текст 15">
            <a:extLst>
              <a:ext uri="{FF2B5EF4-FFF2-40B4-BE49-F238E27FC236}">
                <a16:creationId xmlns=""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b="1" dirty="0"/>
              <a:t>Почему существующих вариантов решения </a:t>
            </a:r>
            <a:br>
              <a:rPr lang="ru-RU" b="1" dirty="0"/>
            </a:br>
            <a:r>
              <a:rPr lang="ru-RU" b="1" dirty="0"/>
              <a:t>не достаточно?</a:t>
            </a:r>
          </a:p>
        </p:txBody>
      </p:sp>
    </p:spTree>
    <p:extLst>
      <p:ext uri="{BB962C8B-B14F-4D97-AF65-F5344CB8AC3E}">
        <p14:creationId xmlns=""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8761" y="1750658"/>
            <a:ext cx="9741216" cy="911090"/>
          </a:xfrm>
          <a:prstGeom prst="rect">
            <a:avLst/>
          </a:prstGeom>
        </p:spPr>
        <p:txBody>
          <a:bodyPr/>
          <a:lstStyle/>
          <a:p>
            <a:pPr algn="ctr">
              <a:buNone/>
            </a:pPr>
            <a:r>
              <a:rPr lang="ru-RU" b="1" dirty="0" smtClean="0"/>
              <a:t>Достоинства используемой проектом технологии</a:t>
            </a:r>
            <a:r>
              <a:rPr lang="ru-RU" sz="2800" b="1" dirty="0" smtClean="0"/>
              <a:t>.</a:t>
            </a:r>
            <a:endParaRPr lang="ru-RU" sz="2800" b="1" dirty="0"/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=""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4959" y="2344189"/>
            <a:ext cx="18424652" cy="9320072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dirty="0" smtClean="0"/>
              <a:t>   </a:t>
            </a:r>
            <a:r>
              <a:rPr lang="ru-RU" sz="2400" dirty="0" smtClean="0"/>
              <a:t>Настоящий проект посвящен созданию первой очереди экспериментального инсектария для проведения комплекса работ по селекции и адаптации мухи </a:t>
            </a:r>
            <a:r>
              <a:rPr lang="ru-RU" sz="2400" dirty="0" err="1" smtClean="0"/>
              <a:t>Hermetia</a:t>
            </a:r>
            <a:r>
              <a:rPr lang="ru-RU" sz="2400" dirty="0" smtClean="0"/>
              <a:t> </a:t>
            </a:r>
            <a:r>
              <a:rPr lang="ru-RU" sz="2400" dirty="0" err="1" smtClean="0"/>
              <a:t>illucens</a:t>
            </a:r>
            <a:r>
              <a:rPr lang="ru-RU" sz="2400" dirty="0" smtClean="0"/>
              <a:t> «Черная львинка» к переработке её личинками широкого спектра органических отходов, и является важной составной частью программы нашего творческого коллектива по созданию в Московской области Научно-Учебно-Производственного Экотехнопарка «ВОЗРОЖДЕНИЕ» в качестве опытно-производственной площадки для масштабного промышленного эксперимента по проведению сравнительным испытаний, доводке и совершенствованию отечественных технологий обращения с отходами.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400" dirty="0" smtClean="0"/>
              <a:t>   Личинки мухи «черная львинка» содержат около 40% протеина и около 40% жира, богаты кальцием и фосфором. Высушенные и перемолотые они могут с успехом заменить рыбную муку.  При этом мука, полученная из личинок, не токсична, не содержит условно-патогенных грибов и сальмонеллы.</a:t>
            </a:r>
          </a:p>
          <a:p>
            <a:pPr fontAlgn="base">
              <a:lnSpc>
                <a:spcPct val="100000"/>
              </a:lnSpc>
              <a:spcBef>
                <a:spcPts val="0"/>
              </a:spcBef>
            </a:pPr>
            <a:r>
              <a:rPr lang="ru-RU" sz="2400" dirty="0" smtClean="0"/>
              <a:t>   Одним из самых важных преимуществ данной технологии является ее безопасность для окружающей среды и человека, так как данный вид насекомых не является переносчиком инфекций. Кроме того, он не способен к выживанию в отсутствии необходимых условий (родиной мухи «черная львинка» является Южная Америка) и при попадании во внешнюю среду происходит гибель насекомого.</a:t>
            </a:r>
          </a:p>
          <a:p>
            <a:pPr fontAlgn="base">
              <a:lnSpc>
                <a:spcPct val="100000"/>
              </a:lnSpc>
              <a:spcBef>
                <a:spcPts val="0"/>
              </a:spcBef>
            </a:pPr>
            <a:r>
              <a:rPr lang="ru-RU" sz="2400" dirty="0" smtClean="0"/>
              <a:t>  Поэтому этот вид производства может безопасно располагаться в черте города, так как в нем  исключается попадание в окружающую среду опасных, вредных веществ, как в составе сточных вод, так и в составе вентиляционных выбросов.</a:t>
            </a:r>
          </a:p>
          <a:p>
            <a:pPr fontAlgn="base">
              <a:lnSpc>
                <a:spcPct val="100000"/>
              </a:lnSpc>
              <a:spcBef>
                <a:spcPts val="0"/>
              </a:spcBef>
            </a:pPr>
            <a:r>
              <a:rPr lang="ru-RU" sz="2400" dirty="0" smtClean="0"/>
              <a:t>  Несмотря на способность личинок выживать в сложных условиях, взрослые мухи довольно нежные создания - они мало летают как в пределах клеток инсектария, так и в дикой природе. Кроме того, они не кусаются и не потребляют пищу после вылупления из куколки, живут только 8-9 дней и потребляют только воду, используя, в качестве источника энергии для жизнедеятельности, накопленные в личиночной стадии запасы белка.</a:t>
            </a:r>
          </a:p>
          <a:p>
            <a:pPr fontAlgn="base">
              <a:lnSpc>
                <a:spcPct val="100000"/>
              </a:lnSpc>
              <a:spcBef>
                <a:spcPts val="0"/>
              </a:spcBef>
            </a:pPr>
            <a:r>
              <a:rPr lang="ru-RU" sz="2400" dirty="0" smtClean="0"/>
              <a:t>   Качественный хитин «черной львинки» имеет относительно высокую рыночную цену и процесс его извлечения может стать дополнительным (если не основным) источником дохода для предприятий, занимающихся переработкой органических отходов с помощью личинок мухи «черная львинка».  Хитин и </a:t>
            </a:r>
            <a:r>
              <a:rPr lang="ru-RU" sz="2400" dirty="0" err="1" smtClean="0"/>
              <a:t>хитозан</a:t>
            </a:r>
            <a:r>
              <a:rPr lang="ru-RU" sz="2400" dirty="0" smtClean="0"/>
              <a:t>, добываемый из панцирей морских ракообразных, широко используется в ряде стран для очистки сточных вод, ликвидации загрязнений различных сред тяжелыми металлами, а в медицине в качестве средства адресной доставки лекарств к клеткам, поврежденным злокачественными новообразованиями.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ru-RU" dirty="0" smtClean="0"/>
          </a:p>
          <a:p>
            <a:endParaRPr lang="ru-RU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algn="ctr">
              <a:buNone/>
            </a:pPr>
            <a:r>
              <a:rPr lang="ru-RU" sz="2800" b="1" dirty="0"/>
              <a:t>Рынок, на котором </a:t>
            </a:r>
            <a:r>
              <a:rPr lang="ru-RU" sz="2800" b="1" dirty="0" smtClean="0"/>
              <a:t>мы собираемся работать, </a:t>
            </a:r>
            <a:r>
              <a:rPr lang="ru-RU" sz="2800" b="1" dirty="0"/>
              <a:t>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=""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4895" y="2964702"/>
            <a:ext cx="18612183" cy="7554912"/>
          </a:xfrm>
        </p:spPr>
        <p:txBody>
          <a:bodyPr/>
          <a:lstStyle/>
          <a:p>
            <a:r>
              <a:rPr lang="ru-RU" dirty="0" smtClean="0"/>
              <a:t>   Недавно ФАО ООН оценивала емкость рынка съедобных насекомых в $400 млн. Руководитель Центра экономического прогнозирования </a:t>
            </a:r>
            <a:r>
              <a:rPr lang="ru-RU" dirty="0" err="1" smtClean="0"/>
              <a:t>Газпромбанка</a:t>
            </a:r>
            <a:r>
              <a:rPr lang="ru-RU" dirty="0" smtClean="0"/>
              <a:t> Дарья </a:t>
            </a:r>
            <a:r>
              <a:rPr lang="ru-RU" dirty="0" err="1" smtClean="0"/>
              <a:t>Снитко</a:t>
            </a:r>
            <a:r>
              <a:rPr lang="ru-RU" dirty="0" smtClean="0"/>
              <a:t> ссылается на данные организации </a:t>
            </a:r>
            <a:r>
              <a:rPr lang="ru-RU" dirty="0" err="1" smtClean="0"/>
              <a:t>International</a:t>
            </a:r>
            <a:r>
              <a:rPr lang="ru-RU" dirty="0" smtClean="0"/>
              <a:t> </a:t>
            </a:r>
            <a:r>
              <a:rPr lang="ru-RU" dirty="0" err="1" smtClean="0"/>
              <a:t>Platform</a:t>
            </a:r>
            <a:r>
              <a:rPr lang="ru-RU" dirty="0" smtClean="0"/>
              <a:t> </a:t>
            </a:r>
            <a:r>
              <a:rPr lang="ru-RU" dirty="0" err="1" smtClean="0"/>
              <a:t>of</a:t>
            </a:r>
            <a:r>
              <a:rPr lang="ru-RU" dirty="0" smtClean="0"/>
              <a:t> </a:t>
            </a:r>
            <a:r>
              <a:rPr lang="ru-RU" dirty="0" err="1" smtClean="0"/>
              <a:t>Insects</a:t>
            </a:r>
            <a:r>
              <a:rPr lang="ru-RU" dirty="0" smtClean="0"/>
              <a:t> </a:t>
            </a:r>
            <a:r>
              <a:rPr lang="ru-RU" dirty="0" err="1" smtClean="0"/>
              <a:t>for</a:t>
            </a:r>
            <a:r>
              <a:rPr lang="ru-RU" dirty="0" smtClean="0"/>
              <a:t> </a:t>
            </a:r>
            <a:r>
              <a:rPr lang="ru-RU" dirty="0" err="1" smtClean="0"/>
              <a:t>Food</a:t>
            </a:r>
            <a:r>
              <a:rPr lang="ru-RU" dirty="0" smtClean="0"/>
              <a:t> </a:t>
            </a:r>
            <a:r>
              <a:rPr lang="ru-RU" dirty="0" err="1" smtClean="0"/>
              <a:t>and</a:t>
            </a:r>
            <a:r>
              <a:rPr lang="ru-RU" dirty="0" smtClean="0"/>
              <a:t> </a:t>
            </a:r>
            <a:r>
              <a:rPr lang="ru-RU" dirty="0" err="1" smtClean="0"/>
              <a:t>Feed</a:t>
            </a:r>
            <a:r>
              <a:rPr lang="ru-RU" dirty="0" smtClean="0"/>
              <a:t> (IPIFF), из которых следует, что в 2018 году в мире было произведено 6 тыс. тонн насекомых для пищевого использования человеком. Даже в странах с развитой культурой потребления подобной пищи это незначительная доля в рационе, не сравнимая с сотнями миллионов тонн зерна, мяса и прочих традиционных продуктов, признает эксперт. Безусловными лидерами по числу употребляемых видов являются Таиланд, Лаос, Индонезия, Китай, Вьетнам, Мексика, Бразилия, Австралия. Но даже в США, Аргентине и ряде стран Западной Европы есть традиции употреблять насекомых в пищу, сообщает </a:t>
            </a:r>
            <a:r>
              <a:rPr lang="ru-RU" dirty="0" err="1" smtClean="0"/>
              <a:t>Снитко</a:t>
            </a:r>
            <a:r>
              <a:rPr lang="ru-RU" dirty="0" smtClean="0"/>
              <a:t>. Не едят насекомых (исключая случайное попадание в пищу людей) в Северной и Восточной Европе, России и странах бывшего СССР, некоторых странах Ближнего Востока. При этом эксперт напоминает, что большинство религий запрещают употребление насекомых, включая ислам, христианство и иудаизм.</a:t>
            </a:r>
          </a:p>
          <a:p>
            <a:r>
              <a:rPr lang="ru-RU" dirty="0" smtClean="0"/>
              <a:t>   Между тем ФАО прогнозирует рост рынка съедобных насекомых до $1,2 </a:t>
            </a:r>
            <a:r>
              <a:rPr lang="ru-RU" dirty="0" err="1" smtClean="0"/>
              <a:t>млрд</a:t>
            </a:r>
            <a:r>
              <a:rPr lang="ru-RU" dirty="0" smtClean="0"/>
              <a:t> к 2023 году. Наибольшая прибавка ожидается не за счет Азиатско-Тихоокеанского региона (где употребление в пищу насекомых является привычным делом), а как раз за счет Европы и Латинской Америки: буквально за пять лет они покажут почти трехкратный рост— со $170 </a:t>
            </a:r>
            <a:r>
              <a:rPr lang="ru-RU" dirty="0" err="1" smtClean="0"/>
              <a:t>млн</a:t>
            </a:r>
            <a:r>
              <a:rPr lang="ru-RU" dirty="0" smtClean="0"/>
              <a:t> до $500 млн. Да и в Северной Америке потребление оттого вида продукта вырастет более чем в три раза— до $154 млн. На традиционных потребителей — стран Азиатско-Тихоокеанского региона будет приходиться менее половины емкости рынка, $477 млн.</a:t>
            </a:r>
          </a:p>
          <a:p>
            <a:r>
              <a:rPr lang="ru-RU" dirty="0" smtClean="0"/>
              <a:t>   Согласно оценке ассоциации «ТП БиоТех2030», наиболее пригодными насекомыми для промышленного разведения считаются муха черная львинка, муха домашняя, саранча перелетная, саранча пустынная, сверчок домашний, сверчок </a:t>
            </a:r>
            <a:r>
              <a:rPr lang="ru-RU" dirty="0" err="1" smtClean="0"/>
              <a:t>двупятнистый</a:t>
            </a:r>
            <a:r>
              <a:rPr lang="ru-RU" dirty="0" smtClean="0"/>
              <a:t>, мучной хрущак большой, мучной хрущак бурый, </a:t>
            </a:r>
            <a:r>
              <a:rPr lang="ru-RU" dirty="0" err="1" smtClean="0"/>
              <a:t>зофобас</a:t>
            </a:r>
            <a:r>
              <a:rPr lang="ru-RU" dirty="0" smtClean="0"/>
              <a:t> и мраморный таракан. Одним из самых перспективных видов по скорости и количеству накопления биомассы, содержанию протеина и жира, показателям санитарно-эпидемиологической</a:t>
            </a:r>
            <a:r>
              <a:rPr lang="ru-RU" b="1" dirty="0" smtClean="0"/>
              <a:t>, </a:t>
            </a:r>
            <a:r>
              <a:rPr lang="ru-RU" dirty="0" smtClean="0"/>
              <a:t>экологической безопасности является черная львинка</a:t>
            </a:r>
            <a:r>
              <a:rPr lang="ru-RU" b="1" dirty="0" smtClean="0"/>
              <a:t>.</a:t>
            </a:r>
            <a:r>
              <a:rPr lang="ru-RU" dirty="0" smtClean="0"/>
              <a:t> </a:t>
            </a:r>
          </a:p>
          <a:p>
            <a:r>
              <a:rPr lang="ru-RU" dirty="0" smtClean="0"/>
              <a:t>   Растущий мировой спрос и снижение темпов производства рыбной муки приводят к ежегодному росту цен, которые скоро могут дойти до 2 000 USD за одну тонну. По этой причине многие производители более не могут полностью полагаться на одну только рыбную муку в рецептурах кормов и активно ищут достойную альтернативу для полной или частичной замены. По данным BCG, в мире пропадает или выбрасывается почти треть всех произведенных продуктов питания — примерно 1, 6 </a:t>
            </a:r>
            <a:r>
              <a:rPr lang="ru-RU" dirty="0" err="1" smtClean="0"/>
              <a:t>млрд</a:t>
            </a:r>
            <a:r>
              <a:rPr lang="ru-RU" dirty="0" smtClean="0"/>
              <a:t> тонн ежегодно.     Поэтому подобная переработка поможет существенно улучшить и экологическую, и экономическую ситуацию в мире. </a:t>
            </a:r>
          </a:p>
          <a:p>
            <a:r>
              <a:rPr lang="ru-RU" dirty="0" smtClean="0"/>
              <a:t>В нашей стране этот рынок находится в зачаточном состоянии. Только начинают создаваться малые предприятия и организовываться индивидуальные предприниматели, осваивающие эти технологии. На промышленное производство по переработке органических отходов при помощи личинок мухи «черная львинка» вышла компания «</a:t>
            </a:r>
            <a:r>
              <a:rPr lang="ru-RU" dirty="0" err="1" smtClean="0"/>
              <a:t>Энтопротэк</a:t>
            </a:r>
            <a:r>
              <a:rPr lang="ru-RU" dirty="0" smtClean="0"/>
              <a:t>» с производством в г. Пенза. Освоенная ею технология прошла все этапы лицензирования и в планах дальнейшего расширения производства кампания «</a:t>
            </a:r>
            <a:r>
              <a:rPr lang="ru-RU" dirty="0" err="1" smtClean="0"/>
              <a:t>Энтопротэк</a:t>
            </a:r>
            <a:r>
              <a:rPr lang="ru-RU" dirty="0" smtClean="0"/>
              <a:t>» рассчитывает до 2024 года открыть 7 заводов и только три из них на территории России. Реализация этих планов стала возможной при поддержке и содействии Израиля, куда сейчас переносится основной центр последующих исследований.     </a:t>
            </a:r>
          </a:p>
          <a:p>
            <a:r>
              <a:rPr lang="ru-RU" b="1" dirty="0" smtClean="0"/>
              <a:t>    </a:t>
            </a:r>
          </a:p>
        </p:txBody>
      </p:sp>
    </p:spTree>
    <p:extLst>
      <p:ext uri="{BB962C8B-B14F-4D97-AF65-F5344CB8AC3E}">
        <p14:creationId xmlns=""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9903" y="1436914"/>
            <a:ext cx="9741216" cy="1224834"/>
          </a:xfrm>
          <a:prstGeom prst="rect">
            <a:avLst/>
          </a:prstGeom>
        </p:spPr>
        <p:txBody>
          <a:bodyPr/>
          <a:lstStyle/>
          <a:p>
            <a:pPr algn="ctr">
              <a:buNone/>
            </a:pPr>
            <a:r>
              <a:rPr lang="ru-RU" sz="2800" b="1" dirty="0" smtClean="0"/>
              <a:t>Планируемые экономические показатели проекта</a:t>
            </a:r>
            <a:endParaRPr lang="ru-RU" sz="2800" b="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=""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03446" y="2046514"/>
            <a:ext cx="18424652" cy="8233084"/>
          </a:xfrm>
        </p:spPr>
        <p:txBody>
          <a:bodyPr/>
          <a:lstStyle/>
          <a:p>
            <a:r>
              <a:rPr lang="ru-RU" sz="2400" dirty="0" smtClean="0"/>
              <a:t>   Созданию настоящего проекта предшествовали экспериментальные и опытно-промышленные работы нашего объединенного творческого коллектива на опытном производстве в городе Киржаче и деревне Шуново Владимирской области по созданию и апробированию новых технологий биологической переработки пищевых и сельскохозяйственных отходов в очень важные продукты для повышения плодородия деградированных почв и развития экологически чистого сельскохозяйственного производства: «</a:t>
            </a:r>
            <a:r>
              <a:rPr lang="ru-RU" sz="2400" dirty="0" err="1" smtClean="0"/>
              <a:t>биогунт</a:t>
            </a:r>
            <a:r>
              <a:rPr lang="ru-RU" sz="2400" dirty="0" smtClean="0"/>
              <a:t>» и специализированные почвенные растворы. Полученные навыки позволили затем приступить к освоению новых технологий переработки этих отходов с применением личинок мухи «черная львинка».</a:t>
            </a:r>
          </a:p>
          <a:p>
            <a:r>
              <a:rPr lang="ru-RU" sz="2400" dirty="0" smtClean="0"/>
              <a:t>   С этой целью настоящим проектом мы приступаем к первому этапу организации в городе Долгопрудном на территории первого территориального научно-образовательного кластера высоких технологий «ФИЗТЕХ-ХХ</a:t>
            </a:r>
            <a:r>
              <a:rPr lang="en-US" sz="2400" dirty="0" smtClean="0"/>
              <a:t>I</a:t>
            </a:r>
            <a:r>
              <a:rPr lang="ru-RU" sz="2400" dirty="0" smtClean="0"/>
              <a:t>» Экспериментального инсектария по селекции и адаптации мухи «черная львинка» к переработке различного вида органических отходов при помощи её личинок, который должен одновременно стать школой подготовки молодых специалистов для дальнейшего тиражирования производств такого типа по всей территории нашей страны.</a:t>
            </a:r>
          </a:p>
          <a:p>
            <a:r>
              <a:rPr lang="ru-RU" sz="2400" dirty="0" smtClean="0"/>
              <a:t>   Общий объем затрат на обустройство помещений первой очереди Экспериментального инсектария и начала его эксплуатации в течение первого года составит  </a:t>
            </a:r>
            <a:r>
              <a:rPr lang="ru-RU" sz="2400" b="1" dirty="0" smtClean="0">
                <a:solidFill>
                  <a:srgbClr val="C00000"/>
                </a:solidFill>
              </a:rPr>
              <a:t>7 000 000  руб</a:t>
            </a:r>
            <a:r>
              <a:rPr lang="ru-RU" sz="2400" b="1" dirty="0" smtClean="0"/>
              <a:t>.  </a:t>
            </a:r>
            <a:r>
              <a:rPr lang="ru-RU" sz="2400" dirty="0" smtClean="0"/>
              <a:t>Ориентировочный объем затрат на полное обустройство и запуск в эксплуатацию Экспериментального инсектария оценивается в </a:t>
            </a:r>
            <a:r>
              <a:rPr lang="ru-RU" sz="2400" b="1" dirty="0" smtClean="0">
                <a:solidFill>
                  <a:srgbClr val="C00000"/>
                </a:solidFill>
              </a:rPr>
              <a:t>14 000 000 руб</a:t>
            </a:r>
            <a:r>
              <a:rPr lang="ru-RU" b="1" dirty="0" smtClean="0">
                <a:solidFill>
                  <a:srgbClr val="C00000"/>
                </a:solidFill>
              </a:rPr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400" b="1" dirty="0" smtClean="0"/>
              <a:t>    Планируемая  начальная проектная мощность  Экспериментального инсектария составит порядка </a:t>
            </a:r>
            <a:r>
              <a:rPr lang="ru-RU" sz="2400" b="1" dirty="0" smtClean="0">
                <a:solidFill>
                  <a:srgbClr val="C00000"/>
                </a:solidFill>
              </a:rPr>
              <a:t>500 грамм </a:t>
            </a:r>
            <a:r>
              <a:rPr lang="ru-RU" sz="2400" b="1" dirty="0" smtClean="0"/>
              <a:t>яиц  мухи «черная львинка» </a:t>
            </a:r>
            <a:r>
              <a:rPr lang="ru-RU" sz="2400" b="1" dirty="0" smtClean="0">
                <a:solidFill>
                  <a:srgbClr val="C00000"/>
                </a:solidFill>
              </a:rPr>
              <a:t>в сутки</a:t>
            </a:r>
            <a:r>
              <a:rPr lang="ru-RU" sz="2400" b="1" dirty="0" smtClean="0"/>
              <a:t>.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2400" b="1" dirty="0" smtClean="0"/>
              <a:t>В настоящее время рыночная стоимость этого продукта составляет в среднем </a:t>
            </a:r>
            <a:r>
              <a:rPr lang="ru-RU" sz="2400" b="1" dirty="0" smtClean="0">
                <a:solidFill>
                  <a:srgbClr val="C00000"/>
                </a:solidFill>
              </a:rPr>
              <a:t>250 руб./грамм</a:t>
            </a:r>
            <a:r>
              <a:rPr lang="ru-RU" sz="2400" b="1" dirty="0" smtClean="0"/>
              <a:t>,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2400" b="1" dirty="0" smtClean="0"/>
              <a:t>что может довести стоимость суточного объема реализации продукта до </a:t>
            </a:r>
            <a:r>
              <a:rPr lang="ru-RU" sz="2400" b="1" dirty="0" smtClean="0">
                <a:solidFill>
                  <a:srgbClr val="C00000"/>
                </a:solidFill>
              </a:rPr>
              <a:t>125 000 руб</a:t>
            </a:r>
            <a:r>
              <a:rPr lang="ru-RU" sz="2400" b="1" dirty="0" smtClean="0"/>
              <a:t>.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2400" b="1" dirty="0" smtClean="0"/>
              <a:t>Таким образом сумма месячного и годового объема реализации ориентировочно может составить порядка соответственно:</a:t>
            </a:r>
          </a:p>
          <a:p>
            <a:pPr algn="ctr"/>
            <a:r>
              <a:rPr lang="ru-RU" sz="2400" b="1" dirty="0" smtClean="0"/>
              <a:t>в месяц    </a:t>
            </a:r>
            <a:r>
              <a:rPr lang="ru-RU" sz="2800" b="1" dirty="0" smtClean="0">
                <a:solidFill>
                  <a:srgbClr val="C00000"/>
                </a:solidFill>
              </a:rPr>
              <a:t>3 750 000 руб</a:t>
            </a:r>
            <a:r>
              <a:rPr lang="ru-RU" sz="2400" b="1" dirty="0" smtClean="0"/>
              <a:t>.          в год   </a:t>
            </a:r>
            <a:r>
              <a:rPr lang="ru-RU" sz="2800" b="1" dirty="0" smtClean="0">
                <a:solidFill>
                  <a:srgbClr val="C00000"/>
                </a:solidFill>
              </a:rPr>
              <a:t>45 000 000 руб</a:t>
            </a:r>
            <a:r>
              <a:rPr lang="ru-RU" sz="2800" b="1" dirty="0" smtClean="0"/>
              <a:t>.</a:t>
            </a:r>
          </a:p>
          <a:p>
            <a:pPr algn="ctr"/>
            <a:r>
              <a:rPr lang="ru-RU" sz="2400" b="1" dirty="0" smtClean="0"/>
              <a:t>При годовых затратах производства </a:t>
            </a:r>
            <a:r>
              <a:rPr lang="ru-RU" sz="2800" b="1" dirty="0" smtClean="0">
                <a:solidFill>
                  <a:srgbClr val="C00000"/>
                </a:solidFill>
              </a:rPr>
              <a:t>10 000 000 руб</a:t>
            </a:r>
            <a:r>
              <a:rPr lang="ru-RU" sz="2800" b="1" dirty="0" smtClean="0"/>
              <a:t>. </a:t>
            </a:r>
            <a:r>
              <a:rPr lang="ru-RU" sz="2400" b="1" dirty="0" smtClean="0"/>
              <a:t>годовой доход составит </a:t>
            </a:r>
            <a:r>
              <a:rPr lang="ru-RU" sz="2800" b="1" dirty="0" smtClean="0">
                <a:solidFill>
                  <a:srgbClr val="C00000"/>
                </a:solidFill>
              </a:rPr>
              <a:t>35 000 000 руб</a:t>
            </a:r>
            <a:r>
              <a:rPr lang="ru-RU" sz="2800" b="1" dirty="0" smtClean="0"/>
              <a:t>.</a:t>
            </a:r>
          </a:p>
          <a:p>
            <a:endParaRPr lang="ru-RU" sz="2400" b="1" dirty="0" smtClean="0"/>
          </a:p>
          <a:p>
            <a:endParaRPr lang="ru-RU" b="1" dirty="0"/>
          </a:p>
        </p:txBody>
      </p:sp>
    </p:spTree>
    <p:extLst>
      <p:ext uri="{BB962C8B-B14F-4D97-AF65-F5344CB8AC3E}">
        <p14:creationId xmlns=""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9903" y="1436914"/>
            <a:ext cx="9741216" cy="1224834"/>
          </a:xfrm>
          <a:prstGeom prst="rect">
            <a:avLst/>
          </a:prstGeom>
        </p:spPr>
        <p:txBody>
          <a:bodyPr/>
          <a:lstStyle/>
          <a:p>
            <a:pPr algn="ctr">
              <a:buNone/>
            </a:pPr>
            <a:r>
              <a:rPr lang="ru-RU" sz="2800" b="1" dirty="0" smtClean="0"/>
              <a:t>Планируемые экономические показатели проекта</a:t>
            </a:r>
            <a:endParaRPr lang="ru-RU" sz="2800" b="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=""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03446" y="2046514"/>
            <a:ext cx="18424652" cy="8233084"/>
          </a:xfrm>
        </p:spPr>
        <p:txBody>
          <a:bodyPr/>
          <a:lstStyle/>
          <a:p>
            <a:pPr algn="ctr"/>
            <a:r>
              <a:rPr lang="ru-RU" sz="2400" dirty="0" smtClean="0"/>
              <a:t>    Но эти результаты могут быть получены при условии, что будут созданы и запущены в эксплуатацию производственные предприятия по биологической переработке органических отходов городских округов Долгопрудный и Раменское, запланированные созданием «Научно-Учебно-Производственного Экотехнопарка «ВОЗРОЖДЕНИЕ».  </a:t>
            </a:r>
          </a:p>
          <a:p>
            <a:r>
              <a:rPr lang="ru-RU" sz="2400" dirty="0" smtClean="0"/>
              <a:t>    Каждое из этих предприятий по биологической переработке пищевых и сельскохозяйственных отходов городов Долгопрудный и Раменское способно будет существенно улучшить экологическую обстановку на их территориях и принести доход в казну этих городов налоговыми отчислениями в результате успешного развития производств, ориентировочно по нижеследующим планируемым производственным показателям.</a:t>
            </a:r>
          </a:p>
          <a:p>
            <a:r>
              <a:rPr lang="ru-RU" sz="2400" dirty="0" smtClean="0"/>
              <a:t>                                                                </a:t>
            </a:r>
            <a:r>
              <a:rPr lang="ru-RU" sz="2400" b="1" dirty="0" smtClean="0"/>
              <a:t>Планируемые производственные показатели</a:t>
            </a:r>
            <a:endParaRPr lang="ru-RU" sz="2400" dirty="0" smtClean="0"/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2400" b="1" dirty="0" smtClean="0"/>
              <a:t> комплекса ускоренной биологической переработки пищевых отходов производительностью от 50 тонн в сутки 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2400" b="1" dirty="0" smtClean="0"/>
              <a:t>(при выходе на проектную мощность до 150 тонн в сутки)</a:t>
            </a:r>
            <a:endParaRPr lang="ru-RU" sz="2400" dirty="0" smtClean="0"/>
          </a:p>
          <a:p>
            <a:r>
              <a:rPr lang="ru-RU" sz="2400" b="1" dirty="0" smtClean="0"/>
              <a:t>Суточный выход товарной продукции при использовании метода биологической переработки органических отходов.</a:t>
            </a:r>
          </a:p>
          <a:p>
            <a:endParaRPr lang="ru-RU" sz="2400" b="1" dirty="0" smtClean="0"/>
          </a:p>
          <a:p>
            <a:pPr algn="ctr"/>
            <a:endParaRPr lang="ru-RU" sz="2400" dirty="0" smtClean="0"/>
          </a:p>
          <a:p>
            <a:endParaRPr lang="ru-RU" sz="2400" dirty="0" smtClean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160935" y="6291663"/>
          <a:ext cx="18258035" cy="4279282"/>
        </p:xfrm>
        <a:graphic>
          <a:graphicData uri="http://schemas.openxmlformats.org/drawingml/2006/table">
            <a:tbl>
              <a:tblPr firstRow="1" bandRow="1">
                <a:tableStyleId>{A88DF0FD-1832-459D-A4AA-4501EE5D750F}</a:tableStyleId>
              </a:tblPr>
              <a:tblGrid>
                <a:gridCol w="715991"/>
                <a:gridCol w="6232358"/>
                <a:gridCol w="3080084"/>
                <a:gridCol w="3753853"/>
                <a:gridCol w="4475749"/>
              </a:tblGrid>
              <a:tr h="758842">
                <a:tc>
                  <a:txBody>
                    <a:bodyPr/>
                    <a:lstStyle/>
                    <a:p>
                      <a:pPr marR="539750" indent="9017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ahoma"/>
                          <a:ea typeface="Calibri"/>
                          <a:cs typeface="Times New Roman"/>
                        </a:rPr>
                        <a:t>№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R="539750" indent="9017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ahoma"/>
                          <a:ea typeface="Calibri"/>
                          <a:cs typeface="Times New Roman"/>
                        </a:rPr>
                        <a:t>п</a:t>
                      </a:r>
                      <a:r>
                        <a:rPr lang="ru-RU" sz="1200" dirty="0">
                          <a:latin typeface="Tahoma"/>
                          <a:ea typeface="Calibri"/>
                          <a:cs typeface="Times New Roman"/>
                        </a:rPr>
                        <a:t>/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5397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ahoma"/>
                          <a:ea typeface="Calibri"/>
                          <a:cs typeface="Times New Roman"/>
                        </a:rPr>
                        <a:t>           </a:t>
                      </a:r>
                      <a:r>
                        <a:rPr lang="ru-RU" sz="2000" dirty="0" err="1">
                          <a:latin typeface="Tahoma"/>
                          <a:ea typeface="Calibri"/>
                          <a:cs typeface="Times New Roman"/>
                        </a:rPr>
                        <a:t>Наименовани</a:t>
                      </a:r>
                      <a:r>
                        <a:rPr lang="en-US" sz="2000" dirty="0">
                          <a:latin typeface="Tahoma"/>
                          <a:ea typeface="Calibri"/>
                          <a:cs typeface="Times New Roman"/>
                        </a:rPr>
                        <a:t>е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ahoma"/>
                          <a:ea typeface="Calibri"/>
                          <a:cs typeface="Times New Roman"/>
                        </a:rPr>
                        <a:t>     производимого товара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88720" algn="l"/>
                          <a:tab pos="1282065" algn="l"/>
                        </a:tabLst>
                      </a:pPr>
                      <a:r>
                        <a:rPr lang="ru-RU" sz="2000" dirty="0">
                          <a:latin typeface="Tahoma"/>
                          <a:ea typeface="Calibri"/>
                          <a:cs typeface="Times New Roman"/>
                        </a:rPr>
                        <a:t>    </a:t>
                      </a:r>
                      <a:r>
                        <a:rPr lang="ru-RU" sz="2000" dirty="0" smtClean="0">
                          <a:latin typeface="Tahoma"/>
                          <a:ea typeface="Calibri"/>
                          <a:cs typeface="Times New Roman"/>
                        </a:rPr>
                        <a:t>Выход продукции</a:t>
                      </a:r>
                      <a:r>
                        <a:rPr lang="ru-RU" sz="2000" dirty="0">
                          <a:latin typeface="Tahoma"/>
                          <a:ea typeface="Calibri"/>
                          <a:cs typeface="Times New Roman"/>
                        </a:rPr>
                        <a:t>,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282065" algn="l"/>
                        </a:tabLst>
                      </a:pPr>
                      <a:r>
                        <a:rPr lang="ru-RU" sz="2000" dirty="0">
                          <a:latin typeface="Tahoma"/>
                          <a:ea typeface="Calibri"/>
                          <a:cs typeface="Times New Roman"/>
                        </a:rPr>
                        <a:t>тонн/сутки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282065" algn="l"/>
                        </a:tabLst>
                      </a:pPr>
                      <a:r>
                        <a:rPr lang="ru-RU" sz="2000" dirty="0" smtClean="0">
                          <a:latin typeface="Tahoma"/>
                          <a:ea typeface="Calibri"/>
                          <a:cs typeface="Times New Roman"/>
                        </a:rPr>
                        <a:t>Стоимость  </a:t>
                      </a:r>
                      <a:r>
                        <a:rPr lang="ru-RU" sz="2000" dirty="0">
                          <a:latin typeface="Tahoma"/>
                          <a:ea typeface="Calibri"/>
                          <a:cs typeface="Times New Roman"/>
                        </a:rPr>
                        <a:t>единицы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282065" algn="l"/>
                        </a:tabLst>
                      </a:pPr>
                      <a:r>
                        <a:rPr lang="ru-RU" sz="2000" dirty="0">
                          <a:latin typeface="Tahoma"/>
                          <a:ea typeface="Calibri"/>
                          <a:cs typeface="Times New Roman"/>
                        </a:rPr>
                        <a:t>    </a:t>
                      </a:r>
                      <a:r>
                        <a:rPr lang="ru-RU" sz="2000" dirty="0" smtClean="0">
                          <a:latin typeface="Tahoma"/>
                          <a:ea typeface="Calibri"/>
                          <a:cs typeface="Times New Roman"/>
                        </a:rPr>
                        <a:t>продукции  руб.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0625" algn="l"/>
                          <a:tab pos="1282065" algn="l"/>
                        </a:tabLst>
                      </a:pPr>
                      <a:r>
                        <a:rPr lang="ru-RU" sz="2000" dirty="0">
                          <a:latin typeface="Tahoma"/>
                          <a:ea typeface="Calibri"/>
                          <a:cs typeface="Times New Roman"/>
                        </a:rPr>
                        <a:t>   Стоимость </a:t>
                      </a:r>
                      <a:r>
                        <a:rPr lang="ru-RU" sz="2000" dirty="0" smtClean="0">
                          <a:latin typeface="Tahoma"/>
                          <a:ea typeface="Calibri"/>
                          <a:cs typeface="Times New Roman"/>
                        </a:rPr>
                        <a:t> произведенного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282065" algn="l"/>
                        </a:tabLst>
                      </a:pPr>
                      <a:r>
                        <a:rPr lang="ru-RU" sz="2000" dirty="0">
                          <a:latin typeface="Tahoma"/>
                          <a:ea typeface="Calibri"/>
                          <a:cs typeface="Times New Roman"/>
                        </a:rPr>
                        <a:t>товара </a:t>
                      </a:r>
                      <a:r>
                        <a:rPr lang="ru-RU" sz="2000" dirty="0" smtClean="0">
                          <a:latin typeface="Tahoma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 err="1" smtClean="0">
                          <a:latin typeface="Tahoma"/>
                          <a:ea typeface="Calibri"/>
                          <a:cs typeface="Times New Roman"/>
                        </a:rPr>
                        <a:t>руб</a:t>
                      </a:r>
                      <a:r>
                        <a:rPr lang="ru-RU" sz="2000" dirty="0" smtClean="0">
                          <a:latin typeface="Tahoma"/>
                          <a:ea typeface="Calibri"/>
                          <a:cs typeface="Times New Roman"/>
                        </a:rPr>
                        <a:t>/</a:t>
                      </a:r>
                      <a:r>
                        <a:rPr lang="ru-RU" sz="2000" dirty="0" err="1" smtClean="0">
                          <a:latin typeface="Tahoma"/>
                          <a:ea typeface="Calibri"/>
                          <a:cs typeface="Times New Roman"/>
                        </a:rPr>
                        <a:t>сут</a:t>
                      </a:r>
                      <a:r>
                        <a:rPr lang="ru-RU" sz="2000" dirty="0">
                          <a:latin typeface="Tahoma"/>
                          <a:ea typeface="Calibri"/>
                          <a:cs typeface="Times New Roman"/>
                        </a:rPr>
                        <a:t>.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38460">
                <a:tc gridSpan="5">
                  <a:txBody>
                    <a:bodyPr/>
                    <a:lstStyle/>
                    <a:p>
                      <a:pPr indent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282065" algn="l"/>
                        </a:tabLst>
                      </a:pPr>
                      <a:r>
                        <a:rPr lang="ru-RU" sz="2000" b="1" dirty="0">
                          <a:latin typeface="Tahoma"/>
                          <a:ea typeface="Calibri"/>
                          <a:cs typeface="Times New Roman"/>
                        </a:rPr>
                        <a:t>                     </a:t>
                      </a:r>
                      <a:r>
                        <a:rPr lang="ru-RU" sz="2000" b="1" dirty="0" smtClean="0">
                          <a:latin typeface="Tahoma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b="1" dirty="0">
                          <a:latin typeface="Tahoma"/>
                          <a:ea typeface="Calibri"/>
                          <a:cs typeface="Times New Roman"/>
                        </a:rPr>
                        <a:t>Технологическая линия переработки сырья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282065" algn="l"/>
                        </a:tabLst>
                      </a:pPr>
                      <a:r>
                        <a:rPr lang="ru-RU" sz="2000" b="1" dirty="0">
                          <a:latin typeface="Tahoma"/>
                          <a:ea typeface="Calibri"/>
                          <a:cs typeface="Times New Roman"/>
                        </a:rPr>
                        <a:t>                       </a:t>
                      </a:r>
                      <a:r>
                        <a:rPr lang="ru-RU" sz="2000" b="1" dirty="0" err="1" smtClean="0">
                          <a:latin typeface="Tahoma"/>
                          <a:ea typeface="Calibri"/>
                          <a:cs typeface="Times New Roman"/>
                        </a:rPr>
                        <a:t>черноземообразующими</a:t>
                      </a:r>
                      <a:r>
                        <a:rPr lang="ru-RU" sz="2000" b="1" dirty="0" smtClean="0">
                          <a:latin typeface="Tahoma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b="1" dirty="0">
                          <a:latin typeface="Tahoma"/>
                          <a:ea typeface="Calibri"/>
                          <a:cs typeface="Times New Roman"/>
                        </a:rPr>
                        <a:t>организмами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8460">
                <a:tc>
                  <a:txBody>
                    <a:bodyPr/>
                    <a:lstStyle/>
                    <a:p>
                      <a:pPr marR="539750"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2000">
                          <a:latin typeface="Tahoma"/>
                          <a:ea typeface="Calibri"/>
                          <a:cs typeface="Times New Roman"/>
                        </a:rPr>
                        <a:t>1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539750"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2000" dirty="0" err="1">
                          <a:latin typeface="Tahoma"/>
                          <a:ea typeface="Calibri"/>
                          <a:cs typeface="Times New Roman"/>
                        </a:rPr>
                        <a:t>Черноземообразующие</a:t>
                      </a:r>
                      <a:r>
                        <a:rPr lang="ru-RU" sz="2000" dirty="0">
                          <a:latin typeface="Tahoma"/>
                          <a:ea typeface="Calibri"/>
                          <a:cs typeface="Times New Roman"/>
                        </a:rPr>
                        <a:t> организмы (ЧОР)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91465"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ahoma"/>
                          <a:ea typeface="Calibri"/>
                          <a:cs typeface="Times New Roman"/>
                        </a:rPr>
                        <a:t>    1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762635" algn="l"/>
                        </a:tabLst>
                      </a:pPr>
                      <a:r>
                        <a:rPr lang="ru-RU" sz="2000" dirty="0">
                          <a:latin typeface="Tahoma"/>
                          <a:ea typeface="Calibri"/>
                          <a:cs typeface="Times New Roman"/>
                        </a:rPr>
                        <a:t>  100 000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2000" dirty="0">
                          <a:latin typeface="Tahoma"/>
                          <a:ea typeface="Calibri"/>
                          <a:cs typeface="Times New Roman"/>
                        </a:rPr>
                        <a:t>     100 000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38460">
                <a:tc>
                  <a:txBody>
                    <a:bodyPr/>
                    <a:lstStyle/>
                    <a:p>
                      <a:pPr marR="539750"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2000">
                          <a:latin typeface="Tahoma"/>
                          <a:ea typeface="Calibri"/>
                          <a:cs typeface="Times New Roman"/>
                        </a:rPr>
                        <a:t>2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539750"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2000" dirty="0" err="1">
                          <a:latin typeface="Tahoma"/>
                          <a:ea typeface="Calibri"/>
                          <a:cs typeface="Times New Roman"/>
                        </a:rPr>
                        <a:t>Биогрунт</a:t>
                      </a:r>
                      <a:r>
                        <a:rPr lang="ru-RU" sz="2000" dirty="0">
                          <a:latin typeface="Tahoma"/>
                          <a:ea typeface="Calibri"/>
                          <a:cs typeface="Times New Roman"/>
                        </a:rPr>
                        <a:t> (</a:t>
                      </a:r>
                      <a:r>
                        <a:rPr lang="ru-RU" sz="2000" dirty="0" err="1">
                          <a:latin typeface="Tahoma"/>
                          <a:ea typeface="Calibri"/>
                          <a:cs typeface="Times New Roman"/>
                        </a:rPr>
                        <a:t>экочернозем+ЧОР</a:t>
                      </a:r>
                      <a:r>
                        <a:rPr lang="ru-RU" sz="2000" dirty="0">
                          <a:latin typeface="Tahoma"/>
                          <a:ea typeface="Calibri"/>
                          <a:cs typeface="Times New Roman"/>
                        </a:rPr>
                        <a:t>)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1805" algn="l"/>
                        </a:tabLst>
                      </a:pPr>
                      <a:r>
                        <a:rPr lang="ru-RU" sz="2000">
                          <a:latin typeface="Tahoma"/>
                          <a:ea typeface="Calibri"/>
                          <a:cs typeface="Times New Roman"/>
                        </a:rPr>
                        <a:t>3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2000" dirty="0">
                          <a:latin typeface="Tahoma"/>
                          <a:ea typeface="Calibri"/>
                          <a:cs typeface="Times New Roman"/>
                        </a:rPr>
                        <a:t>    5 000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2000" dirty="0">
                          <a:latin typeface="Tahoma"/>
                          <a:ea typeface="Calibri"/>
                          <a:cs typeface="Times New Roman"/>
                        </a:rPr>
                        <a:t>     150 000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65240">
                <a:tc>
                  <a:txBody>
                    <a:bodyPr/>
                    <a:lstStyle/>
                    <a:p>
                      <a:pPr marR="539750"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endParaRPr lang="ru-RU" sz="2000">
                        <a:latin typeface="Tahoma"/>
                        <a:ea typeface="Calibri"/>
                        <a:cs typeface="Times New Roman"/>
                      </a:endParaRPr>
                    </a:p>
                    <a:p>
                      <a:pPr marR="539750"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2000">
                          <a:latin typeface="Tahoma"/>
                          <a:ea typeface="Calibri"/>
                          <a:cs typeface="Times New Roman"/>
                        </a:rPr>
                        <a:t>3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63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2000" dirty="0">
                          <a:latin typeface="Tahoma"/>
                          <a:ea typeface="Calibri"/>
                          <a:cs typeface="Times New Roman"/>
                        </a:rPr>
                        <a:t>Специализированные </a:t>
                      </a:r>
                      <a:r>
                        <a:rPr lang="ru-RU" sz="2000" dirty="0" smtClean="0">
                          <a:latin typeface="Tahoma"/>
                          <a:ea typeface="Calibri"/>
                          <a:cs typeface="Times New Roman"/>
                        </a:rPr>
                        <a:t>биологические </a:t>
                      </a:r>
                      <a:r>
                        <a:rPr lang="ru-RU" sz="2000" dirty="0">
                          <a:latin typeface="Tahoma"/>
                          <a:ea typeface="Calibri"/>
                          <a:cs typeface="Times New Roman"/>
                        </a:rPr>
                        <a:t>растворы на базе </a:t>
                      </a:r>
                      <a:r>
                        <a:rPr lang="ru-RU" sz="2000" dirty="0" smtClean="0">
                          <a:latin typeface="Tahoma"/>
                          <a:ea typeface="Calibri"/>
                          <a:cs typeface="Times New Roman"/>
                        </a:rPr>
                        <a:t>концентрированного  </a:t>
                      </a:r>
                      <a:r>
                        <a:rPr lang="ru-RU" sz="2000" dirty="0">
                          <a:latin typeface="Tahoma"/>
                          <a:ea typeface="Calibri"/>
                          <a:cs typeface="Times New Roman"/>
                        </a:rPr>
                        <a:t>почвенного раствора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539750"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endParaRPr lang="ru-RU" sz="2000" dirty="0">
                        <a:latin typeface="Tahoma"/>
                        <a:ea typeface="Calibri"/>
                        <a:cs typeface="Times New Roman"/>
                      </a:endParaRPr>
                    </a:p>
                    <a:p>
                      <a:pPr marR="21590"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73100" algn="l"/>
                        </a:tabLst>
                      </a:pPr>
                      <a:r>
                        <a:rPr lang="ru-RU" sz="2000" dirty="0">
                          <a:latin typeface="Tahoma"/>
                          <a:ea typeface="Calibri"/>
                          <a:cs typeface="Times New Roman"/>
                        </a:rPr>
                        <a:t>5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539750"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endParaRPr lang="ru-RU" sz="2000" dirty="0">
                        <a:latin typeface="Tahoma"/>
                        <a:ea typeface="Calibri"/>
                        <a:cs typeface="Times New Roman"/>
                      </a:endParaRPr>
                    </a:p>
                    <a:p>
                      <a:pPr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2000" dirty="0">
                          <a:latin typeface="Tahoma"/>
                          <a:ea typeface="Calibri"/>
                          <a:cs typeface="Times New Roman"/>
                        </a:rPr>
                        <a:t>   50 000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539750"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endParaRPr lang="ru-RU" sz="2000" dirty="0">
                        <a:latin typeface="Tahoma"/>
                        <a:ea typeface="Calibri"/>
                        <a:cs typeface="Times New Roman"/>
                      </a:endParaRPr>
                    </a:p>
                    <a:p>
                      <a:pPr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2000" dirty="0">
                          <a:latin typeface="Tahoma"/>
                          <a:ea typeface="Calibri"/>
                          <a:cs typeface="Times New Roman"/>
                        </a:rPr>
                        <a:t>     250 000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54123">
                <a:tc gridSpan="5">
                  <a:txBody>
                    <a:bodyPr/>
                    <a:lstStyle/>
                    <a:p>
                      <a:pPr indent="635">
                        <a:lnSpc>
                          <a:spcPct val="115000"/>
                        </a:lnSpc>
                        <a:spcAft>
                          <a:spcPts val="600"/>
                        </a:spcAft>
                        <a:tabLst>
                          <a:tab pos="90170" algn="l"/>
                        </a:tabLst>
                      </a:pPr>
                      <a:r>
                        <a:rPr lang="ru-RU" sz="2000" dirty="0">
                          <a:latin typeface="Tahoma"/>
                          <a:ea typeface="Calibri"/>
                          <a:cs typeface="Times New Roman"/>
                        </a:rPr>
                        <a:t>                                                </a:t>
                      </a:r>
                      <a:r>
                        <a:rPr lang="ru-RU" sz="2000" dirty="0" smtClean="0">
                          <a:latin typeface="Tahoma"/>
                          <a:ea typeface="Calibri"/>
                          <a:cs typeface="Times New Roman"/>
                        </a:rPr>
                        <a:t>                                       </a:t>
                      </a:r>
                      <a:r>
                        <a:rPr lang="ru-RU" sz="2000" b="1" dirty="0">
                          <a:latin typeface="Tahoma"/>
                          <a:ea typeface="Calibri"/>
                          <a:cs typeface="Times New Roman"/>
                        </a:rPr>
                        <a:t>Итого:        9 тонн                         </a:t>
                      </a:r>
                      <a:r>
                        <a:rPr lang="ru-RU" sz="2000" b="1" dirty="0" smtClean="0">
                          <a:latin typeface="Tahoma"/>
                          <a:ea typeface="Calibri"/>
                          <a:cs typeface="Times New Roman"/>
                        </a:rPr>
                        <a:t>                                                             </a:t>
                      </a:r>
                      <a:r>
                        <a:rPr lang="ru-RU" sz="2000" b="1" dirty="0">
                          <a:latin typeface="Tahoma"/>
                          <a:ea typeface="Calibri"/>
                          <a:cs typeface="Times New Roman"/>
                        </a:rPr>
                        <a:t>500 000 </a:t>
                      </a:r>
                      <a:r>
                        <a:rPr lang="ru-RU" sz="2000" b="1" dirty="0" err="1">
                          <a:latin typeface="Tahoma"/>
                          <a:ea typeface="Calibri"/>
                          <a:cs typeface="Times New Roman"/>
                        </a:rPr>
                        <a:t>руб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635">
                        <a:lnSpc>
                          <a:spcPct val="115000"/>
                        </a:lnSpc>
                        <a:spcAft>
                          <a:spcPts val="600"/>
                        </a:spcAft>
                        <a:tabLst>
                          <a:tab pos="90170" algn="l"/>
                        </a:tabLst>
                      </a:pPr>
                      <a:r>
                        <a:rPr lang="ru-RU" sz="2000" b="1" dirty="0">
                          <a:latin typeface="Tahoma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2000" b="1" dirty="0" smtClean="0">
                          <a:latin typeface="Tahoma"/>
                          <a:ea typeface="Calibri"/>
                          <a:cs typeface="Times New Roman"/>
                        </a:rPr>
                        <a:t>                                                                Предполагаемый </a:t>
                      </a:r>
                      <a:r>
                        <a:rPr lang="ru-RU" sz="2000" b="1" dirty="0">
                          <a:latin typeface="Tahoma"/>
                          <a:ea typeface="Calibri"/>
                          <a:cs typeface="Times New Roman"/>
                        </a:rPr>
                        <a:t>годовой объем продаж составит:  </a:t>
                      </a:r>
                      <a:r>
                        <a:rPr lang="ru-RU" sz="2000" b="1" dirty="0">
                          <a:solidFill>
                            <a:srgbClr val="C00000"/>
                          </a:solidFill>
                          <a:latin typeface="Tahoma"/>
                          <a:ea typeface="Calibri"/>
                          <a:cs typeface="Times New Roman"/>
                        </a:rPr>
                        <a:t>182 500 000 </a:t>
                      </a:r>
                      <a:r>
                        <a:rPr lang="ru-RU" sz="2000" b="1" dirty="0" err="1">
                          <a:solidFill>
                            <a:srgbClr val="C00000"/>
                          </a:solidFill>
                          <a:latin typeface="Tahoma"/>
                          <a:ea typeface="Calibri"/>
                          <a:cs typeface="Times New Roman"/>
                        </a:rPr>
                        <a:t>руб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546277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40853" y="0"/>
            <a:ext cx="9741216" cy="7689833"/>
          </a:xfrm>
          <a:prstGeom prst="rect">
            <a:avLst/>
          </a:prstGeom>
        </p:spPr>
        <p:txBody>
          <a:bodyPr/>
          <a:lstStyle/>
          <a:p>
            <a:pPr algn="ctr">
              <a:buNone/>
            </a:pPr>
            <a:r>
              <a:rPr lang="ru-RU" sz="2800" b="1" dirty="0" smtClean="0"/>
              <a:t>Планируемые экономические показатели проекта</a:t>
            </a:r>
            <a:endParaRPr lang="ru-RU" sz="2800" b="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475489" y="488706"/>
            <a:ext cx="8173212" cy="45719"/>
          </a:xfrm>
          <a:prstGeom prst="rect">
            <a:avLst/>
          </a:prstGeom>
        </p:spPr>
        <p:txBody>
          <a:bodyPr/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=""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03446" y="2046514"/>
            <a:ext cx="18424652" cy="8233084"/>
          </a:xfrm>
        </p:spPr>
        <p:txBody>
          <a:bodyPr/>
          <a:lstStyle/>
          <a:p>
            <a:r>
              <a:rPr lang="ru-RU" sz="2400" dirty="0" smtClean="0"/>
              <a:t>    </a:t>
            </a:r>
          </a:p>
          <a:p>
            <a:endParaRPr lang="ru-RU" sz="2400" dirty="0" smtClean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762250" y="2104673"/>
          <a:ext cx="14370719" cy="5321744"/>
        </p:xfrm>
        <a:graphic>
          <a:graphicData uri="http://schemas.openxmlformats.org/drawingml/2006/table">
            <a:tbl>
              <a:tblPr firstRow="1" bandRow="1">
                <a:tableStyleId>{A88DF0FD-1832-459D-A4AA-4501EE5D750F}</a:tableStyleId>
              </a:tblPr>
              <a:tblGrid>
                <a:gridCol w="1371600"/>
                <a:gridCol w="6492986"/>
                <a:gridCol w="2168711"/>
                <a:gridCol w="2168711"/>
                <a:gridCol w="2168711"/>
              </a:tblGrid>
              <a:tr h="434732">
                <a:tc gridSpan="5">
                  <a:txBody>
                    <a:bodyPr/>
                    <a:lstStyle/>
                    <a:p>
                      <a:pPr marR="539750"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2000" b="1" dirty="0">
                          <a:latin typeface="Tahoma"/>
                          <a:ea typeface="Calibri"/>
                          <a:cs typeface="Times New Roman"/>
                        </a:rPr>
                        <a:t>Технологическая линия переработки сырья личинками мухи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R="539750"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2000" b="1" dirty="0">
                          <a:latin typeface="Tahoma"/>
                          <a:ea typeface="Calibri"/>
                          <a:cs typeface="Times New Roman"/>
                        </a:rPr>
                        <a:t>«черная львинка» (</a:t>
                      </a:r>
                      <a:r>
                        <a:rPr lang="ru-RU" sz="2000" b="1" dirty="0" err="1">
                          <a:solidFill>
                            <a:srgbClr val="212121"/>
                          </a:solidFill>
                          <a:latin typeface="Tahoma"/>
                          <a:ea typeface="Calibri"/>
                          <a:cs typeface="Times New Roman"/>
                        </a:rPr>
                        <a:t>Hermetia</a:t>
                      </a:r>
                      <a:r>
                        <a:rPr lang="ru-RU" sz="2000" b="1" dirty="0">
                          <a:solidFill>
                            <a:srgbClr val="212121"/>
                          </a:solidFill>
                          <a:latin typeface="Tahoma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212121"/>
                          </a:solidFill>
                          <a:latin typeface="Tahoma"/>
                          <a:ea typeface="Calibri"/>
                          <a:cs typeface="Times New Roman"/>
                        </a:rPr>
                        <a:t>illucens</a:t>
                      </a:r>
                      <a:r>
                        <a:rPr lang="ru-RU" sz="2000" b="1" dirty="0">
                          <a:solidFill>
                            <a:srgbClr val="212121"/>
                          </a:solidFill>
                          <a:latin typeface="Tahoma"/>
                          <a:ea typeface="Calibri"/>
                          <a:cs typeface="Times New Roman"/>
                        </a:rPr>
                        <a:t>)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3278">
                <a:tc gridSpan="5">
                  <a:txBody>
                    <a:bodyPr/>
                    <a:lstStyle/>
                    <a:p>
                      <a:pPr marR="540385" indent="635" algn="ctr">
                        <a:lnSpc>
                          <a:spcPct val="115000"/>
                        </a:lnSpc>
                        <a:spcAft>
                          <a:spcPts val="600"/>
                        </a:spcAft>
                        <a:tabLst>
                          <a:tab pos="90170" algn="l"/>
                        </a:tabLst>
                      </a:pPr>
                      <a:r>
                        <a:rPr lang="ru-RU" sz="2000" b="1" dirty="0">
                          <a:latin typeface="Tahoma"/>
                          <a:ea typeface="Calibri"/>
                          <a:cs typeface="Times New Roman"/>
                        </a:rPr>
                        <a:t>1.Вариант без глубокой переработки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3278">
                <a:tc>
                  <a:txBody>
                    <a:bodyPr/>
                    <a:lstStyle/>
                    <a:p>
                      <a:pPr marR="539750"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2000" dirty="0">
                          <a:latin typeface="Tahoma"/>
                          <a:ea typeface="Calibri"/>
                          <a:cs typeface="Times New Roman"/>
                        </a:rPr>
                        <a:t>4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539750"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2000" dirty="0">
                          <a:latin typeface="Tahoma"/>
                          <a:ea typeface="Calibri"/>
                          <a:cs typeface="Times New Roman"/>
                        </a:rPr>
                        <a:t>Личинка замороженная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2000" dirty="0">
                          <a:latin typeface="Tahoma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 smtClean="0">
                          <a:latin typeface="Tahoma"/>
                          <a:ea typeface="Calibri"/>
                          <a:cs typeface="Times New Roman"/>
                        </a:rPr>
                        <a:t>10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2000">
                          <a:latin typeface="Tahoma"/>
                          <a:ea typeface="Calibri"/>
                          <a:cs typeface="Times New Roman"/>
                        </a:rPr>
                        <a:t>40 000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539750"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2000">
                          <a:latin typeface="Tahoma"/>
                          <a:ea typeface="Calibri"/>
                          <a:cs typeface="Times New Roman"/>
                        </a:rPr>
                        <a:t>400 000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3278">
                <a:tc>
                  <a:txBody>
                    <a:bodyPr/>
                    <a:lstStyle/>
                    <a:p>
                      <a:pPr marR="539750"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2000" dirty="0">
                          <a:latin typeface="Tahoma"/>
                          <a:ea typeface="Calibri"/>
                          <a:cs typeface="Times New Roman"/>
                        </a:rPr>
                        <a:t>5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539750"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2000" dirty="0" err="1">
                          <a:latin typeface="Tahoma"/>
                          <a:ea typeface="Calibri"/>
                          <a:cs typeface="Times New Roman"/>
                        </a:rPr>
                        <a:t>Зоогумус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2000" dirty="0">
                          <a:latin typeface="Tahoma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2000" dirty="0" smtClean="0">
                          <a:latin typeface="Tahoma"/>
                          <a:ea typeface="Calibri"/>
                          <a:cs typeface="Times New Roman"/>
                        </a:rPr>
                        <a:t>25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2000">
                          <a:latin typeface="Tahoma"/>
                          <a:ea typeface="Calibri"/>
                          <a:cs typeface="Times New Roman"/>
                        </a:rPr>
                        <a:t>  2 000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539750"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2000">
                          <a:latin typeface="Tahoma"/>
                          <a:ea typeface="Calibri"/>
                          <a:cs typeface="Times New Roman"/>
                        </a:rPr>
                        <a:t>50 000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3278">
                <a:tc>
                  <a:txBody>
                    <a:bodyPr/>
                    <a:lstStyle/>
                    <a:p>
                      <a:pPr marR="539750"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2000" dirty="0">
                          <a:latin typeface="Tahoma"/>
                          <a:ea typeface="Calibri"/>
                          <a:cs typeface="Times New Roman"/>
                        </a:rPr>
                        <a:t>6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539750"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2000">
                          <a:latin typeface="Tahoma"/>
                          <a:ea typeface="Calibri"/>
                          <a:cs typeface="Times New Roman"/>
                        </a:rPr>
                        <a:t>Органические гуматы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942975" algn="l"/>
                        </a:tabLst>
                      </a:pPr>
                      <a:r>
                        <a:rPr lang="ru-RU" sz="2000" dirty="0">
                          <a:latin typeface="Tahoma"/>
                          <a:ea typeface="Calibri"/>
                          <a:cs typeface="Times New Roman"/>
                        </a:rPr>
                        <a:t>    </a:t>
                      </a:r>
                      <a:r>
                        <a:rPr lang="ru-RU" sz="2000" dirty="0" smtClean="0">
                          <a:latin typeface="Tahoma"/>
                          <a:ea typeface="Calibri"/>
                          <a:cs typeface="Times New Roman"/>
                        </a:rPr>
                        <a:t>5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2000" dirty="0">
                          <a:latin typeface="Tahoma"/>
                          <a:ea typeface="Calibri"/>
                          <a:cs typeface="Times New Roman"/>
                        </a:rPr>
                        <a:t>25 000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539750"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2000">
                          <a:latin typeface="Tahoma"/>
                          <a:ea typeface="Calibri"/>
                          <a:cs typeface="Times New Roman"/>
                        </a:rPr>
                        <a:t>125 000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3278">
                <a:tc>
                  <a:txBody>
                    <a:bodyPr/>
                    <a:lstStyle/>
                    <a:p>
                      <a:pPr marR="539750"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2000" dirty="0">
                          <a:latin typeface="Tahoma"/>
                          <a:ea typeface="Calibri"/>
                          <a:cs typeface="Times New Roman"/>
                        </a:rPr>
                        <a:t>7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539750"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2000">
                          <a:latin typeface="Tahoma"/>
                          <a:ea typeface="Calibri"/>
                          <a:cs typeface="Times New Roman"/>
                        </a:rPr>
                        <a:t>Хвосты для пилет или топлива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942975" algn="l"/>
                        </a:tabLst>
                      </a:pPr>
                      <a:r>
                        <a:rPr lang="ru-RU" sz="2000" dirty="0">
                          <a:latin typeface="Tahoma"/>
                          <a:ea typeface="Calibri"/>
                          <a:cs typeface="Times New Roman"/>
                        </a:rPr>
                        <a:t>    </a:t>
                      </a:r>
                      <a:r>
                        <a:rPr lang="ru-RU" sz="2000" dirty="0" smtClean="0">
                          <a:latin typeface="Tahoma"/>
                          <a:ea typeface="Calibri"/>
                          <a:cs typeface="Times New Roman"/>
                        </a:rPr>
                        <a:t>4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2000">
                          <a:latin typeface="Tahoma"/>
                          <a:ea typeface="Calibri"/>
                          <a:cs typeface="Times New Roman"/>
                        </a:rPr>
                        <a:t>  1 000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539750"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2000">
                          <a:latin typeface="Tahoma"/>
                          <a:ea typeface="Calibri"/>
                          <a:cs typeface="Times New Roman"/>
                        </a:rPr>
                        <a:t>4 000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13488">
                <a:tc gridSpan="5">
                  <a:txBody>
                    <a:bodyPr/>
                    <a:lstStyle/>
                    <a:p>
                      <a:pPr indent="635" algn="ctr">
                        <a:lnSpc>
                          <a:spcPct val="115000"/>
                        </a:lnSpc>
                        <a:spcAft>
                          <a:spcPts val="600"/>
                        </a:spcAft>
                        <a:tabLst>
                          <a:tab pos="90170" algn="l"/>
                        </a:tabLst>
                      </a:pPr>
                      <a:r>
                        <a:rPr lang="ru-RU" sz="2000" b="1" dirty="0">
                          <a:latin typeface="Tahoma"/>
                          <a:ea typeface="Calibri"/>
                          <a:cs typeface="Times New Roman"/>
                        </a:rPr>
                        <a:t>                                                  Итого:</a:t>
                      </a:r>
                      <a:r>
                        <a:rPr lang="ru-RU" sz="2000" dirty="0">
                          <a:latin typeface="Tahoma"/>
                          <a:ea typeface="Calibri"/>
                          <a:cs typeface="Times New Roman"/>
                        </a:rPr>
                        <a:t>        </a:t>
                      </a:r>
                      <a:r>
                        <a:rPr lang="ru-RU" sz="2000" dirty="0" smtClean="0">
                          <a:latin typeface="Tahoma"/>
                          <a:ea typeface="Calibri"/>
                          <a:cs typeface="Times New Roman"/>
                        </a:rPr>
                        <a:t>                      </a:t>
                      </a:r>
                      <a:r>
                        <a:rPr lang="ru-RU" sz="2000" b="1" dirty="0" smtClean="0">
                          <a:latin typeface="Tahoma"/>
                          <a:ea typeface="Calibri"/>
                          <a:cs typeface="Times New Roman"/>
                        </a:rPr>
                        <a:t>44 </a:t>
                      </a:r>
                      <a:r>
                        <a:rPr lang="ru-RU" sz="2000" b="1" dirty="0">
                          <a:latin typeface="Tahoma"/>
                          <a:ea typeface="Calibri"/>
                          <a:cs typeface="Times New Roman"/>
                        </a:rPr>
                        <a:t>тонны                         </a:t>
                      </a:r>
                      <a:r>
                        <a:rPr lang="ru-RU" sz="2000" b="1" dirty="0" smtClean="0">
                          <a:latin typeface="Tahoma"/>
                          <a:ea typeface="Calibri"/>
                          <a:cs typeface="Times New Roman"/>
                        </a:rPr>
                        <a:t>          579 </a:t>
                      </a:r>
                      <a:r>
                        <a:rPr lang="ru-RU" sz="2000" b="1" dirty="0">
                          <a:latin typeface="Tahoma"/>
                          <a:ea typeface="Calibri"/>
                          <a:cs typeface="Times New Roman"/>
                        </a:rPr>
                        <a:t>000 </a:t>
                      </a:r>
                      <a:r>
                        <a:rPr lang="ru-RU" sz="2000" b="1" dirty="0" err="1">
                          <a:latin typeface="Tahoma"/>
                          <a:ea typeface="Calibri"/>
                          <a:cs typeface="Times New Roman"/>
                        </a:rPr>
                        <a:t>руб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635" algn="ctr">
                        <a:lnSpc>
                          <a:spcPct val="115000"/>
                        </a:lnSpc>
                        <a:spcAft>
                          <a:spcPts val="600"/>
                        </a:spcAft>
                        <a:tabLst>
                          <a:tab pos="90170" algn="l"/>
                        </a:tabLst>
                      </a:pPr>
                      <a:r>
                        <a:rPr lang="ru-RU" sz="2000" b="1" dirty="0">
                          <a:latin typeface="Tahoma"/>
                          <a:ea typeface="Calibri"/>
                          <a:cs typeface="Times New Roman"/>
                        </a:rPr>
                        <a:t> Предполагаемый годовой объем продаж составит:  </a:t>
                      </a:r>
                      <a:r>
                        <a:rPr lang="ru-RU" sz="2000" b="1" dirty="0">
                          <a:solidFill>
                            <a:srgbClr val="C00000"/>
                          </a:solidFill>
                          <a:latin typeface="Tahoma"/>
                          <a:ea typeface="Calibri"/>
                          <a:cs typeface="Times New Roman"/>
                        </a:rPr>
                        <a:t>211 335 000 </a:t>
                      </a:r>
                      <a:r>
                        <a:rPr lang="ru-RU" sz="2000" b="1" dirty="0" err="1">
                          <a:solidFill>
                            <a:srgbClr val="C00000"/>
                          </a:solidFill>
                          <a:latin typeface="Tahoma"/>
                          <a:ea typeface="Calibri"/>
                          <a:cs typeface="Times New Roman"/>
                        </a:rPr>
                        <a:t>руб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3278">
                <a:tc gridSpan="5">
                  <a:txBody>
                    <a:bodyPr/>
                    <a:lstStyle/>
                    <a:p>
                      <a:pPr marR="540385" indent="635" algn="ctr">
                        <a:lnSpc>
                          <a:spcPct val="115000"/>
                        </a:lnSpc>
                        <a:spcAft>
                          <a:spcPts val="600"/>
                        </a:spcAft>
                        <a:tabLst>
                          <a:tab pos="90170" algn="l"/>
                        </a:tabLst>
                      </a:pPr>
                      <a:r>
                        <a:rPr lang="ru-RU" sz="2000" b="1" dirty="0">
                          <a:latin typeface="Tahoma"/>
                          <a:ea typeface="Calibri"/>
                          <a:cs typeface="Times New Roman"/>
                        </a:rPr>
                        <a:t>2.Вариант с глубокой переработкой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3278">
                <a:tc>
                  <a:txBody>
                    <a:bodyPr/>
                    <a:lstStyle/>
                    <a:p>
                      <a:pPr marR="539750"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2000">
                          <a:latin typeface="Tahoma"/>
                          <a:ea typeface="Calibri"/>
                          <a:cs typeface="Times New Roman"/>
                        </a:rPr>
                        <a:t>8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539750"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2000" dirty="0">
                          <a:latin typeface="Tahoma"/>
                          <a:ea typeface="Calibri"/>
                          <a:cs typeface="Times New Roman"/>
                        </a:rPr>
                        <a:t>Жир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539750"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2000" dirty="0">
                          <a:latin typeface="Tahoma"/>
                          <a:ea typeface="Calibri"/>
                          <a:cs typeface="Times New Roman"/>
                        </a:rPr>
                        <a:t>1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2000" dirty="0">
                          <a:latin typeface="Tahoma"/>
                          <a:ea typeface="Calibri"/>
                          <a:cs typeface="Times New Roman"/>
                        </a:rPr>
                        <a:t>700 000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539750"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2000">
                          <a:latin typeface="Tahoma"/>
                          <a:ea typeface="Calibri"/>
                          <a:cs typeface="Times New Roman"/>
                        </a:rPr>
                        <a:t>700 000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3278">
                <a:tc>
                  <a:txBody>
                    <a:bodyPr/>
                    <a:lstStyle/>
                    <a:p>
                      <a:pPr marR="539750"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2000">
                          <a:latin typeface="Tahoma"/>
                          <a:ea typeface="Calibri"/>
                          <a:cs typeface="Times New Roman"/>
                        </a:rPr>
                        <a:t>9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539750"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2000">
                          <a:latin typeface="Tahoma"/>
                          <a:ea typeface="Calibri"/>
                          <a:cs typeface="Times New Roman"/>
                        </a:rPr>
                        <a:t>Протеин и хитин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539750"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2000">
                          <a:latin typeface="Tahoma"/>
                          <a:ea typeface="Calibri"/>
                          <a:cs typeface="Times New Roman"/>
                        </a:rPr>
                        <a:t>2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2000">
                          <a:latin typeface="Tahoma"/>
                          <a:ea typeface="Calibri"/>
                          <a:cs typeface="Times New Roman"/>
                        </a:rPr>
                        <a:t>100 000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539750" indent="63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2000" dirty="0">
                          <a:latin typeface="Tahoma"/>
                          <a:ea typeface="Calibri"/>
                          <a:cs typeface="Times New Roman"/>
                        </a:rPr>
                        <a:t>200 000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13488">
                <a:tc gridSpan="5">
                  <a:txBody>
                    <a:bodyPr/>
                    <a:lstStyle/>
                    <a:p>
                      <a:pPr indent="635" algn="ctr">
                        <a:lnSpc>
                          <a:spcPct val="115000"/>
                        </a:lnSpc>
                        <a:spcAft>
                          <a:spcPts val="600"/>
                        </a:spcAft>
                        <a:tabLst>
                          <a:tab pos="90170" algn="l"/>
                        </a:tabLst>
                      </a:pPr>
                      <a:r>
                        <a:rPr lang="ru-RU" sz="2000" b="1" dirty="0">
                          <a:latin typeface="Tahoma"/>
                          <a:ea typeface="Calibri"/>
                          <a:cs typeface="Times New Roman"/>
                        </a:rPr>
                        <a:t>                                             Итого:         </a:t>
                      </a:r>
                      <a:r>
                        <a:rPr lang="ru-RU" sz="2000" b="1" dirty="0" smtClean="0">
                          <a:latin typeface="Tahoma"/>
                          <a:ea typeface="Calibri"/>
                          <a:cs typeface="Times New Roman"/>
                        </a:rPr>
                        <a:t>                           3 </a:t>
                      </a:r>
                      <a:r>
                        <a:rPr lang="ru-RU" sz="2000" b="1" dirty="0">
                          <a:latin typeface="Tahoma"/>
                          <a:ea typeface="Calibri"/>
                          <a:cs typeface="Times New Roman"/>
                        </a:rPr>
                        <a:t>тонны                                </a:t>
                      </a:r>
                      <a:r>
                        <a:rPr lang="ru-RU" sz="2000" b="1" dirty="0" smtClean="0">
                          <a:latin typeface="Tahoma"/>
                          <a:ea typeface="Calibri"/>
                          <a:cs typeface="Times New Roman"/>
                        </a:rPr>
                        <a:t>      900 </a:t>
                      </a:r>
                      <a:r>
                        <a:rPr lang="ru-RU" sz="2000" b="1" dirty="0">
                          <a:latin typeface="Tahoma"/>
                          <a:ea typeface="Calibri"/>
                          <a:cs typeface="Times New Roman"/>
                        </a:rPr>
                        <a:t>000 </a:t>
                      </a:r>
                      <a:r>
                        <a:rPr lang="ru-RU" sz="2000" b="1" dirty="0" err="1">
                          <a:latin typeface="Tahoma"/>
                          <a:ea typeface="Calibri"/>
                          <a:cs typeface="Times New Roman"/>
                        </a:rPr>
                        <a:t>руб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635" algn="ctr">
                        <a:lnSpc>
                          <a:spcPct val="115000"/>
                        </a:lnSpc>
                        <a:spcAft>
                          <a:spcPts val="600"/>
                        </a:spcAft>
                        <a:tabLst>
                          <a:tab pos="90170" algn="l"/>
                          <a:tab pos="5984240" algn="l"/>
                        </a:tabLst>
                      </a:pPr>
                      <a:r>
                        <a:rPr lang="ru-RU" sz="2000" b="1" dirty="0">
                          <a:latin typeface="Tahoma"/>
                          <a:ea typeface="Calibri"/>
                          <a:cs typeface="Times New Roman"/>
                        </a:rPr>
                        <a:t>Предполагаемый годовой объем продаж составит:  </a:t>
                      </a:r>
                      <a:r>
                        <a:rPr lang="ru-RU" sz="2000" b="1" dirty="0">
                          <a:solidFill>
                            <a:srgbClr val="C00000"/>
                          </a:solidFill>
                          <a:latin typeface="Tahoma"/>
                          <a:ea typeface="Calibri"/>
                          <a:cs typeface="Times New Roman"/>
                        </a:rPr>
                        <a:t>328 500 000 </a:t>
                      </a:r>
                      <a:r>
                        <a:rPr lang="ru-RU" sz="2000" b="1" dirty="0" err="1">
                          <a:solidFill>
                            <a:srgbClr val="C00000"/>
                          </a:solidFill>
                          <a:latin typeface="Tahoma"/>
                          <a:ea typeface="Calibri"/>
                          <a:cs typeface="Times New Roman"/>
                        </a:rPr>
                        <a:t>руб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4400550" y="7637550"/>
            <a:ext cx="12466487" cy="2677656"/>
          </a:xfrm>
          <a:prstGeom prst="rect">
            <a:avLst/>
          </a:prstGeom>
          <a:solidFill>
            <a:srgbClr val="FCFCFB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Таким образом предполагаемый объем продаж каждого из этих предприятий может составить: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1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 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079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 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000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–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1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 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400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 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000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руб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/сутки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                                    393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 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835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 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000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–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511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 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000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 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000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руб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/год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Стоимость производственных затрат будет определена в ходе опытно-экспериментального этапа эксплуатации предприятий.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46277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7" y="1589088"/>
            <a:ext cx="18843071" cy="9383712"/>
          </a:xfrm>
        </p:spPr>
        <p:txBody>
          <a:bodyPr/>
          <a:lstStyle/>
          <a:p>
            <a:r>
              <a:rPr lang="ru-RU" sz="2400" dirty="0" smtClean="0"/>
              <a:t>  </a:t>
            </a:r>
            <a:r>
              <a:rPr lang="ru-RU" sz="2400" dirty="0" smtClean="0"/>
              <a:t>  В настоящее время в городе Киржаче и деревне Шуново Владимирской области нашей командой уже запущены опытные предприятия по переработке пищевых и сельскохозяйственных отходов с помощью биологического содружества червей и микроорганизмов в «экочернозем» – плодородную почву и концентрированный почвенный раствор, содержащий необходимый для растений комплект минералов и полезных микроорганизмов. На этих предприятиях также запущена программа комплексной переработки этого вида отходов при помощи личинок мухи «черная львинка», а в г.Долгопрудном на </a:t>
            </a:r>
            <a:r>
              <a:rPr lang="ru-RU" sz="2400" dirty="0" err="1" smtClean="0"/>
              <a:t>экспериментально-производ-ственной</a:t>
            </a:r>
            <a:r>
              <a:rPr lang="ru-RU" sz="2400" dirty="0" smtClean="0"/>
              <a:t> базе Инновационной фирмы «МАГМА» выделено помещение для обустройства первой очереди экспериментального инсектария с исследовательской лабораторией и учебным классом. Назначение инсектария обеспечивать яйцами и личинками мухи «черная львинка», адаптированных к эффективной переработке конкретных видов органических отходов, предприятий, занимающихся переработкой этих видов отходов и приближенных к местам их производства, а также готовить </a:t>
            </a:r>
            <a:r>
              <a:rPr lang="ru-RU" sz="2400" dirty="0" err="1" smtClean="0"/>
              <a:t>высококвалифици-рованных</a:t>
            </a:r>
            <a:r>
              <a:rPr lang="ru-RU" sz="2400" dirty="0" smtClean="0"/>
              <a:t> специалистов для кадрового обеспечения таких предприятий на всей территории нашей страны.</a:t>
            </a:r>
            <a:endParaRPr lang="ru-RU" sz="2400" dirty="0" smtClean="0"/>
          </a:p>
          <a:p>
            <a:r>
              <a:rPr lang="ru-RU" sz="2400" dirty="0" smtClean="0"/>
              <a:t>   В настоящее время ряд наших общественных организаций обратился к Губернатору и Правительству Московской области с предложением создать в Московской области с центральной площадкой в городе Долгопрудном </a:t>
            </a:r>
            <a:r>
              <a:rPr lang="ru-RU" sz="2400" b="1" dirty="0" smtClean="0">
                <a:solidFill>
                  <a:srgbClr val="C00000"/>
                </a:solidFill>
              </a:rPr>
              <a:t>«Инновационный Научно-Технологический и Образовательный Центр «ЭКОЛОГИЧЕСКАЯ ДОЛИНА»</a:t>
            </a:r>
            <a:r>
              <a:rPr lang="ru-RU" sz="2400" dirty="0" smtClean="0">
                <a:solidFill>
                  <a:srgbClr val="C00000"/>
                </a:solidFill>
              </a:rPr>
              <a:t> </a:t>
            </a:r>
            <a:r>
              <a:rPr lang="ru-RU" sz="2400" dirty="0" smtClean="0"/>
              <a:t>в качестве стартовой площадки по разработке и внедрению новых технологий обеспечения экологической безопасности российских территорий и защиты здоровья проживающего на них населения, а также воспитания молодежных лидеров, способных принять на себя ответственность за дальнейшее развитие нашей страны в сфере обеспечения экологической безопасности её территорий и их адаптации к последствиям климатических изменений в свете</a:t>
            </a:r>
            <a:r>
              <a:rPr lang="ru-RU" sz="2400" b="1" dirty="0" smtClean="0"/>
              <a:t> </a:t>
            </a:r>
            <a:r>
              <a:rPr lang="ru-RU" sz="2400" b="1" dirty="0" smtClean="0">
                <a:solidFill>
                  <a:srgbClr val="C00000"/>
                </a:solidFill>
              </a:rPr>
              <a:t>Указа Президента № 76 от 8.02.2021г. «О мерах по реализации государственной научно-технической политики в области экологического развития Российской Федерации и климатических изменений». </a:t>
            </a:r>
            <a:endParaRPr lang="ru-RU" sz="2400" dirty="0" smtClean="0">
              <a:solidFill>
                <a:srgbClr val="C00000"/>
              </a:solidFill>
            </a:endParaRPr>
          </a:p>
          <a:p>
            <a:r>
              <a:rPr lang="ru-RU" sz="2400" dirty="0" smtClean="0"/>
              <a:t>     Создана инициативная группа в составе представителей научно-образовательных, производственных и общественных организаций для разработки проекта документов и после одобрения Губернатора и Правительства Московской области для предоставлению их в Правительство РФ.</a:t>
            </a:r>
          </a:p>
          <a:p>
            <a:r>
              <a:rPr lang="ru-RU" sz="2400" dirty="0" smtClean="0"/>
              <a:t>     В качестве первого шага предложено создать в Московской области </a:t>
            </a:r>
            <a:r>
              <a:rPr lang="ru-RU" sz="2400" b="1" dirty="0" smtClean="0">
                <a:solidFill>
                  <a:srgbClr val="C00000"/>
                </a:solidFill>
              </a:rPr>
              <a:t>Научно-Учебно-Производственный Экотехнопарк «ВОЗРОЖДЕНИЕ» </a:t>
            </a:r>
            <a:r>
              <a:rPr lang="ru-RU" sz="2400" dirty="0" smtClean="0"/>
              <a:t>как опытно-демонстрационную площадку испытаний и совершенствования передовых технологий полной глубокой переработки в полезную продукцию как производимых, так и уже накопленных на территории области промышленных и коммунальных отходов, а также подготовки молодых специалистов, владеющих этими технологиями и способными их тиражировать на всей территории нашей страны и за рубежом. </a:t>
            </a:r>
            <a:r>
              <a:rPr lang="ru-RU" sz="2400" dirty="0" smtClean="0">
                <a:solidFill>
                  <a:srgbClr val="C00000"/>
                </a:solidFill>
              </a:rPr>
              <a:t>В программе этого Экотехнопарка значительное место отводится развитию предлагаемых настоящим проектом экологически чистых технологий биологической переработки органических отходов.</a:t>
            </a:r>
          </a:p>
          <a:p>
            <a:r>
              <a:rPr lang="ru-RU" sz="2400" dirty="0" smtClean="0">
                <a:solidFill>
                  <a:srgbClr val="C00000"/>
                </a:solidFill>
              </a:rPr>
              <a:t>       </a:t>
            </a:r>
            <a:endParaRPr lang="ru-RU" sz="2400" b="1" dirty="0" smtClean="0">
              <a:solidFill>
                <a:srgbClr val="C00000"/>
              </a:solidFill>
            </a:endParaRP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pPr>
              <a:buNone/>
            </a:pPr>
            <a:r>
              <a:rPr lang="ru-RU" sz="2800" dirty="0" smtClean="0"/>
              <a:t> В</a:t>
            </a: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=""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77440" y="598517"/>
            <a:ext cx="13350240" cy="1113906"/>
          </a:xfrm>
        </p:spPr>
        <p:txBody>
          <a:bodyPr/>
          <a:lstStyle/>
          <a:p>
            <a:endParaRPr lang="ru-RU" sz="2800" dirty="0" smtClean="0"/>
          </a:p>
          <a:p>
            <a:r>
              <a:rPr lang="ru-RU" sz="2800" dirty="0" smtClean="0"/>
              <a:t> </a:t>
            </a:r>
          </a:p>
          <a:p>
            <a:r>
              <a:rPr lang="ru-RU" sz="2800" dirty="0" smtClean="0"/>
              <a:t> </a:t>
            </a: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6283303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 algn="ctr">
              <a:buNone/>
            </a:pPr>
            <a:r>
              <a:rPr lang="ru-RU" sz="2800" b="1" dirty="0"/>
              <a:t>Ключевые члены </a:t>
            </a:r>
            <a:r>
              <a:rPr lang="ru-RU" b="1" dirty="0" smtClean="0"/>
              <a:t>команды проекта</a:t>
            </a:r>
            <a:endParaRPr lang="ru-RU" sz="2800" b="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=""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49983" y="7382107"/>
            <a:ext cx="4134612" cy="3410188"/>
          </a:xfrm>
        </p:spPr>
        <p:txBody>
          <a:bodyPr/>
          <a:lstStyle/>
          <a:p>
            <a:r>
              <a:rPr lang="ru-RU" sz="1800" b="1" dirty="0" smtClean="0"/>
              <a:t>Руководитель проекта</a:t>
            </a:r>
            <a:r>
              <a:rPr lang="ru-RU" sz="1800" dirty="0" smtClean="0"/>
              <a:t>, Генеральный директор ООО «Рамена», Руководитель Департамента экологической политики и член Президиума Межгосударственного Союза Городов Героев, Член Президиума и руководитель секции «экология и жизнь» Международной Академии Технологических наук, Заслуженный изобретатель РСФСР, Лауреат Премии Правительства РФ в области науки и техники, профессор, доктор технических наук.</a:t>
            </a:r>
            <a:endParaRPr lang="ru-RU" sz="1800" dirty="0"/>
          </a:p>
        </p:txBody>
      </p:sp>
      <p:pic>
        <p:nvPicPr>
          <p:cNvPr id="17" name="Рисунок 16" descr="Минаев фото.jpg"/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t="13917" b="13917"/>
          <a:stretch>
            <a:fillRect/>
          </a:stretch>
        </p:blipFill>
        <p:spPr/>
      </p:pic>
      <p:sp>
        <p:nvSpPr>
          <p:cNvPr id="24" name="Текст 23">
            <a:extLst>
              <a:ext uri="{FF2B5EF4-FFF2-40B4-BE49-F238E27FC236}">
                <a16:creationId xmlns=""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algn="ctr"/>
            <a:r>
              <a:rPr lang="ru-RU" sz="2400" dirty="0" smtClean="0"/>
              <a:t>Минаев Всеволод Иоакимович</a:t>
            </a:r>
            <a:endParaRPr lang="ru-RU" sz="2400" dirty="0"/>
          </a:p>
        </p:txBody>
      </p:sp>
      <p:sp>
        <p:nvSpPr>
          <p:cNvPr id="25" name="Текст 24">
            <a:extLst>
              <a:ext uri="{FF2B5EF4-FFF2-40B4-BE49-F238E27FC236}">
                <a16:creationId xmlns=""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644134" y="7261819"/>
            <a:ext cx="4134612" cy="2103120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b="1" dirty="0" smtClean="0"/>
              <a:t>Главный технолог проекта,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dirty="0" smtClean="0"/>
              <a:t>Генеральный директор ООО «Петр и Павел», разработчик технологии  ускоренной  биологической переработки в полезную продукцию  отходов пищевых и сельскохозяйственных производств с получением экочернозема и  КПР, имеет многолетний опыт работы агрономом и ветеринаром.</a:t>
            </a:r>
            <a:endParaRPr lang="ru-RU" dirty="0"/>
          </a:p>
        </p:txBody>
      </p:sp>
      <p:pic>
        <p:nvPicPr>
          <p:cNvPr id="18" name="Рисунок 17" descr="моисиенко.jpg"/>
          <p:cNvPicPr>
            <a:picLocks noGrp="1" noChangeAspect="1"/>
          </p:cNvPicPr>
          <p:nvPr>
            <p:ph type="pic" sz="quarter" idx="20"/>
          </p:nvPr>
        </p:nvPicPr>
        <p:blipFill>
          <a:blip r:embed="rId3"/>
          <a:srcRect t="10315" b="10315"/>
          <a:stretch>
            <a:fillRect/>
          </a:stretch>
        </p:blipFill>
        <p:spPr/>
      </p:pic>
      <p:sp>
        <p:nvSpPr>
          <p:cNvPr id="27" name="Текст 26">
            <a:extLst>
              <a:ext uri="{FF2B5EF4-FFF2-40B4-BE49-F238E27FC236}">
                <a16:creationId xmlns=""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644134" y="6621738"/>
            <a:ext cx="4134612" cy="470437"/>
          </a:xfrm>
        </p:spPr>
        <p:txBody>
          <a:bodyPr/>
          <a:lstStyle/>
          <a:p>
            <a:pPr algn="ctr"/>
            <a:r>
              <a:rPr lang="ru-RU" sz="2400" dirty="0" err="1" smtClean="0"/>
              <a:t>Моисиенко</a:t>
            </a:r>
            <a:r>
              <a:rPr lang="ru-RU" sz="2400" dirty="0" smtClean="0"/>
              <a:t> Петр Георгиевич</a:t>
            </a:r>
            <a:endParaRPr lang="ru-RU" sz="2400" dirty="0"/>
          </a:p>
        </p:txBody>
      </p:sp>
      <p:sp>
        <p:nvSpPr>
          <p:cNvPr id="28" name="Текст 27">
            <a:extLst>
              <a:ext uri="{FF2B5EF4-FFF2-40B4-BE49-F238E27FC236}">
                <a16:creationId xmlns=""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ru-RU" b="1" dirty="0" smtClean="0"/>
              <a:t>Механик по обслуживанию  комплекса технологического оборудования </a:t>
            </a:r>
            <a:r>
              <a:rPr lang="ru-RU" dirty="0" smtClean="0"/>
              <a:t>(должность в проекте), Начальник Опытного производства ООО </a:t>
            </a:r>
            <a:r>
              <a:rPr lang="ru-RU" dirty="0" err="1" smtClean="0"/>
              <a:t>Инновацио-нная</a:t>
            </a:r>
            <a:r>
              <a:rPr lang="ru-RU" dirty="0" smtClean="0"/>
              <a:t> фирма «МАГМА», имеет многолетний опыт организации  и ведения строительно-монтажных работ по прокладке инженерных коммуникаций и владеет всем комплексом специальностей по сварке и холодной обработке металлов.</a:t>
            </a:r>
            <a:endParaRPr lang="ru-RU" dirty="0"/>
          </a:p>
        </p:txBody>
      </p:sp>
      <p:pic>
        <p:nvPicPr>
          <p:cNvPr id="20" name="Рисунок 19" descr="Селиванов фото.jpg"/>
          <p:cNvPicPr>
            <a:picLocks noGrp="1" noChangeAspect="1"/>
          </p:cNvPicPr>
          <p:nvPr>
            <p:ph type="pic" sz="quarter" idx="23"/>
          </p:nvPr>
        </p:nvPicPr>
        <p:blipFill>
          <a:blip r:embed="rId4"/>
          <a:srcRect t="9345" b="9345"/>
          <a:stretch>
            <a:fillRect/>
          </a:stretch>
        </p:blipFill>
        <p:spPr/>
      </p:pic>
      <p:sp>
        <p:nvSpPr>
          <p:cNvPr id="30" name="Текст 29">
            <a:extLst>
              <a:ext uri="{FF2B5EF4-FFF2-40B4-BE49-F238E27FC236}">
                <a16:creationId xmlns=""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pPr algn="ctr"/>
            <a:r>
              <a:rPr lang="ru-RU" sz="2400" dirty="0" smtClean="0"/>
              <a:t>Селиванов Вячеслав Николаевич</a:t>
            </a:r>
            <a:endParaRPr lang="ru-RU" sz="2400" dirty="0"/>
          </a:p>
        </p:txBody>
      </p:sp>
      <p:sp>
        <p:nvSpPr>
          <p:cNvPr id="31" name="Текст 30">
            <a:extLst>
              <a:ext uri="{FF2B5EF4-FFF2-40B4-BE49-F238E27FC236}">
                <a16:creationId xmlns=""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4853294" y="7194912"/>
            <a:ext cx="4134612" cy="2103120"/>
          </a:xfrm>
        </p:spPr>
        <p:txBody>
          <a:bodyPr/>
          <a:lstStyle/>
          <a:p>
            <a:r>
              <a:rPr lang="ru-RU" b="1" dirty="0" smtClean="0"/>
              <a:t>Техник-оператор с опытом работы в тепличном хозяйстве по выращиванию и селективному отбору культурных растений, а также с опытом менеджера по продажам. Имеет навыки </a:t>
            </a:r>
            <a:r>
              <a:rPr lang="ru-RU" b="1" dirty="0" err="1" smtClean="0"/>
              <a:t>веб-програмирования</a:t>
            </a:r>
            <a:r>
              <a:rPr lang="ru-RU" b="1" dirty="0" smtClean="0"/>
              <a:t> и организации труда по переработке отходов электронной промышленности.  </a:t>
            </a:r>
            <a:endParaRPr lang="ru-RU" b="1" dirty="0"/>
          </a:p>
        </p:txBody>
      </p:sp>
      <p:pic>
        <p:nvPicPr>
          <p:cNvPr id="19" name="Рисунок 18" descr="Рената фото.jpg"/>
          <p:cNvPicPr>
            <a:picLocks noGrp="1" noChangeAspect="1"/>
          </p:cNvPicPr>
          <p:nvPr>
            <p:ph type="pic" sz="quarter" idx="26"/>
          </p:nvPr>
        </p:nvPicPr>
        <p:blipFill>
          <a:blip r:embed="rId5"/>
          <a:srcRect t="88" b="88"/>
          <a:stretch>
            <a:fillRect/>
          </a:stretch>
        </p:blipFill>
        <p:spPr/>
      </p:pic>
      <p:sp>
        <p:nvSpPr>
          <p:cNvPr id="33" name="Текст 32">
            <a:extLst>
              <a:ext uri="{FF2B5EF4-FFF2-40B4-BE49-F238E27FC236}">
                <a16:creationId xmlns=""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5143226" y="6532529"/>
            <a:ext cx="4134612" cy="438912"/>
          </a:xfrm>
        </p:spPr>
        <p:txBody>
          <a:bodyPr/>
          <a:lstStyle/>
          <a:p>
            <a:pPr algn="ctr"/>
            <a:r>
              <a:rPr lang="ru-RU" sz="2400" dirty="0" err="1" smtClean="0"/>
              <a:t>Хуснетдинова</a:t>
            </a:r>
            <a:r>
              <a:rPr lang="ru-RU" sz="2400" dirty="0" smtClean="0"/>
              <a:t> </a:t>
            </a:r>
            <a:r>
              <a:rPr lang="ru-RU" sz="2400" dirty="0" err="1" smtClean="0"/>
              <a:t>Рената</a:t>
            </a:r>
            <a:r>
              <a:rPr lang="ru-RU" sz="2400" dirty="0" smtClean="0"/>
              <a:t> </a:t>
            </a:r>
            <a:r>
              <a:rPr lang="ru-RU" sz="2400" dirty="0" err="1" smtClean="0"/>
              <a:t>Мансуровна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22793640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9741217" cy="351224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b="1" dirty="0" smtClean="0"/>
              <a:t>                   Перспективы нашего развития</a:t>
            </a:r>
            <a:endParaRPr lang="ru-RU" sz="2800" b="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</a:t>
            </a:r>
            <a:r>
              <a:rPr lang="ru-RU" b="1" dirty="0" smtClean="0"/>
              <a:t>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1998896"/>
            <a:ext cx="8793162" cy="8550158"/>
          </a:xfrm>
        </p:spPr>
        <p:txBody>
          <a:bodyPr/>
          <a:lstStyle/>
          <a:p>
            <a:r>
              <a:rPr lang="ru-RU" sz="2300" dirty="0" smtClean="0"/>
              <a:t>     В результате первого года опытной эксплуатации первой очереди Экспериментального инсектария будет приобретен необходимый опыт и часть средств его дальнейшего развития, усилена команда проекта, налажены производственные контакты и начато создание производственных предприятий на местах производства пищевых  в городе Долгопрудном и сельскохозяйственных отходов в городе Раменском («Фабрика плодородия «РАМЕНА»), а также в других районах Московской области и в других областях нашей страны, с администрациями которых налаживаются отношения по линии нашего партнера Межгосударственного Союза Городов Героев. </a:t>
            </a:r>
          </a:p>
          <a:p>
            <a:r>
              <a:rPr lang="ru-RU" sz="2300" dirty="0" smtClean="0"/>
              <a:t>    В последнее время в мире больше производится рыбы в специальных хозяйствах, чем вылавливается в океане. Ожидается, что к 2030 году 2/3 мирового производства рыбы будет приходиться на фермы.</a:t>
            </a:r>
          </a:p>
          <a:p>
            <a:r>
              <a:rPr lang="ru-RU" sz="2300" dirty="0" smtClean="0"/>
              <a:t>    Рост </a:t>
            </a:r>
            <a:r>
              <a:rPr lang="ru-RU" sz="2300" dirty="0" err="1" smtClean="0"/>
              <a:t>аквакультурных</a:t>
            </a:r>
            <a:r>
              <a:rPr lang="ru-RU" sz="2300" dirty="0" smtClean="0"/>
              <a:t> хозяйств увеличил цену на корм для рыб. И с развитием </a:t>
            </a:r>
            <a:r>
              <a:rPr lang="ru-RU" sz="2300" dirty="0" err="1" smtClean="0"/>
              <a:t>акватехнологий</a:t>
            </a:r>
            <a:r>
              <a:rPr lang="ru-RU" sz="2300" dirty="0" smtClean="0"/>
              <a:t> — цена будет расти дальше. Удешевить производство смогут корма из насекомых. Каждая тонна БЛК полноценно сбалансирует до 20т комбикормов.</a:t>
            </a:r>
          </a:p>
          <a:p>
            <a:r>
              <a:rPr lang="ru-RU" sz="2300" dirty="0" smtClean="0"/>
              <a:t>    Насекомые — обычная еда для многих животных. Их белок может заменить от 25% до 100% существующих кормов в зависимости от вида животных. Этот протеин легко усваивается и не уступает по своим питательным свойствам аналогам. $276 </a:t>
            </a:r>
            <a:r>
              <a:rPr lang="ru-RU" sz="2300" dirty="0" err="1" smtClean="0"/>
              <a:t>млн</a:t>
            </a:r>
            <a:r>
              <a:rPr lang="ru-RU" sz="2300" dirty="0" smtClean="0"/>
              <a:t> мировых инвестиций уже направлено в производство белка из насекомых.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  <a:endParaRPr lang="ru-RU" b="1" dirty="0" smtClean="0"/>
          </a:p>
        </p:txBody>
      </p:sp>
      <p:sp>
        <p:nvSpPr>
          <p:cNvPr id="9" name="Текст 8">
            <a:extLst>
              <a:ext uri="{FF2B5EF4-FFF2-40B4-BE49-F238E27FC236}">
                <a16:creationId xmlns="" xmlns:a16="http://schemas.microsoft.com/office/drawing/2014/main" id="{2422DFB3-C58B-9F4C-9DF7-32CFEC4A11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424050" y="1857797"/>
            <a:ext cx="8793162" cy="7554912"/>
          </a:xfrm>
        </p:spPr>
        <p:txBody>
          <a:bodyPr/>
          <a:lstStyle/>
          <a:p>
            <a:r>
              <a:rPr lang="ru-RU" sz="2300" b="1" dirty="0" smtClean="0"/>
              <a:t>    С учетом спроса на овощные и мясомолочные продукты без антибиотиков, а так же высоких цен на них и </a:t>
            </a:r>
            <a:r>
              <a:rPr lang="ru-RU" sz="2300" b="1" dirty="0" err="1" smtClean="0"/>
              <a:t>практиче-ского</a:t>
            </a:r>
            <a:r>
              <a:rPr lang="ru-RU" sz="2300" b="1" dirty="0" smtClean="0"/>
              <a:t> их отсутствия в широком сегменте на рынке, потенциальными потребителями нашей продукции могут явиться:</a:t>
            </a:r>
          </a:p>
          <a:p>
            <a:pPr lvl="0"/>
            <a:r>
              <a:rPr lang="ru-RU" sz="2300" dirty="0" smtClean="0"/>
              <a:t>  -предприятия производители кормов для рыб, домашних животных и птицы,</a:t>
            </a:r>
          </a:p>
          <a:p>
            <a:pPr lvl="0"/>
            <a:r>
              <a:rPr lang="ru-RU" sz="2300" dirty="0" smtClean="0"/>
              <a:t>  -сельхозпроизводители животных, птицы, овощных культур и цветов /владельцы АПК/,</a:t>
            </a:r>
          </a:p>
          <a:p>
            <a:pPr lvl="0"/>
            <a:r>
              <a:rPr lang="ru-RU" sz="2300" dirty="0" smtClean="0"/>
              <a:t>  -фармацевтическая промышленность</a:t>
            </a:r>
          </a:p>
          <a:p>
            <a:pPr lvl="0"/>
            <a:r>
              <a:rPr lang="ru-RU" sz="2300" dirty="0" smtClean="0"/>
              <a:t>   -производители парфюмерии,</a:t>
            </a:r>
          </a:p>
          <a:p>
            <a:pPr lvl="0"/>
            <a:r>
              <a:rPr lang="ru-RU" sz="2300" dirty="0" smtClean="0"/>
              <a:t>   -производители продуктов питания для здорового образа жизни/ ЗОЖ/ и спортивного питания,</a:t>
            </a:r>
          </a:p>
          <a:p>
            <a:pPr lvl="0"/>
            <a:r>
              <a:rPr lang="ru-RU" sz="2300" dirty="0" smtClean="0"/>
              <a:t>   -торговые сети, продающие товары для рыбалки, кормов для кошек и собак, </a:t>
            </a:r>
            <a:r>
              <a:rPr lang="ru-RU" sz="2300" dirty="0" err="1" smtClean="0"/>
              <a:t>агроаптеки</a:t>
            </a:r>
            <a:r>
              <a:rPr lang="ru-RU" sz="2300" dirty="0" smtClean="0"/>
              <a:t>, ветеринарные аптеки.</a:t>
            </a:r>
          </a:p>
          <a:p>
            <a:r>
              <a:rPr lang="ru-RU" dirty="0" smtClean="0"/>
              <a:t>   </a:t>
            </a:r>
            <a:r>
              <a:rPr lang="ru-RU" sz="2400" dirty="0" smtClean="0"/>
              <a:t>В планах  инновационного  комплексного проекта «Научно-Учебно-Производственный  Экотехнопарк «ВОЗРОЖДЕНИЕ» стоит задача создания плавающих  </a:t>
            </a:r>
            <a:r>
              <a:rPr lang="ru-RU" sz="2400" dirty="0" err="1" smtClean="0"/>
              <a:t>мусороперерабатываю-щих</a:t>
            </a:r>
            <a:r>
              <a:rPr lang="ru-RU" sz="2400" dirty="0" smtClean="0"/>
              <a:t> заводов, использующих рассматриваемые технологии для переработки  пищевых и сельскохозяйственных отходов, принятых на борт в Центральных районах и </a:t>
            </a:r>
            <a:r>
              <a:rPr lang="ru-RU" sz="2400" dirty="0" err="1" smtClean="0"/>
              <a:t>перерабатыва-емых</a:t>
            </a:r>
            <a:r>
              <a:rPr lang="ru-RU" sz="2400" dirty="0" smtClean="0"/>
              <a:t> по ходу судна в полезную </a:t>
            </a:r>
            <a:r>
              <a:rPr lang="ru-RU" sz="2400" dirty="0" err="1" smtClean="0"/>
              <a:t>продукци</a:t>
            </a:r>
            <a:r>
              <a:rPr lang="ru-RU" sz="2400" dirty="0" smtClean="0"/>
              <a:t> для </a:t>
            </a:r>
            <a:r>
              <a:rPr lang="ru-RU" sz="2400" dirty="0" err="1" smtClean="0"/>
              <a:t>восстановле-ния</a:t>
            </a:r>
            <a:r>
              <a:rPr lang="ru-RU" sz="2400" dirty="0" smtClean="0"/>
              <a:t> плодородия почв  на </a:t>
            </a:r>
            <a:r>
              <a:rPr lang="ru-RU" sz="2400" dirty="0" err="1" smtClean="0"/>
              <a:t>опустыненных</a:t>
            </a:r>
            <a:r>
              <a:rPr lang="ru-RU" sz="2400" dirty="0" smtClean="0"/>
              <a:t> территориях юга России.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34533403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9505" y="858598"/>
            <a:ext cx="17643616" cy="87961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10906" marR="398885" indent="-4371" algn="ctr">
              <a:lnSpc>
                <a:spcPct val="100400"/>
              </a:lnSpc>
            </a:pPr>
            <a:r>
              <a:rPr sz="3200" b="1" dirty="0">
                <a:latin typeface="Tahoma"/>
                <a:cs typeface="Tahoma"/>
              </a:rPr>
              <a:t>Настоящ</a:t>
            </a:r>
            <a:r>
              <a:rPr sz="3200" b="1" spc="9" dirty="0">
                <a:latin typeface="Tahoma"/>
                <a:cs typeface="Tahoma"/>
              </a:rPr>
              <a:t>и</a:t>
            </a:r>
            <a:r>
              <a:rPr sz="3200" b="1" dirty="0">
                <a:latin typeface="Tahoma"/>
                <a:cs typeface="Tahoma"/>
              </a:rPr>
              <a:t>й про</a:t>
            </a:r>
            <a:r>
              <a:rPr sz="3200" b="1" spc="-17" dirty="0">
                <a:latin typeface="Tahoma"/>
                <a:cs typeface="Tahoma"/>
              </a:rPr>
              <a:t>ек</a:t>
            </a:r>
            <a:r>
              <a:rPr sz="3200" b="1" dirty="0">
                <a:latin typeface="Tahoma"/>
                <a:cs typeface="Tahoma"/>
              </a:rPr>
              <a:t>т</a:t>
            </a:r>
            <a:r>
              <a:rPr sz="3200" b="1" spc="-26" dirty="0">
                <a:latin typeface="Tahoma"/>
                <a:cs typeface="Tahoma"/>
              </a:rPr>
              <a:t> </a:t>
            </a:r>
            <a:r>
              <a:rPr sz="3200" b="1" dirty="0">
                <a:latin typeface="Tahoma"/>
                <a:cs typeface="Tahoma"/>
              </a:rPr>
              <a:t>посвя</a:t>
            </a:r>
            <a:r>
              <a:rPr sz="3200" b="1" spc="9" dirty="0">
                <a:latin typeface="Tahoma"/>
                <a:cs typeface="Tahoma"/>
              </a:rPr>
              <a:t>щ</a:t>
            </a:r>
            <a:r>
              <a:rPr sz="3200" b="1" spc="-17" dirty="0">
                <a:latin typeface="Tahoma"/>
                <a:cs typeface="Tahoma"/>
              </a:rPr>
              <a:t>е</a:t>
            </a:r>
            <a:r>
              <a:rPr sz="3200" b="1" dirty="0">
                <a:latin typeface="Tahoma"/>
                <a:cs typeface="Tahoma"/>
              </a:rPr>
              <a:t>н</a:t>
            </a:r>
            <a:r>
              <a:rPr sz="3200" b="1" spc="-17" dirty="0">
                <a:latin typeface="Tahoma"/>
                <a:cs typeface="Tahoma"/>
              </a:rPr>
              <a:t> </a:t>
            </a:r>
            <a:r>
              <a:rPr sz="3200" b="1" dirty="0">
                <a:latin typeface="Tahoma"/>
                <a:cs typeface="Tahoma"/>
              </a:rPr>
              <a:t>созд</a:t>
            </a:r>
            <a:r>
              <a:rPr sz="3200" b="1" spc="34" dirty="0">
                <a:latin typeface="Tahoma"/>
                <a:cs typeface="Tahoma"/>
              </a:rPr>
              <a:t>а</a:t>
            </a:r>
            <a:r>
              <a:rPr sz="3200" b="1" spc="-17" dirty="0">
                <a:latin typeface="Tahoma"/>
                <a:cs typeface="Tahoma"/>
              </a:rPr>
              <a:t>н</a:t>
            </a:r>
            <a:r>
              <a:rPr sz="3200" b="1" dirty="0">
                <a:latin typeface="Tahoma"/>
                <a:cs typeface="Tahoma"/>
              </a:rPr>
              <a:t>ию</a:t>
            </a:r>
            <a:r>
              <a:rPr sz="3200" b="1" spc="17" dirty="0">
                <a:latin typeface="Tahoma"/>
                <a:cs typeface="Tahoma"/>
              </a:rPr>
              <a:t> </a:t>
            </a:r>
            <a:r>
              <a:rPr sz="3200" b="1" dirty="0">
                <a:latin typeface="Tahoma"/>
                <a:cs typeface="Tahoma"/>
              </a:rPr>
              <a:t>п</a:t>
            </a:r>
            <a:r>
              <a:rPr sz="3200" b="1" spc="-26" dirty="0">
                <a:latin typeface="Tahoma"/>
                <a:cs typeface="Tahoma"/>
              </a:rPr>
              <a:t>е</a:t>
            </a:r>
            <a:r>
              <a:rPr sz="3200" b="1" dirty="0">
                <a:latin typeface="Tahoma"/>
                <a:cs typeface="Tahoma"/>
              </a:rPr>
              <a:t>рвой оче</a:t>
            </a:r>
            <a:r>
              <a:rPr sz="3200" b="1" spc="-17" dirty="0">
                <a:latin typeface="Tahoma"/>
                <a:cs typeface="Tahoma"/>
              </a:rPr>
              <a:t>ре</a:t>
            </a:r>
            <a:r>
              <a:rPr sz="3200" b="1" dirty="0">
                <a:latin typeface="Tahoma"/>
                <a:cs typeface="Tahoma"/>
              </a:rPr>
              <a:t>ди </a:t>
            </a:r>
            <a:r>
              <a:rPr sz="3200" b="1" spc="-17" dirty="0">
                <a:latin typeface="Tahoma"/>
                <a:cs typeface="Tahoma"/>
              </a:rPr>
              <a:t>эк</a:t>
            </a:r>
            <a:r>
              <a:rPr sz="3200" b="1" dirty="0">
                <a:latin typeface="Tahoma"/>
                <a:cs typeface="Tahoma"/>
              </a:rPr>
              <a:t>сп</a:t>
            </a:r>
            <a:r>
              <a:rPr sz="3200" b="1" spc="-17" dirty="0">
                <a:latin typeface="Tahoma"/>
                <a:cs typeface="Tahoma"/>
              </a:rPr>
              <a:t>е</a:t>
            </a:r>
            <a:r>
              <a:rPr sz="3200" b="1" dirty="0">
                <a:latin typeface="Tahoma"/>
                <a:cs typeface="Tahoma"/>
              </a:rPr>
              <a:t>ри</a:t>
            </a:r>
            <a:r>
              <a:rPr sz="3200" b="1" spc="17" dirty="0">
                <a:latin typeface="Tahoma"/>
                <a:cs typeface="Tahoma"/>
              </a:rPr>
              <a:t>м</a:t>
            </a:r>
            <a:r>
              <a:rPr sz="3200" b="1" spc="-17" dirty="0">
                <a:latin typeface="Tahoma"/>
                <a:cs typeface="Tahoma"/>
              </a:rPr>
              <a:t>ен</a:t>
            </a:r>
            <a:r>
              <a:rPr sz="3200" b="1" dirty="0">
                <a:latin typeface="Tahoma"/>
                <a:cs typeface="Tahoma"/>
              </a:rPr>
              <a:t>тал</a:t>
            </a:r>
            <a:r>
              <a:rPr sz="3200" b="1" spc="17" dirty="0">
                <a:latin typeface="Tahoma"/>
                <a:cs typeface="Tahoma"/>
              </a:rPr>
              <a:t>ьн</a:t>
            </a:r>
            <a:r>
              <a:rPr sz="3200" b="1" dirty="0">
                <a:latin typeface="Tahoma"/>
                <a:cs typeface="Tahoma"/>
              </a:rPr>
              <a:t>ого и</a:t>
            </a:r>
            <a:r>
              <a:rPr sz="3200" b="1" spc="-17" dirty="0">
                <a:latin typeface="Tahoma"/>
                <a:cs typeface="Tahoma"/>
              </a:rPr>
              <a:t>н</a:t>
            </a:r>
            <a:r>
              <a:rPr sz="3200" b="1" dirty="0">
                <a:latin typeface="Tahoma"/>
                <a:cs typeface="Tahoma"/>
              </a:rPr>
              <a:t>се</a:t>
            </a:r>
            <a:r>
              <a:rPr sz="3200" b="1" spc="-26" dirty="0">
                <a:latin typeface="Tahoma"/>
                <a:cs typeface="Tahoma"/>
              </a:rPr>
              <a:t>к</a:t>
            </a:r>
            <a:r>
              <a:rPr sz="3200" b="1" dirty="0">
                <a:latin typeface="Tahoma"/>
                <a:cs typeface="Tahoma"/>
              </a:rPr>
              <a:t>та</a:t>
            </a:r>
            <a:r>
              <a:rPr sz="3200" b="1" spc="-17" dirty="0">
                <a:latin typeface="Tahoma"/>
                <a:cs typeface="Tahoma"/>
              </a:rPr>
              <a:t>р</a:t>
            </a:r>
            <a:r>
              <a:rPr sz="3200" b="1" dirty="0">
                <a:latin typeface="Tahoma"/>
                <a:cs typeface="Tahoma"/>
              </a:rPr>
              <a:t>ия</a:t>
            </a:r>
            <a:r>
              <a:rPr sz="3200" b="1" spc="26" dirty="0">
                <a:latin typeface="Tahoma"/>
                <a:cs typeface="Tahoma"/>
              </a:rPr>
              <a:t> д</a:t>
            </a:r>
            <a:r>
              <a:rPr sz="3200" b="1" dirty="0">
                <a:latin typeface="Tahoma"/>
                <a:cs typeface="Tahoma"/>
              </a:rPr>
              <a:t>ля п</a:t>
            </a:r>
            <a:r>
              <a:rPr sz="3200" b="1" spc="-17" dirty="0">
                <a:latin typeface="Tahoma"/>
                <a:cs typeface="Tahoma"/>
              </a:rPr>
              <a:t>р</a:t>
            </a:r>
            <a:r>
              <a:rPr sz="3200" b="1" dirty="0">
                <a:latin typeface="Tahoma"/>
                <a:cs typeface="Tahoma"/>
              </a:rPr>
              <a:t>овед</a:t>
            </a:r>
            <a:r>
              <a:rPr sz="3200" b="1" spc="9" dirty="0">
                <a:latin typeface="Tahoma"/>
                <a:cs typeface="Tahoma"/>
              </a:rPr>
              <a:t>е</a:t>
            </a:r>
            <a:r>
              <a:rPr sz="3200" b="1" spc="-17" dirty="0">
                <a:latin typeface="Tahoma"/>
                <a:cs typeface="Tahoma"/>
              </a:rPr>
              <a:t>н</a:t>
            </a:r>
            <a:r>
              <a:rPr sz="3200" b="1" dirty="0">
                <a:latin typeface="Tahoma"/>
                <a:cs typeface="Tahoma"/>
              </a:rPr>
              <a:t>ия </a:t>
            </a:r>
            <a:r>
              <a:rPr sz="3200" b="1" spc="17" dirty="0">
                <a:latin typeface="Tahoma"/>
                <a:cs typeface="Tahoma"/>
              </a:rPr>
              <a:t>к</a:t>
            </a:r>
            <a:r>
              <a:rPr sz="3200" b="1" dirty="0">
                <a:latin typeface="Tahoma"/>
                <a:cs typeface="Tahoma"/>
              </a:rPr>
              <a:t>омпл</a:t>
            </a:r>
            <a:r>
              <a:rPr sz="3200" b="1" spc="-17" dirty="0">
                <a:latin typeface="Tahoma"/>
                <a:cs typeface="Tahoma"/>
              </a:rPr>
              <a:t>ек</a:t>
            </a:r>
            <a:r>
              <a:rPr sz="3200" b="1" dirty="0">
                <a:latin typeface="Tahoma"/>
                <a:cs typeface="Tahoma"/>
              </a:rPr>
              <a:t>са работ</a:t>
            </a:r>
            <a:r>
              <a:rPr sz="3200" b="1" spc="-17" dirty="0">
                <a:latin typeface="Tahoma"/>
                <a:cs typeface="Tahoma"/>
              </a:rPr>
              <a:t> </a:t>
            </a:r>
            <a:r>
              <a:rPr sz="3200" b="1" dirty="0">
                <a:latin typeface="Tahoma"/>
                <a:cs typeface="Tahoma"/>
              </a:rPr>
              <a:t>по</a:t>
            </a:r>
            <a:r>
              <a:rPr sz="3200" b="1" spc="-17" dirty="0">
                <a:latin typeface="Tahoma"/>
                <a:cs typeface="Tahoma"/>
              </a:rPr>
              <a:t> </a:t>
            </a:r>
            <a:r>
              <a:rPr sz="3200" b="1" dirty="0">
                <a:latin typeface="Tahoma"/>
                <a:cs typeface="Tahoma"/>
              </a:rPr>
              <a:t>сел</a:t>
            </a:r>
            <a:r>
              <a:rPr sz="3200" b="1" spc="9" dirty="0">
                <a:latin typeface="Tahoma"/>
                <a:cs typeface="Tahoma"/>
              </a:rPr>
              <a:t>е</a:t>
            </a:r>
            <a:r>
              <a:rPr sz="3200" b="1" spc="-17" dirty="0">
                <a:latin typeface="Tahoma"/>
                <a:cs typeface="Tahoma"/>
              </a:rPr>
              <a:t>к</a:t>
            </a:r>
            <a:r>
              <a:rPr sz="3200" b="1" dirty="0">
                <a:latin typeface="Tahoma"/>
                <a:cs typeface="Tahoma"/>
              </a:rPr>
              <a:t>ции</a:t>
            </a:r>
            <a:r>
              <a:rPr sz="3200" b="1" spc="9" dirty="0">
                <a:latin typeface="Tahoma"/>
                <a:cs typeface="Tahoma"/>
              </a:rPr>
              <a:t> </a:t>
            </a:r>
            <a:r>
              <a:rPr sz="3200" b="1" dirty="0">
                <a:latin typeface="Tahoma"/>
                <a:cs typeface="Tahoma"/>
              </a:rPr>
              <a:t>и адап</a:t>
            </a:r>
            <a:r>
              <a:rPr sz="3200" b="1" spc="-26" dirty="0">
                <a:latin typeface="Tahoma"/>
                <a:cs typeface="Tahoma"/>
              </a:rPr>
              <a:t>т</a:t>
            </a:r>
            <a:r>
              <a:rPr sz="3200" b="1" dirty="0">
                <a:latin typeface="Tahoma"/>
                <a:cs typeface="Tahoma"/>
              </a:rPr>
              <a:t>ации</a:t>
            </a:r>
            <a:r>
              <a:rPr sz="3200" b="1" spc="9" dirty="0">
                <a:latin typeface="Tahoma"/>
                <a:cs typeface="Tahoma"/>
              </a:rPr>
              <a:t> </a:t>
            </a:r>
            <a:r>
              <a:rPr sz="3200" b="1" spc="-26" dirty="0">
                <a:latin typeface="Tahoma"/>
                <a:cs typeface="Tahoma"/>
              </a:rPr>
              <a:t>м</a:t>
            </a:r>
            <a:r>
              <a:rPr sz="3200" b="1" spc="-17" dirty="0">
                <a:latin typeface="Tahoma"/>
                <a:cs typeface="Tahoma"/>
              </a:rPr>
              <a:t>ух</a:t>
            </a:r>
            <a:r>
              <a:rPr sz="3200" b="1" dirty="0">
                <a:latin typeface="Tahoma"/>
                <a:cs typeface="Tahoma"/>
              </a:rPr>
              <a:t>и</a:t>
            </a:r>
            <a:endParaRPr sz="3200" dirty="0">
              <a:latin typeface="Tahoma"/>
              <a:cs typeface="Tahoma"/>
            </a:endParaRPr>
          </a:p>
          <a:p>
            <a:pPr marL="5464" algn="ctr">
              <a:spcBef>
                <a:spcPts val="34"/>
              </a:spcBef>
            </a:pPr>
            <a:r>
              <a:rPr sz="3200" b="1" spc="-43" dirty="0">
                <a:solidFill>
                  <a:srgbClr val="C00000"/>
                </a:solidFill>
                <a:latin typeface="Tahoma"/>
                <a:cs typeface="Tahoma"/>
              </a:rPr>
              <a:t>He</a:t>
            </a:r>
            <a:r>
              <a:rPr sz="3200" b="1" spc="-26" dirty="0">
                <a:solidFill>
                  <a:srgbClr val="C00000"/>
                </a:solidFill>
                <a:latin typeface="Tahoma"/>
                <a:cs typeface="Tahoma"/>
              </a:rPr>
              <a:t>rmetia</a:t>
            </a:r>
            <a:r>
              <a:rPr sz="3200" b="1" spc="-9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200" b="1" spc="-34" dirty="0">
                <a:solidFill>
                  <a:srgbClr val="C00000"/>
                </a:solidFill>
                <a:latin typeface="Tahoma"/>
                <a:cs typeface="Tahoma"/>
              </a:rPr>
              <a:t>i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l</a:t>
            </a:r>
            <a:r>
              <a:rPr sz="3200" b="1" spc="-34" dirty="0">
                <a:solidFill>
                  <a:srgbClr val="C00000"/>
                </a:solidFill>
                <a:latin typeface="Tahoma"/>
                <a:cs typeface="Tahoma"/>
              </a:rPr>
              <a:t>l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u</a:t>
            </a:r>
            <a:r>
              <a:rPr sz="3200" b="1" spc="26" dirty="0">
                <a:solidFill>
                  <a:srgbClr val="C00000"/>
                </a:solidFill>
                <a:latin typeface="Tahoma"/>
                <a:cs typeface="Tahoma"/>
              </a:rPr>
              <a:t>c</a:t>
            </a:r>
            <a:r>
              <a:rPr sz="3200" b="1" spc="-43" dirty="0">
                <a:solidFill>
                  <a:srgbClr val="C00000"/>
                </a:solidFill>
                <a:latin typeface="Tahoma"/>
                <a:cs typeface="Tahoma"/>
              </a:rPr>
              <a:t>e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n</a:t>
            </a:r>
            <a:r>
              <a:rPr sz="3200" b="1" spc="-26" dirty="0">
                <a:solidFill>
                  <a:srgbClr val="C00000"/>
                </a:solidFill>
                <a:latin typeface="Tahoma"/>
                <a:cs typeface="Tahoma"/>
              </a:rPr>
              <a:t>s</a:t>
            </a:r>
            <a:r>
              <a:rPr sz="3200" b="1" spc="52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«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Ч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3200" b="1" spc="-26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ая</a:t>
            </a:r>
            <a:r>
              <a:rPr sz="3200" b="1" spc="-9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200" b="1" spc="26" dirty="0">
                <a:solidFill>
                  <a:srgbClr val="C00000"/>
                </a:solidFill>
                <a:latin typeface="Tahoma"/>
                <a:cs typeface="Tahoma"/>
              </a:rPr>
              <a:t>л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ьвин</a:t>
            </a:r>
            <a:r>
              <a:rPr sz="3200" b="1" spc="-26" dirty="0">
                <a:solidFill>
                  <a:srgbClr val="C00000"/>
                </a:solidFill>
                <a:latin typeface="Tahoma"/>
                <a:cs typeface="Tahoma"/>
              </a:rPr>
              <a:t>к</a:t>
            </a:r>
            <a:r>
              <a:rPr sz="3200" b="1" spc="26" dirty="0">
                <a:solidFill>
                  <a:srgbClr val="C00000"/>
                </a:solidFill>
                <a:latin typeface="Tahoma"/>
                <a:cs typeface="Tahoma"/>
              </a:rPr>
              <a:t>а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»</a:t>
            </a:r>
            <a:endParaRPr sz="3200" dirty="0">
              <a:latin typeface="Tahoma"/>
              <a:cs typeface="Tahoma"/>
            </a:endParaRPr>
          </a:p>
          <a:p>
            <a:pPr marL="253538" marR="236052" algn="ctr">
              <a:spcBef>
                <a:spcPts val="34"/>
              </a:spcBef>
            </a:pPr>
            <a:r>
              <a:rPr sz="3200" b="1" dirty="0">
                <a:solidFill>
                  <a:srgbClr val="202020"/>
                </a:solidFill>
                <a:latin typeface="Tahoma"/>
                <a:cs typeface="Tahoma"/>
              </a:rPr>
              <a:t>к</a:t>
            </a:r>
            <a:r>
              <a:rPr sz="3200" b="1" spc="-17" dirty="0">
                <a:solidFill>
                  <a:srgbClr val="202020"/>
                </a:solidFill>
                <a:latin typeface="Tahoma"/>
                <a:cs typeface="Tahoma"/>
              </a:rPr>
              <a:t> </a:t>
            </a:r>
            <a:r>
              <a:rPr sz="3200" b="1" dirty="0">
                <a:solidFill>
                  <a:srgbClr val="202020"/>
                </a:solidFill>
                <a:latin typeface="Tahoma"/>
                <a:cs typeface="Tahoma"/>
              </a:rPr>
              <a:t>п</a:t>
            </a:r>
            <a:r>
              <a:rPr sz="3200" b="1" spc="-26" dirty="0">
                <a:solidFill>
                  <a:srgbClr val="202020"/>
                </a:solidFill>
                <a:latin typeface="Tahoma"/>
                <a:cs typeface="Tahoma"/>
              </a:rPr>
              <a:t>е</a:t>
            </a:r>
            <a:r>
              <a:rPr sz="3200" b="1" spc="17" dirty="0">
                <a:solidFill>
                  <a:srgbClr val="202020"/>
                </a:solidFill>
                <a:latin typeface="Tahoma"/>
                <a:cs typeface="Tahoma"/>
              </a:rPr>
              <a:t>р</a:t>
            </a:r>
            <a:r>
              <a:rPr sz="3200" b="1" spc="-17" dirty="0">
                <a:solidFill>
                  <a:srgbClr val="202020"/>
                </a:solidFill>
                <a:latin typeface="Tahoma"/>
                <a:cs typeface="Tahoma"/>
              </a:rPr>
              <a:t>е</a:t>
            </a:r>
            <a:r>
              <a:rPr sz="3200" b="1" dirty="0">
                <a:solidFill>
                  <a:srgbClr val="202020"/>
                </a:solidFill>
                <a:latin typeface="Tahoma"/>
                <a:cs typeface="Tahoma"/>
              </a:rPr>
              <a:t>рабо</a:t>
            </a:r>
            <a:r>
              <a:rPr sz="3200" b="1" spc="-17" dirty="0">
                <a:solidFill>
                  <a:srgbClr val="202020"/>
                </a:solidFill>
                <a:latin typeface="Tahoma"/>
                <a:cs typeface="Tahoma"/>
              </a:rPr>
              <a:t>тк</a:t>
            </a:r>
            <a:r>
              <a:rPr sz="3200" b="1" dirty="0">
                <a:solidFill>
                  <a:srgbClr val="202020"/>
                </a:solidFill>
                <a:latin typeface="Tahoma"/>
                <a:cs typeface="Tahoma"/>
              </a:rPr>
              <a:t>е</a:t>
            </a:r>
            <a:r>
              <a:rPr sz="3200" b="1" spc="17" dirty="0">
                <a:solidFill>
                  <a:srgbClr val="202020"/>
                </a:solidFill>
                <a:latin typeface="Tahoma"/>
                <a:cs typeface="Tahoma"/>
              </a:rPr>
              <a:t> </a:t>
            </a:r>
            <a:r>
              <a:rPr sz="3200" b="1" spc="-26" dirty="0">
                <a:solidFill>
                  <a:srgbClr val="202020"/>
                </a:solidFill>
                <a:latin typeface="Tahoma"/>
                <a:cs typeface="Tahoma"/>
              </a:rPr>
              <a:t>е</a:t>
            </a:r>
            <a:r>
              <a:rPr sz="3200" b="1" dirty="0">
                <a:solidFill>
                  <a:srgbClr val="202020"/>
                </a:solidFill>
                <a:latin typeface="Tahoma"/>
                <a:cs typeface="Tahoma"/>
              </a:rPr>
              <a:t>ё</a:t>
            </a:r>
            <a:r>
              <a:rPr sz="3200" b="1" spc="17" dirty="0">
                <a:solidFill>
                  <a:srgbClr val="202020"/>
                </a:solidFill>
                <a:latin typeface="Tahoma"/>
                <a:cs typeface="Tahoma"/>
              </a:rPr>
              <a:t> </a:t>
            </a:r>
            <a:r>
              <a:rPr sz="3200" b="1" dirty="0">
                <a:solidFill>
                  <a:srgbClr val="202020"/>
                </a:solidFill>
                <a:latin typeface="Tahoma"/>
                <a:cs typeface="Tahoma"/>
              </a:rPr>
              <a:t>личин</a:t>
            </a:r>
            <a:r>
              <a:rPr sz="3200" b="1" spc="-17" dirty="0">
                <a:solidFill>
                  <a:srgbClr val="202020"/>
                </a:solidFill>
                <a:latin typeface="Tahoma"/>
                <a:cs typeface="Tahoma"/>
              </a:rPr>
              <a:t>к</a:t>
            </a:r>
            <a:r>
              <a:rPr sz="3200" b="1" dirty="0">
                <a:solidFill>
                  <a:srgbClr val="202020"/>
                </a:solidFill>
                <a:latin typeface="Tahoma"/>
                <a:cs typeface="Tahoma"/>
              </a:rPr>
              <a:t>ами</a:t>
            </a:r>
            <a:r>
              <a:rPr sz="3200" b="1" spc="26" dirty="0">
                <a:solidFill>
                  <a:srgbClr val="202020"/>
                </a:solidFill>
                <a:latin typeface="Tahoma"/>
                <a:cs typeface="Tahoma"/>
              </a:rPr>
              <a:t> </a:t>
            </a:r>
            <a:r>
              <a:rPr sz="3200" b="1" spc="9" dirty="0">
                <a:solidFill>
                  <a:srgbClr val="202020"/>
                </a:solidFill>
                <a:latin typeface="Tahoma"/>
                <a:cs typeface="Tahoma"/>
              </a:rPr>
              <a:t>ш</a:t>
            </a:r>
            <a:r>
              <a:rPr sz="3200" b="1" dirty="0">
                <a:solidFill>
                  <a:srgbClr val="202020"/>
                </a:solidFill>
                <a:latin typeface="Tahoma"/>
                <a:cs typeface="Tahoma"/>
              </a:rPr>
              <a:t>ир</a:t>
            </a:r>
            <a:r>
              <a:rPr sz="3200" b="1" spc="-34" dirty="0">
                <a:solidFill>
                  <a:srgbClr val="202020"/>
                </a:solidFill>
                <a:latin typeface="Tahoma"/>
                <a:cs typeface="Tahoma"/>
              </a:rPr>
              <a:t>о</a:t>
            </a:r>
            <a:r>
              <a:rPr sz="3200" b="1" spc="-17" dirty="0">
                <a:solidFill>
                  <a:srgbClr val="202020"/>
                </a:solidFill>
                <a:latin typeface="Tahoma"/>
                <a:cs typeface="Tahoma"/>
              </a:rPr>
              <a:t>к</a:t>
            </a:r>
            <a:r>
              <a:rPr sz="3200" b="1" dirty="0">
                <a:solidFill>
                  <a:srgbClr val="202020"/>
                </a:solidFill>
                <a:latin typeface="Tahoma"/>
                <a:cs typeface="Tahoma"/>
              </a:rPr>
              <a:t>ого сп</a:t>
            </a:r>
            <a:r>
              <a:rPr sz="3200" b="1" spc="-26" dirty="0">
                <a:solidFill>
                  <a:srgbClr val="202020"/>
                </a:solidFill>
                <a:latin typeface="Tahoma"/>
                <a:cs typeface="Tahoma"/>
              </a:rPr>
              <a:t>е</a:t>
            </a:r>
            <a:r>
              <a:rPr sz="3200" b="1" spc="-17" dirty="0">
                <a:solidFill>
                  <a:srgbClr val="202020"/>
                </a:solidFill>
                <a:latin typeface="Tahoma"/>
                <a:cs typeface="Tahoma"/>
              </a:rPr>
              <a:t>к</a:t>
            </a:r>
            <a:r>
              <a:rPr sz="3200" b="1" dirty="0">
                <a:solidFill>
                  <a:srgbClr val="202020"/>
                </a:solidFill>
                <a:latin typeface="Tahoma"/>
                <a:cs typeface="Tahoma"/>
              </a:rPr>
              <a:t>т</a:t>
            </a:r>
            <a:r>
              <a:rPr sz="3200" b="1" spc="-26" dirty="0">
                <a:solidFill>
                  <a:srgbClr val="202020"/>
                </a:solidFill>
                <a:latin typeface="Tahoma"/>
                <a:cs typeface="Tahoma"/>
              </a:rPr>
              <a:t>р</a:t>
            </a:r>
            <a:r>
              <a:rPr sz="3200" b="1" dirty="0">
                <a:solidFill>
                  <a:srgbClr val="202020"/>
                </a:solidFill>
                <a:latin typeface="Tahoma"/>
                <a:cs typeface="Tahoma"/>
              </a:rPr>
              <a:t>а</a:t>
            </a:r>
            <a:r>
              <a:rPr sz="3200" b="1" spc="26" dirty="0">
                <a:solidFill>
                  <a:srgbClr val="202020"/>
                </a:solidFill>
                <a:latin typeface="Tahoma"/>
                <a:cs typeface="Tahoma"/>
              </a:rPr>
              <a:t> </a:t>
            </a:r>
            <a:r>
              <a:rPr sz="3200" b="1" dirty="0">
                <a:solidFill>
                  <a:srgbClr val="202020"/>
                </a:solidFill>
                <a:latin typeface="Tahoma"/>
                <a:cs typeface="Tahoma"/>
              </a:rPr>
              <a:t>орга</a:t>
            </a:r>
            <a:r>
              <a:rPr sz="3200" b="1" spc="-17" dirty="0">
                <a:solidFill>
                  <a:srgbClr val="202020"/>
                </a:solidFill>
                <a:latin typeface="Tahoma"/>
                <a:cs typeface="Tahoma"/>
              </a:rPr>
              <a:t>н</a:t>
            </a:r>
            <a:r>
              <a:rPr sz="3200" b="1" dirty="0">
                <a:solidFill>
                  <a:srgbClr val="202020"/>
                </a:solidFill>
                <a:latin typeface="Tahoma"/>
                <a:cs typeface="Tahoma"/>
              </a:rPr>
              <a:t>и</a:t>
            </a:r>
            <a:r>
              <a:rPr sz="3200" b="1" spc="9" dirty="0">
                <a:solidFill>
                  <a:srgbClr val="202020"/>
                </a:solidFill>
                <a:latin typeface="Tahoma"/>
                <a:cs typeface="Tahoma"/>
              </a:rPr>
              <a:t>ч</a:t>
            </a:r>
            <a:r>
              <a:rPr sz="3200" b="1" spc="-17" dirty="0">
                <a:solidFill>
                  <a:srgbClr val="202020"/>
                </a:solidFill>
                <a:latin typeface="Tahoma"/>
                <a:cs typeface="Tahoma"/>
              </a:rPr>
              <a:t>е</a:t>
            </a:r>
            <a:r>
              <a:rPr sz="3200" b="1" dirty="0">
                <a:solidFill>
                  <a:srgbClr val="202020"/>
                </a:solidFill>
                <a:latin typeface="Tahoma"/>
                <a:cs typeface="Tahoma"/>
              </a:rPr>
              <a:t>ских от</a:t>
            </a:r>
            <a:r>
              <a:rPr sz="3200" b="1" spc="-26" dirty="0">
                <a:solidFill>
                  <a:srgbClr val="202020"/>
                </a:solidFill>
                <a:latin typeface="Tahoma"/>
                <a:cs typeface="Tahoma"/>
              </a:rPr>
              <a:t>х</a:t>
            </a:r>
            <a:r>
              <a:rPr sz="3200" b="1" dirty="0">
                <a:solidFill>
                  <a:srgbClr val="202020"/>
                </a:solidFill>
                <a:latin typeface="Tahoma"/>
                <a:cs typeface="Tahoma"/>
              </a:rPr>
              <a:t>одов,</a:t>
            </a:r>
            <a:endParaRPr sz="3200" dirty="0">
              <a:latin typeface="Tahoma"/>
              <a:cs typeface="Tahoma"/>
            </a:endParaRPr>
          </a:p>
          <a:p>
            <a:pPr marL="20764" marR="8743" algn="ctr">
              <a:lnSpc>
                <a:spcPct val="100800"/>
              </a:lnSpc>
            </a:pP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и</a:t>
            </a:r>
            <a:r>
              <a:rPr sz="3200" b="1" spc="-17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яв</a:t>
            </a:r>
            <a:r>
              <a:rPr sz="3200" b="1" spc="-17" dirty="0">
                <a:solidFill>
                  <a:srgbClr val="365F91"/>
                </a:solidFill>
                <a:latin typeface="Tahoma"/>
                <a:cs typeface="Tahoma"/>
              </a:rPr>
              <a:t>л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я</a:t>
            </a:r>
            <a:r>
              <a:rPr sz="3200" b="1" spc="-17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тся ва</a:t>
            </a:r>
            <a:r>
              <a:rPr sz="3200" b="1" spc="17" dirty="0">
                <a:solidFill>
                  <a:srgbClr val="365F91"/>
                </a:solidFill>
                <a:latin typeface="Tahoma"/>
                <a:cs typeface="Tahoma"/>
              </a:rPr>
              <a:t>ж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н</a:t>
            </a:r>
            <a:r>
              <a:rPr sz="3200" b="1" spc="9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й</a:t>
            </a:r>
            <a:r>
              <a:rPr sz="3200" b="1" spc="-17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составной</a:t>
            </a:r>
            <a:r>
              <a:rPr sz="3200" b="1" spc="17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200" b="1" spc="9" dirty="0">
                <a:solidFill>
                  <a:srgbClr val="365F91"/>
                </a:solidFill>
                <a:latin typeface="Tahoma"/>
                <a:cs typeface="Tahoma"/>
              </a:rPr>
              <a:t>ч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а</a:t>
            </a:r>
            <a:r>
              <a:rPr sz="3200" b="1" spc="9" dirty="0">
                <a:solidFill>
                  <a:srgbClr val="365F91"/>
                </a:solidFill>
                <a:latin typeface="Tahoma"/>
                <a:cs typeface="Tahoma"/>
              </a:rPr>
              <a:t>с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т</a:t>
            </a:r>
            <a:r>
              <a:rPr sz="3200" b="1" spc="-26" dirty="0">
                <a:solidFill>
                  <a:srgbClr val="365F91"/>
                </a:solidFill>
                <a:latin typeface="Tahoma"/>
                <a:cs typeface="Tahoma"/>
              </a:rPr>
              <a:t>ь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ю</a:t>
            </a:r>
            <a:r>
              <a:rPr sz="3200" b="1" spc="-17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пр</a:t>
            </a:r>
            <a:r>
              <a:rPr sz="3200" b="1" spc="9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гра</a:t>
            </a:r>
            <a:r>
              <a:rPr sz="3200" b="1" spc="-26" dirty="0">
                <a:solidFill>
                  <a:srgbClr val="365F91"/>
                </a:solidFill>
                <a:latin typeface="Tahoma"/>
                <a:cs typeface="Tahoma"/>
              </a:rPr>
              <a:t>м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мы</a:t>
            </a:r>
            <a:r>
              <a:rPr sz="3200" b="1" spc="17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на</a:t>
            </a:r>
            <a:r>
              <a:rPr sz="3200" b="1" spc="-17" dirty="0">
                <a:solidFill>
                  <a:srgbClr val="365F91"/>
                </a:solidFill>
                <a:latin typeface="Tahoma"/>
                <a:cs typeface="Tahoma"/>
              </a:rPr>
              <a:t>ше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го</a:t>
            </a:r>
            <a:r>
              <a:rPr sz="3200" b="1" spc="-26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200" b="1" spc="-17" dirty="0">
                <a:solidFill>
                  <a:srgbClr val="365F91"/>
                </a:solidFill>
                <a:latin typeface="Tahoma"/>
                <a:cs typeface="Tahoma"/>
              </a:rPr>
              <a:t>т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в</a:t>
            </a:r>
            <a:r>
              <a:rPr sz="3200" b="1" spc="9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р</a:t>
            </a:r>
            <a:r>
              <a:rPr sz="3200" b="1" spc="9" dirty="0">
                <a:solidFill>
                  <a:srgbClr val="365F91"/>
                </a:solidFill>
                <a:latin typeface="Tahoma"/>
                <a:cs typeface="Tahoma"/>
              </a:rPr>
              <a:t>ч</a:t>
            </a:r>
            <a:r>
              <a:rPr sz="3200" b="1" spc="-17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ско</a:t>
            </a:r>
            <a:r>
              <a:rPr sz="3200" b="1" spc="43" dirty="0">
                <a:solidFill>
                  <a:srgbClr val="365F91"/>
                </a:solidFill>
                <a:latin typeface="Tahoma"/>
                <a:cs typeface="Tahoma"/>
              </a:rPr>
              <a:t>г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о ко</a:t>
            </a:r>
            <a:r>
              <a:rPr sz="3200" b="1" spc="-17" dirty="0">
                <a:solidFill>
                  <a:srgbClr val="365F91"/>
                </a:solidFill>
                <a:latin typeface="Tahoma"/>
                <a:cs typeface="Tahoma"/>
              </a:rPr>
              <a:t>лле</a:t>
            </a:r>
            <a:r>
              <a:rPr sz="3200" b="1" spc="17" dirty="0">
                <a:solidFill>
                  <a:srgbClr val="365F91"/>
                </a:solidFill>
                <a:latin typeface="Tahoma"/>
                <a:cs typeface="Tahoma"/>
              </a:rPr>
              <a:t>к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т</a:t>
            </a:r>
            <a:r>
              <a:rPr sz="3200" b="1" spc="-17" dirty="0">
                <a:solidFill>
                  <a:srgbClr val="365F91"/>
                </a:solidFill>
                <a:latin typeface="Tahoma"/>
                <a:cs typeface="Tahoma"/>
              </a:rPr>
              <a:t>и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ва по</a:t>
            </a:r>
            <a:r>
              <a:rPr sz="3200" b="1" spc="9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со</a:t>
            </a:r>
            <a:r>
              <a:rPr sz="3200" b="1" spc="-17" dirty="0">
                <a:solidFill>
                  <a:srgbClr val="365F91"/>
                </a:solidFill>
                <a:latin typeface="Tahoma"/>
                <a:cs typeface="Tahoma"/>
              </a:rPr>
              <a:t>з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д</a:t>
            </a:r>
            <a:r>
              <a:rPr sz="3200" b="1" spc="9" dirty="0">
                <a:solidFill>
                  <a:srgbClr val="365F91"/>
                </a:solidFill>
                <a:latin typeface="Tahoma"/>
                <a:cs typeface="Tahoma"/>
              </a:rPr>
              <a:t>а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нию в </a:t>
            </a:r>
            <a:r>
              <a:rPr sz="3200" b="1" spc="-17" dirty="0">
                <a:solidFill>
                  <a:srgbClr val="365F91"/>
                </a:solidFill>
                <a:latin typeface="Tahoma"/>
                <a:cs typeface="Tahoma"/>
              </a:rPr>
              <a:t>М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осков</a:t>
            </a:r>
            <a:r>
              <a:rPr sz="3200" b="1" spc="9" dirty="0">
                <a:solidFill>
                  <a:srgbClr val="365F91"/>
                </a:solidFill>
                <a:latin typeface="Tahoma"/>
                <a:cs typeface="Tahoma"/>
              </a:rPr>
              <a:t>с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кой</a:t>
            </a:r>
            <a:r>
              <a:rPr sz="3200" b="1" spc="-17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области</a:t>
            </a:r>
            <a:endParaRPr sz="3200" dirty="0">
              <a:latin typeface="Tahoma"/>
              <a:cs typeface="Tahoma"/>
            </a:endParaRPr>
          </a:p>
          <a:p>
            <a:pPr marL="1093" algn="ctr">
              <a:spcBef>
                <a:spcPts val="34"/>
              </a:spcBef>
            </a:pP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3200" b="1" spc="9" dirty="0">
                <a:solidFill>
                  <a:srgbClr val="C00000"/>
                </a:solidFill>
                <a:latin typeface="Tahoma"/>
                <a:cs typeface="Tahoma"/>
              </a:rPr>
              <a:t>а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учно</a:t>
            </a:r>
            <a:r>
              <a:rPr sz="3200" b="1" spc="9" dirty="0">
                <a:solidFill>
                  <a:srgbClr val="C00000"/>
                </a:solidFill>
                <a:latin typeface="Tahoma"/>
                <a:cs typeface="Tahoma"/>
              </a:rPr>
              <a:t>-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Уч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еб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но</a:t>
            </a:r>
            <a:r>
              <a:rPr sz="3200" b="1" spc="9" dirty="0">
                <a:solidFill>
                  <a:srgbClr val="C00000"/>
                </a:solidFill>
                <a:latin typeface="Tahoma"/>
                <a:cs typeface="Tahoma"/>
              </a:rPr>
              <a:t>-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П</a:t>
            </a:r>
            <a:r>
              <a:rPr sz="3200" b="1" spc="17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оизводс</a:t>
            </a:r>
            <a:r>
              <a:rPr sz="3200" b="1" spc="-26" dirty="0">
                <a:solidFill>
                  <a:srgbClr val="C00000"/>
                </a:solidFill>
                <a:latin typeface="Tahoma"/>
                <a:cs typeface="Tahoma"/>
              </a:rPr>
              <a:t>т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венного Э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к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200" b="1" spc="-26" dirty="0">
                <a:solidFill>
                  <a:srgbClr val="C00000"/>
                </a:solidFill>
                <a:latin typeface="Tahoma"/>
                <a:cs typeface="Tahoma"/>
              </a:rPr>
              <a:t>т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ехно</a:t>
            </a:r>
            <a:r>
              <a:rPr sz="3200" b="1" spc="9" dirty="0">
                <a:solidFill>
                  <a:srgbClr val="C00000"/>
                </a:solidFill>
                <a:latin typeface="Tahoma"/>
                <a:cs typeface="Tahoma"/>
              </a:rPr>
              <a:t>п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а</a:t>
            </a:r>
            <a:r>
              <a:rPr sz="3200" b="1" spc="9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к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а</a:t>
            </a:r>
            <a:endParaRPr sz="3200" dirty="0">
              <a:latin typeface="Tahoma"/>
              <a:cs typeface="Tahoma"/>
            </a:endParaRPr>
          </a:p>
          <a:p>
            <a:pPr marL="4371" algn="ctr"/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«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В</a:t>
            </a:r>
            <a:r>
              <a:rPr sz="3200" b="1" spc="-26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З</a:t>
            </a:r>
            <a:r>
              <a:rPr sz="3200" b="1" spc="17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ЖДЕН</a:t>
            </a:r>
            <a:r>
              <a:rPr sz="3200" b="1" spc="34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Е»</a:t>
            </a:r>
            <a:endParaRPr sz="3200" dirty="0">
              <a:latin typeface="Tahoma"/>
              <a:cs typeface="Tahoma"/>
            </a:endParaRPr>
          </a:p>
          <a:p>
            <a:pPr marL="419649" marR="413090" algn="ctr">
              <a:lnSpc>
                <a:spcPct val="100600"/>
              </a:lnSpc>
              <a:spcBef>
                <a:spcPts val="9"/>
              </a:spcBef>
            </a:pP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в </a:t>
            </a:r>
            <a:r>
              <a:rPr sz="3200" b="1" spc="-17" dirty="0">
                <a:solidFill>
                  <a:srgbClr val="365F91"/>
                </a:solidFill>
                <a:latin typeface="Tahoma"/>
                <a:cs typeface="Tahoma"/>
              </a:rPr>
              <a:t>к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а</a:t>
            </a:r>
            <a:r>
              <a:rPr sz="3200" b="1" spc="9" dirty="0">
                <a:solidFill>
                  <a:srgbClr val="365F91"/>
                </a:solidFill>
                <a:latin typeface="Tahoma"/>
                <a:cs typeface="Tahoma"/>
              </a:rPr>
              <a:t>ч</a:t>
            </a:r>
            <a:r>
              <a:rPr sz="3200" b="1" spc="-17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стве</a:t>
            </a:r>
            <a:r>
              <a:rPr sz="3200" b="1" spc="-17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3200" b="1" spc="9" dirty="0">
                <a:solidFill>
                  <a:srgbClr val="365F91"/>
                </a:solidFill>
                <a:latin typeface="Tahoma"/>
                <a:cs typeface="Tahoma"/>
              </a:rPr>
              <a:t>пы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тн</a:t>
            </a:r>
            <a:r>
              <a:rPr sz="3200" b="1" spc="17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3200" b="1" spc="-43" dirty="0">
                <a:solidFill>
                  <a:srgbClr val="365F91"/>
                </a:solidFill>
                <a:latin typeface="Tahoma"/>
                <a:cs typeface="Tahoma"/>
              </a:rPr>
              <a:t>-</a:t>
            </a:r>
            <a:r>
              <a:rPr sz="3200" b="1" spc="9" dirty="0">
                <a:solidFill>
                  <a:srgbClr val="365F91"/>
                </a:solidFill>
                <a:latin typeface="Tahoma"/>
                <a:cs typeface="Tahoma"/>
              </a:rPr>
              <a:t>п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р</a:t>
            </a:r>
            <a:r>
              <a:rPr sz="3200" b="1" spc="9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и</a:t>
            </a:r>
            <a:r>
              <a:rPr sz="3200" b="1" spc="-26" dirty="0">
                <a:solidFill>
                  <a:srgbClr val="365F91"/>
                </a:solidFill>
                <a:latin typeface="Tahoma"/>
                <a:cs typeface="Tahoma"/>
              </a:rPr>
              <a:t>з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в</a:t>
            </a:r>
            <a:r>
              <a:rPr sz="3200" b="1" spc="9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д</a:t>
            </a:r>
            <a:r>
              <a:rPr sz="3200" b="1" spc="17" dirty="0">
                <a:solidFill>
                  <a:srgbClr val="365F91"/>
                </a:solidFill>
                <a:latin typeface="Tahoma"/>
                <a:cs typeface="Tahoma"/>
              </a:rPr>
              <a:t>с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твенной</a:t>
            </a:r>
            <a:r>
              <a:rPr sz="3200" b="1" spc="-52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200" b="1" spc="9" dirty="0">
                <a:solidFill>
                  <a:srgbClr val="365F91"/>
                </a:solidFill>
                <a:latin typeface="Tahoma"/>
                <a:cs typeface="Tahoma"/>
              </a:rPr>
              <a:t>п</a:t>
            </a:r>
            <a:r>
              <a:rPr sz="3200" b="1" spc="-17" dirty="0">
                <a:solidFill>
                  <a:srgbClr val="365F91"/>
                </a:solidFill>
                <a:latin typeface="Tahoma"/>
                <a:cs typeface="Tahoma"/>
              </a:rPr>
              <a:t>л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3200" b="1" spc="-17" dirty="0">
                <a:solidFill>
                  <a:srgbClr val="365F91"/>
                </a:solidFill>
                <a:latin typeface="Tahoma"/>
                <a:cs typeface="Tahoma"/>
              </a:rPr>
              <a:t>щ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а</a:t>
            </a:r>
            <a:r>
              <a:rPr sz="3200" b="1" spc="9" dirty="0">
                <a:solidFill>
                  <a:srgbClr val="365F91"/>
                </a:solidFill>
                <a:latin typeface="Tahoma"/>
                <a:cs typeface="Tahoma"/>
              </a:rPr>
              <a:t>д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ки</a:t>
            </a:r>
            <a:r>
              <a:rPr sz="3200" b="1" spc="-17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д</a:t>
            </a:r>
            <a:r>
              <a:rPr sz="3200" b="1" spc="-17" dirty="0">
                <a:solidFill>
                  <a:srgbClr val="365F91"/>
                </a:solidFill>
                <a:latin typeface="Tahoma"/>
                <a:cs typeface="Tahoma"/>
              </a:rPr>
              <a:t>л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я ма</a:t>
            </a:r>
            <a:r>
              <a:rPr sz="3200" b="1" spc="9" dirty="0">
                <a:solidFill>
                  <a:srgbClr val="365F91"/>
                </a:solidFill>
                <a:latin typeface="Tahoma"/>
                <a:cs typeface="Tahoma"/>
              </a:rPr>
              <a:t>с</a:t>
            </a:r>
            <a:r>
              <a:rPr sz="3200" b="1" spc="-17" dirty="0">
                <a:solidFill>
                  <a:srgbClr val="365F91"/>
                </a:solidFill>
                <a:latin typeface="Tahoma"/>
                <a:cs typeface="Tahoma"/>
              </a:rPr>
              <a:t>ш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табного </a:t>
            </a:r>
            <a:r>
              <a:rPr sz="3200" b="1" spc="9" dirty="0">
                <a:solidFill>
                  <a:srgbClr val="365F91"/>
                </a:solidFill>
                <a:latin typeface="Tahoma"/>
                <a:cs typeface="Tahoma"/>
              </a:rPr>
              <a:t>п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р</a:t>
            </a:r>
            <a:r>
              <a:rPr sz="3200" b="1" spc="9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м</a:t>
            </a:r>
            <a:r>
              <a:rPr sz="3200" b="1" spc="17" dirty="0">
                <a:solidFill>
                  <a:srgbClr val="365F91"/>
                </a:solidFill>
                <a:latin typeface="Tahoma"/>
                <a:cs typeface="Tahoma"/>
              </a:rPr>
              <a:t>ы</a:t>
            </a:r>
            <a:r>
              <a:rPr sz="3200" b="1" spc="-17" dirty="0">
                <a:solidFill>
                  <a:srgbClr val="365F91"/>
                </a:solidFill>
                <a:latin typeface="Tahoma"/>
                <a:cs typeface="Tahoma"/>
              </a:rPr>
              <a:t>шле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нн</a:t>
            </a:r>
            <a:r>
              <a:rPr sz="3200" b="1" spc="9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го</a:t>
            </a:r>
            <a:r>
              <a:rPr sz="3200" b="1" spc="9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200" b="1" spc="-17" dirty="0">
                <a:solidFill>
                  <a:srgbClr val="365F91"/>
                </a:solidFill>
                <a:latin typeface="Tahoma"/>
                <a:cs typeface="Tahoma"/>
              </a:rPr>
              <a:t>э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кс</a:t>
            </a:r>
            <a:r>
              <a:rPr sz="3200" b="1" spc="9" dirty="0">
                <a:solidFill>
                  <a:srgbClr val="365F91"/>
                </a:solidFill>
                <a:latin typeface="Tahoma"/>
                <a:cs typeface="Tahoma"/>
              </a:rPr>
              <a:t>п</a:t>
            </a:r>
            <a:r>
              <a:rPr sz="3200" b="1" spc="-17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римента</a:t>
            </a:r>
            <a:r>
              <a:rPr sz="3200" b="1" spc="-17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200" b="1" spc="9" dirty="0">
                <a:solidFill>
                  <a:srgbClr val="365F91"/>
                </a:solidFill>
                <a:latin typeface="Tahoma"/>
                <a:cs typeface="Tahoma"/>
              </a:rPr>
              <a:t>п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о пр</a:t>
            </a:r>
            <a:r>
              <a:rPr sz="3200" b="1" spc="-17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веден</a:t>
            </a:r>
            <a:r>
              <a:rPr sz="3200" b="1" spc="-17" dirty="0">
                <a:solidFill>
                  <a:srgbClr val="365F91"/>
                </a:solidFill>
                <a:latin typeface="Tahoma"/>
                <a:cs typeface="Tahoma"/>
              </a:rPr>
              <a:t>и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ю</a:t>
            </a:r>
            <a:r>
              <a:rPr sz="3200" b="1" spc="-17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сра</a:t>
            </a:r>
            <a:r>
              <a:rPr sz="3200" b="1" spc="9" dirty="0">
                <a:solidFill>
                  <a:srgbClr val="365F91"/>
                </a:solidFill>
                <a:latin typeface="Tahoma"/>
                <a:cs typeface="Tahoma"/>
              </a:rPr>
              <a:t>в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нит</a:t>
            </a:r>
            <a:r>
              <a:rPr sz="3200" b="1" spc="9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3200" b="1" spc="-17" dirty="0">
                <a:solidFill>
                  <a:srgbClr val="365F91"/>
                </a:solidFill>
                <a:latin typeface="Tahoma"/>
                <a:cs typeface="Tahoma"/>
              </a:rPr>
              <a:t>ль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н</a:t>
            </a:r>
            <a:r>
              <a:rPr sz="3200" b="1" spc="17" dirty="0">
                <a:solidFill>
                  <a:srgbClr val="365F91"/>
                </a:solidFill>
                <a:latin typeface="Tahoma"/>
                <a:cs typeface="Tahoma"/>
              </a:rPr>
              <a:t>ы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м ис</a:t>
            </a:r>
            <a:r>
              <a:rPr sz="3200" b="1" spc="9" dirty="0">
                <a:solidFill>
                  <a:srgbClr val="365F91"/>
                </a:solidFill>
                <a:latin typeface="Tahoma"/>
                <a:cs typeface="Tahoma"/>
              </a:rPr>
              <a:t>пы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таний,</a:t>
            </a:r>
            <a:r>
              <a:rPr sz="3200" b="1" spc="-26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до</a:t>
            </a:r>
            <a:r>
              <a:rPr sz="3200" b="1" spc="9" dirty="0">
                <a:solidFill>
                  <a:srgbClr val="365F91"/>
                </a:solidFill>
                <a:latin typeface="Tahoma"/>
                <a:cs typeface="Tahoma"/>
              </a:rPr>
              <a:t>в</a:t>
            </a:r>
            <a:r>
              <a:rPr sz="3200" b="1" spc="-26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дке</a:t>
            </a:r>
            <a:r>
              <a:rPr sz="3200" b="1" spc="-17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и</a:t>
            </a:r>
            <a:r>
              <a:rPr sz="3200" b="1" spc="-17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совер</a:t>
            </a:r>
            <a:r>
              <a:rPr sz="3200" b="1" spc="-17" dirty="0">
                <a:solidFill>
                  <a:srgbClr val="365F91"/>
                </a:solidFill>
                <a:latin typeface="Tahoma"/>
                <a:cs typeface="Tahoma"/>
              </a:rPr>
              <a:t>ше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н</a:t>
            </a:r>
            <a:r>
              <a:rPr sz="3200" b="1" spc="9" dirty="0">
                <a:solidFill>
                  <a:srgbClr val="365F91"/>
                </a:solidFill>
                <a:latin typeface="Tahoma"/>
                <a:cs typeface="Tahoma"/>
              </a:rPr>
              <a:t>с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тв</a:t>
            </a:r>
            <a:r>
              <a:rPr sz="3200" b="1" spc="9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ванию</a:t>
            </a:r>
            <a:r>
              <a:rPr sz="3200" b="1" spc="-17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от</a:t>
            </a:r>
            <a:r>
              <a:rPr sz="3200" b="1" spc="-17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3200" b="1" spc="9" dirty="0">
                <a:solidFill>
                  <a:srgbClr val="365F91"/>
                </a:solidFill>
                <a:latin typeface="Tahoma"/>
                <a:cs typeface="Tahoma"/>
              </a:rPr>
              <a:t>ч</a:t>
            </a:r>
            <a:r>
              <a:rPr sz="3200" b="1" spc="-17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ственн</a:t>
            </a:r>
            <a:r>
              <a:rPr sz="3200" b="1" spc="9" dirty="0">
                <a:solidFill>
                  <a:srgbClr val="365F91"/>
                </a:solidFill>
                <a:latin typeface="Tahoma"/>
                <a:cs typeface="Tahoma"/>
              </a:rPr>
              <a:t>ы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х т</a:t>
            </a:r>
            <a:r>
              <a:rPr sz="3200" b="1" spc="-17" dirty="0">
                <a:solidFill>
                  <a:srgbClr val="365F91"/>
                </a:solidFill>
                <a:latin typeface="Tahoma"/>
                <a:cs typeface="Tahoma"/>
              </a:rPr>
              <a:t>ех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н</a:t>
            </a:r>
            <a:r>
              <a:rPr sz="3200" b="1" spc="9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3200" b="1" spc="-17" dirty="0">
                <a:solidFill>
                  <a:srgbClr val="365F91"/>
                </a:solidFill>
                <a:latin typeface="Tahoma"/>
                <a:cs typeface="Tahoma"/>
              </a:rPr>
              <a:t>л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огий</a:t>
            </a:r>
            <a:r>
              <a:rPr sz="3200" b="1" spc="-17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обра</a:t>
            </a:r>
            <a:r>
              <a:rPr sz="3200" b="1" spc="17" dirty="0">
                <a:solidFill>
                  <a:srgbClr val="365F91"/>
                </a:solidFill>
                <a:latin typeface="Tahoma"/>
                <a:cs typeface="Tahoma"/>
              </a:rPr>
              <a:t>щ</a:t>
            </a:r>
            <a:r>
              <a:rPr sz="3200" b="1" spc="-17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ния</a:t>
            </a:r>
            <a:r>
              <a:rPr sz="3200" b="1" spc="-17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с от</a:t>
            </a:r>
            <a:r>
              <a:rPr sz="3200" b="1" spc="-17" dirty="0">
                <a:solidFill>
                  <a:srgbClr val="365F91"/>
                </a:solidFill>
                <a:latin typeface="Tahoma"/>
                <a:cs typeface="Tahoma"/>
              </a:rPr>
              <a:t>х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од</a:t>
            </a:r>
            <a:r>
              <a:rPr sz="3200" b="1" spc="9" dirty="0">
                <a:solidFill>
                  <a:srgbClr val="365F91"/>
                </a:solidFill>
                <a:latin typeface="Tahoma"/>
                <a:cs typeface="Tahoma"/>
              </a:rPr>
              <a:t>а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ми.</a:t>
            </a:r>
            <a:endParaRPr sz="3200" dirty="0">
              <a:latin typeface="Tahoma"/>
              <a:cs typeface="Tahoma"/>
            </a:endParaRPr>
          </a:p>
          <a:p>
            <a:pPr marL="664444" marR="646958" indent="-4371" algn="ctr">
              <a:lnSpc>
                <a:spcPts val="4991"/>
              </a:lnSpc>
              <a:spcBef>
                <a:spcPts val="172"/>
              </a:spcBef>
            </a:pP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Э</a:t>
            </a:r>
            <a:r>
              <a:rPr sz="3200" b="1" spc="-26" dirty="0">
                <a:solidFill>
                  <a:srgbClr val="C00000"/>
                </a:solidFill>
                <a:latin typeface="Tahoma"/>
                <a:cs typeface="Tahoma"/>
              </a:rPr>
              <a:t>т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а </a:t>
            </a:r>
            <a:r>
              <a:rPr sz="3200" b="1" spc="9" dirty="0">
                <a:solidFill>
                  <a:srgbClr val="C00000"/>
                </a:solidFill>
                <a:latin typeface="Tahoma"/>
                <a:cs typeface="Tahoma"/>
              </a:rPr>
              <a:t>пр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ог</a:t>
            </a:r>
            <a:r>
              <a:rPr sz="3200" b="1" spc="9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ам</a:t>
            </a:r>
            <a:r>
              <a:rPr sz="3200" b="1" spc="-26" dirty="0">
                <a:solidFill>
                  <a:srgbClr val="C00000"/>
                </a:solidFill>
                <a:latin typeface="Tahoma"/>
                <a:cs typeface="Tahoma"/>
              </a:rPr>
              <a:t>м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а в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ы</a:t>
            </a:r>
            <a:r>
              <a:rPr sz="3200" b="1" spc="9" dirty="0">
                <a:solidFill>
                  <a:srgbClr val="C00000"/>
                </a:solidFill>
                <a:latin typeface="Tahoma"/>
                <a:cs typeface="Tahoma"/>
              </a:rPr>
              <a:t>п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л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няется пока полно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ст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ью </a:t>
            </a:r>
            <a:r>
              <a:rPr sz="3200" b="1" spc="34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а о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б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щ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с</a:t>
            </a:r>
            <a:r>
              <a:rPr sz="3200" b="1" spc="-26" dirty="0">
                <a:solidFill>
                  <a:srgbClr val="C00000"/>
                </a:solidFill>
                <a:latin typeface="Tahoma"/>
                <a:cs typeface="Tahoma"/>
              </a:rPr>
              <a:t>т</a:t>
            </a:r>
            <a:r>
              <a:rPr sz="3200" b="1" spc="26" dirty="0">
                <a:solidFill>
                  <a:srgbClr val="C00000"/>
                </a:solidFill>
                <a:latin typeface="Tahoma"/>
                <a:cs typeface="Tahoma"/>
              </a:rPr>
              <a:t>в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енн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ы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х</a:t>
            </a:r>
            <a:r>
              <a:rPr sz="3200" b="1" spc="34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нач</a:t>
            </a:r>
            <a:r>
              <a:rPr sz="3200" b="1" spc="9" dirty="0">
                <a:solidFill>
                  <a:srgbClr val="C00000"/>
                </a:solidFill>
                <a:latin typeface="Tahoma"/>
                <a:cs typeface="Tahoma"/>
              </a:rPr>
              <a:t>а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л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ах</a:t>
            </a:r>
            <a:r>
              <a:rPr sz="3200" b="1" spc="34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200" b="1" spc="9" dirty="0">
                <a:solidFill>
                  <a:srgbClr val="C00000"/>
                </a:solidFill>
                <a:latin typeface="Tahoma"/>
                <a:cs typeface="Tahoma"/>
              </a:rPr>
              <a:t>п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у</a:t>
            </a:r>
            <a:r>
              <a:rPr sz="3200" b="1" spc="-26" dirty="0">
                <a:solidFill>
                  <a:srgbClr val="C00000"/>
                </a:solidFill>
                <a:latin typeface="Tahoma"/>
                <a:cs typeface="Tahoma"/>
              </a:rPr>
              <a:t>т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ем 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с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амо</a:t>
            </a:r>
            <a:r>
              <a:rPr sz="3200" b="1" spc="17" dirty="0">
                <a:solidFill>
                  <a:srgbClr val="C00000"/>
                </a:solidFill>
                <a:latin typeface="Tahoma"/>
                <a:cs typeface="Tahoma"/>
              </a:rPr>
              <a:t>ф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инансиро</a:t>
            </a:r>
            <a:r>
              <a:rPr sz="3200" b="1" spc="-34" dirty="0">
                <a:solidFill>
                  <a:srgbClr val="C00000"/>
                </a:solidFill>
                <a:latin typeface="Tahoma"/>
                <a:cs typeface="Tahoma"/>
              </a:rPr>
              <a:t>в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ания,</a:t>
            </a:r>
            <a:endParaRPr sz="3200" dirty="0">
              <a:latin typeface="Tahoma"/>
              <a:cs typeface="Tahoma"/>
            </a:endParaRPr>
          </a:p>
          <a:p>
            <a:pPr marL="4371" algn="ctr">
              <a:lnSpc>
                <a:spcPts val="4406"/>
              </a:lnSpc>
            </a:pPr>
            <a:r>
              <a:rPr sz="3200" b="1" spc="-17" dirty="0">
                <a:solidFill>
                  <a:srgbClr val="365F91"/>
                </a:solidFill>
                <a:latin typeface="Tahoma"/>
                <a:cs typeface="Tahoma"/>
              </a:rPr>
              <a:t>н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о с </a:t>
            </a:r>
            <a:r>
              <a:rPr sz="3200" b="1" spc="-17" dirty="0">
                <a:solidFill>
                  <a:srgbClr val="365F91"/>
                </a:solidFill>
                <a:latin typeface="Tahoma"/>
                <a:cs typeface="Tahoma"/>
              </a:rPr>
              <a:t>п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3200" b="1" spc="9" dirty="0">
                <a:solidFill>
                  <a:srgbClr val="365F91"/>
                </a:solidFill>
                <a:latin typeface="Tahoma"/>
                <a:cs typeface="Tahoma"/>
              </a:rPr>
              <a:t>и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ском</a:t>
            </a:r>
            <a:r>
              <a:rPr sz="3200" b="1" spc="-17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ин</a:t>
            </a:r>
            <a:r>
              <a:rPr sz="3200" b="1" spc="26" dirty="0">
                <a:solidFill>
                  <a:srgbClr val="365F91"/>
                </a:solidFill>
                <a:latin typeface="Tahoma"/>
                <a:cs typeface="Tahoma"/>
              </a:rPr>
              <a:t>в</a:t>
            </a:r>
            <a:r>
              <a:rPr sz="3200" b="1" spc="-17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сто</a:t>
            </a:r>
            <a:r>
              <a:rPr sz="3200" b="1" spc="-17" dirty="0">
                <a:solidFill>
                  <a:srgbClr val="365F91"/>
                </a:solidFill>
                <a:latin typeface="Tahoma"/>
                <a:cs typeface="Tahoma"/>
              </a:rPr>
              <a:t>р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а для</a:t>
            </a:r>
            <a:r>
              <a:rPr sz="3200" b="1" spc="-9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200" b="1" spc="17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ё</a:t>
            </a:r>
            <a:r>
              <a:rPr sz="3200" b="1" spc="-17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в</a:t>
            </a:r>
            <a:r>
              <a:rPr sz="3200" b="1" spc="9" dirty="0">
                <a:solidFill>
                  <a:srgbClr val="365F91"/>
                </a:solidFill>
                <a:latin typeface="Tahoma"/>
                <a:cs typeface="Tahoma"/>
              </a:rPr>
              <a:t>к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л</a:t>
            </a:r>
            <a:r>
              <a:rPr sz="3200" b="1" spc="9" dirty="0">
                <a:solidFill>
                  <a:srgbClr val="365F91"/>
                </a:solidFill>
                <a:latin typeface="Tahoma"/>
                <a:cs typeface="Tahoma"/>
              </a:rPr>
              <a:t>ю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че</a:t>
            </a:r>
            <a:r>
              <a:rPr sz="3200" b="1" spc="-17" dirty="0">
                <a:solidFill>
                  <a:srgbClr val="365F91"/>
                </a:solidFill>
                <a:latin typeface="Tahoma"/>
                <a:cs typeface="Tahoma"/>
              </a:rPr>
              <a:t>н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ия в фед</a:t>
            </a:r>
            <a:r>
              <a:rPr sz="3200" b="1" spc="-26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3200" b="1" spc="17" dirty="0">
                <a:solidFill>
                  <a:srgbClr val="365F91"/>
                </a:solidFill>
                <a:latin typeface="Tahoma"/>
                <a:cs typeface="Tahoma"/>
              </a:rPr>
              <a:t>р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аль</a:t>
            </a:r>
            <a:r>
              <a:rPr sz="3200" b="1" spc="-17" dirty="0">
                <a:solidFill>
                  <a:srgbClr val="365F91"/>
                </a:solidFill>
                <a:latin typeface="Tahoma"/>
                <a:cs typeface="Tahoma"/>
              </a:rPr>
              <a:t>н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ые</a:t>
            </a:r>
            <a:endParaRPr sz="3200" dirty="0">
              <a:latin typeface="Tahoma"/>
              <a:cs typeface="Tahoma"/>
            </a:endParaRPr>
          </a:p>
          <a:p>
            <a:pPr marL="3094909" marR="3078516" algn="ctr">
              <a:spcBef>
                <a:spcPts val="34"/>
              </a:spcBef>
            </a:pPr>
            <a:r>
              <a:rPr sz="3200" b="1" spc="-17" dirty="0">
                <a:solidFill>
                  <a:srgbClr val="365F91"/>
                </a:solidFill>
                <a:latin typeface="Tahoma"/>
                <a:cs typeface="Tahoma"/>
              </a:rPr>
              <a:t>эк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оло</a:t>
            </a:r>
            <a:r>
              <a:rPr sz="3200" b="1" spc="9" dirty="0">
                <a:solidFill>
                  <a:srgbClr val="365F91"/>
                </a:solidFill>
                <a:latin typeface="Tahoma"/>
                <a:cs typeface="Tahoma"/>
              </a:rPr>
              <a:t>г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и</a:t>
            </a:r>
            <a:r>
              <a:rPr sz="3200" b="1" spc="9" dirty="0">
                <a:solidFill>
                  <a:srgbClr val="365F91"/>
                </a:solidFill>
                <a:latin typeface="Tahoma"/>
                <a:cs typeface="Tahoma"/>
              </a:rPr>
              <a:t>ч</a:t>
            </a:r>
            <a:r>
              <a:rPr sz="3200" b="1" spc="-17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ские</a:t>
            </a:r>
            <a:r>
              <a:rPr sz="3200" b="1" spc="-17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200" b="1" spc="17" dirty="0">
                <a:solidFill>
                  <a:srgbClr val="365F91"/>
                </a:solidFill>
                <a:latin typeface="Tahoma"/>
                <a:cs typeface="Tahoma"/>
              </a:rPr>
              <a:t>п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рограм</a:t>
            </a:r>
            <a:r>
              <a:rPr sz="3200" b="1" spc="-26" dirty="0">
                <a:solidFill>
                  <a:srgbClr val="365F91"/>
                </a:solidFill>
                <a:latin typeface="Tahoma"/>
                <a:cs typeface="Tahoma"/>
              </a:rPr>
              <a:t>м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ы </a:t>
            </a:r>
            <a:r>
              <a:rPr sz="3200" b="1" spc="-26" dirty="0">
                <a:solidFill>
                  <a:srgbClr val="365F91"/>
                </a:solidFill>
                <a:latin typeface="Tahoma"/>
                <a:cs typeface="Tahoma"/>
              </a:rPr>
              <a:t>н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а</a:t>
            </a:r>
            <a:r>
              <a:rPr sz="3200" b="1" spc="26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200" b="1" spc="-17" dirty="0">
                <a:solidFill>
                  <a:srgbClr val="365F91"/>
                </a:solidFill>
                <a:latin typeface="Tahoma"/>
                <a:cs typeface="Tahoma"/>
              </a:rPr>
              <a:t>у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с</a:t>
            </a:r>
            <a:r>
              <a:rPr sz="3200" b="1" spc="26" dirty="0">
                <a:solidFill>
                  <a:srgbClr val="365F91"/>
                </a:solidFill>
                <a:latin typeface="Tahoma"/>
                <a:cs typeface="Tahoma"/>
              </a:rPr>
              <a:t>л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ов</a:t>
            </a:r>
            <a:r>
              <a:rPr sz="3200" b="1" spc="9" dirty="0">
                <a:solidFill>
                  <a:srgbClr val="365F91"/>
                </a:solidFill>
                <a:latin typeface="Tahoma"/>
                <a:cs typeface="Tahoma"/>
              </a:rPr>
              <a:t>и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ях госуда</a:t>
            </a:r>
            <a:r>
              <a:rPr sz="3200" b="1" spc="-17" dirty="0">
                <a:solidFill>
                  <a:srgbClr val="365F91"/>
                </a:solidFill>
                <a:latin typeface="Tahoma"/>
                <a:cs typeface="Tahoma"/>
              </a:rPr>
              <a:t>р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ств</a:t>
            </a:r>
            <a:r>
              <a:rPr sz="3200" b="1" spc="-26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3200" b="1" spc="17" dirty="0">
                <a:solidFill>
                  <a:srgbClr val="365F91"/>
                </a:solidFill>
                <a:latin typeface="Tahoma"/>
                <a:cs typeface="Tahoma"/>
              </a:rPr>
              <a:t>н</a:t>
            </a:r>
            <a:r>
              <a:rPr sz="3200" b="1" spc="-17" dirty="0">
                <a:solidFill>
                  <a:srgbClr val="365F91"/>
                </a:solidFill>
                <a:latin typeface="Tahoma"/>
                <a:cs typeface="Tahoma"/>
              </a:rPr>
              <a:t>н</a:t>
            </a:r>
            <a:r>
              <a:rPr sz="3200" b="1" spc="9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3200" b="1" spc="17" dirty="0">
                <a:solidFill>
                  <a:srgbClr val="365F91"/>
                </a:solidFill>
                <a:latin typeface="Tahoma"/>
                <a:cs typeface="Tahoma"/>
              </a:rPr>
              <a:t>-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част</a:t>
            </a:r>
            <a:r>
              <a:rPr sz="3200" b="1" spc="-26" dirty="0">
                <a:solidFill>
                  <a:srgbClr val="365F91"/>
                </a:solidFill>
                <a:latin typeface="Tahoma"/>
                <a:cs typeface="Tahoma"/>
              </a:rPr>
              <a:t>н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ого па</a:t>
            </a:r>
            <a:r>
              <a:rPr sz="3200" b="1" spc="-17" dirty="0">
                <a:solidFill>
                  <a:srgbClr val="365F91"/>
                </a:solidFill>
                <a:latin typeface="Tahoma"/>
                <a:cs typeface="Tahoma"/>
              </a:rPr>
              <a:t>р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т</a:t>
            </a:r>
            <a:r>
              <a:rPr sz="3200" b="1" spc="-26" dirty="0">
                <a:solidFill>
                  <a:srgbClr val="365F91"/>
                </a:solidFill>
                <a:latin typeface="Tahoma"/>
                <a:cs typeface="Tahoma"/>
              </a:rPr>
              <a:t>н</a:t>
            </a:r>
            <a:r>
              <a:rPr sz="3200" b="1" spc="17" dirty="0">
                <a:solidFill>
                  <a:srgbClr val="365F91"/>
                </a:solidFill>
                <a:latin typeface="Tahoma"/>
                <a:cs typeface="Tahoma"/>
              </a:rPr>
              <a:t>ер</a:t>
            </a:r>
            <a:r>
              <a:rPr sz="3200" b="1" dirty="0">
                <a:solidFill>
                  <a:srgbClr val="365F91"/>
                </a:solidFill>
                <a:latin typeface="Tahoma"/>
                <a:cs typeface="Tahoma"/>
              </a:rPr>
              <a:t>ства.</a:t>
            </a:r>
            <a:endParaRPr sz="32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50287" y="877600"/>
            <a:ext cx="18203522" cy="512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2177">
              <a:lnSpc>
                <a:spcPts val="4027"/>
              </a:lnSpc>
            </a:pPr>
            <a:r>
              <a:rPr sz="3400" spc="-9" dirty="0">
                <a:solidFill>
                  <a:srgbClr val="000000"/>
                </a:solidFill>
              </a:rPr>
              <a:t>О</a:t>
            </a:r>
            <a:r>
              <a:rPr sz="3400" spc="9" dirty="0">
                <a:solidFill>
                  <a:srgbClr val="000000"/>
                </a:solidFill>
              </a:rPr>
              <a:t>со</a:t>
            </a:r>
            <a:r>
              <a:rPr sz="3400" dirty="0">
                <a:solidFill>
                  <a:srgbClr val="000000"/>
                </a:solidFill>
              </a:rPr>
              <a:t>б</a:t>
            </a:r>
            <a:r>
              <a:rPr sz="3400" spc="9" dirty="0">
                <a:solidFill>
                  <a:srgbClr val="000000"/>
                </a:solidFill>
              </a:rPr>
              <a:t>о</a:t>
            </a:r>
            <a:r>
              <a:rPr sz="3400" dirty="0">
                <a:solidFill>
                  <a:srgbClr val="000000"/>
                </a:solidFill>
              </a:rPr>
              <a:t>е</a:t>
            </a:r>
            <a:r>
              <a:rPr sz="3400" spc="-17" dirty="0">
                <a:solidFill>
                  <a:srgbClr val="000000"/>
                </a:solidFill>
              </a:rPr>
              <a:t> </a:t>
            </a:r>
            <a:r>
              <a:rPr sz="3400" dirty="0">
                <a:solidFill>
                  <a:srgbClr val="000000"/>
                </a:solidFill>
              </a:rPr>
              <a:t>м</a:t>
            </a:r>
            <a:r>
              <a:rPr sz="3400" spc="-17" dirty="0">
                <a:solidFill>
                  <a:srgbClr val="000000"/>
                </a:solidFill>
              </a:rPr>
              <a:t>е</a:t>
            </a:r>
            <a:r>
              <a:rPr sz="3400" dirty="0">
                <a:solidFill>
                  <a:srgbClr val="000000"/>
                </a:solidFill>
              </a:rPr>
              <a:t>сто в </a:t>
            </a:r>
            <a:r>
              <a:rPr sz="3400" spc="9" dirty="0">
                <a:solidFill>
                  <a:srgbClr val="000000"/>
                </a:solidFill>
              </a:rPr>
              <a:t>п</a:t>
            </a:r>
            <a:r>
              <a:rPr sz="3400" dirty="0">
                <a:solidFill>
                  <a:srgbClr val="000000"/>
                </a:solidFill>
              </a:rPr>
              <a:t>р</a:t>
            </a:r>
            <a:r>
              <a:rPr sz="3400" spc="-26" dirty="0">
                <a:solidFill>
                  <a:srgbClr val="000000"/>
                </a:solidFill>
              </a:rPr>
              <a:t>о</a:t>
            </a:r>
            <a:r>
              <a:rPr sz="3400" spc="-17" dirty="0">
                <a:solidFill>
                  <a:srgbClr val="000000"/>
                </a:solidFill>
              </a:rPr>
              <a:t>е</a:t>
            </a:r>
            <a:r>
              <a:rPr sz="3400" dirty="0">
                <a:solidFill>
                  <a:srgbClr val="000000"/>
                </a:solidFill>
              </a:rPr>
              <a:t>к</a:t>
            </a:r>
            <a:r>
              <a:rPr sz="3400" spc="-17" dirty="0">
                <a:solidFill>
                  <a:srgbClr val="000000"/>
                </a:solidFill>
              </a:rPr>
              <a:t>т</a:t>
            </a:r>
            <a:r>
              <a:rPr sz="3400" dirty="0">
                <a:solidFill>
                  <a:srgbClr val="000000"/>
                </a:solidFill>
              </a:rPr>
              <a:t>е</a:t>
            </a:r>
            <a:r>
              <a:rPr sz="3400" spc="-17" dirty="0">
                <a:solidFill>
                  <a:srgbClr val="000000"/>
                </a:solidFill>
              </a:rPr>
              <a:t> </a:t>
            </a:r>
            <a:r>
              <a:rPr sz="3400" dirty="0">
                <a:solidFill>
                  <a:srgbClr val="000000"/>
                </a:solidFill>
              </a:rPr>
              <a:t>отв</a:t>
            </a:r>
            <a:r>
              <a:rPr sz="3400" spc="9" dirty="0">
                <a:solidFill>
                  <a:srgbClr val="000000"/>
                </a:solidFill>
              </a:rPr>
              <a:t>о</a:t>
            </a:r>
            <a:r>
              <a:rPr sz="3400" dirty="0">
                <a:solidFill>
                  <a:srgbClr val="000000"/>
                </a:solidFill>
              </a:rPr>
              <a:t>дится</a:t>
            </a:r>
            <a:r>
              <a:rPr sz="3400" spc="17" dirty="0">
                <a:solidFill>
                  <a:srgbClr val="000000"/>
                </a:solidFill>
              </a:rPr>
              <a:t> </a:t>
            </a:r>
            <a:r>
              <a:rPr sz="3400" dirty="0">
                <a:solidFill>
                  <a:srgbClr val="000000"/>
                </a:solidFill>
              </a:rPr>
              <a:t>т</a:t>
            </a:r>
            <a:r>
              <a:rPr sz="3400" spc="-17" dirty="0">
                <a:solidFill>
                  <a:srgbClr val="000000"/>
                </a:solidFill>
              </a:rPr>
              <a:t>е</a:t>
            </a:r>
            <a:r>
              <a:rPr sz="3400" spc="17" dirty="0">
                <a:solidFill>
                  <a:srgbClr val="000000"/>
                </a:solidFill>
              </a:rPr>
              <a:t>х</a:t>
            </a:r>
            <a:r>
              <a:rPr sz="3400" dirty="0">
                <a:solidFill>
                  <a:srgbClr val="000000"/>
                </a:solidFill>
              </a:rPr>
              <a:t>но</a:t>
            </a:r>
            <a:r>
              <a:rPr sz="3400" spc="-17" dirty="0">
                <a:solidFill>
                  <a:srgbClr val="000000"/>
                </a:solidFill>
              </a:rPr>
              <a:t>л</a:t>
            </a:r>
            <a:r>
              <a:rPr sz="3400" dirty="0">
                <a:solidFill>
                  <a:srgbClr val="000000"/>
                </a:solidFill>
              </a:rPr>
              <a:t>огии</a:t>
            </a:r>
            <a:r>
              <a:rPr sz="3400" spc="-17" dirty="0">
                <a:solidFill>
                  <a:srgbClr val="000000"/>
                </a:solidFill>
              </a:rPr>
              <a:t> </a:t>
            </a:r>
            <a:r>
              <a:rPr sz="3400" dirty="0">
                <a:solidFill>
                  <a:srgbClr val="000000"/>
                </a:solidFill>
              </a:rPr>
              <a:t>био</a:t>
            </a:r>
            <a:r>
              <a:rPr sz="3400" spc="-17" dirty="0">
                <a:solidFill>
                  <a:srgbClr val="000000"/>
                </a:solidFill>
              </a:rPr>
              <a:t>л</a:t>
            </a:r>
            <a:r>
              <a:rPr sz="3400" dirty="0">
                <a:solidFill>
                  <a:srgbClr val="000000"/>
                </a:solidFill>
              </a:rPr>
              <a:t>огич</a:t>
            </a:r>
            <a:r>
              <a:rPr sz="3400" spc="-17" dirty="0">
                <a:solidFill>
                  <a:srgbClr val="000000"/>
                </a:solidFill>
              </a:rPr>
              <a:t>е</a:t>
            </a:r>
            <a:r>
              <a:rPr sz="3400" dirty="0">
                <a:solidFill>
                  <a:srgbClr val="000000"/>
                </a:solidFill>
              </a:rPr>
              <a:t>ской</a:t>
            </a:r>
            <a:endParaRPr sz="3400" dirty="0"/>
          </a:p>
        </p:txBody>
      </p:sp>
      <p:sp>
        <p:nvSpPr>
          <p:cNvPr id="3" name="object 3"/>
          <p:cNvSpPr txBox="1"/>
          <p:nvPr/>
        </p:nvSpPr>
        <p:spPr>
          <a:xfrm>
            <a:off x="892985" y="1327145"/>
            <a:ext cx="18370659" cy="39247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93961" marR="655701" algn="ctr">
              <a:lnSpc>
                <a:spcPct val="100800"/>
              </a:lnSpc>
            </a:pPr>
            <a:r>
              <a:rPr sz="3400" b="1" spc="9" dirty="0">
                <a:latin typeface="Tahoma"/>
                <a:cs typeface="Tahoma"/>
              </a:rPr>
              <a:t>п</a:t>
            </a:r>
            <a:r>
              <a:rPr sz="3400" b="1" spc="-17" dirty="0">
                <a:latin typeface="Tahoma"/>
                <a:cs typeface="Tahoma"/>
              </a:rPr>
              <a:t>е</a:t>
            </a:r>
            <a:r>
              <a:rPr sz="3400" b="1" dirty="0">
                <a:latin typeface="Tahoma"/>
                <a:cs typeface="Tahoma"/>
              </a:rPr>
              <a:t>р</a:t>
            </a:r>
            <a:r>
              <a:rPr sz="3400" b="1" spc="-17" dirty="0">
                <a:latin typeface="Tahoma"/>
                <a:cs typeface="Tahoma"/>
              </a:rPr>
              <a:t>е</a:t>
            </a:r>
            <a:r>
              <a:rPr sz="3400" b="1" dirty="0">
                <a:latin typeface="Tahoma"/>
                <a:cs typeface="Tahoma"/>
              </a:rPr>
              <a:t>ра</a:t>
            </a:r>
            <a:r>
              <a:rPr sz="3400" b="1" spc="9" dirty="0">
                <a:latin typeface="Tahoma"/>
                <a:cs typeface="Tahoma"/>
              </a:rPr>
              <a:t>б</a:t>
            </a:r>
            <a:r>
              <a:rPr sz="3400" b="1" dirty="0">
                <a:latin typeface="Tahoma"/>
                <a:cs typeface="Tahoma"/>
              </a:rPr>
              <a:t>от</a:t>
            </a:r>
            <a:r>
              <a:rPr sz="3400" b="1" spc="-17" dirty="0">
                <a:latin typeface="Tahoma"/>
                <a:cs typeface="Tahoma"/>
              </a:rPr>
              <a:t>к</a:t>
            </a:r>
            <a:r>
              <a:rPr sz="3400" b="1" dirty="0">
                <a:latin typeface="Tahoma"/>
                <a:cs typeface="Tahoma"/>
              </a:rPr>
              <a:t>и</a:t>
            </a:r>
            <a:r>
              <a:rPr sz="3400" b="1" spc="-9" dirty="0">
                <a:latin typeface="Tahoma"/>
                <a:cs typeface="Tahoma"/>
              </a:rPr>
              <a:t> </a:t>
            </a:r>
            <a:r>
              <a:rPr sz="3400" b="1" dirty="0">
                <a:latin typeface="Tahoma"/>
                <a:cs typeface="Tahoma"/>
              </a:rPr>
              <a:t>в</a:t>
            </a:r>
            <a:r>
              <a:rPr sz="3400" b="1" spc="9" dirty="0">
                <a:latin typeface="Tahoma"/>
                <a:cs typeface="Tahoma"/>
              </a:rPr>
              <a:t>с</a:t>
            </a:r>
            <a:r>
              <a:rPr sz="3400" b="1" spc="-17" dirty="0">
                <a:latin typeface="Tahoma"/>
                <a:cs typeface="Tahoma"/>
              </a:rPr>
              <a:t>е</a:t>
            </a:r>
            <a:r>
              <a:rPr sz="3400" b="1" dirty="0">
                <a:latin typeface="Tahoma"/>
                <a:cs typeface="Tahoma"/>
              </a:rPr>
              <a:t>х вид</a:t>
            </a:r>
            <a:r>
              <a:rPr sz="3400" b="1" spc="17" dirty="0">
                <a:latin typeface="Tahoma"/>
                <a:cs typeface="Tahoma"/>
              </a:rPr>
              <a:t>о</a:t>
            </a:r>
            <a:r>
              <a:rPr sz="3400" b="1" dirty="0">
                <a:latin typeface="Tahoma"/>
                <a:cs typeface="Tahoma"/>
              </a:rPr>
              <a:t>в пи</a:t>
            </a:r>
            <a:r>
              <a:rPr sz="3400" b="1" spc="-26" dirty="0">
                <a:latin typeface="Tahoma"/>
                <a:cs typeface="Tahoma"/>
              </a:rPr>
              <a:t>щ</a:t>
            </a:r>
            <a:r>
              <a:rPr sz="3400" b="1" spc="-17" dirty="0">
                <a:latin typeface="Tahoma"/>
                <a:cs typeface="Tahoma"/>
              </a:rPr>
              <a:t>е</a:t>
            </a:r>
            <a:r>
              <a:rPr sz="3400" b="1" dirty="0">
                <a:latin typeface="Tahoma"/>
                <a:cs typeface="Tahoma"/>
              </a:rPr>
              <a:t>в</a:t>
            </a:r>
            <a:r>
              <a:rPr sz="3400" b="1" spc="17" dirty="0">
                <a:latin typeface="Tahoma"/>
                <a:cs typeface="Tahoma"/>
              </a:rPr>
              <a:t>ы</a:t>
            </a:r>
            <a:r>
              <a:rPr sz="3400" b="1" dirty="0">
                <a:latin typeface="Tahoma"/>
                <a:cs typeface="Tahoma"/>
              </a:rPr>
              <a:t>х</a:t>
            </a:r>
            <a:r>
              <a:rPr sz="3400" b="1" spc="-17" dirty="0">
                <a:latin typeface="Tahoma"/>
                <a:cs typeface="Tahoma"/>
              </a:rPr>
              <a:t> </a:t>
            </a:r>
            <a:r>
              <a:rPr sz="3400" b="1" dirty="0">
                <a:latin typeface="Tahoma"/>
                <a:cs typeface="Tahoma"/>
              </a:rPr>
              <a:t>и</a:t>
            </a:r>
            <a:r>
              <a:rPr sz="3400" b="1" spc="-17" dirty="0">
                <a:latin typeface="Tahoma"/>
                <a:cs typeface="Tahoma"/>
              </a:rPr>
              <a:t> </a:t>
            </a:r>
            <a:r>
              <a:rPr sz="3400" b="1" spc="26" dirty="0">
                <a:latin typeface="Tahoma"/>
                <a:cs typeface="Tahoma"/>
              </a:rPr>
              <a:t>с</a:t>
            </a:r>
            <a:r>
              <a:rPr sz="3400" b="1" spc="-17" dirty="0">
                <a:latin typeface="Tahoma"/>
                <a:cs typeface="Tahoma"/>
              </a:rPr>
              <a:t>ель</a:t>
            </a:r>
            <a:r>
              <a:rPr sz="3400" b="1" dirty="0">
                <a:latin typeface="Tahoma"/>
                <a:cs typeface="Tahoma"/>
              </a:rPr>
              <a:t>ско</a:t>
            </a:r>
            <a:r>
              <a:rPr sz="3400" b="1" spc="-17" dirty="0">
                <a:latin typeface="Tahoma"/>
                <a:cs typeface="Tahoma"/>
              </a:rPr>
              <a:t>х</a:t>
            </a:r>
            <a:r>
              <a:rPr sz="3400" b="1" spc="34" dirty="0">
                <a:latin typeface="Tahoma"/>
                <a:cs typeface="Tahoma"/>
              </a:rPr>
              <a:t>о</a:t>
            </a:r>
            <a:r>
              <a:rPr sz="3400" b="1" spc="-17" dirty="0">
                <a:latin typeface="Tahoma"/>
                <a:cs typeface="Tahoma"/>
              </a:rPr>
              <a:t>з</a:t>
            </a:r>
            <a:r>
              <a:rPr sz="3400" b="1" dirty="0">
                <a:latin typeface="Tahoma"/>
                <a:cs typeface="Tahoma"/>
              </a:rPr>
              <a:t>яйствен</a:t>
            </a:r>
            <a:r>
              <a:rPr sz="3400" b="1" spc="34" dirty="0">
                <a:latin typeface="Tahoma"/>
                <a:cs typeface="Tahoma"/>
              </a:rPr>
              <a:t>н</a:t>
            </a:r>
            <a:r>
              <a:rPr sz="3400" b="1" spc="9" dirty="0">
                <a:latin typeface="Tahoma"/>
                <a:cs typeface="Tahoma"/>
              </a:rPr>
              <a:t>ы</a:t>
            </a:r>
            <a:r>
              <a:rPr sz="3400" b="1" dirty="0">
                <a:latin typeface="Tahoma"/>
                <a:cs typeface="Tahoma"/>
              </a:rPr>
              <a:t>х</a:t>
            </a:r>
            <a:r>
              <a:rPr sz="3400" b="1" spc="-17" dirty="0">
                <a:latin typeface="Tahoma"/>
                <a:cs typeface="Tahoma"/>
              </a:rPr>
              <a:t> </a:t>
            </a:r>
            <a:r>
              <a:rPr sz="3400" b="1" dirty="0">
                <a:latin typeface="Tahoma"/>
                <a:cs typeface="Tahoma"/>
              </a:rPr>
              <a:t>от</a:t>
            </a:r>
            <a:r>
              <a:rPr sz="3400" b="1" spc="-17" dirty="0">
                <a:latin typeface="Tahoma"/>
                <a:cs typeface="Tahoma"/>
              </a:rPr>
              <a:t>х</a:t>
            </a:r>
            <a:r>
              <a:rPr sz="3400" b="1" dirty="0">
                <a:latin typeface="Tahoma"/>
                <a:cs typeface="Tahoma"/>
              </a:rPr>
              <a:t>од</a:t>
            </a:r>
            <a:r>
              <a:rPr sz="3400" b="1" spc="17" dirty="0">
                <a:latin typeface="Tahoma"/>
                <a:cs typeface="Tahoma"/>
              </a:rPr>
              <a:t>о</a:t>
            </a:r>
            <a:r>
              <a:rPr sz="3400" b="1" dirty="0">
                <a:latin typeface="Tahoma"/>
                <a:cs typeface="Tahoma"/>
              </a:rPr>
              <a:t>в </a:t>
            </a:r>
            <a:r>
              <a:rPr sz="3400" b="1" spc="9" dirty="0">
                <a:latin typeface="Tahoma"/>
                <a:cs typeface="Tahoma"/>
              </a:rPr>
              <a:t>п</a:t>
            </a:r>
            <a:r>
              <a:rPr sz="3400" b="1" dirty="0">
                <a:latin typeface="Tahoma"/>
                <a:cs typeface="Tahoma"/>
              </a:rPr>
              <a:t>ри</a:t>
            </a:r>
            <a:r>
              <a:rPr sz="3400" b="1" spc="-9" dirty="0">
                <a:latin typeface="Tahoma"/>
                <a:cs typeface="Tahoma"/>
              </a:rPr>
              <a:t> </a:t>
            </a:r>
            <a:r>
              <a:rPr sz="3400" b="1" spc="9" dirty="0">
                <a:latin typeface="Tahoma"/>
                <a:cs typeface="Tahoma"/>
              </a:rPr>
              <a:t>п</a:t>
            </a:r>
            <a:r>
              <a:rPr sz="3400" b="1" dirty="0">
                <a:latin typeface="Tahoma"/>
                <a:cs typeface="Tahoma"/>
              </a:rPr>
              <a:t>ом</a:t>
            </a:r>
            <a:r>
              <a:rPr sz="3400" b="1" spc="17" dirty="0">
                <a:latin typeface="Tahoma"/>
                <a:cs typeface="Tahoma"/>
              </a:rPr>
              <a:t>о</a:t>
            </a:r>
            <a:r>
              <a:rPr sz="3400" b="1" spc="-17" dirty="0">
                <a:latin typeface="Tahoma"/>
                <a:cs typeface="Tahoma"/>
              </a:rPr>
              <a:t>щ</a:t>
            </a:r>
            <a:r>
              <a:rPr sz="3400" b="1" dirty="0">
                <a:latin typeface="Tahoma"/>
                <a:cs typeface="Tahoma"/>
              </a:rPr>
              <a:t>и</a:t>
            </a:r>
            <a:r>
              <a:rPr sz="3400" b="1" spc="-17" dirty="0">
                <a:latin typeface="Tahoma"/>
                <a:cs typeface="Tahoma"/>
              </a:rPr>
              <a:t> л</a:t>
            </a:r>
            <a:r>
              <a:rPr sz="3400" b="1" dirty="0">
                <a:latin typeface="Tahoma"/>
                <a:cs typeface="Tahoma"/>
              </a:rPr>
              <a:t>ичин</a:t>
            </a:r>
            <a:r>
              <a:rPr sz="3400" b="1" spc="9" dirty="0">
                <a:latin typeface="Tahoma"/>
                <a:cs typeface="Tahoma"/>
              </a:rPr>
              <a:t>о</a:t>
            </a:r>
            <a:r>
              <a:rPr sz="3400" b="1" dirty="0">
                <a:latin typeface="Tahoma"/>
                <a:cs typeface="Tahoma"/>
              </a:rPr>
              <a:t>к</a:t>
            </a:r>
            <a:r>
              <a:rPr sz="3400" b="1" spc="-26" dirty="0">
                <a:latin typeface="Tahoma"/>
                <a:cs typeface="Tahoma"/>
              </a:rPr>
              <a:t> </a:t>
            </a:r>
            <a:r>
              <a:rPr sz="3400" b="1" dirty="0">
                <a:latin typeface="Tahoma"/>
                <a:cs typeface="Tahoma"/>
              </a:rPr>
              <a:t>м</a:t>
            </a:r>
            <a:r>
              <a:rPr sz="3400" b="1" spc="17" dirty="0">
                <a:latin typeface="Tahoma"/>
                <a:cs typeface="Tahoma"/>
              </a:rPr>
              <a:t>у</a:t>
            </a:r>
            <a:r>
              <a:rPr sz="3400" b="1" spc="-17" dirty="0">
                <a:latin typeface="Tahoma"/>
                <a:cs typeface="Tahoma"/>
              </a:rPr>
              <a:t>х</a:t>
            </a:r>
            <a:r>
              <a:rPr sz="3400" b="1" dirty="0">
                <a:latin typeface="Tahoma"/>
                <a:cs typeface="Tahoma"/>
              </a:rPr>
              <a:t>и</a:t>
            </a:r>
            <a:endParaRPr sz="3400" dirty="0">
              <a:latin typeface="Tahoma"/>
              <a:cs typeface="Tahoma"/>
            </a:endParaRPr>
          </a:p>
          <a:p>
            <a:pPr marL="9836" algn="ctr">
              <a:spcBef>
                <a:spcPts val="34"/>
              </a:spcBef>
            </a:pPr>
            <a:r>
              <a:rPr sz="4100" b="1" spc="-17" dirty="0">
                <a:solidFill>
                  <a:srgbClr val="C00000"/>
                </a:solidFill>
                <a:latin typeface="Tahoma"/>
                <a:cs typeface="Tahoma"/>
              </a:rPr>
              <a:t>«</a:t>
            </a:r>
            <a:r>
              <a:rPr sz="4100" b="1" dirty="0">
                <a:solidFill>
                  <a:srgbClr val="C00000"/>
                </a:solidFill>
                <a:latin typeface="Tahoma"/>
                <a:cs typeface="Tahoma"/>
              </a:rPr>
              <a:t>Ч</a:t>
            </a:r>
            <a:r>
              <a:rPr sz="4100" b="1" spc="-26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4100" b="1" spc="9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4100" b="1" dirty="0">
                <a:solidFill>
                  <a:srgbClr val="C00000"/>
                </a:solidFill>
                <a:latin typeface="Tahoma"/>
                <a:cs typeface="Tahoma"/>
              </a:rPr>
              <a:t>ная </a:t>
            </a:r>
            <a:r>
              <a:rPr sz="4100" b="1" spc="-17" dirty="0">
                <a:solidFill>
                  <a:srgbClr val="C00000"/>
                </a:solidFill>
                <a:latin typeface="Tahoma"/>
                <a:cs typeface="Tahoma"/>
              </a:rPr>
              <a:t>л</a:t>
            </a:r>
            <a:r>
              <a:rPr sz="4100" b="1" dirty="0">
                <a:solidFill>
                  <a:srgbClr val="C00000"/>
                </a:solidFill>
                <a:latin typeface="Tahoma"/>
                <a:cs typeface="Tahoma"/>
              </a:rPr>
              <a:t>ьви</a:t>
            </a:r>
            <a:r>
              <a:rPr sz="4100" b="1" spc="26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4100" b="1" spc="-17" dirty="0">
                <a:solidFill>
                  <a:srgbClr val="C00000"/>
                </a:solidFill>
                <a:latin typeface="Tahoma"/>
                <a:cs typeface="Tahoma"/>
              </a:rPr>
              <a:t>к</a:t>
            </a:r>
            <a:r>
              <a:rPr sz="4100" b="1" dirty="0">
                <a:solidFill>
                  <a:srgbClr val="C00000"/>
                </a:solidFill>
                <a:latin typeface="Tahoma"/>
                <a:cs typeface="Tahoma"/>
              </a:rPr>
              <a:t>а»</a:t>
            </a:r>
            <a:r>
              <a:rPr sz="4100" b="1" spc="-17" dirty="0">
                <a:solidFill>
                  <a:srgbClr val="C00000"/>
                </a:solidFill>
                <a:latin typeface="Tahoma"/>
                <a:cs typeface="Tahoma"/>
              </a:rPr>
              <a:t> (</a:t>
            </a:r>
            <a:r>
              <a:rPr sz="4100" b="1" dirty="0">
                <a:solidFill>
                  <a:srgbClr val="C00000"/>
                </a:solidFill>
                <a:latin typeface="Tahoma"/>
                <a:cs typeface="Tahoma"/>
              </a:rPr>
              <a:t>He</a:t>
            </a:r>
            <a:r>
              <a:rPr sz="4100" b="1" spc="26" dirty="0">
                <a:solidFill>
                  <a:srgbClr val="C00000"/>
                </a:solidFill>
                <a:latin typeface="Tahoma"/>
                <a:cs typeface="Tahoma"/>
              </a:rPr>
              <a:t>r</a:t>
            </a:r>
            <a:r>
              <a:rPr sz="4100" b="1" spc="-17" dirty="0">
                <a:solidFill>
                  <a:srgbClr val="C00000"/>
                </a:solidFill>
                <a:latin typeface="Tahoma"/>
                <a:cs typeface="Tahoma"/>
              </a:rPr>
              <a:t>m</a:t>
            </a:r>
            <a:r>
              <a:rPr sz="4100" b="1" dirty="0">
                <a:solidFill>
                  <a:srgbClr val="C00000"/>
                </a:solidFill>
                <a:latin typeface="Tahoma"/>
                <a:cs typeface="Tahoma"/>
              </a:rPr>
              <a:t>et</a:t>
            </a:r>
            <a:r>
              <a:rPr sz="4100" b="1" spc="-17" dirty="0">
                <a:solidFill>
                  <a:srgbClr val="C00000"/>
                </a:solidFill>
                <a:latin typeface="Tahoma"/>
                <a:cs typeface="Tahoma"/>
              </a:rPr>
              <a:t>i</a:t>
            </a:r>
            <a:r>
              <a:rPr sz="4100" b="1" dirty="0">
                <a:solidFill>
                  <a:srgbClr val="C00000"/>
                </a:solidFill>
                <a:latin typeface="Tahoma"/>
                <a:cs typeface="Tahoma"/>
              </a:rPr>
              <a:t>a i</a:t>
            </a:r>
            <a:r>
              <a:rPr sz="4100" b="1" spc="9" dirty="0">
                <a:solidFill>
                  <a:srgbClr val="C00000"/>
                </a:solidFill>
                <a:latin typeface="Tahoma"/>
                <a:cs typeface="Tahoma"/>
              </a:rPr>
              <a:t>l</a:t>
            </a:r>
            <a:r>
              <a:rPr sz="4100" b="1" spc="17" dirty="0">
                <a:solidFill>
                  <a:srgbClr val="C00000"/>
                </a:solidFill>
                <a:latin typeface="Tahoma"/>
                <a:cs typeface="Tahoma"/>
              </a:rPr>
              <a:t>l</a:t>
            </a:r>
            <a:r>
              <a:rPr sz="4100" b="1" dirty="0">
                <a:solidFill>
                  <a:srgbClr val="C00000"/>
                </a:solidFill>
                <a:latin typeface="Tahoma"/>
                <a:cs typeface="Tahoma"/>
              </a:rPr>
              <a:t>ucens)</a:t>
            </a:r>
            <a:endParaRPr sz="4100" dirty="0">
              <a:latin typeface="Tahoma"/>
              <a:cs typeface="Tahoma"/>
            </a:endParaRPr>
          </a:p>
          <a:p>
            <a:pPr marL="4293749"/>
            <a:r>
              <a:rPr sz="3400" b="1" dirty="0">
                <a:solidFill>
                  <a:srgbClr val="202020"/>
                </a:solidFill>
                <a:latin typeface="Tahoma"/>
                <a:cs typeface="Tahoma"/>
              </a:rPr>
              <a:t>в</a:t>
            </a:r>
            <a:r>
              <a:rPr sz="3400" b="1" spc="-9" dirty="0">
                <a:solidFill>
                  <a:srgbClr val="202020"/>
                </a:solidFill>
                <a:latin typeface="Tahoma"/>
                <a:cs typeface="Tahoma"/>
              </a:rPr>
              <a:t> </a:t>
            </a:r>
            <a:r>
              <a:rPr sz="3400" b="1" dirty="0">
                <a:latin typeface="Tahoma"/>
                <a:cs typeface="Tahoma"/>
              </a:rPr>
              <a:t>био</a:t>
            </a:r>
            <a:r>
              <a:rPr sz="3400" b="1" spc="9" dirty="0">
                <a:latin typeface="Tahoma"/>
                <a:cs typeface="Tahoma"/>
              </a:rPr>
              <a:t>п</a:t>
            </a:r>
            <a:r>
              <a:rPr sz="3400" b="1" dirty="0">
                <a:latin typeface="Tahoma"/>
                <a:cs typeface="Tahoma"/>
              </a:rPr>
              <a:t>р</a:t>
            </a:r>
            <a:r>
              <a:rPr sz="3400" b="1" spc="9" dirty="0">
                <a:latin typeface="Tahoma"/>
                <a:cs typeface="Tahoma"/>
              </a:rPr>
              <a:t>о</a:t>
            </a:r>
            <a:r>
              <a:rPr sz="3400" b="1" dirty="0">
                <a:latin typeface="Tahoma"/>
                <a:cs typeface="Tahoma"/>
              </a:rPr>
              <a:t>т</a:t>
            </a:r>
            <a:r>
              <a:rPr sz="3400" b="1" spc="-17" dirty="0">
                <a:latin typeface="Tahoma"/>
                <a:cs typeface="Tahoma"/>
              </a:rPr>
              <a:t>е</a:t>
            </a:r>
            <a:r>
              <a:rPr sz="3400" b="1" dirty="0">
                <a:latin typeface="Tahoma"/>
                <a:cs typeface="Tahoma"/>
              </a:rPr>
              <a:t>ин,</a:t>
            </a:r>
            <a:r>
              <a:rPr sz="3400" b="1" spc="-17" dirty="0">
                <a:latin typeface="Tahoma"/>
                <a:cs typeface="Tahoma"/>
              </a:rPr>
              <a:t> </a:t>
            </a:r>
            <a:r>
              <a:rPr sz="3400" b="1" dirty="0">
                <a:latin typeface="Tahoma"/>
                <a:cs typeface="Tahoma"/>
              </a:rPr>
              <a:t>ма</a:t>
            </a:r>
            <a:r>
              <a:rPr sz="3400" b="1" spc="9" dirty="0">
                <a:latin typeface="Tahoma"/>
                <a:cs typeface="Tahoma"/>
              </a:rPr>
              <a:t>с</a:t>
            </a:r>
            <a:r>
              <a:rPr sz="3400" b="1" spc="-17" dirty="0">
                <a:latin typeface="Tahoma"/>
                <a:cs typeface="Tahoma"/>
              </a:rPr>
              <a:t>л</a:t>
            </a:r>
            <a:r>
              <a:rPr sz="3400" b="1" dirty="0">
                <a:latin typeface="Tahoma"/>
                <a:cs typeface="Tahoma"/>
              </a:rPr>
              <a:t>о,</a:t>
            </a:r>
            <a:r>
              <a:rPr sz="3400" b="1" spc="-26" dirty="0">
                <a:latin typeface="Tahoma"/>
                <a:cs typeface="Tahoma"/>
              </a:rPr>
              <a:t> </a:t>
            </a:r>
            <a:r>
              <a:rPr sz="3400" b="1" dirty="0">
                <a:latin typeface="Tahoma"/>
                <a:cs typeface="Tahoma"/>
              </a:rPr>
              <a:t>биог</a:t>
            </a:r>
            <a:r>
              <a:rPr sz="3400" b="1" spc="9" dirty="0">
                <a:latin typeface="Tahoma"/>
                <a:cs typeface="Tahoma"/>
              </a:rPr>
              <a:t>у</a:t>
            </a:r>
            <a:r>
              <a:rPr sz="3400" b="1" dirty="0">
                <a:latin typeface="Tahoma"/>
                <a:cs typeface="Tahoma"/>
              </a:rPr>
              <a:t>м</a:t>
            </a:r>
            <a:r>
              <a:rPr sz="3400" b="1" spc="17" dirty="0">
                <a:latin typeface="Tahoma"/>
                <a:cs typeface="Tahoma"/>
              </a:rPr>
              <a:t>у</a:t>
            </a:r>
            <a:r>
              <a:rPr sz="3400" b="1" dirty="0">
                <a:latin typeface="Tahoma"/>
                <a:cs typeface="Tahoma"/>
              </a:rPr>
              <a:t>с и</a:t>
            </a:r>
            <a:r>
              <a:rPr sz="3400" b="1" spc="-17" dirty="0">
                <a:latin typeface="Tahoma"/>
                <a:cs typeface="Tahoma"/>
              </a:rPr>
              <a:t> </a:t>
            </a:r>
            <a:r>
              <a:rPr sz="3400" b="1" spc="-26" dirty="0">
                <a:latin typeface="Tahoma"/>
                <a:cs typeface="Tahoma"/>
              </a:rPr>
              <a:t>х</a:t>
            </a:r>
            <a:r>
              <a:rPr sz="3400" b="1" dirty="0">
                <a:latin typeface="Tahoma"/>
                <a:cs typeface="Tahoma"/>
              </a:rPr>
              <a:t>и</a:t>
            </a:r>
            <a:r>
              <a:rPr sz="3400" b="1" spc="-17" dirty="0">
                <a:latin typeface="Tahoma"/>
                <a:cs typeface="Tahoma"/>
              </a:rPr>
              <a:t>т</a:t>
            </a:r>
            <a:r>
              <a:rPr sz="3400" b="1" dirty="0">
                <a:latin typeface="Tahoma"/>
                <a:cs typeface="Tahoma"/>
              </a:rPr>
              <a:t>ин.</a:t>
            </a:r>
            <a:endParaRPr sz="3400" dirty="0">
              <a:latin typeface="Tahoma"/>
              <a:cs typeface="Tahoma"/>
            </a:endParaRPr>
          </a:p>
          <a:p>
            <a:pPr marL="20764" marR="8743" algn="ctr">
              <a:lnSpc>
                <a:spcPct val="100899"/>
              </a:lnSpc>
              <a:spcBef>
                <a:spcPts val="1024"/>
              </a:spcBef>
            </a:pPr>
            <a:r>
              <a:rPr sz="3400" b="1" spc="9" dirty="0">
                <a:solidFill>
                  <a:srgbClr val="365F91"/>
                </a:solidFill>
                <a:latin typeface="Tahoma"/>
                <a:cs typeface="Tahoma"/>
              </a:rPr>
              <a:t>Б</a:t>
            </a:r>
            <a:r>
              <a:rPr sz="3400" b="1" spc="-17" dirty="0">
                <a:solidFill>
                  <a:srgbClr val="365F91"/>
                </a:solidFill>
                <a:latin typeface="Tahoma"/>
                <a:cs typeface="Tahoma"/>
              </a:rPr>
              <a:t>ел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ок</a:t>
            </a:r>
            <a:r>
              <a:rPr sz="3400" b="1" spc="-17" dirty="0">
                <a:solidFill>
                  <a:srgbClr val="365F91"/>
                </a:solidFill>
                <a:latin typeface="Tahoma"/>
                <a:cs typeface="Tahoma"/>
              </a:rPr>
              <a:t> е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ё</a:t>
            </a:r>
            <a:r>
              <a:rPr sz="3400" b="1" spc="9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400" b="1" spc="-17" dirty="0">
                <a:solidFill>
                  <a:srgbClr val="365F91"/>
                </a:solidFill>
                <a:latin typeface="Tahoma"/>
                <a:cs typeface="Tahoma"/>
              </a:rPr>
              <a:t>л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ичин</a:t>
            </a:r>
            <a:r>
              <a:rPr sz="3400" b="1" spc="9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к</a:t>
            </a:r>
            <a:r>
              <a:rPr sz="3400" b="1" spc="-17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400" b="1" spc="34" dirty="0">
                <a:solidFill>
                  <a:srgbClr val="365F91"/>
                </a:solidFill>
                <a:latin typeface="Tahoma"/>
                <a:cs typeface="Tahoma"/>
              </a:rPr>
              <a:t>с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одер</a:t>
            </a:r>
            <a:r>
              <a:rPr sz="3400" b="1" spc="9" dirty="0">
                <a:solidFill>
                  <a:srgbClr val="365F91"/>
                </a:solidFill>
                <a:latin typeface="Tahoma"/>
                <a:cs typeface="Tahoma"/>
              </a:rPr>
              <a:t>ж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ит</a:t>
            </a:r>
            <a:r>
              <a:rPr sz="3400" b="1" spc="-17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в</a:t>
            </a:r>
            <a:r>
              <a:rPr sz="3400" b="1" spc="-17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с</a:t>
            </a:r>
            <a:r>
              <a:rPr sz="3400" b="1" spc="-17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бе</a:t>
            </a:r>
            <a:r>
              <a:rPr sz="3400" b="1" spc="-17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400" b="1" spc="9" dirty="0">
                <a:solidFill>
                  <a:srgbClr val="365F91"/>
                </a:solidFill>
                <a:latin typeface="Tahoma"/>
                <a:cs typeface="Tahoma"/>
              </a:rPr>
              <a:t>п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3400" b="1" spc="-17" dirty="0">
                <a:solidFill>
                  <a:srgbClr val="365F91"/>
                </a:solidFill>
                <a:latin typeface="Tahoma"/>
                <a:cs typeface="Tahoma"/>
              </a:rPr>
              <a:t>л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н</a:t>
            </a:r>
            <a:r>
              <a:rPr sz="3400" b="1" spc="17" dirty="0">
                <a:solidFill>
                  <a:srgbClr val="365F91"/>
                </a:solidFill>
                <a:latin typeface="Tahoma"/>
                <a:cs typeface="Tahoma"/>
              </a:rPr>
              <a:t>ы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й</a:t>
            </a:r>
            <a:r>
              <a:rPr sz="3400" b="1" spc="-17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на</a:t>
            </a:r>
            <a:r>
              <a:rPr sz="3400" b="1" spc="9" dirty="0">
                <a:solidFill>
                  <a:srgbClr val="365F91"/>
                </a:solidFill>
                <a:latin typeface="Tahoma"/>
                <a:cs typeface="Tahoma"/>
              </a:rPr>
              <a:t>б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ор вс</a:t>
            </a:r>
            <a:r>
              <a:rPr sz="3400" b="1" spc="-17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х</a:t>
            </a:r>
            <a:r>
              <a:rPr sz="3400" b="1" spc="-17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н</a:t>
            </a:r>
            <a:r>
              <a:rPr sz="3400" b="1" spc="-26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обхо</a:t>
            </a:r>
            <a:r>
              <a:rPr sz="3400" b="1" spc="9" dirty="0">
                <a:solidFill>
                  <a:srgbClr val="365F91"/>
                </a:solidFill>
                <a:latin typeface="Tahoma"/>
                <a:cs typeface="Tahoma"/>
              </a:rPr>
              <a:t>д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им</a:t>
            </a:r>
            <a:r>
              <a:rPr sz="3400" b="1" spc="17" dirty="0">
                <a:solidFill>
                  <a:srgbClr val="365F91"/>
                </a:solidFill>
                <a:latin typeface="Tahoma"/>
                <a:cs typeface="Tahoma"/>
              </a:rPr>
              <a:t>ы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х</a:t>
            </a:r>
            <a:r>
              <a:rPr sz="3400" b="1" spc="-17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д</a:t>
            </a:r>
            <a:r>
              <a:rPr sz="3400" b="1" spc="-17" dirty="0">
                <a:solidFill>
                  <a:srgbClr val="365F91"/>
                </a:solidFill>
                <a:latin typeface="Tahoma"/>
                <a:cs typeface="Tahoma"/>
              </a:rPr>
              <a:t>л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я </a:t>
            </a:r>
            <a:r>
              <a:rPr sz="3400" b="1" spc="9" dirty="0">
                <a:solidFill>
                  <a:srgbClr val="365F91"/>
                </a:solidFill>
                <a:latin typeface="Tahoma"/>
                <a:cs typeface="Tahoma"/>
              </a:rPr>
              <a:t>ж</a:t>
            </a:r>
            <a:r>
              <a:rPr sz="3400" b="1" spc="-9" dirty="0">
                <a:solidFill>
                  <a:srgbClr val="365F91"/>
                </a:solidFill>
                <a:latin typeface="Tahoma"/>
                <a:cs typeface="Tahoma"/>
              </a:rPr>
              <a:t>и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в</a:t>
            </a:r>
            <a:r>
              <a:rPr sz="3400" b="1" spc="9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тн</a:t>
            </a:r>
            <a:r>
              <a:rPr sz="3400" b="1" spc="9" dirty="0">
                <a:solidFill>
                  <a:srgbClr val="365F91"/>
                </a:solidFill>
                <a:latin typeface="Tahoma"/>
                <a:cs typeface="Tahoma"/>
              </a:rPr>
              <a:t>ы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х</a:t>
            </a:r>
            <a:r>
              <a:rPr sz="3400" b="1" spc="-17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и</a:t>
            </a:r>
            <a:r>
              <a:rPr sz="3400" b="1" spc="-17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раст</a:t>
            </a:r>
            <a:r>
              <a:rPr sz="3400" b="1" spc="-17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ни</a:t>
            </a:r>
            <a:r>
              <a:rPr sz="3400" b="1" spc="-17" dirty="0">
                <a:solidFill>
                  <a:srgbClr val="365F91"/>
                </a:solidFill>
                <a:latin typeface="Tahoma"/>
                <a:cs typeface="Tahoma"/>
              </a:rPr>
              <a:t>й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,</a:t>
            </a:r>
            <a:r>
              <a:rPr sz="3400" b="1" spc="-9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а</a:t>
            </a:r>
            <a:r>
              <a:rPr sz="3400" b="1" spc="-9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та</a:t>
            </a:r>
            <a:r>
              <a:rPr sz="3400" b="1" spc="-17" dirty="0">
                <a:solidFill>
                  <a:srgbClr val="365F91"/>
                </a:solidFill>
                <a:latin typeface="Tahoma"/>
                <a:cs typeface="Tahoma"/>
              </a:rPr>
              <a:t>к</a:t>
            </a:r>
            <a:r>
              <a:rPr sz="3400" b="1" spc="9" dirty="0">
                <a:solidFill>
                  <a:srgbClr val="365F91"/>
                </a:solidFill>
                <a:latin typeface="Tahoma"/>
                <a:cs typeface="Tahoma"/>
              </a:rPr>
              <a:t>ж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3400" b="1" spc="17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птиц и</a:t>
            </a:r>
            <a:r>
              <a:rPr sz="3400" b="1" spc="9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р</a:t>
            </a:r>
            <a:r>
              <a:rPr sz="3400" b="1" spc="17" dirty="0">
                <a:solidFill>
                  <a:srgbClr val="365F91"/>
                </a:solidFill>
                <a:latin typeface="Tahoma"/>
                <a:cs typeface="Tahoma"/>
              </a:rPr>
              <a:t>ы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б макро и</a:t>
            </a:r>
            <a:r>
              <a:rPr sz="3400" b="1" spc="-17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ми</a:t>
            </a:r>
            <a:r>
              <a:rPr sz="3400" b="1" spc="-17" dirty="0">
                <a:solidFill>
                  <a:srgbClr val="365F91"/>
                </a:solidFill>
                <a:latin typeface="Tahoma"/>
                <a:cs typeface="Tahoma"/>
              </a:rPr>
              <a:t>к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р</a:t>
            </a:r>
            <a:r>
              <a:rPr sz="3400" b="1" spc="9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э</a:t>
            </a:r>
            <a:r>
              <a:rPr sz="3400" b="1" spc="-17" dirty="0">
                <a:solidFill>
                  <a:srgbClr val="365F91"/>
                </a:solidFill>
                <a:latin typeface="Tahoma"/>
                <a:cs typeface="Tahoma"/>
              </a:rPr>
              <a:t>ле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ментов</a:t>
            </a:r>
            <a:r>
              <a:rPr sz="3400" b="1" spc="9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и ст</a:t>
            </a:r>
            <a:r>
              <a:rPr sz="3400" b="1" spc="-17" dirty="0">
                <a:solidFill>
                  <a:srgbClr val="365F91"/>
                </a:solidFill>
                <a:latin typeface="Tahoma"/>
                <a:cs typeface="Tahoma"/>
              </a:rPr>
              <a:t>и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м</a:t>
            </a:r>
            <a:r>
              <a:rPr sz="3400" b="1" spc="17" dirty="0">
                <a:solidFill>
                  <a:srgbClr val="365F91"/>
                </a:solidFill>
                <a:latin typeface="Tahoma"/>
                <a:cs typeface="Tahoma"/>
              </a:rPr>
              <a:t>у</a:t>
            </a:r>
            <a:r>
              <a:rPr sz="3400" b="1" spc="-17" dirty="0">
                <a:solidFill>
                  <a:srgbClr val="365F91"/>
                </a:solidFill>
                <a:latin typeface="Tahoma"/>
                <a:cs typeface="Tahoma"/>
              </a:rPr>
              <a:t>л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ято</a:t>
            </a:r>
            <a:r>
              <a:rPr sz="3400" b="1" spc="9" dirty="0">
                <a:solidFill>
                  <a:srgbClr val="365F91"/>
                </a:solidFill>
                <a:latin typeface="Tahoma"/>
                <a:cs typeface="Tahoma"/>
              </a:rPr>
              <a:t>р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ов р</a:t>
            </a:r>
            <a:r>
              <a:rPr sz="3400" b="1" spc="-26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ста,</a:t>
            </a:r>
            <a:r>
              <a:rPr sz="3400" b="1" spc="-17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400" b="1" spc="-26" dirty="0">
                <a:solidFill>
                  <a:srgbClr val="365F91"/>
                </a:solidFill>
                <a:latin typeface="Tahoma"/>
                <a:cs typeface="Tahoma"/>
              </a:rPr>
              <a:t>з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ащ</a:t>
            </a:r>
            <a:r>
              <a:rPr sz="3400" b="1" spc="9" dirty="0">
                <a:solidFill>
                  <a:srgbClr val="365F91"/>
                </a:solidFill>
                <a:latin typeface="Tahoma"/>
                <a:cs typeface="Tahoma"/>
              </a:rPr>
              <a:t>и</a:t>
            </a:r>
            <a:r>
              <a:rPr sz="3400" b="1" spc="-17" dirty="0">
                <a:solidFill>
                  <a:srgbClr val="365F91"/>
                </a:solidFill>
                <a:latin typeface="Tahoma"/>
                <a:cs typeface="Tahoma"/>
              </a:rPr>
              <a:t>щ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аю</a:t>
            </a:r>
            <a:r>
              <a:rPr sz="3400" b="1" spc="-26" dirty="0">
                <a:solidFill>
                  <a:srgbClr val="365F91"/>
                </a:solidFill>
                <a:latin typeface="Tahoma"/>
                <a:cs typeface="Tahoma"/>
              </a:rPr>
              <a:t>щ</a:t>
            </a:r>
            <a:r>
              <a:rPr sz="3400" b="1" spc="17" dirty="0">
                <a:solidFill>
                  <a:srgbClr val="365F91"/>
                </a:solidFill>
                <a:latin typeface="Tahoma"/>
                <a:cs typeface="Tahoma"/>
              </a:rPr>
              <a:t>и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х</a:t>
            </a:r>
            <a:r>
              <a:rPr sz="3400" b="1" spc="-17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400" b="1" spc="9" dirty="0">
                <a:solidFill>
                  <a:srgbClr val="365F91"/>
                </a:solidFill>
                <a:latin typeface="Tahoma"/>
                <a:cs typeface="Tahoma"/>
              </a:rPr>
              <a:t>и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х</a:t>
            </a:r>
            <a:r>
              <a:rPr sz="3400" b="1" spc="17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от</a:t>
            </a:r>
            <a:r>
              <a:rPr sz="3400" b="1" spc="-17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б</a:t>
            </a:r>
            <a:r>
              <a:rPr sz="3400" b="1" spc="9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3400" b="1" spc="-17" dirty="0">
                <a:solidFill>
                  <a:srgbClr val="365F91"/>
                </a:solidFill>
                <a:latin typeface="Tahoma"/>
                <a:cs typeface="Tahoma"/>
              </a:rPr>
              <a:t>лез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н</a:t>
            </a:r>
            <a:r>
              <a:rPr sz="3400" b="1" spc="17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й</a:t>
            </a:r>
            <a:r>
              <a:rPr sz="3400" b="1" spc="-17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и</a:t>
            </a:r>
            <a:r>
              <a:rPr sz="3400" b="1" spc="-17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вр</a:t>
            </a:r>
            <a:r>
              <a:rPr sz="3400" b="1" spc="17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дит</a:t>
            </a:r>
            <a:r>
              <a:rPr sz="3400" b="1" spc="-17" dirty="0">
                <a:solidFill>
                  <a:srgbClr val="365F91"/>
                </a:solidFill>
                <a:latin typeface="Tahoma"/>
                <a:cs typeface="Tahoma"/>
              </a:rPr>
              <a:t>еле</a:t>
            </a:r>
            <a:r>
              <a:rPr sz="3400" b="1" spc="17" dirty="0">
                <a:solidFill>
                  <a:srgbClr val="365F91"/>
                </a:solidFill>
                <a:latin typeface="Tahoma"/>
                <a:cs typeface="Tahoma"/>
              </a:rPr>
              <a:t>й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.</a:t>
            </a:r>
            <a:endParaRPr sz="3400" dirty="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5567" y="7895633"/>
            <a:ext cx="18580773" cy="3388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57820">
              <a:tabLst>
                <a:tab pos="10952392" algn="l"/>
              </a:tabLst>
            </a:pPr>
            <a:r>
              <a:rPr sz="2400" b="1" spc="9" dirty="0">
                <a:latin typeface="Tahoma"/>
                <a:cs typeface="Tahoma"/>
              </a:rPr>
              <a:t>М</a:t>
            </a:r>
            <a:r>
              <a:rPr sz="2400" b="1" spc="-17" dirty="0">
                <a:latin typeface="Tahoma"/>
                <a:cs typeface="Tahoma"/>
              </a:rPr>
              <a:t>ух</a:t>
            </a:r>
            <a:r>
              <a:rPr sz="2400" b="1" dirty="0">
                <a:latin typeface="Tahoma"/>
                <a:cs typeface="Tahoma"/>
              </a:rPr>
              <a:t>а</a:t>
            </a:r>
            <a:r>
              <a:rPr sz="2400" b="1" spc="-9" dirty="0">
                <a:latin typeface="Tahoma"/>
                <a:cs typeface="Tahoma"/>
              </a:rPr>
              <a:t>«</a:t>
            </a:r>
            <a:r>
              <a:rPr sz="2400" b="1" dirty="0">
                <a:latin typeface="Tahoma"/>
                <a:cs typeface="Tahoma"/>
              </a:rPr>
              <a:t>чер</a:t>
            </a:r>
            <a:r>
              <a:rPr sz="2400" b="1" spc="-17" dirty="0">
                <a:latin typeface="Tahoma"/>
                <a:cs typeface="Tahoma"/>
              </a:rPr>
              <a:t>н</a:t>
            </a:r>
            <a:r>
              <a:rPr sz="2400" b="1" dirty="0">
                <a:latin typeface="Tahoma"/>
                <a:cs typeface="Tahoma"/>
              </a:rPr>
              <a:t>ая</a:t>
            </a:r>
            <a:r>
              <a:rPr sz="2400" b="1" spc="26" dirty="0">
                <a:latin typeface="Tahoma"/>
                <a:cs typeface="Tahoma"/>
              </a:rPr>
              <a:t> </a:t>
            </a:r>
            <a:r>
              <a:rPr sz="2400" b="1" dirty="0">
                <a:latin typeface="Tahoma"/>
                <a:cs typeface="Tahoma"/>
              </a:rPr>
              <a:t>л</a:t>
            </a:r>
            <a:r>
              <a:rPr sz="2400" b="1" spc="-17" dirty="0">
                <a:latin typeface="Tahoma"/>
                <a:cs typeface="Tahoma"/>
              </a:rPr>
              <a:t>ь</a:t>
            </a:r>
            <a:r>
              <a:rPr sz="2400" b="1" spc="9" dirty="0">
                <a:latin typeface="Tahoma"/>
                <a:cs typeface="Tahoma"/>
              </a:rPr>
              <a:t>ви</a:t>
            </a:r>
            <a:r>
              <a:rPr sz="2400" b="1" spc="-17" dirty="0">
                <a:latin typeface="Tahoma"/>
                <a:cs typeface="Tahoma"/>
              </a:rPr>
              <a:t>н</a:t>
            </a:r>
            <a:r>
              <a:rPr sz="2400" b="1" spc="-9" dirty="0">
                <a:latin typeface="Tahoma"/>
                <a:cs typeface="Tahoma"/>
              </a:rPr>
              <a:t>к</a:t>
            </a:r>
            <a:r>
              <a:rPr sz="2400" b="1" dirty="0">
                <a:latin typeface="Tahoma"/>
                <a:cs typeface="Tahoma"/>
              </a:rPr>
              <a:t>а»</a:t>
            </a:r>
            <a:r>
              <a:rPr sz="2400" b="1" spc="9" dirty="0">
                <a:latin typeface="Tahoma"/>
                <a:cs typeface="Tahoma"/>
              </a:rPr>
              <a:t> </a:t>
            </a:r>
            <a:r>
              <a:rPr sz="2400" b="1" spc="34" dirty="0">
                <a:latin typeface="Tahoma"/>
                <a:cs typeface="Tahoma"/>
              </a:rPr>
              <a:t>(</a:t>
            </a:r>
            <a:r>
              <a:rPr sz="2400" b="1" spc="-17" dirty="0">
                <a:solidFill>
                  <a:srgbClr val="202020"/>
                </a:solidFill>
                <a:latin typeface="Tahoma"/>
                <a:cs typeface="Tahoma"/>
              </a:rPr>
              <a:t>H</a:t>
            </a:r>
            <a:r>
              <a:rPr sz="2400" b="1" spc="-43" dirty="0">
                <a:solidFill>
                  <a:srgbClr val="202020"/>
                </a:solidFill>
                <a:latin typeface="Tahoma"/>
                <a:cs typeface="Tahoma"/>
              </a:rPr>
              <a:t>e</a:t>
            </a:r>
            <a:r>
              <a:rPr sz="2400" b="1" spc="-34" dirty="0">
                <a:solidFill>
                  <a:srgbClr val="202020"/>
                </a:solidFill>
                <a:latin typeface="Tahoma"/>
                <a:cs typeface="Tahoma"/>
              </a:rPr>
              <a:t>r</a:t>
            </a:r>
            <a:r>
              <a:rPr sz="2400" b="1" spc="-26" dirty="0">
                <a:solidFill>
                  <a:srgbClr val="202020"/>
                </a:solidFill>
                <a:latin typeface="Tahoma"/>
                <a:cs typeface="Tahoma"/>
              </a:rPr>
              <a:t>m</a:t>
            </a:r>
            <a:r>
              <a:rPr sz="2400" b="1" spc="-9" dirty="0">
                <a:solidFill>
                  <a:srgbClr val="202020"/>
                </a:solidFill>
                <a:latin typeface="Tahoma"/>
                <a:cs typeface="Tahoma"/>
              </a:rPr>
              <a:t>e</a:t>
            </a:r>
            <a:r>
              <a:rPr sz="2400" b="1" spc="-17" dirty="0">
                <a:solidFill>
                  <a:srgbClr val="202020"/>
                </a:solidFill>
                <a:latin typeface="Tahoma"/>
                <a:cs typeface="Tahoma"/>
              </a:rPr>
              <a:t>t</a:t>
            </a:r>
            <a:r>
              <a:rPr sz="2400" b="1" spc="-26" dirty="0">
                <a:solidFill>
                  <a:srgbClr val="202020"/>
                </a:solidFill>
                <a:latin typeface="Tahoma"/>
                <a:cs typeface="Tahoma"/>
              </a:rPr>
              <a:t>i</a:t>
            </a:r>
            <a:r>
              <a:rPr sz="2400" b="1" spc="-17" dirty="0">
                <a:solidFill>
                  <a:srgbClr val="202020"/>
                </a:solidFill>
                <a:latin typeface="Tahoma"/>
                <a:cs typeface="Tahoma"/>
              </a:rPr>
              <a:t>a</a:t>
            </a:r>
            <a:r>
              <a:rPr sz="2400" b="1" spc="17" dirty="0">
                <a:solidFill>
                  <a:srgbClr val="202020"/>
                </a:solidFill>
                <a:latin typeface="Tahoma"/>
                <a:cs typeface="Tahoma"/>
              </a:rPr>
              <a:t> </a:t>
            </a:r>
            <a:r>
              <a:rPr sz="2400" b="1" spc="-9" dirty="0">
                <a:solidFill>
                  <a:srgbClr val="202020"/>
                </a:solidFill>
                <a:latin typeface="Tahoma"/>
                <a:cs typeface="Tahoma"/>
              </a:rPr>
              <a:t>i</a:t>
            </a:r>
            <a:r>
              <a:rPr sz="2400" b="1" spc="-26" dirty="0">
                <a:solidFill>
                  <a:srgbClr val="202020"/>
                </a:solidFill>
                <a:latin typeface="Tahoma"/>
                <a:cs typeface="Tahoma"/>
              </a:rPr>
              <a:t>l</a:t>
            </a:r>
            <a:r>
              <a:rPr sz="2400" b="1" spc="-17" dirty="0">
                <a:solidFill>
                  <a:srgbClr val="202020"/>
                </a:solidFill>
                <a:latin typeface="Tahoma"/>
                <a:cs typeface="Tahoma"/>
              </a:rPr>
              <a:t>luc</a:t>
            </a:r>
            <a:r>
              <a:rPr sz="2400" b="1" spc="-9" dirty="0">
                <a:solidFill>
                  <a:srgbClr val="202020"/>
                </a:solidFill>
                <a:latin typeface="Tahoma"/>
                <a:cs typeface="Tahoma"/>
              </a:rPr>
              <a:t>e</a:t>
            </a:r>
            <a:r>
              <a:rPr sz="2400" b="1" spc="-26" dirty="0">
                <a:solidFill>
                  <a:srgbClr val="202020"/>
                </a:solidFill>
                <a:latin typeface="Tahoma"/>
                <a:cs typeface="Tahoma"/>
              </a:rPr>
              <a:t>ns</a:t>
            </a:r>
            <a:r>
              <a:rPr sz="2400" b="1" spc="-17" dirty="0">
                <a:solidFill>
                  <a:srgbClr val="202020"/>
                </a:solidFill>
                <a:latin typeface="Tahoma"/>
                <a:cs typeface="Tahoma"/>
              </a:rPr>
              <a:t>)</a:t>
            </a:r>
            <a:r>
              <a:rPr sz="2400" b="1" dirty="0">
                <a:solidFill>
                  <a:srgbClr val="202020"/>
                </a:solidFill>
                <a:latin typeface="Tahoma"/>
                <a:cs typeface="Tahoma"/>
              </a:rPr>
              <a:t>	</a:t>
            </a:r>
            <a:r>
              <a:rPr sz="2400" b="1" spc="-17" dirty="0">
                <a:latin typeface="Tahoma"/>
                <a:cs typeface="Tahoma"/>
              </a:rPr>
              <a:t>Л</a:t>
            </a:r>
            <a:r>
              <a:rPr sz="2400" b="1" spc="9" dirty="0">
                <a:latin typeface="Tahoma"/>
                <a:cs typeface="Tahoma"/>
              </a:rPr>
              <a:t>и</a:t>
            </a:r>
            <a:r>
              <a:rPr sz="2400" b="1" dirty="0">
                <a:latin typeface="Tahoma"/>
                <a:cs typeface="Tahoma"/>
              </a:rPr>
              <a:t>чи</a:t>
            </a:r>
            <a:r>
              <a:rPr sz="2400" b="1" spc="-17" dirty="0">
                <a:latin typeface="Tahoma"/>
                <a:cs typeface="Tahoma"/>
              </a:rPr>
              <a:t>н</a:t>
            </a:r>
            <a:r>
              <a:rPr sz="2400" b="1" spc="-9" dirty="0">
                <a:latin typeface="Tahoma"/>
                <a:cs typeface="Tahoma"/>
              </a:rPr>
              <a:t>к</a:t>
            </a:r>
            <a:r>
              <a:rPr sz="2400" b="1" dirty="0">
                <a:latin typeface="Tahoma"/>
                <a:cs typeface="Tahoma"/>
              </a:rPr>
              <a:t>и</a:t>
            </a:r>
            <a:r>
              <a:rPr sz="2400" b="1" spc="17" dirty="0">
                <a:latin typeface="Tahoma"/>
                <a:cs typeface="Tahoma"/>
              </a:rPr>
              <a:t> </a:t>
            </a:r>
            <a:r>
              <a:rPr sz="2400" b="1" spc="-9" dirty="0">
                <a:latin typeface="Tahoma"/>
                <a:cs typeface="Tahoma"/>
              </a:rPr>
              <a:t>«</a:t>
            </a:r>
            <a:r>
              <a:rPr sz="2400" b="1" spc="-43" dirty="0">
                <a:latin typeface="Tahoma"/>
                <a:cs typeface="Tahoma"/>
              </a:rPr>
              <a:t>ч</a:t>
            </a:r>
            <a:r>
              <a:rPr sz="2400" b="1" spc="9" dirty="0">
                <a:latin typeface="Tahoma"/>
                <a:cs typeface="Tahoma"/>
              </a:rPr>
              <a:t>е</a:t>
            </a:r>
            <a:r>
              <a:rPr sz="2400" b="1" dirty="0">
                <a:latin typeface="Tahoma"/>
                <a:cs typeface="Tahoma"/>
              </a:rPr>
              <a:t>р</a:t>
            </a:r>
            <a:r>
              <a:rPr sz="2400" b="1" spc="-17" dirty="0">
                <a:latin typeface="Tahoma"/>
                <a:cs typeface="Tahoma"/>
              </a:rPr>
              <a:t>н</a:t>
            </a:r>
            <a:r>
              <a:rPr sz="2400" b="1" dirty="0">
                <a:latin typeface="Tahoma"/>
                <a:cs typeface="Tahoma"/>
              </a:rPr>
              <a:t>ой</a:t>
            </a:r>
            <a:r>
              <a:rPr sz="2400" b="1" spc="17" dirty="0">
                <a:latin typeface="Tahoma"/>
                <a:cs typeface="Tahoma"/>
              </a:rPr>
              <a:t> </a:t>
            </a:r>
            <a:r>
              <a:rPr sz="2400" b="1" dirty="0">
                <a:latin typeface="Tahoma"/>
                <a:cs typeface="Tahoma"/>
              </a:rPr>
              <a:t>л</a:t>
            </a:r>
            <a:r>
              <a:rPr sz="2400" b="1" spc="-17" dirty="0">
                <a:latin typeface="Tahoma"/>
                <a:cs typeface="Tahoma"/>
              </a:rPr>
              <a:t>ь</a:t>
            </a:r>
            <a:r>
              <a:rPr sz="2400" b="1" spc="-26" dirty="0">
                <a:latin typeface="Tahoma"/>
                <a:cs typeface="Tahoma"/>
              </a:rPr>
              <a:t>в</a:t>
            </a:r>
            <a:r>
              <a:rPr sz="2400" b="1" spc="9" dirty="0">
                <a:latin typeface="Tahoma"/>
                <a:cs typeface="Tahoma"/>
              </a:rPr>
              <a:t>и</a:t>
            </a:r>
            <a:r>
              <a:rPr sz="2400" b="1" spc="-17" dirty="0">
                <a:latin typeface="Tahoma"/>
                <a:cs typeface="Tahoma"/>
              </a:rPr>
              <a:t>н</a:t>
            </a:r>
            <a:r>
              <a:rPr sz="2400" b="1" spc="-9" dirty="0">
                <a:latin typeface="Tahoma"/>
                <a:cs typeface="Tahoma"/>
              </a:rPr>
              <a:t>к</a:t>
            </a:r>
            <a:r>
              <a:rPr sz="2400" b="1" spc="9" dirty="0">
                <a:latin typeface="Tahoma"/>
                <a:cs typeface="Tahoma"/>
              </a:rPr>
              <a:t>и</a:t>
            </a:r>
            <a:r>
              <a:rPr sz="2400" b="1" dirty="0">
                <a:latin typeface="Tahoma"/>
                <a:cs typeface="Tahoma"/>
              </a:rPr>
              <a:t>»</a:t>
            </a:r>
            <a:endParaRPr sz="2400" dirty="0">
              <a:latin typeface="Tahoma"/>
              <a:cs typeface="Tahoma"/>
            </a:endParaRPr>
          </a:p>
          <a:p>
            <a:pPr>
              <a:spcBef>
                <a:spcPts val="91"/>
              </a:spcBef>
            </a:pPr>
            <a:endParaRPr sz="2400" dirty="0">
              <a:latin typeface="Times New Roman"/>
              <a:cs typeface="Times New Roman"/>
            </a:endParaRPr>
          </a:p>
          <a:p>
            <a:pPr marL="4735254" marR="581388" indent="-4608485">
              <a:lnSpc>
                <a:spcPct val="100800"/>
              </a:lnSpc>
            </a:pPr>
            <a:r>
              <a:rPr sz="3400" b="1" spc="9" dirty="0">
                <a:solidFill>
                  <a:srgbClr val="365F91"/>
                </a:solidFill>
                <a:latin typeface="Tahoma"/>
                <a:cs typeface="Tahoma"/>
              </a:rPr>
              <a:t>Л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ичинки</a:t>
            </a:r>
            <a:r>
              <a:rPr sz="3400" b="1" spc="-17" dirty="0">
                <a:solidFill>
                  <a:srgbClr val="365F91"/>
                </a:solidFill>
                <a:latin typeface="Tahoma"/>
                <a:cs typeface="Tahoma"/>
              </a:rPr>
              <a:t> э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той</a:t>
            </a:r>
            <a:r>
              <a:rPr sz="3400" b="1" spc="-17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м</a:t>
            </a:r>
            <a:r>
              <a:rPr sz="3400" b="1" spc="17" dirty="0">
                <a:solidFill>
                  <a:srgbClr val="365F91"/>
                </a:solidFill>
                <a:latin typeface="Tahoma"/>
                <a:cs typeface="Tahoma"/>
              </a:rPr>
              <a:t>у</a:t>
            </a:r>
            <a:r>
              <a:rPr sz="3400" b="1" spc="-17" dirty="0">
                <a:solidFill>
                  <a:srgbClr val="365F91"/>
                </a:solidFill>
                <a:latin typeface="Tahoma"/>
                <a:cs typeface="Tahoma"/>
              </a:rPr>
              <a:t>х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и</a:t>
            </a:r>
            <a:r>
              <a:rPr sz="3400" b="1" spc="17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содер</a:t>
            </a:r>
            <a:r>
              <a:rPr sz="3400" b="1" spc="9" dirty="0">
                <a:solidFill>
                  <a:srgbClr val="365F91"/>
                </a:solidFill>
                <a:latin typeface="Tahoma"/>
                <a:cs typeface="Tahoma"/>
              </a:rPr>
              <a:t>ж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ат</a:t>
            </a:r>
            <a:r>
              <a:rPr sz="3400" b="1" spc="17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око</a:t>
            </a:r>
            <a:r>
              <a:rPr sz="3400" b="1" spc="-17" dirty="0">
                <a:solidFill>
                  <a:srgbClr val="365F91"/>
                </a:solidFill>
                <a:latin typeface="Tahoma"/>
                <a:cs typeface="Tahoma"/>
              </a:rPr>
              <a:t>л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о </a:t>
            </a:r>
            <a:r>
              <a:rPr sz="3400" b="1" spc="-34" dirty="0">
                <a:solidFill>
                  <a:srgbClr val="365F91"/>
                </a:solidFill>
                <a:latin typeface="Tahoma"/>
                <a:cs typeface="Tahoma"/>
              </a:rPr>
              <a:t>4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0%</a:t>
            </a:r>
            <a:r>
              <a:rPr sz="3400" b="1" spc="9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пр</a:t>
            </a:r>
            <a:r>
              <a:rPr sz="3400" b="1" spc="9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т</a:t>
            </a:r>
            <a:r>
              <a:rPr sz="3400" b="1" spc="-17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ина</a:t>
            </a:r>
            <a:r>
              <a:rPr sz="3400" b="1" spc="-17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и</a:t>
            </a:r>
            <a:r>
              <a:rPr sz="3400" b="1" spc="-17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око</a:t>
            </a:r>
            <a:r>
              <a:rPr sz="3400" b="1" spc="-17" dirty="0">
                <a:solidFill>
                  <a:srgbClr val="365F91"/>
                </a:solidFill>
                <a:latin typeface="Tahoma"/>
                <a:cs typeface="Tahoma"/>
              </a:rPr>
              <a:t>л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о 40%</a:t>
            </a:r>
            <a:r>
              <a:rPr sz="3400" b="1" spc="9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жира, </a:t>
            </a:r>
            <a:r>
              <a:rPr sz="3400" b="1" dirty="0" err="1">
                <a:solidFill>
                  <a:srgbClr val="365F91"/>
                </a:solidFill>
                <a:latin typeface="Tahoma"/>
                <a:cs typeface="Tahoma"/>
              </a:rPr>
              <a:t>б</a:t>
            </a:r>
            <a:r>
              <a:rPr sz="3400" b="1" spc="9" dirty="0" err="1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3400" b="1" dirty="0" err="1">
                <a:solidFill>
                  <a:srgbClr val="365F91"/>
                </a:solidFill>
                <a:latin typeface="Tahoma"/>
                <a:cs typeface="Tahoma"/>
              </a:rPr>
              <a:t>гаты</a:t>
            </a:r>
            <a:r>
              <a:rPr sz="3400" b="1" spc="17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lang="ru-RU" sz="3400" b="1" spc="17" dirty="0" smtClean="0">
                <a:solidFill>
                  <a:srgbClr val="365F91"/>
                </a:solidFill>
                <a:latin typeface="Tahoma"/>
                <a:cs typeface="Tahoma"/>
              </a:rPr>
              <a:t>    </a:t>
            </a:r>
            <a:r>
              <a:rPr sz="3400" b="1" spc="-26" dirty="0" err="1" smtClean="0">
                <a:solidFill>
                  <a:srgbClr val="365F91"/>
                </a:solidFill>
                <a:latin typeface="Tahoma"/>
                <a:cs typeface="Tahoma"/>
              </a:rPr>
              <a:t>к</a:t>
            </a:r>
            <a:r>
              <a:rPr sz="3400" b="1" dirty="0" err="1" smtClean="0">
                <a:solidFill>
                  <a:srgbClr val="365F91"/>
                </a:solidFill>
                <a:latin typeface="Tahoma"/>
                <a:cs typeface="Tahoma"/>
              </a:rPr>
              <a:t>а</a:t>
            </a:r>
            <a:r>
              <a:rPr sz="3400" b="1" spc="-17" dirty="0" err="1" smtClean="0">
                <a:solidFill>
                  <a:srgbClr val="365F91"/>
                </a:solidFill>
                <a:latin typeface="Tahoma"/>
                <a:cs typeface="Tahoma"/>
              </a:rPr>
              <a:t>ль</a:t>
            </a:r>
            <a:r>
              <a:rPr sz="3400" b="1" spc="9" dirty="0" err="1" smtClean="0">
                <a:solidFill>
                  <a:srgbClr val="365F91"/>
                </a:solidFill>
                <a:latin typeface="Tahoma"/>
                <a:cs typeface="Tahoma"/>
              </a:rPr>
              <a:t>ц</a:t>
            </a:r>
            <a:r>
              <a:rPr sz="3400" b="1" dirty="0" err="1" smtClean="0">
                <a:solidFill>
                  <a:srgbClr val="365F91"/>
                </a:solidFill>
                <a:latin typeface="Tahoma"/>
                <a:cs typeface="Tahoma"/>
              </a:rPr>
              <a:t>и</a:t>
            </a:r>
            <a:r>
              <a:rPr sz="3400" b="1" spc="-26" dirty="0" err="1" smtClean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3400" b="1" dirty="0" err="1" smtClean="0">
                <a:solidFill>
                  <a:srgbClr val="365F91"/>
                </a:solidFill>
                <a:latin typeface="Tahoma"/>
                <a:cs typeface="Tahoma"/>
              </a:rPr>
              <a:t>м</a:t>
            </a:r>
            <a:r>
              <a:rPr sz="3400" b="1" dirty="0" smtClean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и ф</a:t>
            </a:r>
            <a:r>
              <a:rPr sz="3400" b="1" spc="9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сф</a:t>
            </a:r>
            <a:r>
              <a:rPr sz="3400" b="1" spc="9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р</a:t>
            </a:r>
            <a:r>
              <a:rPr sz="3400" b="1" spc="-26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3400" b="1" dirty="0">
                <a:solidFill>
                  <a:srgbClr val="365F91"/>
                </a:solidFill>
                <a:latin typeface="Tahoma"/>
                <a:cs typeface="Tahoma"/>
              </a:rPr>
              <a:t>м.</a:t>
            </a:r>
            <a:endParaRPr sz="3400" dirty="0">
              <a:latin typeface="Tahoma"/>
              <a:cs typeface="Tahoma"/>
            </a:endParaRPr>
          </a:p>
          <a:p>
            <a:pPr marL="681929" indent="-661165"/>
            <a:r>
              <a:rPr lang="ru-RU" sz="3400" b="1" spc="9" dirty="0" smtClean="0">
                <a:latin typeface="Tahoma"/>
                <a:cs typeface="Tahoma"/>
              </a:rPr>
              <a:t>      </a:t>
            </a:r>
            <a:r>
              <a:rPr sz="3400" b="1" spc="9" dirty="0" err="1" smtClean="0">
                <a:latin typeface="Tahoma"/>
                <a:cs typeface="Tahoma"/>
              </a:rPr>
              <a:t>Вы</a:t>
            </a:r>
            <a:r>
              <a:rPr sz="3400" b="1" spc="-26" dirty="0" err="1" smtClean="0">
                <a:latin typeface="Tahoma"/>
                <a:cs typeface="Tahoma"/>
              </a:rPr>
              <a:t>с</a:t>
            </a:r>
            <a:r>
              <a:rPr sz="3400" b="1" spc="9" dirty="0" err="1" smtClean="0">
                <a:latin typeface="Tahoma"/>
                <a:cs typeface="Tahoma"/>
              </a:rPr>
              <a:t>у</a:t>
            </a:r>
            <a:r>
              <a:rPr sz="3400" b="1" spc="-17" dirty="0" err="1" smtClean="0">
                <a:latin typeface="Tahoma"/>
                <a:cs typeface="Tahoma"/>
              </a:rPr>
              <a:t>ше</a:t>
            </a:r>
            <a:r>
              <a:rPr sz="3400" b="1" dirty="0" err="1" smtClean="0">
                <a:latin typeface="Tahoma"/>
                <a:cs typeface="Tahoma"/>
              </a:rPr>
              <a:t>нн</a:t>
            </a:r>
            <a:r>
              <a:rPr sz="3400" b="1" spc="34" dirty="0" err="1" smtClean="0">
                <a:latin typeface="Tahoma"/>
                <a:cs typeface="Tahoma"/>
              </a:rPr>
              <a:t>ы</a:t>
            </a:r>
            <a:r>
              <a:rPr sz="3400" b="1" dirty="0" err="1" smtClean="0">
                <a:latin typeface="Tahoma"/>
                <a:cs typeface="Tahoma"/>
              </a:rPr>
              <a:t>е</a:t>
            </a:r>
            <a:r>
              <a:rPr sz="3400" b="1" spc="-17" dirty="0" smtClean="0">
                <a:latin typeface="Tahoma"/>
                <a:cs typeface="Tahoma"/>
              </a:rPr>
              <a:t> </a:t>
            </a:r>
            <a:r>
              <a:rPr sz="3400" b="1" dirty="0">
                <a:latin typeface="Tahoma"/>
                <a:cs typeface="Tahoma"/>
              </a:rPr>
              <a:t>и</a:t>
            </a:r>
            <a:r>
              <a:rPr sz="3400" b="1" spc="-17" dirty="0">
                <a:latin typeface="Tahoma"/>
                <a:cs typeface="Tahoma"/>
              </a:rPr>
              <a:t> </a:t>
            </a:r>
            <a:r>
              <a:rPr sz="3400" b="1" dirty="0">
                <a:latin typeface="Tahoma"/>
                <a:cs typeface="Tahoma"/>
              </a:rPr>
              <a:t>п</a:t>
            </a:r>
            <a:r>
              <a:rPr sz="3400" b="1" spc="-17" dirty="0">
                <a:latin typeface="Tahoma"/>
                <a:cs typeface="Tahoma"/>
              </a:rPr>
              <a:t>е</a:t>
            </a:r>
            <a:r>
              <a:rPr sz="3400" b="1" spc="34" dirty="0">
                <a:latin typeface="Tahoma"/>
                <a:cs typeface="Tahoma"/>
              </a:rPr>
              <a:t>р</a:t>
            </a:r>
            <a:r>
              <a:rPr sz="3400" b="1" spc="-17" dirty="0">
                <a:latin typeface="Tahoma"/>
                <a:cs typeface="Tahoma"/>
              </a:rPr>
              <a:t>е</a:t>
            </a:r>
            <a:r>
              <a:rPr sz="3400" b="1" dirty="0">
                <a:latin typeface="Tahoma"/>
                <a:cs typeface="Tahoma"/>
              </a:rPr>
              <a:t>м</a:t>
            </a:r>
            <a:r>
              <a:rPr sz="3400" b="1" spc="17" dirty="0">
                <a:latin typeface="Tahoma"/>
                <a:cs typeface="Tahoma"/>
              </a:rPr>
              <a:t>о</a:t>
            </a:r>
            <a:r>
              <a:rPr sz="3400" b="1" spc="-17" dirty="0">
                <a:latin typeface="Tahoma"/>
                <a:cs typeface="Tahoma"/>
              </a:rPr>
              <a:t>л</a:t>
            </a:r>
            <a:r>
              <a:rPr sz="3400" b="1" dirty="0">
                <a:latin typeface="Tahoma"/>
                <a:cs typeface="Tahoma"/>
              </a:rPr>
              <a:t>от</a:t>
            </a:r>
            <a:r>
              <a:rPr sz="3400" b="1" spc="9" dirty="0">
                <a:latin typeface="Tahoma"/>
                <a:cs typeface="Tahoma"/>
              </a:rPr>
              <a:t>ы</a:t>
            </a:r>
            <a:r>
              <a:rPr sz="3400" b="1" dirty="0">
                <a:latin typeface="Tahoma"/>
                <a:cs typeface="Tahoma"/>
              </a:rPr>
              <a:t>е</a:t>
            </a:r>
            <a:r>
              <a:rPr sz="3400" b="1" spc="-17" dirty="0">
                <a:latin typeface="Tahoma"/>
                <a:cs typeface="Tahoma"/>
              </a:rPr>
              <a:t> </a:t>
            </a:r>
            <a:r>
              <a:rPr sz="3400" b="1" spc="-26" dirty="0">
                <a:latin typeface="Tahoma"/>
                <a:cs typeface="Tahoma"/>
              </a:rPr>
              <a:t>л</a:t>
            </a:r>
            <a:r>
              <a:rPr sz="3400" b="1" dirty="0">
                <a:latin typeface="Tahoma"/>
                <a:cs typeface="Tahoma"/>
              </a:rPr>
              <a:t>ичинки</a:t>
            </a:r>
            <a:r>
              <a:rPr sz="3400" b="1" spc="17" dirty="0">
                <a:latin typeface="Tahoma"/>
                <a:cs typeface="Tahoma"/>
              </a:rPr>
              <a:t> </a:t>
            </a:r>
            <a:r>
              <a:rPr sz="3400" b="1" spc="-26" dirty="0">
                <a:latin typeface="Tahoma"/>
                <a:cs typeface="Tahoma"/>
              </a:rPr>
              <a:t>«</a:t>
            </a:r>
            <a:r>
              <a:rPr sz="3400" b="1" spc="9" dirty="0">
                <a:latin typeface="Tahoma"/>
                <a:cs typeface="Tahoma"/>
              </a:rPr>
              <a:t>ч</a:t>
            </a:r>
            <a:r>
              <a:rPr sz="3400" b="1" spc="-17" dirty="0">
                <a:latin typeface="Tahoma"/>
                <a:cs typeface="Tahoma"/>
              </a:rPr>
              <a:t>е</a:t>
            </a:r>
            <a:r>
              <a:rPr sz="3400" b="1" dirty="0">
                <a:latin typeface="Tahoma"/>
                <a:cs typeface="Tahoma"/>
              </a:rPr>
              <a:t>рн</a:t>
            </a:r>
            <a:r>
              <a:rPr sz="3400" b="1" spc="9" dirty="0">
                <a:latin typeface="Tahoma"/>
                <a:cs typeface="Tahoma"/>
              </a:rPr>
              <a:t>о</a:t>
            </a:r>
            <a:r>
              <a:rPr sz="3400" b="1" dirty="0">
                <a:latin typeface="Tahoma"/>
                <a:cs typeface="Tahoma"/>
              </a:rPr>
              <a:t>й</a:t>
            </a:r>
            <a:r>
              <a:rPr sz="3400" b="1" spc="-17" dirty="0">
                <a:latin typeface="Tahoma"/>
                <a:cs typeface="Tahoma"/>
              </a:rPr>
              <a:t> </a:t>
            </a:r>
            <a:r>
              <a:rPr sz="3400" b="1" spc="26" dirty="0">
                <a:latin typeface="Tahoma"/>
                <a:cs typeface="Tahoma"/>
              </a:rPr>
              <a:t>л</a:t>
            </a:r>
            <a:r>
              <a:rPr sz="3400" b="1" spc="-17" dirty="0">
                <a:latin typeface="Tahoma"/>
                <a:cs typeface="Tahoma"/>
              </a:rPr>
              <a:t>ь</a:t>
            </a:r>
            <a:r>
              <a:rPr sz="3400" b="1" dirty="0">
                <a:latin typeface="Tahoma"/>
                <a:cs typeface="Tahoma"/>
              </a:rPr>
              <a:t>ви</a:t>
            </a:r>
            <a:r>
              <a:rPr sz="3400" b="1" spc="34" dirty="0">
                <a:latin typeface="Tahoma"/>
                <a:cs typeface="Tahoma"/>
              </a:rPr>
              <a:t>н</a:t>
            </a:r>
            <a:r>
              <a:rPr sz="3400" b="1" dirty="0">
                <a:latin typeface="Tahoma"/>
                <a:cs typeface="Tahoma"/>
              </a:rPr>
              <a:t>к</a:t>
            </a:r>
            <a:r>
              <a:rPr sz="3400" b="1" spc="-17" dirty="0">
                <a:latin typeface="Tahoma"/>
                <a:cs typeface="Tahoma"/>
              </a:rPr>
              <a:t>и</a:t>
            </a:r>
            <a:r>
              <a:rPr sz="3400" b="1" dirty="0">
                <a:latin typeface="Tahoma"/>
                <a:cs typeface="Tahoma"/>
              </a:rPr>
              <a:t>»</a:t>
            </a:r>
            <a:r>
              <a:rPr sz="3400" b="1" spc="17" dirty="0">
                <a:latin typeface="Tahoma"/>
                <a:cs typeface="Tahoma"/>
              </a:rPr>
              <a:t> </a:t>
            </a:r>
            <a:r>
              <a:rPr sz="3400" b="1" dirty="0">
                <a:latin typeface="Tahoma"/>
                <a:cs typeface="Tahoma"/>
              </a:rPr>
              <a:t>м</a:t>
            </a:r>
            <a:r>
              <a:rPr sz="3400" b="1" spc="17" dirty="0">
                <a:latin typeface="Tahoma"/>
                <a:cs typeface="Tahoma"/>
              </a:rPr>
              <a:t>о</a:t>
            </a:r>
            <a:r>
              <a:rPr sz="3400" b="1" dirty="0">
                <a:latin typeface="Tahoma"/>
                <a:cs typeface="Tahoma"/>
              </a:rPr>
              <a:t>г</a:t>
            </a:r>
            <a:r>
              <a:rPr sz="3400" b="1" spc="9" dirty="0">
                <a:latin typeface="Tahoma"/>
                <a:cs typeface="Tahoma"/>
              </a:rPr>
              <a:t>у</a:t>
            </a:r>
            <a:r>
              <a:rPr sz="3400" b="1" dirty="0">
                <a:latin typeface="Tahoma"/>
                <a:cs typeface="Tahoma"/>
              </a:rPr>
              <a:t>т</a:t>
            </a:r>
            <a:r>
              <a:rPr sz="3400" b="1" spc="-17" dirty="0">
                <a:latin typeface="Tahoma"/>
                <a:cs typeface="Tahoma"/>
              </a:rPr>
              <a:t> </a:t>
            </a:r>
            <a:r>
              <a:rPr sz="3400" b="1" dirty="0">
                <a:latin typeface="Tahoma"/>
                <a:cs typeface="Tahoma"/>
              </a:rPr>
              <a:t>с у</a:t>
            </a:r>
            <a:r>
              <a:rPr sz="3400" b="1" spc="-26" dirty="0">
                <a:latin typeface="Tahoma"/>
                <a:cs typeface="Tahoma"/>
              </a:rPr>
              <a:t>с</a:t>
            </a:r>
            <a:r>
              <a:rPr sz="3400" b="1" spc="9" dirty="0">
                <a:latin typeface="Tahoma"/>
                <a:cs typeface="Tahoma"/>
              </a:rPr>
              <a:t>п</a:t>
            </a:r>
            <a:r>
              <a:rPr sz="3400" b="1" spc="-17" dirty="0">
                <a:latin typeface="Tahoma"/>
                <a:cs typeface="Tahoma"/>
              </a:rPr>
              <a:t>ех</a:t>
            </a:r>
            <a:r>
              <a:rPr sz="3400" b="1" dirty="0">
                <a:latin typeface="Tahoma"/>
                <a:cs typeface="Tahoma"/>
              </a:rPr>
              <a:t>ом</a:t>
            </a:r>
            <a:endParaRPr sz="3400" dirty="0">
              <a:latin typeface="Tahoma"/>
              <a:cs typeface="Tahoma"/>
            </a:endParaRPr>
          </a:p>
          <a:p>
            <a:pPr marL="681929" marR="668815" indent="5464" algn="ctr">
              <a:lnSpc>
                <a:spcPct val="100800"/>
              </a:lnSpc>
              <a:tabLst>
                <a:tab pos="6424777" algn="l"/>
              </a:tabLst>
            </a:pPr>
            <a:r>
              <a:rPr sz="3400" b="1" spc="-17" dirty="0">
                <a:latin typeface="Tahoma"/>
                <a:cs typeface="Tahoma"/>
              </a:rPr>
              <a:t>з</a:t>
            </a:r>
            <a:r>
              <a:rPr sz="3400" b="1" dirty="0">
                <a:latin typeface="Tahoma"/>
                <a:cs typeface="Tahoma"/>
              </a:rPr>
              <a:t>а</a:t>
            </a:r>
            <a:r>
              <a:rPr sz="3400" b="1" spc="9" dirty="0">
                <a:latin typeface="Tahoma"/>
                <a:cs typeface="Tahoma"/>
              </a:rPr>
              <a:t>м</a:t>
            </a:r>
            <a:r>
              <a:rPr sz="3400" b="1" spc="-17" dirty="0">
                <a:latin typeface="Tahoma"/>
                <a:cs typeface="Tahoma"/>
              </a:rPr>
              <a:t>е</a:t>
            </a:r>
            <a:r>
              <a:rPr sz="3400" b="1" dirty="0">
                <a:latin typeface="Tahoma"/>
                <a:cs typeface="Tahoma"/>
              </a:rPr>
              <a:t>нить</a:t>
            </a:r>
            <a:r>
              <a:rPr sz="3400" b="1" spc="-26" dirty="0">
                <a:latin typeface="Tahoma"/>
                <a:cs typeface="Tahoma"/>
              </a:rPr>
              <a:t> </a:t>
            </a:r>
            <a:r>
              <a:rPr sz="3400" b="1" dirty="0">
                <a:latin typeface="Tahoma"/>
                <a:cs typeface="Tahoma"/>
              </a:rPr>
              <a:t>ры</a:t>
            </a:r>
            <a:r>
              <a:rPr sz="3400" b="1" spc="9" dirty="0">
                <a:latin typeface="Tahoma"/>
                <a:cs typeface="Tahoma"/>
              </a:rPr>
              <a:t>б</a:t>
            </a:r>
            <a:r>
              <a:rPr sz="3400" b="1" dirty="0">
                <a:latin typeface="Tahoma"/>
                <a:cs typeface="Tahoma"/>
              </a:rPr>
              <a:t>н</a:t>
            </a:r>
            <a:r>
              <a:rPr sz="3400" b="1" spc="9" dirty="0">
                <a:latin typeface="Tahoma"/>
                <a:cs typeface="Tahoma"/>
              </a:rPr>
              <a:t>у</a:t>
            </a:r>
            <a:r>
              <a:rPr sz="3400" b="1" dirty="0">
                <a:latin typeface="Tahoma"/>
                <a:cs typeface="Tahoma"/>
              </a:rPr>
              <a:t>ю</a:t>
            </a:r>
            <a:r>
              <a:rPr sz="3400" b="1" spc="9" dirty="0">
                <a:latin typeface="Tahoma"/>
                <a:cs typeface="Tahoma"/>
              </a:rPr>
              <a:t> </a:t>
            </a:r>
            <a:r>
              <a:rPr sz="3400" b="1" dirty="0">
                <a:latin typeface="Tahoma"/>
                <a:cs typeface="Tahoma"/>
              </a:rPr>
              <a:t>м</a:t>
            </a:r>
            <a:r>
              <a:rPr sz="3400" b="1" spc="17" dirty="0">
                <a:latin typeface="Tahoma"/>
                <a:cs typeface="Tahoma"/>
              </a:rPr>
              <a:t>у</a:t>
            </a:r>
            <a:r>
              <a:rPr sz="3400" b="1" dirty="0">
                <a:latin typeface="Tahoma"/>
                <a:cs typeface="Tahoma"/>
              </a:rPr>
              <a:t>ку.	</a:t>
            </a:r>
            <a:r>
              <a:rPr sz="3400" b="1" spc="-17" dirty="0">
                <a:latin typeface="Tahoma"/>
                <a:cs typeface="Tahoma"/>
              </a:rPr>
              <a:t>П</a:t>
            </a:r>
            <a:r>
              <a:rPr sz="3400" b="1" dirty="0">
                <a:latin typeface="Tahoma"/>
                <a:cs typeface="Tahoma"/>
              </a:rPr>
              <a:t>ри</a:t>
            </a:r>
            <a:r>
              <a:rPr sz="3400" b="1" spc="-17" dirty="0">
                <a:latin typeface="Tahoma"/>
                <a:cs typeface="Tahoma"/>
              </a:rPr>
              <a:t> </a:t>
            </a:r>
            <a:r>
              <a:rPr sz="3400" b="1" dirty="0">
                <a:latin typeface="Tahoma"/>
                <a:cs typeface="Tahoma"/>
              </a:rPr>
              <a:t>этом </a:t>
            </a:r>
            <a:r>
              <a:rPr sz="3400" b="1" spc="9" dirty="0">
                <a:latin typeface="Tahoma"/>
                <a:cs typeface="Tahoma"/>
              </a:rPr>
              <a:t>му</a:t>
            </a:r>
            <a:r>
              <a:rPr sz="3400" b="1" dirty="0">
                <a:latin typeface="Tahoma"/>
                <a:cs typeface="Tahoma"/>
              </a:rPr>
              <a:t>ка,</a:t>
            </a:r>
            <a:r>
              <a:rPr sz="3400" b="1" spc="-17" dirty="0">
                <a:latin typeface="Tahoma"/>
                <a:cs typeface="Tahoma"/>
              </a:rPr>
              <a:t> </a:t>
            </a:r>
            <a:r>
              <a:rPr sz="3400" b="1" dirty="0">
                <a:latin typeface="Tahoma"/>
                <a:cs typeface="Tahoma"/>
              </a:rPr>
              <a:t>п</a:t>
            </a:r>
            <a:r>
              <a:rPr sz="3400" b="1" spc="9" dirty="0">
                <a:latin typeface="Tahoma"/>
                <a:cs typeface="Tahoma"/>
              </a:rPr>
              <a:t>о</a:t>
            </a:r>
            <a:r>
              <a:rPr sz="3400" b="1" spc="-17" dirty="0">
                <a:latin typeface="Tahoma"/>
                <a:cs typeface="Tahoma"/>
              </a:rPr>
              <a:t>л</a:t>
            </a:r>
            <a:r>
              <a:rPr sz="3400" b="1" spc="9" dirty="0">
                <a:latin typeface="Tahoma"/>
                <a:cs typeface="Tahoma"/>
              </a:rPr>
              <a:t>уч</a:t>
            </a:r>
            <a:r>
              <a:rPr sz="3400" b="1" spc="-17" dirty="0">
                <a:latin typeface="Tahoma"/>
                <a:cs typeface="Tahoma"/>
              </a:rPr>
              <a:t>е</a:t>
            </a:r>
            <a:r>
              <a:rPr sz="3400" b="1" dirty="0">
                <a:latin typeface="Tahoma"/>
                <a:cs typeface="Tahoma"/>
              </a:rPr>
              <a:t>нн</a:t>
            </a:r>
            <a:r>
              <a:rPr sz="3400" b="1" spc="26" dirty="0">
                <a:latin typeface="Tahoma"/>
                <a:cs typeface="Tahoma"/>
              </a:rPr>
              <a:t>а</a:t>
            </a:r>
            <a:r>
              <a:rPr sz="3400" b="1" dirty="0">
                <a:latin typeface="Tahoma"/>
                <a:cs typeface="Tahoma"/>
              </a:rPr>
              <a:t>я </a:t>
            </a:r>
            <a:r>
              <a:rPr sz="3400" b="1" spc="-17" dirty="0">
                <a:latin typeface="Tahoma"/>
                <a:cs typeface="Tahoma"/>
              </a:rPr>
              <a:t>и</a:t>
            </a:r>
            <a:r>
              <a:rPr sz="3400" b="1" dirty="0">
                <a:latin typeface="Tahoma"/>
                <a:cs typeface="Tahoma"/>
              </a:rPr>
              <a:t>з </a:t>
            </a:r>
            <a:r>
              <a:rPr sz="3400" b="1" spc="-17" dirty="0">
                <a:latin typeface="Tahoma"/>
                <a:cs typeface="Tahoma"/>
              </a:rPr>
              <a:t>л</a:t>
            </a:r>
            <a:r>
              <a:rPr sz="3400" b="1" dirty="0">
                <a:latin typeface="Tahoma"/>
                <a:cs typeface="Tahoma"/>
              </a:rPr>
              <a:t>ичин</a:t>
            </a:r>
            <a:r>
              <a:rPr sz="3400" b="1" spc="9" dirty="0">
                <a:latin typeface="Tahoma"/>
                <a:cs typeface="Tahoma"/>
              </a:rPr>
              <a:t>о</a:t>
            </a:r>
            <a:r>
              <a:rPr sz="3400" b="1" dirty="0">
                <a:latin typeface="Tahoma"/>
                <a:cs typeface="Tahoma"/>
              </a:rPr>
              <a:t>к,</a:t>
            </a:r>
            <a:r>
              <a:rPr sz="3400" b="1" spc="-26" dirty="0">
                <a:latin typeface="Tahoma"/>
                <a:cs typeface="Tahoma"/>
              </a:rPr>
              <a:t> </a:t>
            </a:r>
            <a:r>
              <a:rPr sz="3400" b="1" dirty="0">
                <a:latin typeface="Tahoma"/>
                <a:cs typeface="Tahoma"/>
              </a:rPr>
              <a:t>не токси</a:t>
            </a:r>
            <a:r>
              <a:rPr sz="3400" b="1" spc="9" dirty="0">
                <a:latin typeface="Tahoma"/>
                <a:cs typeface="Tahoma"/>
              </a:rPr>
              <a:t>ч</a:t>
            </a:r>
            <a:r>
              <a:rPr sz="3400" b="1" dirty="0">
                <a:latin typeface="Tahoma"/>
                <a:cs typeface="Tahoma"/>
              </a:rPr>
              <a:t>н</a:t>
            </a:r>
            <a:r>
              <a:rPr sz="3400" b="1" spc="9" dirty="0">
                <a:latin typeface="Tahoma"/>
                <a:cs typeface="Tahoma"/>
              </a:rPr>
              <a:t>а</a:t>
            </a:r>
            <a:r>
              <a:rPr sz="3400" b="1" dirty="0">
                <a:latin typeface="Tahoma"/>
                <a:cs typeface="Tahoma"/>
              </a:rPr>
              <a:t>,</a:t>
            </a:r>
            <a:r>
              <a:rPr sz="3400" b="1" spc="-26" dirty="0">
                <a:latin typeface="Tahoma"/>
                <a:cs typeface="Tahoma"/>
              </a:rPr>
              <a:t> </a:t>
            </a:r>
            <a:r>
              <a:rPr sz="3400" b="1" dirty="0">
                <a:latin typeface="Tahoma"/>
                <a:cs typeface="Tahoma"/>
              </a:rPr>
              <a:t>не</a:t>
            </a:r>
            <a:r>
              <a:rPr sz="3400" b="1" spc="-17" dirty="0">
                <a:latin typeface="Tahoma"/>
                <a:cs typeface="Tahoma"/>
              </a:rPr>
              <a:t> </a:t>
            </a:r>
            <a:r>
              <a:rPr sz="3400" b="1" dirty="0">
                <a:latin typeface="Tahoma"/>
                <a:cs typeface="Tahoma"/>
              </a:rPr>
              <a:t>содер</a:t>
            </a:r>
            <a:r>
              <a:rPr sz="3400" b="1" spc="9" dirty="0">
                <a:latin typeface="Tahoma"/>
                <a:cs typeface="Tahoma"/>
              </a:rPr>
              <a:t>ж</a:t>
            </a:r>
            <a:r>
              <a:rPr sz="3400" b="1" dirty="0">
                <a:latin typeface="Tahoma"/>
                <a:cs typeface="Tahoma"/>
              </a:rPr>
              <a:t>ит</a:t>
            </a:r>
            <a:r>
              <a:rPr sz="3400" b="1" spc="-17" dirty="0">
                <a:latin typeface="Tahoma"/>
                <a:cs typeface="Tahoma"/>
              </a:rPr>
              <a:t> </a:t>
            </a:r>
            <a:r>
              <a:rPr sz="3400" b="1" dirty="0">
                <a:latin typeface="Tahoma"/>
                <a:cs typeface="Tahoma"/>
              </a:rPr>
              <a:t>у</a:t>
            </a:r>
            <a:r>
              <a:rPr sz="3400" b="1" spc="9" dirty="0">
                <a:latin typeface="Tahoma"/>
                <a:cs typeface="Tahoma"/>
              </a:rPr>
              <a:t>с</a:t>
            </a:r>
            <a:r>
              <a:rPr sz="3400" b="1" spc="-17" dirty="0">
                <a:latin typeface="Tahoma"/>
                <a:cs typeface="Tahoma"/>
              </a:rPr>
              <a:t>л</a:t>
            </a:r>
            <a:r>
              <a:rPr sz="3400" b="1" dirty="0">
                <a:latin typeface="Tahoma"/>
                <a:cs typeface="Tahoma"/>
              </a:rPr>
              <a:t>овн</a:t>
            </a:r>
            <a:r>
              <a:rPr sz="3400" b="1" spc="34" dirty="0">
                <a:latin typeface="Tahoma"/>
                <a:cs typeface="Tahoma"/>
              </a:rPr>
              <a:t>о</a:t>
            </a:r>
            <a:r>
              <a:rPr sz="3400" b="1" spc="-9" dirty="0">
                <a:latin typeface="Tahoma"/>
                <a:cs typeface="Tahoma"/>
              </a:rPr>
              <a:t>-</a:t>
            </a:r>
            <a:r>
              <a:rPr sz="3400" b="1" spc="9" dirty="0">
                <a:latin typeface="Tahoma"/>
                <a:cs typeface="Tahoma"/>
              </a:rPr>
              <a:t>п</a:t>
            </a:r>
            <a:r>
              <a:rPr sz="3400" b="1" dirty="0">
                <a:latin typeface="Tahoma"/>
                <a:cs typeface="Tahoma"/>
              </a:rPr>
              <a:t>а</a:t>
            </a:r>
            <a:r>
              <a:rPr sz="3400" b="1" spc="-34" dirty="0">
                <a:latin typeface="Tahoma"/>
                <a:cs typeface="Tahoma"/>
              </a:rPr>
              <a:t>т</a:t>
            </a:r>
            <a:r>
              <a:rPr sz="3400" b="1" dirty="0">
                <a:latin typeface="Tahoma"/>
                <a:cs typeface="Tahoma"/>
              </a:rPr>
              <a:t>о</a:t>
            </a:r>
            <a:r>
              <a:rPr sz="3400" b="1" spc="-34" dirty="0">
                <a:latin typeface="Tahoma"/>
                <a:cs typeface="Tahoma"/>
              </a:rPr>
              <a:t>г</a:t>
            </a:r>
            <a:r>
              <a:rPr sz="3400" b="1" spc="-17" dirty="0">
                <a:latin typeface="Tahoma"/>
                <a:cs typeface="Tahoma"/>
              </a:rPr>
              <a:t>е</a:t>
            </a:r>
            <a:r>
              <a:rPr sz="3400" b="1" dirty="0">
                <a:latin typeface="Tahoma"/>
                <a:cs typeface="Tahoma"/>
              </a:rPr>
              <a:t>нн</a:t>
            </a:r>
            <a:r>
              <a:rPr sz="3400" b="1" spc="17" dirty="0">
                <a:latin typeface="Tahoma"/>
                <a:cs typeface="Tahoma"/>
              </a:rPr>
              <a:t>ы</a:t>
            </a:r>
            <a:r>
              <a:rPr sz="3400" b="1" dirty="0">
                <a:latin typeface="Tahoma"/>
                <a:cs typeface="Tahoma"/>
              </a:rPr>
              <a:t>х</a:t>
            </a:r>
            <a:r>
              <a:rPr sz="3400" b="1" spc="-17" dirty="0">
                <a:latin typeface="Tahoma"/>
                <a:cs typeface="Tahoma"/>
              </a:rPr>
              <a:t> </a:t>
            </a:r>
            <a:r>
              <a:rPr sz="3400" b="1" dirty="0">
                <a:latin typeface="Tahoma"/>
                <a:cs typeface="Tahoma"/>
              </a:rPr>
              <a:t>грибов</a:t>
            </a:r>
            <a:r>
              <a:rPr sz="3400" b="1" spc="9" dirty="0">
                <a:latin typeface="Tahoma"/>
                <a:cs typeface="Tahoma"/>
              </a:rPr>
              <a:t> </a:t>
            </a:r>
            <a:r>
              <a:rPr sz="3400" b="1" dirty="0">
                <a:latin typeface="Tahoma"/>
                <a:cs typeface="Tahoma"/>
              </a:rPr>
              <a:t>и</a:t>
            </a:r>
            <a:r>
              <a:rPr sz="3400" b="1" spc="-9" dirty="0">
                <a:latin typeface="Tahoma"/>
                <a:cs typeface="Tahoma"/>
              </a:rPr>
              <a:t> </a:t>
            </a:r>
            <a:r>
              <a:rPr sz="3400" b="1" dirty="0">
                <a:latin typeface="Tahoma"/>
                <a:cs typeface="Tahoma"/>
              </a:rPr>
              <a:t>са</a:t>
            </a:r>
            <a:r>
              <a:rPr sz="3400" b="1" spc="-17" dirty="0">
                <a:latin typeface="Tahoma"/>
                <a:cs typeface="Tahoma"/>
              </a:rPr>
              <a:t>ль</a:t>
            </a:r>
            <a:r>
              <a:rPr sz="3400" b="1" dirty="0">
                <a:latin typeface="Tahoma"/>
                <a:cs typeface="Tahoma"/>
              </a:rPr>
              <a:t>м</a:t>
            </a:r>
            <a:r>
              <a:rPr sz="3400" b="1" spc="17" dirty="0">
                <a:latin typeface="Tahoma"/>
                <a:cs typeface="Tahoma"/>
              </a:rPr>
              <a:t>о</a:t>
            </a:r>
            <a:r>
              <a:rPr sz="3400" b="1" dirty="0">
                <a:latin typeface="Tahoma"/>
                <a:cs typeface="Tahoma"/>
              </a:rPr>
              <a:t>н</a:t>
            </a:r>
            <a:r>
              <a:rPr sz="3400" b="1" spc="-17" dirty="0">
                <a:latin typeface="Tahoma"/>
                <a:cs typeface="Tahoma"/>
              </a:rPr>
              <a:t>елл</a:t>
            </a:r>
            <a:r>
              <a:rPr sz="3400" b="1" spc="9" dirty="0">
                <a:latin typeface="Tahoma"/>
                <a:cs typeface="Tahoma"/>
              </a:rPr>
              <a:t>ы</a:t>
            </a:r>
            <a:r>
              <a:rPr sz="3400" b="1" dirty="0">
                <a:latin typeface="Tahoma"/>
                <a:cs typeface="Tahoma"/>
              </a:rPr>
              <a:t>.</a:t>
            </a:r>
            <a:endParaRPr sz="3400" dirty="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871090" y="5312229"/>
            <a:ext cx="8317939" cy="255708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234057" y="5355771"/>
            <a:ext cx="7648972" cy="251711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50287" y="877600"/>
            <a:ext cx="18203522" cy="17543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857" marR="8743" indent="515818" algn="ctr">
              <a:lnSpc>
                <a:spcPct val="100000"/>
              </a:lnSpc>
            </a:pPr>
            <a:r>
              <a:rPr dirty="0"/>
              <a:t>Одним</a:t>
            </a:r>
            <a:r>
              <a:rPr spc="-17" dirty="0"/>
              <a:t> </a:t>
            </a:r>
            <a:r>
              <a:rPr dirty="0"/>
              <a:t>из</a:t>
            </a:r>
            <a:r>
              <a:rPr spc="9" dirty="0"/>
              <a:t> </a:t>
            </a:r>
            <a:r>
              <a:rPr dirty="0"/>
              <a:t>самых</a:t>
            </a:r>
            <a:r>
              <a:rPr spc="9" dirty="0"/>
              <a:t> </a:t>
            </a:r>
            <a:r>
              <a:rPr dirty="0"/>
              <a:t>важ</a:t>
            </a:r>
            <a:r>
              <a:rPr spc="-26" dirty="0"/>
              <a:t>н</a:t>
            </a:r>
            <a:r>
              <a:rPr dirty="0"/>
              <a:t>ых</a:t>
            </a:r>
            <a:r>
              <a:rPr spc="-17" dirty="0"/>
              <a:t> </a:t>
            </a:r>
            <a:r>
              <a:rPr spc="17" dirty="0"/>
              <a:t>п</a:t>
            </a:r>
            <a:r>
              <a:rPr dirty="0"/>
              <a:t>р</a:t>
            </a:r>
            <a:r>
              <a:rPr spc="-26" dirty="0"/>
              <a:t>е</a:t>
            </a:r>
            <a:r>
              <a:rPr dirty="0"/>
              <a:t>им</a:t>
            </a:r>
            <a:r>
              <a:rPr spc="-17" dirty="0"/>
              <a:t>у</a:t>
            </a:r>
            <a:r>
              <a:rPr spc="34" dirty="0"/>
              <a:t>щ</a:t>
            </a:r>
            <a:r>
              <a:rPr spc="-17" dirty="0"/>
              <a:t>е</a:t>
            </a:r>
            <a:r>
              <a:rPr dirty="0"/>
              <a:t>ств</a:t>
            </a:r>
            <a:r>
              <a:rPr spc="-17" dirty="0"/>
              <a:t> </a:t>
            </a:r>
            <a:r>
              <a:rPr dirty="0"/>
              <a:t>да</a:t>
            </a:r>
            <a:r>
              <a:rPr spc="9" dirty="0"/>
              <a:t>н</a:t>
            </a:r>
            <a:r>
              <a:rPr spc="-17" dirty="0"/>
              <a:t>н</a:t>
            </a:r>
            <a:r>
              <a:rPr dirty="0"/>
              <a:t>ой</a:t>
            </a:r>
            <a:r>
              <a:rPr spc="9" dirty="0"/>
              <a:t> </a:t>
            </a:r>
            <a:r>
              <a:rPr spc="-26" dirty="0"/>
              <a:t>т</a:t>
            </a:r>
            <a:r>
              <a:rPr spc="-17" dirty="0"/>
              <a:t>е</a:t>
            </a:r>
            <a:r>
              <a:rPr spc="9" dirty="0"/>
              <a:t>х</a:t>
            </a:r>
            <a:r>
              <a:rPr spc="17" dirty="0"/>
              <a:t>н</a:t>
            </a:r>
            <a:r>
              <a:rPr dirty="0"/>
              <a:t>оло</a:t>
            </a:r>
            <a:r>
              <a:rPr spc="9" dirty="0"/>
              <a:t>г</a:t>
            </a:r>
            <a:r>
              <a:rPr dirty="0"/>
              <a:t>ии являе</a:t>
            </a:r>
            <a:r>
              <a:rPr spc="-17" dirty="0"/>
              <a:t>т</a:t>
            </a:r>
            <a:r>
              <a:rPr dirty="0"/>
              <a:t>ся</a:t>
            </a:r>
            <a:r>
              <a:rPr spc="-9" dirty="0"/>
              <a:t> </a:t>
            </a:r>
            <a:r>
              <a:rPr spc="-17" dirty="0"/>
              <a:t>е</a:t>
            </a:r>
            <a:r>
              <a:rPr dirty="0"/>
              <a:t>е</a:t>
            </a:r>
            <a:r>
              <a:rPr spc="17" dirty="0"/>
              <a:t> </a:t>
            </a:r>
            <a:r>
              <a:rPr dirty="0"/>
              <a:t>б</a:t>
            </a:r>
            <a:r>
              <a:rPr spc="-26" dirty="0"/>
              <a:t>е</a:t>
            </a:r>
            <a:r>
              <a:rPr dirty="0"/>
              <a:t>зопасность</a:t>
            </a:r>
            <a:r>
              <a:rPr spc="-26" dirty="0"/>
              <a:t> </a:t>
            </a:r>
            <a:r>
              <a:rPr spc="-17" dirty="0"/>
              <a:t>д</a:t>
            </a:r>
            <a:r>
              <a:rPr dirty="0"/>
              <a:t>ля </a:t>
            </a:r>
            <a:r>
              <a:rPr spc="26" dirty="0"/>
              <a:t>о</a:t>
            </a:r>
            <a:r>
              <a:rPr spc="-17" dirty="0"/>
              <a:t>к</a:t>
            </a:r>
            <a:r>
              <a:rPr spc="17" dirty="0"/>
              <a:t>р</a:t>
            </a:r>
            <a:r>
              <a:rPr spc="-17" dirty="0"/>
              <a:t>уж</a:t>
            </a:r>
            <a:r>
              <a:rPr dirty="0"/>
              <a:t>а</a:t>
            </a:r>
            <a:r>
              <a:rPr spc="9" dirty="0"/>
              <a:t>ю</a:t>
            </a:r>
            <a:r>
              <a:rPr dirty="0"/>
              <a:t>щей ср</a:t>
            </a:r>
            <a:r>
              <a:rPr spc="-26" dirty="0"/>
              <a:t>е</a:t>
            </a:r>
            <a:r>
              <a:rPr dirty="0"/>
              <a:t>ды</a:t>
            </a:r>
            <a:r>
              <a:rPr spc="17" dirty="0"/>
              <a:t> </a:t>
            </a:r>
            <a:r>
              <a:rPr dirty="0"/>
              <a:t>и</a:t>
            </a:r>
            <a:r>
              <a:rPr spc="43" dirty="0"/>
              <a:t> </a:t>
            </a:r>
            <a:r>
              <a:rPr dirty="0" err="1"/>
              <a:t>челове</a:t>
            </a:r>
            <a:r>
              <a:rPr spc="-17" dirty="0" err="1"/>
              <a:t>к</a:t>
            </a:r>
            <a:r>
              <a:rPr dirty="0" err="1"/>
              <a:t>а</a:t>
            </a:r>
            <a:r>
              <a:rPr dirty="0" smtClean="0"/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339046" y="1871701"/>
            <a:ext cx="19184851" cy="86639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4313" marR="89611" indent="-2186" algn="ctr"/>
            <a:r>
              <a:rPr sz="3100" b="1" dirty="0">
                <a:latin typeface="Tahoma"/>
                <a:cs typeface="Tahoma"/>
              </a:rPr>
              <a:t>Да</a:t>
            </a:r>
            <a:r>
              <a:rPr sz="3100" b="1" spc="-17" dirty="0">
                <a:latin typeface="Tahoma"/>
                <a:cs typeface="Tahoma"/>
              </a:rPr>
              <a:t>нн</a:t>
            </a:r>
            <a:r>
              <a:rPr sz="3100" b="1" dirty="0">
                <a:latin typeface="Tahoma"/>
                <a:cs typeface="Tahoma"/>
              </a:rPr>
              <a:t>ый</a:t>
            </a:r>
            <a:r>
              <a:rPr sz="3100" b="1" spc="-9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в</a:t>
            </a:r>
            <a:r>
              <a:rPr sz="3100" b="1" spc="9" dirty="0">
                <a:latin typeface="Tahoma"/>
                <a:cs typeface="Tahoma"/>
              </a:rPr>
              <a:t>и</a:t>
            </a:r>
            <a:r>
              <a:rPr sz="3100" b="1" dirty="0">
                <a:latin typeface="Tahoma"/>
                <a:cs typeface="Tahoma"/>
              </a:rPr>
              <a:t>д</a:t>
            </a:r>
            <a:r>
              <a:rPr sz="3100" b="1" spc="-26" dirty="0">
                <a:latin typeface="Tahoma"/>
                <a:cs typeface="Tahoma"/>
              </a:rPr>
              <a:t> </a:t>
            </a:r>
            <a:r>
              <a:rPr sz="3100" b="1" spc="-17" dirty="0">
                <a:latin typeface="Tahoma"/>
                <a:cs typeface="Tahoma"/>
              </a:rPr>
              <a:t>н</a:t>
            </a:r>
            <a:r>
              <a:rPr sz="3100" b="1" spc="26" dirty="0">
                <a:latin typeface="Tahoma"/>
                <a:cs typeface="Tahoma"/>
              </a:rPr>
              <a:t>а</a:t>
            </a:r>
            <a:r>
              <a:rPr sz="3100" b="1" spc="-17" dirty="0">
                <a:latin typeface="Tahoma"/>
                <a:cs typeface="Tahoma"/>
              </a:rPr>
              <a:t>се</a:t>
            </a:r>
            <a:r>
              <a:rPr sz="3100" b="1" dirty="0">
                <a:latin typeface="Tahoma"/>
                <a:cs typeface="Tahoma"/>
              </a:rPr>
              <a:t>ко</a:t>
            </a:r>
            <a:r>
              <a:rPr sz="3100" b="1" spc="26" dirty="0">
                <a:latin typeface="Tahoma"/>
                <a:cs typeface="Tahoma"/>
              </a:rPr>
              <a:t>м</a:t>
            </a:r>
            <a:r>
              <a:rPr sz="3100" b="1" dirty="0">
                <a:latin typeface="Tahoma"/>
                <a:cs typeface="Tahoma"/>
              </a:rPr>
              <a:t>ых</a:t>
            </a:r>
            <a:r>
              <a:rPr sz="3100" b="1" spc="-34" dirty="0">
                <a:latin typeface="Tahoma"/>
                <a:cs typeface="Tahoma"/>
              </a:rPr>
              <a:t> </a:t>
            </a:r>
            <a:r>
              <a:rPr sz="3100" b="1" spc="17" dirty="0">
                <a:latin typeface="Tahoma"/>
                <a:cs typeface="Tahoma"/>
              </a:rPr>
              <a:t>н</a:t>
            </a:r>
            <a:r>
              <a:rPr sz="3100" b="1" dirty="0">
                <a:latin typeface="Tahoma"/>
                <a:cs typeface="Tahoma"/>
              </a:rPr>
              <a:t>е</a:t>
            </a:r>
            <a:r>
              <a:rPr sz="3100" b="1" spc="-34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я</a:t>
            </a:r>
            <a:r>
              <a:rPr sz="3100" b="1" spc="9" dirty="0">
                <a:latin typeface="Tahoma"/>
                <a:cs typeface="Tahoma"/>
              </a:rPr>
              <a:t>в</a:t>
            </a:r>
            <a:r>
              <a:rPr sz="3100" b="1" dirty="0">
                <a:latin typeface="Tahoma"/>
                <a:cs typeface="Tahoma"/>
              </a:rPr>
              <a:t>л</a:t>
            </a:r>
            <a:r>
              <a:rPr sz="3100" b="1" spc="9" dirty="0">
                <a:latin typeface="Tahoma"/>
                <a:cs typeface="Tahoma"/>
              </a:rPr>
              <a:t>я</a:t>
            </a:r>
            <a:r>
              <a:rPr sz="3100" b="1" spc="-17" dirty="0">
                <a:latin typeface="Tahoma"/>
                <a:cs typeface="Tahoma"/>
              </a:rPr>
              <a:t>е</a:t>
            </a:r>
            <a:r>
              <a:rPr sz="3100" b="1" dirty="0">
                <a:latin typeface="Tahoma"/>
                <a:cs typeface="Tahoma"/>
              </a:rPr>
              <a:t>т</a:t>
            </a:r>
            <a:r>
              <a:rPr sz="3100" b="1" spc="-17" dirty="0">
                <a:latin typeface="Tahoma"/>
                <a:cs typeface="Tahoma"/>
              </a:rPr>
              <a:t>с</a:t>
            </a:r>
            <a:r>
              <a:rPr sz="3100" b="1" dirty="0">
                <a:latin typeface="Tahoma"/>
                <a:cs typeface="Tahoma"/>
              </a:rPr>
              <a:t>я </a:t>
            </a:r>
            <a:r>
              <a:rPr sz="3100" b="1" spc="17" dirty="0">
                <a:latin typeface="Tahoma"/>
                <a:cs typeface="Tahoma"/>
              </a:rPr>
              <a:t>п</a:t>
            </a:r>
            <a:r>
              <a:rPr sz="3100" b="1" spc="-17" dirty="0">
                <a:latin typeface="Tahoma"/>
                <a:cs typeface="Tahoma"/>
              </a:rPr>
              <a:t>е</a:t>
            </a:r>
            <a:r>
              <a:rPr sz="3100" b="1" spc="9" dirty="0">
                <a:latin typeface="Tahoma"/>
                <a:cs typeface="Tahoma"/>
              </a:rPr>
              <a:t>ре</a:t>
            </a:r>
            <a:r>
              <a:rPr sz="3100" b="1" spc="-17" dirty="0">
                <a:latin typeface="Tahoma"/>
                <a:cs typeface="Tahoma"/>
              </a:rPr>
              <a:t>н</a:t>
            </a:r>
            <a:r>
              <a:rPr sz="3100" b="1" spc="9" dirty="0">
                <a:latin typeface="Tahoma"/>
                <a:cs typeface="Tahoma"/>
              </a:rPr>
              <a:t>о</a:t>
            </a:r>
            <a:r>
              <a:rPr sz="3100" b="1" spc="-17" dirty="0">
                <a:latin typeface="Tahoma"/>
                <a:cs typeface="Tahoma"/>
              </a:rPr>
              <a:t>сч</a:t>
            </a:r>
            <a:r>
              <a:rPr sz="3100" b="1" spc="9" dirty="0">
                <a:latin typeface="Tahoma"/>
                <a:cs typeface="Tahoma"/>
              </a:rPr>
              <a:t>и</a:t>
            </a:r>
            <a:r>
              <a:rPr sz="3100" b="1" dirty="0">
                <a:latin typeface="Tahoma"/>
                <a:cs typeface="Tahoma"/>
              </a:rPr>
              <a:t>ком</a:t>
            </a:r>
            <a:r>
              <a:rPr sz="3100" b="1" spc="-17" dirty="0">
                <a:latin typeface="Tahoma"/>
                <a:cs typeface="Tahoma"/>
              </a:rPr>
              <a:t> </a:t>
            </a:r>
            <a:r>
              <a:rPr sz="3100" b="1" spc="9" dirty="0">
                <a:latin typeface="Tahoma"/>
                <a:cs typeface="Tahoma"/>
              </a:rPr>
              <a:t>и</a:t>
            </a:r>
            <a:r>
              <a:rPr sz="3100" b="1" spc="-17" dirty="0">
                <a:latin typeface="Tahoma"/>
                <a:cs typeface="Tahoma"/>
              </a:rPr>
              <a:t>н</a:t>
            </a:r>
            <a:r>
              <a:rPr sz="3100" b="1" dirty="0">
                <a:latin typeface="Tahoma"/>
                <a:cs typeface="Tahoma"/>
              </a:rPr>
              <a:t>ф</a:t>
            </a:r>
            <a:r>
              <a:rPr sz="3100" b="1" spc="17" dirty="0">
                <a:latin typeface="Tahoma"/>
                <a:cs typeface="Tahoma"/>
              </a:rPr>
              <a:t>е</a:t>
            </a:r>
            <a:r>
              <a:rPr sz="3100" b="1" dirty="0">
                <a:latin typeface="Tahoma"/>
                <a:cs typeface="Tahoma"/>
              </a:rPr>
              <a:t>к</a:t>
            </a:r>
            <a:r>
              <a:rPr sz="3100" b="1" spc="-17" dirty="0">
                <a:latin typeface="Tahoma"/>
                <a:cs typeface="Tahoma"/>
              </a:rPr>
              <a:t>ц</a:t>
            </a:r>
            <a:r>
              <a:rPr sz="3100" b="1" spc="9" dirty="0">
                <a:latin typeface="Tahoma"/>
                <a:cs typeface="Tahoma"/>
              </a:rPr>
              <a:t>ий</a:t>
            </a:r>
            <a:r>
              <a:rPr sz="3100" b="1" dirty="0">
                <a:latin typeface="Tahoma"/>
                <a:cs typeface="Tahoma"/>
              </a:rPr>
              <a:t>.</a:t>
            </a:r>
            <a:r>
              <a:rPr sz="3100" b="1" spc="-26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К</a:t>
            </a:r>
            <a:r>
              <a:rPr sz="3100" b="1" spc="9" dirty="0">
                <a:latin typeface="Tahoma"/>
                <a:cs typeface="Tahoma"/>
              </a:rPr>
              <a:t>ро</a:t>
            </a:r>
            <a:r>
              <a:rPr sz="3100" b="1" dirty="0">
                <a:latin typeface="Tahoma"/>
                <a:cs typeface="Tahoma"/>
              </a:rPr>
              <a:t>ме</a:t>
            </a:r>
            <a:r>
              <a:rPr sz="3100" b="1" spc="-34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т</a:t>
            </a:r>
            <a:r>
              <a:rPr sz="3100" b="1" spc="9" dirty="0">
                <a:latin typeface="Tahoma"/>
                <a:cs typeface="Tahoma"/>
              </a:rPr>
              <a:t>о</a:t>
            </a:r>
            <a:r>
              <a:rPr sz="3100" b="1" dirty="0">
                <a:latin typeface="Tahoma"/>
                <a:cs typeface="Tahoma"/>
              </a:rPr>
              <a:t>г</a:t>
            </a:r>
            <a:r>
              <a:rPr sz="3100" b="1" spc="9" dirty="0">
                <a:latin typeface="Tahoma"/>
                <a:cs typeface="Tahoma"/>
              </a:rPr>
              <a:t>о</a:t>
            </a:r>
            <a:r>
              <a:rPr sz="3100" b="1" dirty="0">
                <a:latin typeface="Tahoma"/>
                <a:cs typeface="Tahoma"/>
              </a:rPr>
              <a:t>,</a:t>
            </a:r>
            <a:r>
              <a:rPr sz="3100" b="1" spc="-26" dirty="0">
                <a:latin typeface="Tahoma"/>
                <a:cs typeface="Tahoma"/>
              </a:rPr>
              <a:t> </a:t>
            </a:r>
            <a:r>
              <a:rPr sz="3100" b="1" spc="9" dirty="0">
                <a:latin typeface="Tahoma"/>
                <a:cs typeface="Tahoma"/>
              </a:rPr>
              <a:t>о</a:t>
            </a:r>
            <a:r>
              <a:rPr sz="3100" b="1" dirty="0">
                <a:latin typeface="Tahoma"/>
                <a:cs typeface="Tahoma"/>
              </a:rPr>
              <a:t>н</a:t>
            </a:r>
            <a:r>
              <a:rPr sz="3100" b="1" spc="-34" dirty="0">
                <a:latin typeface="Tahoma"/>
                <a:cs typeface="Tahoma"/>
              </a:rPr>
              <a:t> </a:t>
            </a:r>
            <a:r>
              <a:rPr sz="3100" b="1" spc="-17" dirty="0">
                <a:latin typeface="Tahoma"/>
                <a:cs typeface="Tahoma"/>
              </a:rPr>
              <a:t>н</a:t>
            </a:r>
            <a:r>
              <a:rPr sz="3100" b="1" dirty="0">
                <a:latin typeface="Tahoma"/>
                <a:cs typeface="Tahoma"/>
              </a:rPr>
              <a:t>е </a:t>
            </a:r>
            <a:r>
              <a:rPr sz="3100" b="1" spc="-17" dirty="0">
                <a:latin typeface="Tahoma"/>
                <a:cs typeface="Tahoma"/>
              </a:rPr>
              <a:t>с</a:t>
            </a:r>
            <a:r>
              <a:rPr sz="3100" b="1" dirty="0">
                <a:latin typeface="Tahoma"/>
                <a:cs typeface="Tahoma"/>
              </a:rPr>
              <a:t>п</a:t>
            </a:r>
            <a:r>
              <a:rPr sz="3100" b="1" spc="9" dirty="0">
                <a:latin typeface="Tahoma"/>
                <a:cs typeface="Tahoma"/>
              </a:rPr>
              <a:t>о</a:t>
            </a:r>
            <a:r>
              <a:rPr sz="3100" b="1" spc="-17" dirty="0">
                <a:latin typeface="Tahoma"/>
                <a:cs typeface="Tahoma"/>
              </a:rPr>
              <a:t>с</a:t>
            </a:r>
            <a:r>
              <a:rPr sz="3100" b="1" spc="9" dirty="0">
                <a:latin typeface="Tahoma"/>
                <a:cs typeface="Tahoma"/>
              </a:rPr>
              <a:t>об</a:t>
            </a:r>
            <a:r>
              <a:rPr sz="3100" b="1" spc="-17" dirty="0">
                <a:latin typeface="Tahoma"/>
                <a:cs typeface="Tahoma"/>
              </a:rPr>
              <a:t>е</a:t>
            </a:r>
            <a:r>
              <a:rPr sz="3100" b="1" dirty="0">
                <a:latin typeface="Tahoma"/>
                <a:cs typeface="Tahoma"/>
              </a:rPr>
              <a:t>н</a:t>
            </a:r>
            <a:r>
              <a:rPr sz="3100" b="1" spc="-34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к</a:t>
            </a:r>
            <a:r>
              <a:rPr sz="3100" b="1" spc="9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выж</a:t>
            </a:r>
            <a:r>
              <a:rPr sz="3100" b="1" spc="9" dirty="0">
                <a:latin typeface="Tahoma"/>
                <a:cs typeface="Tahoma"/>
              </a:rPr>
              <a:t>и</a:t>
            </a:r>
            <a:r>
              <a:rPr sz="3100" b="1" dirty="0">
                <a:latin typeface="Tahoma"/>
                <a:cs typeface="Tahoma"/>
              </a:rPr>
              <a:t>ва</a:t>
            </a:r>
            <a:r>
              <a:rPr sz="3100" b="1" spc="-17" dirty="0">
                <a:latin typeface="Tahoma"/>
                <a:cs typeface="Tahoma"/>
              </a:rPr>
              <a:t>н</a:t>
            </a:r>
            <a:r>
              <a:rPr sz="3100" b="1" spc="9" dirty="0">
                <a:latin typeface="Tahoma"/>
                <a:cs typeface="Tahoma"/>
              </a:rPr>
              <a:t>и</a:t>
            </a:r>
            <a:r>
              <a:rPr sz="3100" b="1" dirty="0">
                <a:latin typeface="Tahoma"/>
                <a:cs typeface="Tahoma"/>
              </a:rPr>
              <a:t>ю</a:t>
            </a:r>
            <a:r>
              <a:rPr sz="3100" b="1" spc="-17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в</a:t>
            </a:r>
            <a:r>
              <a:rPr sz="3100" b="1" spc="26" dirty="0">
                <a:latin typeface="Tahoma"/>
                <a:cs typeface="Tahoma"/>
              </a:rPr>
              <a:t> </a:t>
            </a:r>
            <a:r>
              <a:rPr sz="3100" b="1" spc="9" dirty="0">
                <a:latin typeface="Tahoma"/>
                <a:cs typeface="Tahoma"/>
              </a:rPr>
              <a:t>о</a:t>
            </a:r>
            <a:r>
              <a:rPr sz="3100" b="1" dirty="0">
                <a:latin typeface="Tahoma"/>
                <a:cs typeface="Tahoma"/>
              </a:rPr>
              <a:t>т</a:t>
            </a:r>
            <a:r>
              <a:rPr sz="3100" b="1" spc="-17" dirty="0">
                <a:latin typeface="Tahoma"/>
                <a:cs typeface="Tahoma"/>
              </a:rPr>
              <a:t>с</a:t>
            </a:r>
            <a:r>
              <a:rPr sz="3100" b="1" dirty="0">
                <a:latin typeface="Tahoma"/>
                <a:cs typeface="Tahoma"/>
              </a:rPr>
              <a:t>утств</a:t>
            </a:r>
            <a:r>
              <a:rPr sz="3100" b="1" spc="9" dirty="0">
                <a:latin typeface="Tahoma"/>
                <a:cs typeface="Tahoma"/>
              </a:rPr>
              <a:t>и</a:t>
            </a:r>
            <a:r>
              <a:rPr sz="3100" b="1" dirty="0">
                <a:latin typeface="Tahoma"/>
                <a:cs typeface="Tahoma"/>
              </a:rPr>
              <a:t>и</a:t>
            </a:r>
            <a:r>
              <a:rPr sz="3100" b="1" spc="-9" dirty="0">
                <a:latin typeface="Tahoma"/>
                <a:cs typeface="Tahoma"/>
              </a:rPr>
              <a:t> </a:t>
            </a:r>
            <a:r>
              <a:rPr sz="3100" b="1" spc="-17" dirty="0">
                <a:latin typeface="Tahoma"/>
                <a:cs typeface="Tahoma"/>
              </a:rPr>
              <a:t>не</a:t>
            </a:r>
            <a:r>
              <a:rPr sz="3100" b="1" spc="9" dirty="0">
                <a:latin typeface="Tahoma"/>
                <a:cs typeface="Tahoma"/>
              </a:rPr>
              <a:t>о</a:t>
            </a:r>
            <a:r>
              <a:rPr sz="3100" b="1" spc="-26" dirty="0">
                <a:latin typeface="Tahoma"/>
                <a:cs typeface="Tahoma"/>
              </a:rPr>
              <a:t>б</a:t>
            </a:r>
            <a:r>
              <a:rPr sz="3100" b="1" spc="-17" dirty="0">
                <a:latin typeface="Tahoma"/>
                <a:cs typeface="Tahoma"/>
              </a:rPr>
              <a:t>х</a:t>
            </a:r>
            <a:r>
              <a:rPr sz="3100" b="1" spc="9" dirty="0">
                <a:latin typeface="Tahoma"/>
                <a:cs typeface="Tahoma"/>
              </a:rPr>
              <a:t>о</a:t>
            </a:r>
            <a:r>
              <a:rPr sz="3100" b="1" dirty="0">
                <a:latin typeface="Tahoma"/>
                <a:cs typeface="Tahoma"/>
              </a:rPr>
              <a:t>димых</a:t>
            </a:r>
            <a:r>
              <a:rPr sz="3100" b="1" spc="-34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у</a:t>
            </a:r>
            <a:r>
              <a:rPr sz="3100" b="1" spc="-17" dirty="0">
                <a:latin typeface="Tahoma"/>
                <a:cs typeface="Tahoma"/>
              </a:rPr>
              <a:t>с</a:t>
            </a:r>
            <a:r>
              <a:rPr sz="3100" b="1" dirty="0">
                <a:latin typeface="Tahoma"/>
                <a:cs typeface="Tahoma"/>
              </a:rPr>
              <a:t>л</a:t>
            </a:r>
            <a:r>
              <a:rPr sz="3100" b="1" spc="17" dirty="0">
                <a:latin typeface="Tahoma"/>
                <a:cs typeface="Tahoma"/>
              </a:rPr>
              <a:t>о</a:t>
            </a:r>
            <a:r>
              <a:rPr sz="3100" b="1" dirty="0">
                <a:latin typeface="Tahoma"/>
                <a:cs typeface="Tahoma"/>
              </a:rPr>
              <a:t>в</a:t>
            </a:r>
            <a:r>
              <a:rPr sz="3100" b="1" spc="9" dirty="0">
                <a:latin typeface="Tahoma"/>
                <a:cs typeface="Tahoma"/>
              </a:rPr>
              <a:t>и</a:t>
            </a:r>
            <a:r>
              <a:rPr sz="3100" b="1" dirty="0">
                <a:latin typeface="Tahoma"/>
                <a:cs typeface="Tahoma"/>
              </a:rPr>
              <a:t>й</a:t>
            </a:r>
            <a:r>
              <a:rPr sz="3100" b="1" spc="-9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(</a:t>
            </a:r>
            <a:r>
              <a:rPr sz="3100" b="1" spc="9" dirty="0" err="1" smtClean="0">
                <a:latin typeface="Tahoma"/>
                <a:cs typeface="Tahoma"/>
              </a:rPr>
              <a:t>р</a:t>
            </a:r>
            <a:r>
              <a:rPr sz="3100" b="1" spc="-26" dirty="0" err="1" smtClean="0">
                <a:latin typeface="Tahoma"/>
                <a:cs typeface="Tahoma"/>
              </a:rPr>
              <a:t>о</a:t>
            </a:r>
            <a:r>
              <a:rPr sz="3100" b="1" dirty="0" err="1" smtClean="0">
                <a:latin typeface="Tahoma"/>
                <a:cs typeface="Tahoma"/>
              </a:rPr>
              <a:t>ди</a:t>
            </a:r>
            <a:r>
              <a:rPr sz="3100" b="1" spc="-17" dirty="0" err="1" smtClean="0">
                <a:latin typeface="Tahoma"/>
                <a:cs typeface="Tahoma"/>
              </a:rPr>
              <a:t>н</a:t>
            </a:r>
            <a:r>
              <a:rPr lang="ru-RU" sz="3100" b="1" spc="9" dirty="0" smtClean="0">
                <a:latin typeface="Tahoma"/>
                <a:cs typeface="Tahoma"/>
              </a:rPr>
              <a:t>а</a:t>
            </a:r>
            <a:r>
              <a:rPr sz="3100" b="1" spc="-9" dirty="0" smtClean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му</a:t>
            </a:r>
            <a:r>
              <a:rPr sz="3100" b="1" spc="-17" dirty="0">
                <a:latin typeface="Tahoma"/>
                <a:cs typeface="Tahoma"/>
              </a:rPr>
              <a:t>х</a:t>
            </a:r>
            <a:r>
              <a:rPr sz="3100" b="1" dirty="0">
                <a:latin typeface="Tahoma"/>
                <a:cs typeface="Tahoma"/>
              </a:rPr>
              <a:t>и</a:t>
            </a:r>
            <a:r>
              <a:rPr sz="3100" b="1" spc="-9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«</a:t>
            </a:r>
            <a:r>
              <a:rPr sz="3100" b="1" spc="-26" dirty="0">
                <a:latin typeface="Tahoma"/>
                <a:cs typeface="Tahoma"/>
              </a:rPr>
              <a:t>ч</a:t>
            </a:r>
            <a:r>
              <a:rPr sz="3100" b="1" spc="-17" dirty="0">
                <a:latin typeface="Tahoma"/>
                <a:cs typeface="Tahoma"/>
              </a:rPr>
              <a:t>е</a:t>
            </a:r>
            <a:r>
              <a:rPr sz="3100" b="1" spc="43" dirty="0">
                <a:latin typeface="Tahoma"/>
                <a:cs typeface="Tahoma"/>
              </a:rPr>
              <a:t>р</a:t>
            </a:r>
            <a:r>
              <a:rPr sz="3100" b="1" spc="-17" dirty="0">
                <a:latin typeface="Tahoma"/>
                <a:cs typeface="Tahoma"/>
              </a:rPr>
              <a:t>н</a:t>
            </a:r>
            <a:r>
              <a:rPr sz="3100" b="1" dirty="0">
                <a:latin typeface="Tahoma"/>
                <a:cs typeface="Tahoma"/>
              </a:rPr>
              <a:t>ая л</a:t>
            </a:r>
            <a:r>
              <a:rPr sz="3100" b="1" spc="9" dirty="0">
                <a:latin typeface="Tahoma"/>
                <a:cs typeface="Tahoma"/>
              </a:rPr>
              <a:t>ь</a:t>
            </a:r>
            <a:r>
              <a:rPr sz="3100" b="1" dirty="0">
                <a:latin typeface="Tahoma"/>
                <a:cs typeface="Tahoma"/>
              </a:rPr>
              <a:t>в</a:t>
            </a:r>
            <a:r>
              <a:rPr sz="3100" b="1" spc="9" dirty="0">
                <a:latin typeface="Tahoma"/>
                <a:cs typeface="Tahoma"/>
              </a:rPr>
              <a:t>и</a:t>
            </a:r>
            <a:r>
              <a:rPr sz="3100" b="1" spc="-17" dirty="0">
                <a:latin typeface="Tahoma"/>
                <a:cs typeface="Tahoma"/>
              </a:rPr>
              <a:t>н</a:t>
            </a:r>
            <a:r>
              <a:rPr sz="3100" b="1" dirty="0">
                <a:latin typeface="Tahoma"/>
                <a:cs typeface="Tahoma"/>
              </a:rPr>
              <a:t>ка</a:t>
            </a:r>
            <a:r>
              <a:rPr sz="3100" b="1" dirty="0" smtClean="0">
                <a:latin typeface="Tahoma"/>
                <a:cs typeface="Tahoma"/>
              </a:rPr>
              <a:t>» </a:t>
            </a:r>
            <a:r>
              <a:rPr sz="3100" b="1" spc="-26" dirty="0">
                <a:latin typeface="Tahoma"/>
                <a:cs typeface="Tahoma"/>
              </a:rPr>
              <a:t>Ю</a:t>
            </a:r>
            <a:r>
              <a:rPr sz="3100" b="1" dirty="0">
                <a:latin typeface="Tahoma"/>
                <a:cs typeface="Tahoma"/>
              </a:rPr>
              <a:t>жная Ам</a:t>
            </a:r>
            <a:r>
              <a:rPr sz="3100" b="1" spc="-17" dirty="0">
                <a:latin typeface="Tahoma"/>
                <a:cs typeface="Tahoma"/>
              </a:rPr>
              <a:t>е</a:t>
            </a:r>
            <a:r>
              <a:rPr sz="3100" b="1" spc="9" dirty="0">
                <a:latin typeface="Tahoma"/>
                <a:cs typeface="Tahoma"/>
              </a:rPr>
              <a:t>ри</a:t>
            </a:r>
            <a:r>
              <a:rPr sz="3100" b="1" dirty="0">
                <a:latin typeface="Tahoma"/>
                <a:cs typeface="Tahoma"/>
              </a:rPr>
              <a:t>ка)</a:t>
            </a:r>
            <a:r>
              <a:rPr sz="3100" b="1" spc="-17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и</a:t>
            </a:r>
            <a:r>
              <a:rPr sz="3100" b="1" spc="34" dirty="0">
                <a:latin typeface="Tahoma"/>
                <a:cs typeface="Tahoma"/>
              </a:rPr>
              <a:t> </a:t>
            </a:r>
            <a:r>
              <a:rPr sz="3100" b="1" spc="26" dirty="0">
                <a:latin typeface="Tahoma"/>
                <a:cs typeface="Tahoma"/>
              </a:rPr>
              <a:t>п</a:t>
            </a:r>
            <a:r>
              <a:rPr sz="3100" b="1" spc="9" dirty="0">
                <a:latin typeface="Tahoma"/>
                <a:cs typeface="Tahoma"/>
              </a:rPr>
              <a:t>р</a:t>
            </a:r>
            <a:r>
              <a:rPr sz="3100" b="1" dirty="0">
                <a:latin typeface="Tahoma"/>
                <a:cs typeface="Tahoma"/>
              </a:rPr>
              <a:t>и </a:t>
            </a:r>
            <a:r>
              <a:rPr sz="3100" b="1" spc="-9" dirty="0">
                <a:latin typeface="Tahoma"/>
                <a:cs typeface="Tahoma"/>
              </a:rPr>
              <a:t>п</a:t>
            </a:r>
            <a:r>
              <a:rPr sz="3100" b="1" spc="9" dirty="0">
                <a:latin typeface="Tahoma"/>
                <a:cs typeface="Tahoma"/>
              </a:rPr>
              <a:t>о</a:t>
            </a:r>
            <a:r>
              <a:rPr sz="3100" b="1" dirty="0">
                <a:latin typeface="Tahoma"/>
                <a:cs typeface="Tahoma"/>
              </a:rPr>
              <a:t>па</a:t>
            </a:r>
            <a:r>
              <a:rPr sz="3100" b="1" spc="-17" dirty="0">
                <a:latin typeface="Tahoma"/>
                <a:cs typeface="Tahoma"/>
              </a:rPr>
              <a:t>д</a:t>
            </a:r>
            <a:r>
              <a:rPr sz="3100" b="1" dirty="0">
                <a:latin typeface="Tahoma"/>
                <a:cs typeface="Tahoma"/>
              </a:rPr>
              <a:t>а</a:t>
            </a:r>
            <a:r>
              <a:rPr sz="3100" b="1" spc="-17" dirty="0">
                <a:latin typeface="Tahoma"/>
                <a:cs typeface="Tahoma"/>
              </a:rPr>
              <a:t>н</a:t>
            </a:r>
            <a:r>
              <a:rPr sz="3100" b="1" spc="9" dirty="0">
                <a:latin typeface="Tahoma"/>
                <a:cs typeface="Tahoma"/>
              </a:rPr>
              <a:t>и</a:t>
            </a:r>
            <a:r>
              <a:rPr sz="3100" b="1" dirty="0">
                <a:latin typeface="Tahoma"/>
                <a:cs typeface="Tahoma"/>
              </a:rPr>
              <a:t>и</a:t>
            </a:r>
            <a:r>
              <a:rPr sz="3100" b="1" spc="-9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во</a:t>
            </a:r>
            <a:r>
              <a:rPr sz="3100" b="1" spc="17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в</a:t>
            </a:r>
            <a:r>
              <a:rPr sz="3100" b="1" spc="-17" dirty="0">
                <a:latin typeface="Tahoma"/>
                <a:cs typeface="Tahoma"/>
              </a:rPr>
              <a:t>не</a:t>
            </a:r>
            <a:r>
              <a:rPr sz="3100" b="1" dirty="0">
                <a:latin typeface="Tahoma"/>
                <a:cs typeface="Tahoma"/>
              </a:rPr>
              <a:t>ш</a:t>
            </a:r>
            <a:r>
              <a:rPr sz="3100" b="1" spc="-17" dirty="0">
                <a:latin typeface="Tahoma"/>
                <a:cs typeface="Tahoma"/>
              </a:rPr>
              <a:t>н</a:t>
            </a:r>
            <a:r>
              <a:rPr sz="3100" b="1" dirty="0">
                <a:latin typeface="Tahoma"/>
                <a:cs typeface="Tahoma"/>
              </a:rPr>
              <a:t>юю</a:t>
            </a:r>
            <a:r>
              <a:rPr sz="3100" b="1" spc="-26" dirty="0">
                <a:latin typeface="Tahoma"/>
                <a:cs typeface="Tahoma"/>
              </a:rPr>
              <a:t> </a:t>
            </a:r>
            <a:r>
              <a:rPr sz="3100" b="1" spc="-17" dirty="0">
                <a:latin typeface="Tahoma"/>
                <a:cs typeface="Tahoma"/>
              </a:rPr>
              <a:t>с</a:t>
            </a:r>
            <a:r>
              <a:rPr sz="3100" b="1" spc="43" dirty="0">
                <a:latin typeface="Tahoma"/>
                <a:cs typeface="Tahoma"/>
              </a:rPr>
              <a:t>р</a:t>
            </a:r>
            <a:r>
              <a:rPr sz="3100" b="1" spc="-17" dirty="0">
                <a:latin typeface="Tahoma"/>
                <a:cs typeface="Tahoma"/>
              </a:rPr>
              <a:t>е</a:t>
            </a:r>
            <a:r>
              <a:rPr sz="3100" b="1" dirty="0">
                <a:latin typeface="Tahoma"/>
                <a:cs typeface="Tahoma"/>
              </a:rPr>
              <a:t>ду пр</a:t>
            </a:r>
            <a:r>
              <a:rPr sz="3100" b="1" spc="17" dirty="0">
                <a:latin typeface="Tahoma"/>
                <a:cs typeface="Tahoma"/>
              </a:rPr>
              <a:t>о</a:t>
            </a:r>
            <a:r>
              <a:rPr sz="3100" b="1" spc="9" dirty="0">
                <a:latin typeface="Tahoma"/>
                <a:cs typeface="Tahoma"/>
              </a:rPr>
              <a:t>и</a:t>
            </a:r>
            <a:r>
              <a:rPr sz="3100" b="1" spc="-17" dirty="0">
                <a:latin typeface="Tahoma"/>
                <a:cs typeface="Tahoma"/>
              </a:rPr>
              <a:t>сх</a:t>
            </a:r>
            <a:r>
              <a:rPr sz="3100" b="1" spc="9" dirty="0">
                <a:latin typeface="Tahoma"/>
                <a:cs typeface="Tahoma"/>
              </a:rPr>
              <a:t>о</a:t>
            </a:r>
            <a:r>
              <a:rPr sz="3100" b="1" dirty="0">
                <a:latin typeface="Tahoma"/>
                <a:cs typeface="Tahoma"/>
              </a:rPr>
              <a:t>дит </a:t>
            </a:r>
            <a:r>
              <a:rPr sz="3100" b="1" dirty="0" err="1">
                <a:latin typeface="Tahoma"/>
                <a:cs typeface="Tahoma"/>
              </a:rPr>
              <a:t>ги</a:t>
            </a:r>
            <a:r>
              <a:rPr sz="3100" b="1" spc="17" dirty="0" err="1">
                <a:latin typeface="Tahoma"/>
                <a:cs typeface="Tahoma"/>
              </a:rPr>
              <a:t>б</a:t>
            </a:r>
            <a:r>
              <a:rPr sz="3100" b="1" spc="-17" dirty="0" err="1">
                <a:latin typeface="Tahoma"/>
                <a:cs typeface="Tahoma"/>
              </a:rPr>
              <a:t>е</a:t>
            </a:r>
            <a:r>
              <a:rPr sz="3100" b="1" dirty="0" err="1">
                <a:latin typeface="Tahoma"/>
                <a:cs typeface="Tahoma"/>
              </a:rPr>
              <a:t>ль</a:t>
            </a:r>
            <a:r>
              <a:rPr sz="3100" b="1" spc="-9" dirty="0">
                <a:latin typeface="Tahoma"/>
                <a:cs typeface="Tahoma"/>
              </a:rPr>
              <a:t> </a:t>
            </a:r>
            <a:r>
              <a:rPr sz="3100" b="1" spc="-52" dirty="0" err="1" smtClean="0">
                <a:latin typeface="Tahoma"/>
                <a:cs typeface="Tahoma"/>
              </a:rPr>
              <a:t>н</a:t>
            </a:r>
            <a:r>
              <a:rPr sz="3100" b="1" dirty="0" err="1" smtClean="0">
                <a:latin typeface="Tahoma"/>
                <a:cs typeface="Tahoma"/>
              </a:rPr>
              <a:t>а</a:t>
            </a:r>
            <a:r>
              <a:rPr sz="3100" b="1" spc="-17" dirty="0" err="1" smtClean="0">
                <a:latin typeface="Tahoma"/>
                <a:cs typeface="Tahoma"/>
              </a:rPr>
              <a:t>се</a:t>
            </a:r>
            <a:r>
              <a:rPr sz="3100" b="1" dirty="0" err="1" smtClean="0">
                <a:latin typeface="Tahoma"/>
                <a:cs typeface="Tahoma"/>
              </a:rPr>
              <a:t>ком</a:t>
            </a:r>
            <a:r>
              <a:rPr sz="3100" b="1" spc="9" dirty="0" err="1" smtClean="0">
                <a:latin typeface="Tahoma"/>
                <a:cs typeface="Tahoma"/>
              </a:rPr>
              <a:t>о</a:t>
            </a:r>
            <a:r>
              <a:rPr sz="3100" b="1" dirty="0" err="1" smtClean="0">
                <a:latin typeface="Tahoma"/>
                <a:cs typeface="Tahoma"/>
              </a:rPr>
              <a:t>г</a:t>
            </a:r>
            <a:r>
              <a:rPr sz="3100" b="1" spc="9" dirty="0" err="1" smtClean="0">
                <a:latin typeface="Tahoma"/>
                <a:cs typeface="Tahoma"/>
              </a:rPr>
              <a:t>о</a:t>
            </a:r>
            <a:r>
              <a:rPr sz="3100" b="1" dirty="0" smtClean="0">
                <a:latin typeface="Tahoma"/>
                <a:cs typeface="Tahoma"/>
              </a:rPr>
              <a:t>.</a:t>
            </a:r>
            <a:endParaRPr sz="3100" dirty="0" smtClean="0">
              <a:latin typeface="Tahoma"/>
              <a:cs typeface="Tahoma"/>
            </a:endParaRPr>
          </a:p>
          <a:p>
            <a:pPr marL="152997" marR="8743" algn="ctr">
              <a:tabLst>
                <a:tab pos="2346317" algn="l"/>
              </a:tabLst>
            </a:pPr>
            <a:r>
              <a:rPr sz="3100" b="1" dirty="0" err="1" smtClean="0">
                <a:solidFill>
                  <a:srgbClr val="C00000"/>
                </a:solidFill>
                <a:latin typeface="Tahoma"/>
                <a:cs typeface="Tahoma"/>
              </a:rPr>
              <a:t>П</a:t>
            </a:r>
            <a:r>
              <a:rPr sz="3100" b="1" spc="17" dirty="0" err="1" smtClean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100" b="1" dirty="0" err="1" smtClean="0">
                <a:solidFill>
                  <a:srgbClr val="C00000"/>
                </a:solidFill>
                <a:latin typeface="Tahoma"/>
                <a:cs typeface="Tahoma"/>
              </a:rPr>
              <a:t>э</a:t>
            </a:r>
            <a:r>
              <a:rPr sz="3100" b="1" spc="9" dirty="0" err="1" smtClean="0">
                <a:solidFill>
                  <a:srgbClr val="C00000"/>
                </a:solidFill>
                <a:latin typeface="Tahoma"/>
                <a:cs typeface="Tahoma"/>
              </a:rPr>
              <a:t>то</a:t>
            </a:r>
            <a:r>
              <a:rPr sz="3100" b="1" spc="-43" dirty="0" err="1" smtClean="0">
                <a:solidFill>
                  <a:srgbClr val="C00000"/>
                </a:solidFill>
                <a:latin typeface="Tahoma"/>
                <a:cs typeface="Tahoma"/>
              </a:rPr>
              <a:t>м</a:t>
            </a:r>
            <a:r>
              <a:rPr sz="3100" b="1" dirty="0" err="1" smtClean="0">
                <a:solidFill>
                  <a:srgbClr val="C00000"/>
                </a:solidFill>
                <a:latin typeface="Tahoma"/>
                <a:cs typeface="Tahoma"/>
              </a:rPr>
              <a:t>у</a:t>
            </a:r>
            <a:r>
              <a:rPr sz="3100" b="1" dirty="0" smtClean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100" b="1" dirty="0" err="1" smtClean="0">
                <a:solidFill>
                  <a:srgbClr val="C00000"/>
                </a:solidFill>
                <a:latin typeface="Tahoma"/>
                <a:cs typeface="Tahoma"/>
              </a:rPr>
              <a:t>эт</a:t>
            </a:r>
            <a:r>
              <a:rPr sz="3100" b="1" spc="9" dirty="0" err="1" smtClean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100" b="1" dirty="0" err="1" smtClean="0">
                <a:solidFill>
                  <a:srgbClr val="C00000"/>
                </a:solidFill>
                <a:latin typeface="Tahoma"/>
                <a:cs typeface="Tahoma"/>
              </a:rPr>
              <a:t>т</a:t>
            </a:r>
            <a:r>
              <a:rPr sz="3100" b="1" dirty="0" smtClean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100" b="1" dirty="0" err="1" smtClean="0">
                <a:solidFill>
                  <a:srgbClr val="C00000"/>
                </a:solidFill>
                <a:latin typeface="Tahoma"/>
                <a:cs typeface="Tahoma"/>
              </a:rPr>
              <a:t>в</a:t>
            </a:r>
            <a:r>
              <a:rPr sz="3100" b="1" spc="9" dirty="0" err="1" smtClean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3100" b="1" dirty="0" err="1" smtClean="0">
                <a:solidFill>
                  <a:srgbClr val="C00000"/>
                </a:solidFill>
                <a:latin typeface="Tahoma"/>
                <a:cs typeface="Tahoma"/>
              </a:rPr>
              <a:t>д</a:t>
            </a:r>
            <a:r>
              <a:rPr sz="3100" b="1" spc="-26" dirty="0" smtClean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100" b="1" dirty="0" err="1" smtClean="0">
                <a:solidFill>
                  <a:srgbClr val="C00000"/>
                </a:solidFill>
                <a:latin typeface="Tahoma"/>
                <a:cs typeface="Tahoma"/>
              </a:rPr>
              <a:t>пр</a:t>
            </a:r>
            <a:r>
              <a:rPr sz="3100" b="1" spc="-17" dirty="0" err="1" smtClean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100" b="1" spc="9" dirty="0" err="1" smtClean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3100" b="1" dirty="0" err="1" smtClean="0">
                <a:solidFill>
                  <a:srgbClr val="C00000"/>
                </a:solidFill>
                <a:latin typeface="Tahoma"/>
                <a:cs typeface="Tahoma"/>
              </a:rPr>
              <a:t>зв</a:t>
            </a:r>
            <a:r>
              <a:rPr sz="3100" b="1" spc="17" dirty="0" err="1" smtClean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100" b="1" dirty="0" err="1" smtClean="0">
                <a:solidFill>
                  <a:srgbClr val="C00000"/>
                </a:solidFill>
                <a:latin typeface="Tahoma"/>
                <a:cs typeface="Tahoma"/>
              </a:rPr>
              <a:t>д</a:t>
            </a:r>
            <a:r>
              <a:rPr sz="3100" b="1" spc="-26" dirty="0" err="1" smtClean="0">
                <a:solidFill>
                  <a:srgbClr val="C00000"/>
                </a:solidFill>
                <a:latin typeface="Tahoma"/>
                <a:cs typeface="Tahoma"/>
              </a:rPr>
              <a:t>с</a:t>
            </a:r>
            <a:r>
              <a:rPr sz="3100" b="1" dirty="0" err="1" smtClean="0">
                <a:solidFill>
                  <a:srgbClr val="C00000"/>
                </a:solidFill>
                <a:latin typeface="Tahoma"/>
                <a:cs typeface="Tahoma"/>
              </a:rPr>
              <a:t>т</a:t>
            </a:r>
            <a:r>
              <a:rPr sz="3100" b="1" spc="9" dirty="0" err="1" smtClean="0">
                <a:solidFill>
                  <a:srgbClr val="C00000"/>
                </a:solidFill>
                <a:latin typeface="Tahoma"/>
                <a:cs typeface="Tahoma"/>
              </a:rPr>
              <a:t>в</a:t>
            </a:r>
            <a:r>
              <a:rPr sz="3100" b="1" dirty="0" err="1" smtClean="0">
                <a:solidFill>
                  <a:srgbClr val="C00000"/>
                </a:solidFill>
                <a:latin typeface="Tahoma"/>
                <a:cs typeface="Tahoma"/>
              </a:rPr>
              <a:t>а</a:t>
            </a:r>
            <a:r>
              <a:rPr sz="3100" b="1" spc="-17" dirty="0" smtClean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100" b="1" dirty="0" err="1" smtClean="0">
                <a:solidFill>
                  <a:srgbClr val="C00000"/>
                </a:solidFill>
                <a:latin typeface="Tahoma"/>
                <a:cs typeface="Tahoma"/>
              </a:rPr>
              <a:t>м</a:t>
            </a:r>
            <a:r>
              <a:rPr sz="3100" b="1" spc="9" dirty="0" err="1" smtClean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100" b="1" dirty="0" err="1" smtClean="0">
                <a:solidFill>
                  <a:srgbClr val="C00000"/>
                </a:solidFill>
                <a:latin typeface="Tahoma"/>
                <a:cs typeface="Tahoma"/>
              </a:rPr>
              <a:t>жет</a:t>
            </a:r>
            <a:r>
              <a:rPr sz="3100" b="1" spc="-17" dirty="0" smtClean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100" b="1" spc="9" dirty="0" err="1" smtClean="0">
                <a:solidFill>
                  <a:srgbClr val="C00000"/>
                </a:solidFill>
                <a:latin typeface="Tahoma"/>
                <a:cs typeface="Tahoma"/>
              </a:rPr>
              <a:t>б</a:t>
            </a:r>
            <a:r>
              <a:rPr sz="3100" b="1" spc="-17" dirty="0" err="1" smtClean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100" b="1" dirty="0" err="1" smtClean="0">
                <a:solidFill>
                  <a:srgbClr val="C00000"/>
                </a:solidFill>
                <a:latin typeface="Tahoma"/>
                <a:cs typeface="Tahoma"/>
              </a:rPr>
              <a:t>зопа</a:t>
            </a:r>
            <a:r>
              <a:rPr sz="3100" b="1" spc="-17" dirty="0" err="1" smtClean="0">
                <a:solidFill>
                  <a:srgbClr val="C00000"/>
                </a:solidFill>
                <a:latin typeface="Tahoma"/>
                <a:cs typeface="Tahoma"/>
              </a:rPr>
              <a:t>сн</a:t>
            </a:r>
            <a:r>
              <a:rPr sz="3100" b="1" dirty="0" err="1" smtClean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100" b="1" dirty="0" smtClean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100" b="1" spc="9" dirty="0" err="1" smtClean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3100" b="1" dirty="0" err="1" smtClean="0">
                <a:solidFill>
                  <a:srgbClr val="C00000"/>
                </a:solidFill>
                <a:latin typeface="Tahoma"/>
                <a:cs typeface="Tahoma"/>
              </a:rPr>
              <a:t>а</a:t>
            </a:r>
            <a:r>
              <a:rPr sz="3100" b="1" spc="-17" dirty="0" err="1" smtClean="0">
                <a:solidFill>
                  <a:srgbClr val="C00000"/>
                </a:solidFill>
                <a:latin typeface="Tahoma"/>
                <a:cs typeface="Tahoma"/>
              </a:rPr>
              <a:t>с</a:t>
            </a:r>
            <a:r>
              <a:rPr sz="3100" b="1" dirty="0" err="1" smtClean="0">
                <a:solidFill>
                  <a:srgbClr val="C00000"/>
                </a:solidFill>
                <a:latin typeface="Tahoma"/>
                <a:cs typeface="Tahoma"/>
              </a:rPr>
              <a:t>п</a:t>
            </a:r>
            <a:r>
              <a:rPr sz="3100" b="1" spc="9" dirty="0" err="1" smtClean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100" b="1" dirty="0" err="1" smtClean="0">
                <a:solidFill>
                  <a:srgbClr val="C00000"/>
                </a:solidFill>
                <a:latin typeface="Tahoma"/>
                <a:cs typeface="Tahoma"/>
              </a:rPr>
              <a:t>ла</a:t>
            </a:r>
            <a:r>
              <a:rPr sz="3100" b="1" spc="9" dirty="0" err="1" smtClean="0">
                <a:solidFill>
                  <a:srgbClr val="C00000"/>
                </a:solidFill>
                <a:latin typeface="Tahoma"/>
                <a:cs typeface="Tahoma"/>
              </a:rPr>
              <a:t>г</a:t>
            </a:r>
            <a:r>
              <a:rPr sz="3100" b="1" dirty="0" err="1" smtClean="0">
                <a:solidFill>
                  <a:srgbClr val="C00000"/>
                </a:solidFill>
                <a:latin typeface="Tahoma"/>
                <a:cs typeface="Tahoma"/>
              </a:rPr>
              <a:t>ат</a:t>
            </a:r>
            <a:r>
              <a:rPr sz="3100" b="1" spc="9" dirty="0" err="1" smtClean="0">
                <a:solidFill>
                  <a:srgbClr val="C00000"/>
                </a:solidFill>
                <a:latin typeface="Tahoma"/>
                <a:cs typeface="Tahoma"/>
              </a:rPr>
              <a:t>ь</a:t>
            </a:r>
            <a:r>
              <a:rPr sz="3100" b="1" spc="-17" dirty="0" err="1" smtClean="0">
                <a:solidFill>
                  <a:srgbClr val="C00000"/>
                </a:solidFill>
                <a:latin typeface="Tahoma"/>
                <a:cs typeface="Tahoma"/>
              </a:rPr>
              <a:t>с</a:t>
            </a:r>
            <a:r>
              <a:rPr sz="3100" b="1" dirty="0" err="1" smtClean="0">
                <a:solidFill>
                  <a:srgbClr val="C00000"/>
                </a:solidFill>
                <a:latin typeface="Tahoma"/>
                <a:cs typeface="Tahoma"/>
              </a:rPr>
              <a:t>я</a:t>
            </a:r>
            <a:r>
              <a:rPr sz="3100" b="1" spc="69" dirty="0" smtClean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100" b="1" dirty="0" smtClean="0">
                <a:solidFill>
                  <a:srgbClr val="C00000"/>
                </a:solidFill>
                <a:latin typeface="Tahoma"/>
                <a:cs typeface="Tahoma"/>
              </a:rPr>
              <a:t>в</a:t>
            </a:r>
            <a:r>
              <a:rPr sz="3100" b="1" spc="-9" dirty="0" smtClean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100" b="1" spc="-17" dirty="0" err="1" smtClean="0">
                <a:solidFill>
                  <a:srgbClr val="C00000"/>
                </a:solidFill>
                <a:latin typeface="Tahoma"/>
                <a:cs typeface="Tahoma"/>
              </a:rPr>
              <a:t>че</a:t>
            </a:r>
            <a:r>
              <a:rPr sz="3100" b="1" spc="9" dirty="0" err="1" smtClean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3100" b="1" dirty="0" err="1" smtClean="0">
                <a:solidFill>
                  <a:srgbClr val="C00000"/>
                </a:solidFill>
                <a:latin typeface="Tahoma"/>
                <a:cs typeface="Tahoma"/>
              </a:rPr>
              <a:t>те</a:t>
            </a:r>
            <a:r>
              <a:rPr sz="3100" b="1" spc="-26" dirty="0" smtClean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100" b="1" dirty="0" err="1" smtClean="0">
                <a:solidFill>
                  <a:srgbClr val="C00000"/>
                </a:solidFill>
                <a:latin typeface="Tahoma"/>
                <a:cs typeface="Tahoma"/>
              </a:rPr>
              <a:t>г</a:t>
            </a:r>
            <a:r>
              <a:rPr sz="3100" b="1" spc="9" dirty="0" err="1" smtClean="0">
                <a:solidFill>
                  <a:srgbClr val="C00000"/>
                </a:solidFill>
                <a:latin typeface="Tahoma"/>
                <a:cs typeface="Tahoma"/>
              </a:rPr>
              <a:t>оро</a:t>
            </a:r>
            <a:r>
              <a:rPr sz="3100" b="1" dirty="0" err="1" smtClean="0">
                <a:solidFill>
                  <a:srgbClr val="C00000"/>
                </a:solidFill>
                <a:latin typeface="Tahoma"/>
                <a:cs typeface="Tahoma"/>
              </a:rPr>
              <a:t>да</a:t>
            </a:r>
            <a:r>
              <a:rPr sz="3100" b="1" dirty="0" smtClean="0">
                <a:solidFill>
                  <a:srgbClr val="C00000"/>
                </a:solidFill>
                <a:latin typeface="Tahoma"/>
                <a:cs typeface="Tahoma"/>
              </a:rPr>
              <a:t>,</a:t>
            </a:r>
            <a:r>
              <a:rPr sz="3100" b="1" spc="-26" dirty="0" smtClean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endParaRPr lang="ru-RU" sz="3100" b="1" spc="-26" dirty="0" smtClean="0">
              <a:solidFill>
                <a:srgbClr val="C00000"/>
              </a:solidFill>
              <a:latin typeface="Tahoma"/>
              <a:cs typeface="Tahoma"/>
            </a:endParaRPr>
          </a:p>
          <a:p>
            <a:pPr marL="152997" marR="8743" algn="ctr">
              <a:tabLst>
                <a:tab pos="2346317" algn="l"/>
              </a:tabLst>
            </a:pPr>
            <a:r>
              <a:rPr sz="3100" b="1" dirty="0" err="1" smtClean="0">
                <a:solidFill>
                  <a:srgbClr val="C00000"/>
                </a:solidFill>
                <a:latin typeface="Tahoma"/>
                <a:cs typeface="Tahoma"/>
              </a:rPr>
              <a:t>так</a:t>
            </a:r>
            <a:r>
              <a:rPr sz="3100" b="1" dirty="0" smtClean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100" b="1" dirty="0" err="1" smtClean="0">
                <a:solidFill>
                  <a:srgbClr val="C00000"/>
                </a:solidFill>
                <a:latin typeface="Tahoma"/>
                <a:cs typeface="Tahoma"/>
              </a:rPr>
              <a:t>как</a:t>
            </a:r>
            <a:r>
              <a:rPr sz="3100" b="1" spc="-34" dirty="0" smtClean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100" b="1" dirty="0" smtClean="0">
                <a:solidFill>
                  <a:srgbClr val="C00000"/>
                </a:solidFill>
                <a:latin typeface="Tahoma"/>
                <a:cs typeface="Tahoma"/>
              </a:rPr>
              <a:t>в</a:t>
            </a:r>
            <a:r>
              <a:rPr sz="3100" b="1" spc="-9" dirty="0" smtClean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100" b="1" spc="17" dirty="0" err="1" smtClean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3100" b="1" spc="-17" dirty="0" err="1" smtClean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100" b="1" dirty="0" err="1" smtClean="0">
                <a:solidFill>
                  <a:srgbClr val="C00000"/>
                </a:solidFill>
                <a:latin typeface="Tahoma"/>
                <a:cs typeface="Tahoma"/>
              </a:rPr>
              <a:t>м</a:t>
            </a:r>
            <a:r>
              <a:rPr lang="ru-RU" sz="3100" b="1" dirty="0" smtClean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100" b="1" spc="9" dirty="0" err="1" smtClean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3100" b="1" spc="-17" dirty="0" err="1" smtClean="0">
                <a:solidFill>
                  <a:srgbClr val="C00000"/>
                </a:solidFill>
                <a:latin typeface="Tahoma"/>
                <a:cs typeface="Tahoma"/>
              </a:rPr>
              <a:t>с</a:t>
            </a:r>
            <a:r>
              <a:rPr sz="3100" b="1" dirty="0" err="1" smtClean="0">
                <a:solidFill>
                  <a:srgbClr val="C00000"/>
                </a:solidFill>
                <a:latin typeface="Tahoma"/>
                <a:cs typeface="Tahoma"/>
              </a:rPr>
              <a:t>клю</a:t>
            </a:r>
            <a:r>
              <a:rPr sz="3100" b="1" spc="-26" dirty="0" err="1" smtClean="0">
                <a:solidFill>
                  <a:srgbClr val="C00000"/>
                </a:solidFill>
                <a:latin typeface="Tahoma"/>
                <a:cs typeface="Tahoma"/>
              </a:rPr>
              <a:t>ч</a:t>
            </a:r>
            <a:r>
              <a:rPr sz="3100" b="1" spc="26" dirty="0" err="1" smtClean="0">
                <a:solidFill>
                  <a:srgbClr val="C00000"/>
                </a:solidFill>
                <a:latin typeface="Tahoma"/>
                <a:cs typeface="Tahoma"/>
              </a:rPr>
              <a:t>а</a:t>
            </a:r>
            <a:r>
              <a:rPr sz="3100" b="1" spc="-17" dirty="0" err="1" smtClean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100" b="1" dirty="0" err="1" smtClean="0">
                <a:solidFill>
                  <a:srgbClr val="C00000"/>
                </a:solidFill>
                <a:latin typeface="Tahoma"/>
                <a:cs typeface="Tahoma"/>
              </a:rPr>
              <a:t>т</a:t>
            </a:r>
            <a:r>
              <a:rPr sz="3100" b="1" spc="-17" dirty="0" err="1" smtClean="0">
                <a:solidFill>
                  <a:srgbClr val="C00000"/>
                </a:solidFill>
                <a:latin typeface="Tahoma"/>
                <a:cs typeface="Tahoma"/>
              </a:rPr>
              <a:t>с</a:t>
            </a:r>
            <a:r>
              <a:rPr sz="3100" b="1" dirty="0" err="1" smtClean="0">
                <a:solidFill>
                  <a:srgbClr val="C00000"/>
                </a:solidFill>
                <a:latin typeface="Tahoma"/>
                <a:cs typeface="Tahoma"/>
              </a:rPr>
              <a:t>я</a:t>
            </a:r>
            <a:r>
              <a:rPr sz="3100" b="1" dirty="0" smtClean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100" b="1" spc="-17" dirty="0" err="1" smtClean="0">
                <a:solidFill>
                  <a:srgbClr val="C00000"/>
                </a:solidFill>
                <a:latin typeface="Tahoma"/>
                <a:cs typeface="Tahoma"/>
              </a:rPr>
              <a:t>п</a:t>
            </a:r>
            <a:r>
              <a:rPr sz="3100" b="1" spc="9" dirty="0" err="1" smtClean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100" b="1" dirty="0" err="1" smtClean="0">
                <a:solidFill>
                  <a:srgbClr val="C00000"/>
                </a:solidFill>
                <a:latin typeface="Tahoma"/>
                <a:cs typeface="Tahoma"/>
              </a:rPr>
              <a:t>па</a:t>
            </a:r>
            <a:r>
              <a:rPr sz="3100" b="1" spc="-17" dirty="0" err="1" smtClean="0">
                <a:solidFill>
                  <a:srgbClr val="C00000"/>
                </a:solidFill>
                <a:latin typeface="Tahoma"/>
                <a:cs typeface="Tahoma"/>
              </a:rPr>
              <a:t>д</a:t>
            </a:r>
            <a:r>
              <a:rPr sz="3100" b="1" dirty="0" err="1" smtClean="0">
                <a:solidFill>
                  <a:srgbClr val="C00000"/>
                </a:solidFill>
                <a:latin typeface="Tahoma"/>
                <a:cs typeface="Tahoma"/>
              </a:rPr>
              <a:t>а</a:t>
            </a:r>
            <a:r>
              <a:rPr sz="3100" b="1" spc="-17" dirty="0" err="1" smtClean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3100" b="1" spc="9" dirty="0" err="1" smtClean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3100" b="1" dirty="0" err="1" smtClean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100" b="1" spc="-34" dirty="0" smtClean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100" b="1" dirty="0" smtClean="0">
                <a:solidFill>
                  <a:srgbClr val="C00000"/>
                </a:solidFill>
                <a:latin typeface="Tahoma"/>
                <a:cs typeface="Tahoma"/>
              </a:rPr>
              <a:t>в</a:t>
            </a:r>
            <a:r>
              <a:rPr sz="3100" b="1" spc="26" dirty="0" smtClean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100" b="1" spc="9" dirty="0" err="1" smtClean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100" b="1" dirty="0" err="1" smtClean="0">
                <a:solidFill>
                  <a:srgbClr val="C00000"/>
                </a:solidFill>
                <a:latin typeface="Tahoma"/>
                <a:cs typeface="Tahoma"/>
              </a:rPr>
              <a:t>круж</a:t>
            </a:r>
            <a:r>
              <a:rPr sz="3100" b="1" spc="9" dirty="0" err="1" smtClean="0">
                <a:solidFill>
                  <a:srgbClr val="C00000"/>
                </a:solidFill>
                <a:latin typeface="Tahoma"/>
                <a:cs typeface="Tahoma"/>
              </a:rPr>
              <a:t>а</a:t>
            </a:r>
            <a:r>
              <a:rPr sz="3100" b="1" dirty="0" err="1" smtClean="0">
                <a:solidFill>
                  <a:srgbClr val="C00000"/>
                </a:solidFill>
                <a:latin typeface="Tahoma"/>
                <a:cs typeface="Tahoma"/>
              </a:rPr>
              <a:t>ющую</a:t>
            </a:r>
            <a:r>
              <a:rPr sz="3100" b="1" spc="-17" dirty="0" smtClean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100" b="1" spc="-17" dirty="0" err="1" smtClean="0">
                <a:solidFill>
                  <a:srgbClr val="C00000"/>
                </a:solidFill>
                <a:latin typeface="Tahoma"/>
                <a:cs typeface="Tahoma"/>
              </a:rPr>
              <a:t>с</a:t>
            </a:r>
            <a:r>
              <a:rPr sz="3100" b="1" spc="9" dirty="0" err="1" smtClean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3100" b="1" spc="-17" dirty="0" err="1" smtClean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100" b="1" dirty="0" err="1" smtClean="0">
                <a:solidFill>
                  <a:srgbClr val="C00000"/>
                </a:solidFill>
                <a:latin typeface="Tahoma"/>
                <a:cs typeface="Tahoma"/>
              </a:rPr>
              <a:t>ду</a:t>
            </a:r>
            <a:r>
              <a:rPr sz="3100" b="1" spc="-17" dirty="0" smtClean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100" b="1" spc="9" dirty="0" err="1" smtClean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100" b="1" dirty="0" err="1" smtClean="0">
                <a:solidFill>
                  <a:srgbClr val="C00000"/>
                </a:solidFill>
                <a:latin typeface="Tahoma"/>
                <a:cs typeface="Tahoma"/>
              </a:rPr>
              <a:t>па</a:t>
            </a:r>
            <a:r>
              <a:rPr sz="3100" b="1" spc="9" dirty="0" err="1" smtClean="0">
                <a:solidFill>
                  <a:srgbClr val="C00000"/>
                </a:solidFill>
                <a:latin typeface="Tahoma"/>
                <a:cs typeface="Tahoma"/>
              </a:rPr>
              <a:t>с</a:t>
            </a:r>
            <a:r>
              <a:rPr sz="3100" b="1" spc="-17" dirty="0" err="1" smtClean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3100" b="1" dirty="0" err="1" smtClean="0">
                <a:solidFill>
                  <a:srgbClr val="C00000"/>
                </a:solidFill>
                <a:latin typeface="Tahoma"/>
                <a:cs typeface="Tahoma"/>
              </a:rPr>
              <a:t>ы</a:t>
            </a:r>
            <a:r>
              <a:rPr sz="3100" b="1" spc="-17" dirty="0" err="1" smtClean="0">
                <a:solidFill>
                  <a:srgbClr val="C00000"/>
                </a:solidFill>
                <a:latin typeface="Tahoma"/>
                <a:cs typeface="Tahoma"/>
              </a:rPr>
              <a:t>х</a:t>
            </a:r>
            <a:r>
              <a:rPr lang="ru-RU" sz="3100" b="1" spc="-17" dirty="0" smtClean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lang="ru-RU" sz="3100" b="1" dirty="0" smtClean="0">
                <a:solidFill>
                  <a:srgbClr val="C00000"/>
                </a:solidFill>
                <a:latin typeface="Tahoma"/>
                <a:cs typeface="Tahoma"/>
              </a:rPr>
              <a:t>и </a:t>
            </a:r>
            <a:r>
              <a:rPr sz="3100" b="1" dirty="0" err="1" smtClean="0">
                <a:solidFill>
                  <a:srgbClr val="C00000"/>
                </a:solidFill>
                <a:latin typeface="Tahoma"/>
                <a:cs typeface="Tahoma"/>
              </a:rPr>
              <a:t>в</a:t>
            </a:r>
            <a:r>
              <a:rPr sz="3100" b="1" spc="9" dirty="0" err="1" smtClean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3100" b="1" spc="-17" dirty="0" err="1" smtClean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100" b="1" spc="17" dirty="0" err="1" smtClean="0">
                <a:solidFill>
                  <a:srgbClr val="C00000"/>
                </a:solidFill>
                <a:latin typeface="Tahoma"/>
                <a:cs typeface="Tahoma"/>
              </a:rPr>
              <a:t>д</a:t>
            </a:r>
            <a:r>
              <a:rPr sz="3100" b="1" spc="-17" dirty="0" err="1" smtClean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3100" b="1" dirty="0" err="1" smtClean="0">
                <a:solidFill>
                  <a:srgbClr val="C00000"/>
                </a:solidFill>
                <a:latin typeface="Tahoma"/>
                <a:cs typeface="Tahoma"/>
              </a:rPr>
              <a:t>ых</a:t>
            </a:r>
            <a:r>
              <a:rPr sz="3100" b="1" dirty="0" smtClean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100" b="1" dirty="0" err="1" smtClean="0">
                <a:solidFill>
                  <a:srgbClr val="C00000"/>
                </a:solidFill>
                <a:latin typeface="Tahoma"/>
                <a:cs typeface="Tahoma"/>
              </a:rPr>
              <a:t>в</a:t>
            </a:r>
            <a:r>
              <a:rPr sz="3100" b="1" spc="-17" dirty="0" err="1" smtClean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100" b="1" dirty="0" err="1" smtClean="0">
                <a:solidFill>
                  <a:srgbClr val="C00000"/>
                </a:solidFill>
                <a:latin typeface="Tahoma"/>
                <a:cs typeface="Tahoma"/>
              </a:rPr>
              <a:t>щ</a:t>
            </a:r>
            <a:r>
              <a:rPr sz="3100" b="1" spc="-26" dirty="0" err="1" smtClean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100" b="1" spc="-17" dirty="0" err="1" smtClean="0">
                <a:solidFill>
                  <a:srgbClr val="C00000"/>
                </a:solidFill>
                <a:latin typeface="Tahoma"/>
                <a:cs typeface="Tahoma"/>
              </a:rPr>
              <a:t>с</a:t>
            </a:r>
            <a:r>
              <a:rPr sz="3100" b="1" dirty="0" err="1" smtClean="0">
                <a:solidFill>
                  <a:srgbClr val="C00000"/>
                </a:solidFill>
                <a:latin typeface="Tahoma"/>
                <a:cs typeface="Tahoma"/>
              </a:rPr>
              <a:t>т</a:t>
            </a:r>
            <a:r>
              <a:rPr sz="3100" b="1" spc="9" dirty="0" err="1" smtClean="0">
                <a:solidFill>
                  <a:srgbClr val="C00000"/>
                </a:solidFill>
                <a:latin typeface="Tahoma"/>
                <a:cs typeface="Tahoma"/>
              </a:rPr>
              <a:t>в</a:t>
            </a:r>
            <a:r>
              <a:rPr lang="ru-RU" sz="3100" b="1" dirty="0" smtClean="0">
                <a:solidFill>
                  <a:srgbClr val="C00000"/>
                </a:solidFill>
                <a:latin typeface="Tahoma"/>
                <a:cs typeface="Tahoma"/>
              </a:rPr>
              <a:t>. </a:t>
            </a:r>
            <a:endParaRPr sz="3100" dirty="0" smtClean="0">
              <a:latin typeface="Tahoma"/>
              <a:cs typeface="Tahoma"/>
            </a:endParaRPr>
          </a:p>
          <a:p>
            <a:pPr marL="221846" marR="269930" indent="-7650" algn="ctr"/>
            <a:r>
              <a:rPr sz="3100" b="1" dirty="0" err="1" smtClean="0">
                <a:latin typeface="Tahoma"/>
                <a:cs typeface="Tahoma"/>
              </a:rPr>
              <a:t>Не</a:t>
            </a:r>
            <a:r>
              <a:rPr sz="3100" b="1" spc="-26" dirty="0" err="1" smtClean="0">
                <a:latin typeface="Tahoma"/>
                <a:cs typeface="Tahoma"/>
              </a:rPr>
              <a:t>с</a:t>
            </a:r>
            <a:r>
              <a:rPr sz="3100" b="1" dirty="0" err="1" smtClean="0">
                <a:latin typeface="Tahoma"/>
                <a:cs typeface="Tahoma"/>
              </a:rPr>
              <a:t>м</a:t>
            </a:r>
            <a:r>
              <a:rPr sz="3100" b="1" spc="9" dirty="0" err="1" smtClean="0">
                <a:latin typeface="Tahoma"/>
                <a:cs typeface="Tahoma"/>
              </a:rPr>
              <a:t>о</a:t>
            </a:r>
            <a:r>
              <a:rPr sz="3100" b="1" dirty="0" err="1" smtClean="0">
                <a:latin typeface="Tahoma"/>
                <a:cs typeface="Tahoma"/>
              </a:rPr>
              <a:t>т</a:t>
            </a:r>
            <a:r>
              <a:rPr sz="3100" b="1" spc="9" dirty="0" err="1" smtClean="0">
                <a:latin typeface="Tahoma"/>
                <a:cs typeface="Tahoma"/>
              </a:rPr>
              <a:t>р</a:t>
            </a:r>
            <a:r>
              <a:rPr sz="3100" b="1" dirty="0" err="1" smtClean="0">
                <a:latin typeface="Tahoma"/>
                <a:cs typeface="Tahoma"/>
              </a:rPr>
              <a:t>я</a:t>
            </a:r>
            <a:r>
              <a:rPr sz="3100" b="1" dirty="0" smtClean="0">
                <a:latin typeface="Tahoma"/>
                <a:cs typeface="Tahoma"/>
              </a:rPr>
              <a:t> </a:t>
            </a:r>
            <a:r>
              <a:rPr sz="3100" b="1" spc="-26" dirty="0">
                <a:latin typeface="Tahoma"/>
                <a:cs typeface="Tahoma"/>
              </a:rPr>
              <a:t>н</a:t>
            </a:r>
            <a:r>
              <a:rPr sz="3100" b="1" dirty="0">
                <a:latin typeface="Tahoma"/>
                <a:cs typeface="Tahoma"/>
              </a:rPr>
              <a:t>а</a:t>
            </a:r>
            <a:r>
              <a:rPr sz="3100" b="1" spc="-17" dirty="0">
                <a:latin typeface="Tahoma"/>
                <a:cs typeface="Tahoma"/>
              </a:rPr>
              <a:t> с</a:t>
            </a:r>
            <a:r>
              <a:rPr sz="3100" b="1" dirty="0">
                <a:latin typeface="Tahoma"/>
                <a:cs typeface="Tahoma"/>
              </a:rPr>
              <a:t>п</a:t>
            </a:r>
            <a:r>
              <a:rPr sz="3100" b="1" spc="9" dirty="0">
                <a:latin typeface="Tahoma"/>
                <a:cs typeface="Tahoma"/>
              </a:rPr>
              <a:t>о</a:t>
            </a:r>
            <a:r>
              <a:rPr sz="3100" b="1" spc="-17" dirty="0">
                <a:latin typeface="Tahoma"/>
                <a:cs typeface="Tahoma"/>
              </a:rPr>
              <a:t>с</a:t>
            </a:r>
            <a:r>
              <a:rPr sz="3100" b="1" spc="9" dirty="0">
                <a:latin typeface="Tahoma"/>
                <a:cs typeface="Tahoma"/>
              </a:rPr>
              <a:t>об</a:t>
            </a:r>
            <a:r>
              <a:rPr sz="3100" b="1" spc="17" dirty="0">
                <a:latin typeface="Tahoma"/>
                <a:cs typeface="Tahoma"/>
              </a:rPr>
              <a:t>н</a:t>
            </a:r>
            <a:r>
              <a:rPr sz="3100" b="1" spc="9" dirty="0">
                <a:latin typeface="Tahoma"/>
                <a:cs typeface="Tahoma"/>
              </a:rPr>
              <a:t>о</a:t>
            </a:r>
            <a:r>
              <a:rPr sz="3100" b="1" spc="-17" dirty="0">
                <a:latin typeface="Tahoma"/>
                <a:cs typeface="Tahoma"/>
              </a:rPr>
              <a:t>с</a:t>
            </a:r>
            <a:r>
              <a:rPr sz="3100" b="1" dirty="0">
                <a:latin typeface="Tahoma"/>
                <a:cs typeface="Tahoma"/>
              </a:rPr>
              <a:t>ть</a:t>
            </a:r>
            <a:r>
              <a:rPr sz="3100" b="1" spc="-9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л</a:t>
            </a:r>
            <a:r>
              <a:rPr sz="3100" b="1" spc="9" dirty="0">
                <a:latin typeface="Tahoma"/>
                <a:cs typeface="Tahoma"/>
              </a:rPr>
              <a:t>и</a:t>
            </a:r>
            <a:r>
              <a:rPr sz="3100" b="1" spc="-17" dirty="0">
                <a:latin typeface="Tahoma"/>
                <a:cs typeface="Tahoma"/>
              </a:rPr>
              <a:t>ч</a:t>
            </a:r>
            <a:r>
              <a:rPr sz="3100" b="1" spc="9" dirty="0">
                <a:latin typeface="Tahoma"/>
                <a:cs typeface="Tahoma"/>
              </a:rPr>
              <a:t>и</a:t>
            </a:r>
            <a:r>
              <a:rPr sz="3100" b="1" spc="-17" dirty="0">
                <a:latin typeface="Tahoma"/>
                <a:cs typeface="Tahoma"/>
              </a:rPr>
              <a:t>н</a:t>
            </a:r>
            <a:r>
              <a:rPr sz="3100" b="1" spc="9" dirty="0">
                <a:latin typeface="Tahoma"/>
                <a:cs typeface="Tahoma"/>
              </a:rPr>
              <a:t>о</a:t>
            </a:r>
            <a:r>
              <a:rPr sz="3100" b="1" dirty="0">
                <a:latin typeface="Tahoma"/>
                <a:cs typeface="Tahoma"/>
              </a:rPr>
              <a:t>к</a:t>
            </a:r>
            <a:r>
              <a:rPr sz="3100" b="1" spc="-26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выж</a:t>
            </a:r>
            <a:r>
              <a:rPr sz="3100" b="1" spc="9" dirty="0">
                <a:latin typeface="Tahoma"/>
                <a:cs typeface="Tahoma"/>
              </a:rPr>
              <a:t>и</a:t>
            </a:r>
            <a:r>
              <a:rPr sz="3100" b="1" spc="-26" dirty="0">
                <a:latin typeface="Tahoma"/>
                <a:cs typeface="Tahoma"/>
              </a:rPr>
              <a:t>в</a:t>
            </a:r>
            <a:r>
              <a:rPr sz="3100" b="1" dirty="0">
                <a:latin typeface="Tahoma"/>
                <a:cs typeface="Tahoma"/>
              </a:rPr>
              <a:t>ать в</a:t>
            </a:r>
            <a:r>
              <a:rPr sz="3100" b="1" spc="-9" dirty="0">
                <a:latin typeface="Tahoma"/>
                <a:cs typeface="Tahoma"/>
              </a:rPr>
              <a:t> </a:t>
            </a:r>
            <a:r>
              <a:rPr sz="3100" b="1" spc="-17" dirty="0">
                <a:latin typeface="Tahoma"/>
                <a:cs typeface="Tahoma"/>
              </a:rPr>
              <a:t>с</a:t>
            </a:r>
            <a:r>
              <a:rPr sz="3100" b="1" dirty="0">
                <a:latin typeface="Tahoma"/>
                <a:cs typeface="Tahoma"/>
              </a:rPr>
              <a:t>л</a:t>
            </a:r>
            <a:r>
              <a:rPr sz="3100" b="1" spc="17" dirty="0">
                <a:latin typeface="Tahoma"/>
                <a:cs typeface="Tahoma"/>
              </a:rPr>
              <a:t>о</a:t>
            </a:r>
            <a:r>
              <a:rPr sz="3100" b="1" dirty="0">
                <a:latin typeface="Tahoma"/>
                <a:cs typeface="Tahoma"/>
              </a:rPr>
              <a:t>жных</a:t>
            </a:r>
            <a:r>
              <a:rPr sz="3100" b="1" spc="-34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у</a:t>
            </a:r>
            <a:r>
              <a:rPr sz="3100" b="1" spc="-17" dirty="0">
                <a:latin typeface="Tahoma"/>
                <a:cs typeface="Tahoma"/>
              </a:rPr>
              <a:t>с</a:t>
            </a:r>
            <a:r>
              <a:rPr sz="3100" b="1" dirty="0">
                <a:latin typeface="Tahoma"/>
                <a:cs typeface="Tahoma"/>
              </a:rPr>
              <a:t>л</a:t>
            </a:r>
            <a:r>
              <a:rPr sz="3100" b="1" spc="17" dirty="0">
                <a:latin typeface="Tahoma"/>
                <a:cs typeface="Tahoma"/>
              </a:rPr>
              <a:t>о</a:t>
            </a:r>
            <a:r>
              <a:rPr sz="3100" b="1" dirty="0">
                <a:latin typeface="Tahoma"/>
                <a:cs typeface="Tahoma"/>
              </a:rPr>
              <a:t>в</a:t>
            </a:r>
            <a:r>
              <a:rPr sz="3100" b="1" spc="9" dirty="0">
                <a:latin typeface="Tahoma"/>
                <a:cs typeface="Tahoma"/>
              </a:rPr>
              <a:t>и</a:t>
            </a:r>
            <a:r>
              <a:rPr sz="3100" b="1" dirty="0">
                <a:latin typeface="Tahoma"/>
                <a:cs typeface="Tahoma"/>
              </a:rPr>
              <a:t>ях,</a:t>
            </a:r>
            <a:r>
              <a:rPr sz="3100" b="1" spc="-26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взр</a:t>
            </a:r>
            <a:r>
              <a:rPr sz="3100" b="1" spc="17" dirty="0">
                <a:latin typeface="Tahoma"/>
                <a:cs typeface="Tahoma"/>
              </a:rPr>
              <a:t>о</a:t>
            </a:r>
            <a:r>
              <a:rPr sz="3100" b="1" spc="-17" dirty="0">
                <a:latin typeface="Tahoma"/>
                <a:cs typeface="Tahoma"/>
              </a:rPr>
              <a:t>с</a:t>
            </a:r>
            <a:r>
              <a:rPr sz="3100" b="1" dirty="0">
                <a:latin typeface="Tahoma"/>
                <a:cs typeface="Tahoma"/>
              </a:rPr>
              <a:t>лые</a:t>
            </a:r>
            <a:r>
              <a:rPr sz="3100" b="1" spc="-26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му</a:t>
            </a:r>
            <a:r>
              <a:rPr sz="3100" b="1" spc="-17" dirty="0">
                <a:latin typeface="Tahoma"/>
                <a:cs typeface="Tahoma"/>
              </a:rPr>
              <a:t>х</a:t>
            </a:r>
            <a:r>
              <a:rPr sz="3100" b="1" dirty="0">
                <a:latin typeface="Tahoma"/>
                <a:cs typeface="Tahoma"/>
              </a:rPr>
              <a:t>и до</a:t>
            </a:r>
            <a:r>
              <a:rPr sz="3100" b="1" spc="9" dirty="0">
                <a:latin typeface="Tahoma"/>
                <a:cs typeface="Tahoma"/>
              </a:rPr>
              <a:t>во</a:t>
            </a:r>
            <a:r>
              <a:rPr sz="3100" b="1" dirty="0">
                <a:latin typeface="Tahoma"/>
                <a:cs typeface="Tahoma"/>
              </a:rPr>
              <a:t>л</a:t>
            </a:r>
            <a:r>
              <a:rPr sz="3100" b="1" spc="9" dirty="0">
                <a:latin typeface="Tahoma"/>
                <a:cs typeface="Tahoma"/>
              </a:rPr>
              <a:t>ь</a:t>
            </a:r>
            <a:r>
              <a:rPr sz="3100" b="1" spc="-17" dirty="0">
                <a:latin typeface="Tahoma"/>
                <a:cs typeface="Tahoma"/>
              </a:rPr>
              <a:t>н</a:t>
            </a:r>
            <a:r>
              <a:rPr sz="3100" b="1" dirty="0">
                <a:latin typeface="Tahoma"/>
                <a:cs typeface="Tahoma"/>
              </a:rPr>
              <a:t>о </a:t>
            </a:r>
            <a:r>
              <a:rPr sz="3100" b="1" spc="-17" dirty="0">
                <a:latin typeface="Tahoma"/>
                <a:cs typeface="Tahoma"/>
              </a:rPr>
              <a:t>не</a:t>
            </a:r>
            <a:r>
              <a:rPr sz="3100" b="1" dirty="0">
                <a:latin typeface="Tahoma"/>
                <a:cs typeface="Tahoma"/>
              </a:rPr>
              <a:t>жные</a:t>
            </a:r>
            <a:r>
              <a:rPr sz="3100" b="1" spc="-34" dirty="0">
                <a:latin typeface="Tahoma"/>
                <a:cs typeface="Tahoma"/>
              </a:rPr>
              <a:t> </a:t>
            </a:r>
            <a:r>
              <a:rPr sz="3100" b="1" spc="-17" dirty="0">
                <a:latin typeface="Tahoma"/>
                <a:cs typeface="Tahoma"/>
              </a:rPr>
              <a:t>с</a:t>
            </a:r>
            <a:r>
              <a:rPr sz="3100" b="1" spc="43" dirty="0">
                <a:latin typeface="Tahoma"/>
                <a:cs typeface="Tahoma"/>
              </a:rPr>
              <a:t>о</a:t>
            </a:r>
            <a:r>
              <a:rPr sz="3100" b="1" dirty="0">
                <a:latin typeface="Tahoma"/>
                <a:cs typeface="Tahoma"/>
              </a:rPr>
              <a:t>з</a:t>
            </a:r>
            <a:r>
              <a:rPr sz="3100" b="1" spc="-17" dirty="0">
                <a:latin typeface="Tahoma"/>
                <a:cs typeface="Tahoma"/>
              </a:rPr>
              <a:t>д</a:t>
            </a:r>
            <a:r>
              <a:rPr sz="3100" b="1" dirty="0">
                <a:latin typeface="Tahoma"/>
                <a:cs typeface="Tahoma"/>
              </a:rPr>
              <a:t>а</a:t>
            </a:r>
            <a:r>
              <a:rPr sz="3100" b="1" spc="-17" dirty="0">
                <a:latin typeface="Tahoma"/>
                <a:cs typeface="Tahoma"/>
              </a:rPr>
              <a:t>н</a:t>
            </a:r>
            <a:r>
              <a:rPr sz="3100" b="1" spc="9" dirty="0">
                <a:latin typeface="Tahoma"/>
                <a:cs typeface="Tahoma"/>
              </a:rPr>
              <a:t>и</a:t>
            </a:r>
            <a:r>
              <a:rPr sz="3100" b="1" dirty="0">
                <a:latin typeface="Tahoma"/>
                <a:cs typeface="Tahoma"/>
              </a:rPr>
              <a:t>я</a:t>
            </a:r>
            <a:r>
              <a:rPr sz="3100" b="1" spc="26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-</a:t>
            </a:r>
            <a:r>
              <a:rPr sz="3100" b="1" spc="-9" dirty="0">
                <a:latin typeface="Tahoma"/>
                <a:cs typeface="Tahoma"/>
              </a:rPr>
              <a:t> </a:t>
            </a:r>
            <a:r>
              <a:rPr sz="3100" b="1" spc="9" dirty="0">
                <a:latin typeface="Tahoma"/>
                <a:cs typeface="Tahoma"/>
              </a:rPr>
              <a:t>о</a:t>
            </a:r>
            <a:r>
              <a:rPr sz="3100" b="1" spc="-17" dirty="0">
                <a:latin typeface="Tahoma"/>
                <a:cs typeface="Tahoma"/>
              </a:rPr>
              <a:t>н</a:t>
            </a:r>
            <a:r>
              <a:rPr sz="3100" b="1" dirty="0">
                <a:latin typeface="Tahoma"/>
                <a:cs typeface="Tahoma"/>
              </a:rPr>
              <a:t>и</a:t>
            </a:r>
            <a:r>
              <a:rPr sz="3100" b="1" spc="-9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мало л</a:t>
            </a:r>
            <a:r>
              <a:rPr sz="3100" b="1" spc="17" dirty="0">
                <a:latin typeface="Tahoma"/>
                <a:cs typeface="Tahoma"/>
              </a:rPr>
              <a:t>е</a:t>
            </a:r>
            <a:r>
              <a:rPr sz="3100" b="1" dirty="0">
                <a:latin typeface="Tahoma"/>
                <a:cs typeface="Tahoma"/>
              </a:rPr>
              <a:t>тают </a:t>
            </a:r>
            <a:r>
              <a:rPr sz="3100" b="1" spc="-17" dirty="0">
                <a:latin typeface="Tahoma"/>
                <a:cs typeface="Tahoma"/>
              </a:rPr>
              <a:t>к</a:t>
            </a:r>
            <a:r>
              <a:rPr sz="3100" b="1" dirty="0">
                <a:latin typeface="Tahoma"/>
                <a:cs typeface="Tahoma"/>
              </a:rPr>
              <a:t>ак</a:t>
            </a:r>
            <a:r>
              <a:rPr sz="3100" b="1" spc="-26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в</a:t>
            </a:r>
            <a:r>
              <a:rPr sz="3100" b="1" spc="-9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пре</a:t>
            </a:r>
            <a:r>
              <a:rPr sz="3100" b="1" spc="9" dirty="0">
                <a:latin typeface="Tahoma"/>
                <a:cs typeface="Tahoma"/>
              </a:rPr>
              <a:t>д</a:t>
            </a:r>
            <a:r>
              <a:rPr sz="3100" b="1" spc="-17" dirty="0">
                <a:latin typeface="Tahoma"/>
                <a:cs typeface="Tahoma"/>
              </a:rPr>
              <a:t>е</a:t>
            </a:r>
            <a:r>
              <a:rPr sz="3100" b="1" dirty="0">
                <a:latin typeface="Tahoma"/>
                <a:cs typeface="Tahoma"/>
              </a:rPr>
              <a:t>лах</a:t>
            </a:r>
            <a:r>
              <a:rPr sz="3100" b="1" spc="9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кл</a:t>
            </a:r>
            <a:r>
              <a:rPr sz="3100" b="1" spc="-26" dirty="0">
                <a:latin typeface="Tahoma"/>
                <a:cs typeface="Tahoma"/>
              </a:rPr>
              <a:t>е</a:t>
            </a:r>
            <a:r>
              <a:rPr sz="3100" b="1" dirty="0">
                <a:latin typeface="Tahoma"/>
                <a:cs typeface="Tahoma"/>
              </a:rPr>
              <a:t>т</a:t>
            </a:r>
            <a:r>
              <a:rPr sz="3100" b="1" spc="9" dirty="0">
                <a:latin typeface="Tahoma"/>
                <a:cs typeface="Tahoma"/>
              </a:rPr>
              <a:t>о</a:t>
            </a:r>
            <a:r>
              <a:rPr sz="3100" b="1" dirty="0">
                <a:latin typeface="Tahoma"/>
                <a:cs typeface="Tahoma"/>
              </a:rPr>
              <a:t>к</a:t>
            </a:r>
            <a:r>
              <a:rPr sz="3100" b="1" spc="-26" dirty="0">
                <a:latin typeface="Tahoma"/>
                <a:cs typeface="Tahoma"/>
              </a:rPr>
              <a:t> </a:t>
            </a:r>
            <a:r>
              <a:rPr sz="3100" b="1" spc="9" dirty="0">
                <a:latin typeface="Tahoma"/>
                <a:cs typeface="Tahoma"/>
              </a:rPr>
              <a:t>и</a:t>
            </a:r>
            <a:r>
              <a:rPr sz="3100" b="1" spc="-17" dirty="0">
                <a:latin typeface="Tahoma"/>
                <a:cs typeface="Tahoma"/>
              </a:rPr>
              <a:t>н</a:t>
            </a:r>
            <a:r>
              <a:rPr sz="3100" b="1" spc="9" dirty="0">
                <a:latin typeface="Tahoma"/>
                <a:cs typeface="Tahoma"/>
              </a:rPr>
              <a:t>с</a:t>
            </a:r>
            <a:r>
              <a:rPr sz="3100" b="1" spc="-17" dirty="0">
                <a:latin typeface="Tahoma"/>
                <a:cs typeface="Tahoma"/>
              </a:rPr>
              <a:t>е</a:t>
            </a:r>
            <a:r>
              <a:rPr sz="3100" b="1" dirty="0">
                <a:latin typeface="Tahoma"/>
                <a:cs typeface="Tahoma"/>
              </a:rPr>
              <a:t>кта</a:t>
            </a:r>
            <a:r>
              <a:rPr sz="3100" b="1" spc="9" dirty="0">
                <a:latin typeface="Tahoma"/>
                <a:cs typeface="Tahoma"/>
              </a:rPr>
              <a:t>ри</a:t>
            </a:r>
            <a:r>
              <a:rPr sz="3100" b="1" dirty="0">
                <a:latin typeface="Tahoma"/>
                <a:cs typeface="Tahoma"/>
              </a:rPr>
              <a:t>я, </a:t>
            </a:r>
            <a:endParaRPr lang="ru-RU" sz="3100" b="1" dirty="0" smtClean="0">
              <a:latin typeface="Tahoma"/>
              <a:cs typeface="Tahoma"/>
            </a:endParaRPr>
          </a:p>
          <a:p>
            <a:pPr marL="221846" marR="269930" indent="-7650" algn="ctr"/>
            <a:r>
              <a:rPr sz="3100" b="1" dirty="0" err="1" smtClean="0">
                <a:latin typeface="Tahoma"/>
                <a:cs typeface="Tahoma"/>
              </a:rPr>
              <a:t>так</a:t>
            </a:r>
            <a:r>
              <a:rPr sz="3100" b="1" spc="-17" dirty="0" smtClean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и</a:t>
            </a:r>
            <a:r>
              <a:rPr sz="3100" b="1" spc="-9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в</a:t>
            </a:r>
            <a:r>
              <a:rPr sz="3100" b="1" spc="-9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дикой</a:t>
            </a:r>
            <a:r>
              <a:rPr sz="3100" b="1" spc="-9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пр</a:t>
            </a:r>
            <a:r>
              <a:rPr sz="3100" b="1" spc="9" dirty="0">
                <a:latin typeface="Tahoma"/>
                <a:cs typeface="Tahoma"/>
              </a:rPr>
              <a:t>иро</a:t>
            </a:r>
            <a:r>
              <a:rPr sz="3100" b="1" spc="-52" dirty="0">
                <a:latin typeface="Tahoma"/>
                <a:cs typeface="Tahoma"/>
              </a:rPr>
              <a:t>д</a:t>
            </a:r>
            <a:r>
              <a:rPr sz="3100" b="1" spc="-17" dirty="0">
                <a:latin typeface="Tahoma"/>
                <a:cs typeface="Tahoma"/>
              </a:rPr>
              <a:t>е</a:t>
            </a:r>
            <a:r>
              <a:rPr sz="3100" b="1" dirty="0">
                <a:latin typeface="Tahoma"/>
                <a:cs typeface="Tahoma"/>
              </a:rPr>
              <a:t>.</a:t>
            </a:r>
            <a:endParaRPr sz="3100" dirty="0">
              <a:latin typeface="Tahoma"/>
              <a:cs typeface="Tahoma"/>
            </a:endParaRPr>
          </a:p>
          <a:p>
            <a:pPr marL="336593" marR="385769" algn="ctr"/>
            <a:r>
              <a:rPr sz="3100" b="1" dirty="0">
                <a:latin typeface="Tahoma"/>
                <a:cs typeface="Tahoma"/>
              </a:rPr>
              <a:t>К</a:t>
            </a:r>
            <a:r>
              <a:rPr sz="3100" b="1" spc="9" dirty="0">
                <a:latin typeface="Tahoma"/>
                <a:cs typeface="Tahoma"/>
              </a:rPr>
              <a:t>ро</a:t>
            </a:r>
            <a:r>
              <a:rPr sz="3100" b="1" dirty="0">
                <a:latin typeface="Tahoma"/>
                <a:cs typeface="Tahoma"/>
              </a:rPr>
              <a:t>ме</a:t>
            </a:r>
            <a:r>
              <a:rPr sz="3100" b="1" spc="-34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т</a:t>
            </a:r>
            <a:r>
              <a:rPr sz="3100" b="1" spc="9" dirty="0">
                <a:latin typeface="Tahoma"/>
                <a:cs typeface="Tahoma"/>
              </a:rPr>
              <a:t>о</a:t>
            </a:r>
            <a:r>
              <a:rPr sz="3100" b="1" dirty="0">
                <a:latin typeface="Tahoma"/>
                <a:cs typeface="Tahoma"/>
              </a:rPr>
              <a:t>г</a:t>
            </a:r>
            <a:r>
              <a:rPr sz="3100" b="1" spc="9" dirty="0">
                <a:latin typeface="Tahoma"/>
                <a:cs typeface="Tahoma"/>
              </a:rPr>
              <a:t>о</a:t>
            </a:r>
            <a:r>
              <a:rPr sz="3100" b="1" dirty="0">
                <a:latin typeface="Tahoma"/>
                <a:cs typeface="Tahoma"/>
              </a:rPr>
              <a:t>,</a:t>
            </a:r>
            <a:r>
              <a:rPr sz="3100" b="1" spc="-26" dirty="0">
                <a:latin typeface="Tahoma"/>
                <a:cs typeface="Tahoma"/>
              </a:rPr>
              <a:t> </a:t>
            </a:r>
            <a:r>
              <a:rPr sz="3100" b="1" spc="9" dirty="0">
                <a:latin typeface="Tahoma"/>
                <a:cs typeface="Tahoma"/>
              </a:rPr>
              <a:t>о</a:t>
            </a:r>
            <a:r>
              <a:rPr sz="3100" b="1" spc="-17" dirty="0">
                <a:latin typeface="Tahoma"/>
                <a:cs typeface="Tahoma"/>
              </a:rPr>
              <a:t>н</a:t>
            </a:r>
            <a:r>
              <a:rPr sz="3100" b="1" dirty="0">
                <a:latin typeface="Tahoma"/>
                <a:cs typeface="Tahoma"/>
              </a:rPr>
              <a:t>и</a:t>
            </a:r>
            <a:r>
              <a:rPr sz="3100" b="1" spc="-9" dirty="0">
                <a:latin typeface="Tahoma"/>
                <a:cs typeface="Tahoma"/>
              </a:rPr>
              <a:t> </a:t>
            </a:r>
            <a:r>
              <a:rPr sz="3100" b="1" spc="-17" dirty="0">
                <a:latin typeface="Tahoma"/>
                <a:cs typeface="Tahoma"/>
              </a:rPr>
              <a:t>н</a:t>
            </a:r>
            <a:r>
              <a:rPr sz="3100" b="1" dirty="0">
                <a:latin typeface="Tahoma"/>
                <a:cs typeface="Tahoma"/>
              </a:rPr>
              <a:t>е</a:t>
            </a:r>
            <a:r>
              <a:rPr sz="3100" b="1" spc="-34" dirty="0">
                <a:latin typeface="Tahoma"/>
                <a:cs typeface="Tahoma"/>
              </a:rPr>
              <a:t> </a:t>
            </a:r>
            <a:r>
              <a:rPr sz="3100" b="1" spc="17" dirty="0">
                <a:latin typeface="Tahoma"/>
                <a:cs typeface="Tahoma"/>
              </a:rPr>
              <a:t>к</a:t>
            </a:r>
            <a:r>
              <a:rPr sz="3100" b="1" dirty="0">
                <a:latin typeface="Tahoma"/>
                <a:cs typeface="Tahoma"/>
              </a:rPr>
              <a:t>у</a:t>
            </a:r>
            <a:r>
              <a:rPr sz="3100" b="1" spc="-17" dirty="0">
                <a:latin typeface="Tahoma"/>
                <a:cs typeface="Tahoma"/>
              </a:rPr>
              <a:t>с</a:t>
            </a:r>
            <a:r>
              <a:rPr sz="3100" b="1" dirty="0">
                <a:latin typeface="Tahoma"/>
                <a:cs typeface="Tahoma"/>
              </a:rPr>
              <a:t>ают</a:t>
            </a:r>
            <a:r>
              <a:rPr sz="3100" b="1" spc="-17" dirty="0">
                <a:latin typeface="Tahoma"/>
                <a:cs typeface="Tahoma"/>
              </a:rPr>
              <a:t>с</a:t>
            </a:r>
            <a:r>
              <a:rPr sz="3100" b="1" dirty="0">
                <a:latin typeface="Tahoma"/>
                <a:cs typeface="Tahoma"/>
              </a:rPr>
              <a:t>я,</a:t>
            </a:r>
            <a:r>
              <a:rPr sz="3100" b="1" spc="-17" dirty="0">
                <a:latin typeface="Tahoma"/>
                <a:cs typeface="Tahoma"/>
              </a:rPr>
              <a:t> </a:t>
            </a:r>
            <a:r>
              <a:rPr sz="3100" b="1" spc="43" dirty="0">
                <a:latin typeface="Tahoma"/>
                <a:cs typeface="Tahoma"/>
              </a:rPr>
              <a:t>т</a:t>
            </a:r>
            <a:r>
              <a:rPr sz="3100" b="1" dirty="0">
                <a:latin typeface="Tahoma"/>
                <a:cs typeface="Tahoma"/>
              </a:rPr>
              <a:t>ак</a:t>
            </a:r>
            <a:r>
              <a:rPr sz="3100" b="1" spc="-26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к</a:t>
            </a:r>
            <a:r>
              <a:rPr sz="3100" b="1" spc="17" dirty="0">
                <a:latin typeface="Tahoma"/>
                <a:cs typeface="Tahoma"/>
              </a:rPr>
              <a:t>а</a:t>
            </a:r>
            <a:r>
              <a:rPr sz="3100" b="1" dirty="0">
                <a:latin typeface="Tahoma"/>
                <a:cs typeface="Tahoma"/>
              </a:rPr>
              <a:t>к</a:t>
            </a:r>
            <a:r>
              <a:rPr sz="3100" b="1" spc="-26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у</a:t>
            </a:r>
            <a:r>
              <a:rPr sz="3100" b="1" spc="17" dirty="0">
                <a:latin typeface="Tahoma"/>
                <a:cs typeface="Tahoma"/>
              </a:rPr>
              <a:t> </a:t>
            </a:r>
            <a:r>
              <a:rPr sz="3100" b="1" spc="-17" dirty="0">
                <a:latin typeface="Tahoma"/>
                <a:cs typeface="Tahoma"/>
              </a:rPr>
              <a:t>н</a:t>
            </a:r>
            <a:r>
              <a:rPr sz="3100" b="1" spc="9" dirty="0">
                <a:latin typeface="Tahoma"/>
                <a:cs typeface="Tahoma"/>
              </a:rPr>
              <a:t>и</a:t>
            </a:r>
            <a:r>
              <a:rPr sz="3100" b="1" dirty="0">
                <a:latin typeface="Tahoma"/>
                <a:cs typeface="Tahoma"/>
              </a:rPr>
              <a:t>х</a:t>
            </a:r>
            <a:r>
              <a:rPr sz="3100" b="1" spc="-26" dirty="0">
                <a:latin typeface="Tahoma"/>
                <a:cs typeface="Tahoma"/>
              </a:rPr>
              <a:t> </a:t>
            </a:r>
            <a:r>
              <a:rPr sz="3100" b="1" spc="-17" dirty="0">
                <a:latin typeface="Tahoma"/>
                <a:cs typeface="Tahoma"/>
              </a:rPr>
              <a:t>с</a:t>
            </a:r>
            <a:r>
              <a:rPr sz="3100" b="1" dirty="0">
                <a:latin typeface="Tahoma"/>
                <a:cs typeface="Tahoma"/>
              </a:rPr>
              <a:t>ла</a:t>
            </a:r>
            <a:r>
              <a:rPr sz="3100" b="1" spc="17" dirty="0">
                <a:latin typeface="Tahoma"/>
                <a:cs typeface="Tahoma"/>
              </a:rPr>
              <a:t>б</a:t>
            </a:r>
            <a:r>
              <a:rPr sz="3100" b="1" dirty="0">
                <a:latin typeface="Tahoma"/>
                <a:cs typeface="Tahoma"/>
              </a:rPr>
              <a:t>о </a:t>
            </a:r>
            <a:r>
              <a:rPr sz="3100" b="1" spc="9" dirty="0">
                <a:latin typeface="Tahoma"/>
                <a:cs typeface="Tahoma"/>
              </a:rPr>
              <a:t>р</a:t>
            </a:r>
            <a:r>
              <a:rPr sz="3100" b="1" dirty="0">
                <a:latin typeface="Tahoma"/>
                <a:cs typeface="Tahoma"/>
              </a:rPr>
              <a:t>азв</a:t>
            </a:r>
            <a:r>
              <a:rPr sz="3100" b="1" spc="9" dirty="0">
                <a:latin typeface="Tahoma"/>
                <a:cs typeface="Tahoma"/>
              </a:rPr>
              <a:t>и</a:t>
            </a:r>
            <a:r>
              <a:rPr sz="3100" b="1" dirty="0">
                <a:latin typeface="Tahoma"/>
                <a:cs typeface="Tahoma"/>
              </a:rPr>
              <a:t>т </a:t>
            </a:r>
            <a:r>
              <a:rPr sz="3100" b="1" spc="-26" dirty="0">
                <a:latin typeface="Tahoma"/>
                <a:cs typeface="Tahoma"/>
              </a:rPr>
              <a:t>ч</a:t>
            </a:r>
            <a:r>
              <a:rPr sz="3100" b="1" spc="-17" dirty="0">
                <a:latin typeface="Tahoma"/>
                <a:cs typeface="Tahoma"/>
              </a:rPr>
              <a:t>е</a:t>
            </a:r>
            <a:r>
              <a:rPr sz="3100" b="1" dirty="0">
                <a:latin typeface="Tahoma"/>
                <a:cs typeface="Tahoma"/>
              </a:rPr>
              <a:t>лю</a:t>
            </a:r>
            <a:r>
              <a:rPr sz="3100" b="1" spc="17" dirty="0">
                <a:latin typeface="Tahoma"/>
                <a:cs typeface="Tahoma"/>
              </a:rPr>
              <a:t>с</a:t>
            </a:r>
            <a:r>
              <a:rPr sz="3100" b="1" dirty="0">
                <a:latin typeface="Tahoma"/>
                <a:cs typeface="Tahoma"/>
              </a:rPr>
              <a:t>т</a:t>
            </a:r>
            <a:r>
              <a:rPr sz="3100" b="1" spc="-17" dirty="0">
                <a:latin typeface="Tahoma"/>
                <a:cs typeface="Tahoma"/>
              </a:rPr>
              <a:t>н</a:t>
            </a:r>
            <a:r>
              <a:rPr sz="3100" b="1" spc="9" dirty="0">
                <a:latin typeface="Tahoma"/>
                <a:cs typeface="Tahoma"/>
              </a:rPr>
              <a:t>о</a:t>
            </a:r>
            <a:r>
              <a:rPr sz="3100" b="1" dirty="0">
                <a:latin typeface="Tahoma"/>
                <a:cs typeface="Tahoma"/>
              </a:rPr>
              <a:t>й</a:t>
            </a:r>
            <a:r>
              <a:rPr sz="3100" b="1" spc="-9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аппарат и </a:t>
            </a:r>
            <a:r>
              <a:rPr sz="3100" b="1" spc="-26" dirty="0">
                <a:latin typeface="Tahoma"/>
                <a:cs typeface="Tahoma"/>
              </a:rPr>
              <a:t>н</a:t>
            </a:r>
            <a:r>
              <a:rPr sz="3100" b="1" dirty="0">
                <a:latin typeface="Tahoma"/>
                <a:cs typeface="Tahoma"/>
              </a:rPr>
              <a:t>е п</a:t>
            </a:r>
            <a:r>
              <a:rPr sz="3100" b="1" spc="9" dirty="0">
                <a:latin typeface="Tahoma"/>
                <a:cs typeface="Tahoma"/>
              </a:rPr>
              <a:t>о</a:t>
            </a:r>
            <a:r>
              <a:rPr sz="3100" b="1" dirty="0">
                <a:latin typeface="Tahoma"/>
                <a:cs typeface="Tahoma"/>
              </a:rPr>
              <a:t>т</a:t>
            </a:r>
            <a:r>
              <a:rPr sz="3100" b="1" spc="9" dirty="0">
                <a:latin typeface="Tahoma"/>
                <a:cs typeface="Tahoma"/>
              </a:rPr>
              <a:t>р</a:t>
            </a:r>
            <a:r>
              <a:rPr sz="3100" b="1" spc="-17" dirty="0">
                <a:latin typeface="Tahoma"/>
                <a:cs typeface="Tahoma"/>
              </a:rPr>
              <a:t>е</a:t>
            </a:r>
            <a:r>
              <a:rPr sz="3100" b="1" spc="9" dirty="0">
                <a:latin typeface="Tahoma"/>
                <a:cs typeface="Tahoma"/>
              </a:rPr>
              <a:t>б</a:t>
            </a:r>
            <a:r>
              <a:rPr sz="3100" b="1" dirty="0">
                <a:latin typeface="Tahoma"/>
                <a:cs typeface="Tahoma"/>
              </a:rPr>
              <a:t>л</a:t>
            </a:r>
            <a:r>
              <a:rPr sz="3100" b="1" spc="9" dirty="0">
                <a:latin typeface="Tahoma"/>
                <a:cs typeface="Tahoma"/>
              </a:rPr>
              <a:t>я</a:t>
            </a:r>
            <a:r>
              <a:rPr sz="3100" b="1" dirty="0">
                <a:latin typeface="Tahoma"/>
                <a:cs typeface="Tahoma"/>
              </a:rPr>
              <a:t>ют</a:t>
            </a:r>
            <a:r>
              <a:rPr sz="3100" b="1" spc="-17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пищу</a:t>
            </a:r>
            <a:r>
              <a:rPr sz="3100" b="1" spc="-9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п</a:t>
            </a:r>
            <a:r>
              <a:rPr sz="3100" b="1" spc="-26" dirty="0">
                <a:latin typeface="Tahoma"/>
                <a:cs typeface="Tahoma"/>
              </a:rPr>
              <a:t>о</a:t>
            </a:r>
            <a:r>
              <a:rPr sz="3100" b="1" spc="-17" dirty="0">
                <a:latin typeface="Tahoma"/>
                <a:cs typeface="Tahoma"/>
              </a:rPr>
              <a:t>с</a:t>
            </a:r>
            <a:r>
              <a:rPr sz="3100" b="1" dirty="0">
                <a:latin typeface="Tahoma"/>
                <a:cs typeface="Tahoma"/>
              </a:rPr>
              <a:t>ле</a:t>
            </a:r>
            <a:r>
              <a:rPr sz="3100" b="1" spc="-26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вылупле</a:t>
            </a:r>
            <a:r>
              <a:rPr sz="3100" b="1" spc="-26" dirty="0">
                <a:latin typeface="Tahoma"/>
                <a:cs typeface="Tahoma"/>
              </a:rPr>
              <a:t>н</a:t>
            </a:r>
            <a:r>
              <a:rPr sz="3100" b="1" spc="9" dirty="0">
                <a:latin typeface="Tahoma"/>
                <a:cs typeface="Tahoma"/>
              </a:rPr>
              <a:t>и</a:t>
            </a:r>
            <a:r>
              <a:rPr sz="3100" b="1" dirty="0">
                <a:latin typeface="Tahoma"/>
                <a:cs typeface="Tahoma"/>
              </a:rPr>
              <a:t>я из</a:t>
            </a:r>
            <a:r>
              <a:rPr sz="3100" b="1" spc="17" dirty="0">
                <a:latin typeface="Tahoma"/>
                <a:cs typeface="Tahoma"/>
              </a:rPr>
              <a:t> к</a:t>
            </a:r>
            <a:r>
              <a:rPr sz="3100" b="1" dirty="0">
                <a:latin typeface="Tahoma"/>
                <a:cs typeface="Tahoma"/>
              </a:rPr>
              <a:t>ук</a:t>
            </a:r>
            <a:r>
              <a:rPr sz="3100" b="1" spc="9" dirty="0">
                <a:latin typeface="Tahoma"/>
                <a:cs typeface="Tahoma"/>
              </a:rPr>
              <a:t>о</a:t>
            </a:r>
            <a:r>
              <a:rPr sz="3100" b="1" dirty="0">
                <a:latin typeface="Tahoma"/>
                <a:cs typeface="Tahoma"/>
              </a:rPr>
              <a:t>лки.</a:t>
            </a:r>
            <a:endParaRPr sz="3100" dirty="0">
              <a:latin typeface="Tahoma"/>
              <a:cs typeface="Tahoma"/>
            </a:endParaRPr>
          </a:p>
          <a:p>
            <a:pPr marL="21857" marR="68849" algn="ctr"/>
            <a:r>
              <a:rPr sz="3100" b="1" dirty="0">
                <a:latin typeface="Tahoma"/>
                <a:cs typeface="Tahoma"/>
              </a:rPr>
              <a:t>Вз</a:t>
            </a:r>
            <a:r>
              <a:rPr sz="3100" b="1" spc="9" dirty="0">
                <a:latin typeface="Tahoma"/>
                <a:cs typeface="Tahoma"/>
              </a:rPr>
              <a:t>ро</a:t>
            </a:r>
            <a:r>
              <a:rPr sz="3100" b="1" spc="-17" dirty="0">
                <a:latin typeface="Tahoma"/>
                <a:cs typeface="Tahoma"/>
              </a:rPr>
              <a:t>с</a:t>
            </a:r>
            <a:r>
              <a:rPr sz="3100" b="1" dirty="0">
                <a:latin typeface="Tahoma"/>
                <a:cs typeface="Tahoma"/>
              </a:rPr>
              <a:t>лые</a:t>
            </a:r>
            <a:r>
              <a:rPr sz="3100" b="1" spc="-26" dirty="0">
                <a:latin typeface="Tahoma"/>
                <a:cs typeface="Tahoma"/>
              </a:rPr>
              <a:t> </a:t>
            </a:r>
            <a:r>
              <a:rPr sz="3100" b="1" spc="-17" dirty="0">
                <a:latin typeface="Tahoma"/>
                <a:cs typeface="Tahoma"/>
              </a:rPr>
              <a:t>н</a:t>
            </a:r>
            <a:r>
              <a:rPr sz="3100" b="1" dirty="0">
                <a:latin typeface="Tahoma"/>
                <a:cs typeface="Tahoma"/>
              </a:rPr>
              <a:t>а</a:t>
            </a:r>
            <a:r>
              <a:rPr sz="3100" b="1" spc="17" dirty="0">
                <a:latin typeface="Tahoma"/>
                <a:cs typeface="Tahoma"/>
              </a:rPr>
              <a:t>с</a:t>
            </a:r>
            <a:r>
              <a:rPr sz="3100" b="1" spc="-17" dirty="0">
                <a:latin typeface="Tahoma"/>
                <a:cs typeface="Tahoma"/>
              </a:rPr>
              <a:t>е</a:t>
            </a:r>
            <a:r>
              <a:rPr sz="3100" b="1" dirty="0">
                <a:latin typeface="Tahoma"/>
                <a:cs typeface="Tahoma"/>
              </a:rPr>
              <a:t>комые</a:t>
            </a:r>
            <a:r>
              <a:rPr sz="3100" b="1" spc="26" dirty="0">
                <a:latin typeface="Tahoma"/>
                <a:cs typeface="Tahoma"/>
              </a:rPr>
              <a:t> </a:t>
            </a:r>
            <a:r>
              <a:rPr sz="3100" b="1" spc="-17" dirty="0">
                <a:latin typeface="Tahoma"/>
                <a:cs typeface="Tahoma"/>
              </a:rPr>
              <a:t>«</a:t>
            </a:r>
            <a:r>
              <a:rPr sz="3100" b="1" spc="9" dirty="0">
                <a:latin typeface="Tahoma"/>
                <a:cs typeface="Tahoma"/>
              </a:rPr>
              <a:t>ч</a:t>
            </a:r>
            <a:r>
              <a:rPr sz="3100" b="1" spc="-17" dirty="0">
                <a:latin typeface="Tahoma"/>
                <a:cs typeface="Tahoma"/>
              </a:rPr>
              <a:t>е</a:t>
            </a:r>
            <a:r>
              <a:rPr sz="3100" b="1" spc="9" dirty="0">
                <a:latin typeface="Tahoma"/>
                <a:cs typeface="Tahoma"/>
              </a:rPr>
              <a:t>р</a:t>
            </a:r>
            <a:r>
              <a:rPr sz="3100" b="1" spc="-17" dirty="0">
                <a:latin typeface="Tahoma"/>
                <a:cs typeface="Tahoma"/>
              </a:rPr>
              <a:t>н</a:t>
            </a:r>
            <a:r>
              <a:rPr sz="3100" b="1" spc="9" dirty="0">
                <a:latin typeface="Tahoma"/>
                <a:cs typeface="Tahoma"/>
              </a:rPr>
              <a:t>о</a:t>
            </a:r>
            <a:r>
              <a:rPr sz="3100" b="1" dirty="0">
                <a:latin typeface="Tahoma"/>
                <a:cs typeface="Tahoma"/>
              </a:rPr>
              <a:t>й</a:t>
            </a:r>
            <a:r>
              <a:rPr sz="3100" b="1" spc="-9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л</a:t>
            </a:r>
            <a:r>
              <a:rPr sz="3100" b="1" spc="9" dirty="0">
                <a:latin typeface="Tahoma"/>
                <a:cs typeface="Tahoma"/>
              </a:rPr>
              <a:t>ь</a:t>
            </a:r>
            <a:r>
              <a:rPr sz="3100" b="1" dirty="0">
                <a:latin typeface="Tahoma"/>
                <a:cs typeface="Tahoma"/>
              </a:rPr>
              <a:t>в</a:t>
            </a:r>
            <a:r>
              <a:rPr sz="3100" b="1" spc="9" dirty="0">
                <a:latin typeface="Tahoma"/>
                <a:cs typeface="Tahoma"/>
              </a:rPr>
              <a:t>и</a:t>
            </a:r>
            <a:r>
              <a:rPr sz="3100" b="1" spc="-17" dirty="0">
                <a:latin typeface="Tahoma"/>
                <a:cs typeface="Tahoma"/>
              </a:rPr>
              <a:t>н</a:t>
            </a:r>
            <a:r>
              <a:rPr sz="3100" b="1" dirty="0">
                <a:latin typeface="Tahoma"/>
                <a:cs typeface="Tahoma"/>
              </a:rPr>
              <a:t>к</a:t>
            </a:r>
            <a:r>
              <a:rPr sz="3100" b="1" spc="26" dirty="0">
                <a:latin typeface="Tahoma"/>
                <a:cs typeface="Tahoma"/>
              </a:rPr>
              <a:t>и</a:t>
            </a:r>
            <a:r>
              <a:rPr sz="3100" b="1" dirty="0">
                <a:latin typeface="Tahoma"/>
                <a:cs typeface="Tahoma"/>
              </a:rPr>
              <a:t>»</a:t>
            </a:r>
            <a:r>
              <a:rPr sz="3100" b="1" spc="-26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ж</a:t>
            </a:r>
            <a:r>
              <a:rPr sz="3100" b="1" spc="9" dirty="0">
                <a:latin typeface="Tahoma"/>
                <a:cs typeface="Tahoma"/>
              </a:rPr>
              <a:t>и</a:t>
            </a:r>
            <a:r>
              <a:rPr sz="3100" b="1" dirty="0">
                <a:latin typeface="Tahoma"/>
                <a:cs typeface="Tahoma"/>
              </a:rPr>
              <a:t>вут т</a:t>
            </a:r>
            <a:r>
              <a:rPr sz="3100" b="1" spc="9" dirty="0">
                <a:latin typeface="Tahoma"/>
                <a:cs typeface="Tahoma"/>
              </a:rPr>
              <a:t>о</a:t>
            </a:r>
            <a:r>
              <a:rPr sz="3100" b="1" spc="-34" dirty="0">
                <a:latin typeface="Tahoma"/>
                <a:cs typeface="Tahoma"/>
              </a:rPr>
              <a:t>л</a:t>
            </a:r>
            <a:r>
              <a:rPr sz="3100" b="1" dirty="0">
                <a:latin typeface="Tahoma"/>
                <a:cs typeface="Tahoma"/>
              </a:rPr>
              <a:t>ько 8-9</a:t>
            </a:r>
            <a:r>
              <a:rPr sz="3100" b="1" spc="-26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д</a:t>
            </a:r>
            <a:r>
              <a:rPr sz="3100" b="1" spc="-26" dirty="0">
                <a:latin typeface="Tahoma"/>
                <a:cs typeface="Tahoma"/>
              </a:rPr>
              <a:t>н</a:t>
            </a:r>
            <a:r>
              <a:rPr sz="3100" b="1" spc="-17" dirty="0">
                <a:latin typeface="Tahoma"/>
                <a:cs typeface="Tahoma"/>
              </a:rPr>
              <a:t>е</a:t>
            </a:r>
            <a:r>
              <a:rPr sz="3100" b="1" spc="43" dirty="0">
                <a:latin typeface="Tahoma"/>
                <a:cs typeface="Tahoma"/>
              </a:rPr>
              <a:t>й</a:t>
            </a:r>
            <a:r>
              <a:rPr sz="3100" b="1" dirty="0">
                <a:latin typeface="Tahoma"/>
                <a:cs typeface="Tahoma"/>
              </a:rPr>
              <a:t>,</a:t>
            </a:r>
            <a:r>
              <a:rPr sz="3100" b="1" spc="-26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п</a:t>
            </a:r>
            <a:r>
              <a:rPr sz="3100" b="1" spc="9" dirty="0">
                <a:latin typeface="Tahoma"/>
                <a:cs typeface="Tahoma"/>
              </a:rPr>
              <a:t>о</a:t>
            </a:r>
            <a:r>
              <a:rPr sz="3100" b="1" dirty="0">
                <a:latin typeface="Tahoma"/>
                <a:cs typeface="Tahoma"/>
              </a:rPr>
              <a:t>т</a:t>
            </a:r>
            <a:r>
              <a:rPr sz="3100" b="1" spc="9" dirty="0">
                <a:latin typeface="Tahoma"/>
                <a:cs typeface="Tahoma"/>
              </a:rPr>
              <a:t>р</a:t>
            </a:r>
            <a:r>
              <a:rPr sz="3100" b="1" spc="-17" dirty="0">
                <a:latin typeface="Tahoma"/>
                <a:cs typeface="Tahoma"/>
              </a:rPr>
              <a:t>е</a:t>
            </a:r>
            <a:r>
              <a:rPr sz="3100" b="1" spc="9" dirty="0">
                <a:latin typeface="Tahoma"/>
                <a:cs typeface="Tahoma"/>
              </a:rPr>
              <a:t>б</a:t>
            </a:r>
            <a:r>
              <a:rPr sz="3100" b="1" dirty="0">
                <a:latin typeface="Tahoma"/>
                <a:cs typeface="Tahoma"/>
              </a:rPr>
              <a:t>л</a:t>
            </a:r>
            <a:r>
              <a:rPr sz="3100" b="1" spc="9" dirty="0">
                <a:latin typeface="Tahoma"/>
                <a:cs typeface="Tahoma"/>
              </a:rPr>
              <a:t>я</a:t>
            </a:r>
            <a:r>
              <a:rPr sz="3100" b="1" dirty="0">
                <a:latin typeface="Tahoma"/>
                <a:cs typeface="Tahoma"/>
              </a:rPr>
              <a:t>ют</a:t>
            </a:r>
            <a:r>
              <a:rPr sz="3100" b="1" spc="-17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т</a:t>
            </a:r>
            <a:r>
              <a:rPr sz="3100" b="1" spc="9" dirty="0">
                <a:latin typeface="Tahoma"/>
                <a:cs typeface="Tahoma"/>
              </a:rPr>
              <a:t>о</a:t>
            </a:r>
            <a:r>
              <a:rPr sz="3100" b="1" dirty="0">
                <a:latin typeface="Tahoma"/>
                <a:cs typeface="Tahoma"/>
              </a:rPr>
              <a:t>л</a:t>
            </a:r>
            <a:r>
              <a:rPr sz="3100" b="1" spc="9" dirty="0">
                <a:latin typeface="Tahoma"/>
                <a:cs typeface="Tahoma"/>
              </a:rPr>
              <a:t>ь</a:t>
            </a:r>
            <a:r>
              <a:rPr sz="3100" b="1" spc="-52" dirty="0">
                <a:latin typeface="Tahoma"/>
                <a:cs typeface="Tahoma"/>
              </a:rPr>
              <a:t>к</a:t>
            </a:r>
            <a:r>
              <a:rPr sz="3100" b="1" dirty="0">
                <a:latin typeface="Tahoma"/>
                <a:cs typeface="Tahoma"/>
              </a:rPr>
              <a:t>о в</a:t>
            </a:r>
            <a:r>
              <a:rPr sz="3100" b="1" spc="9" dirty="0">
                <a:latin typeface="Tahoma"/>
                <a:cs typeface="Tahoma"/>
              </a:rPr>
              <a:t>о</a:t>
            </a:r>
            <a:r>
              <a:rPr sz="3100" b="1" dirty="0">
                <a:latin typeface="Tahoma"/>
                <a:cs typeface="Tahoma"/>
              </a:rPr>
              <a:t>ду,</a:t>
            </a:r>
            <a:r>
              <a:rPr sz="3100" b="1" spc="-26" dirty="0">
                <a:latin typeface="Tahoma"/>
                <a:cs typeface="Tahoma"/>
              </a:rPr>
              <a:t> </a:t>
            </a:r>
            <a:r>
              <a:rPr sz="3100" b="1" spc="9" dirty="0">
                <a:latin typeface="Tahoma"/>
                <a:cs typeface="Tahoma"/>
              </a:rPr>
              <a:t>и</a:t>
            </a:r>
            <a:r>
              <a:rPr sz="3100" b="1" spc="-17" dirty="0">
                <a:latin typeface="Tahoma"/>
                <a:cs typeface="Tahoma"/>
              </a:rPr>
              <a:t>с</a:t>
            </a:r>
            <a:r>
              <a:rPr sz="3100" b="1" dirty="0">
                <a:latin typeface="Tahoma"/>
                <a:cs typeface="Tahoma"/>
              </a:rPr>
              <a:t>п</a:t>
            </a:r>
            <a:r>
              <a:rPr sz="3100" b="1" spc="9" dirty="0">
                <a:latin typeface="Tahoma"/>
                <a:cs typeface="Tahoma"/>
              </a:rPr>
              <a:t>о</a:t>
            </a:r>
            <a:r>
              <a:rPr sz="3100" b="1" dirty="0">
                <a:latin typeface="Tahoma"/>
                <a:cs typeface="Tahoma"/>
              </a:rPr>
              <a:t>л</a:t>
            </a:r>
            <a:r>
              <a:rPr sz="3100" b="1" spc="9" dirty="0">
                <a:latin typeface="Tahoma"/>
                <a:cs typeface="Tahoma"/>
              </a:rPr>
              <a:t>ь</a:t>
            </a:r>
            <a:r>
              <a:rPr sz="3100" b="1" dirty="0">
                <a:latin typeface="Tahoma"/>
                <a:cs typeface="Tahoma"/>
              </a:rPr>
              <a:t>зуя,</a:t>
            </a:r>
            <a:r>
              <a:rPr sz="3100" b="1" spc="-17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в</a:t>
            </a:r>
            <a:r>
              <a:rPr sz="3100" b="1" spc="-9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ка</a:t>
            </a:r>
            <a:r>
              <a:rPr sz="3100" b="1" spc="-26" dirty="0">
                <a:latin typeface="Tahoma"/>
                <a:cs typeface="Tahoma"/>
              </a:rPr>
              <a:t>ч</a:t>
            </a:r>
            <a:r>
              <a:rPr sz="3100" b="1" spc="-17" dirty="0">
                <a:latin typeface="Tahoma"/>
                <a:cs typeface="Tahoma"/>
              </a:rPr>
              <a:t>ес</a:t>
            </a:r>
            <a:r>
              <a:rPr sz="3100" b="1" dirty="0">
                <a:latin typeface="Tahoma"/>
                <a:cs typeface="Tahoma"/>
              </a:rPr>
              <a:t>т</a:t>
            </a:r>
            <a:r>
              <a:rPr sz="3100" b="1" spc="9" dirty="0">
                <a:latin typeface="Tahoma"/>
                <a:cs typeface="Tahoma"/>
              </a:rPr>
              <a:t>в</a:t>
            </a:r>
            <a:r>
              <a:rPr sz="3100" b="1" dirty="0">
                <a:latin typeface="Tahoma"/>
                <a:cs typeface="Tahoma"/>
              </a:rPr>
              <a:t>е </a:t>
            </a:r>
            <a:r>
              <a:rPr sz="3100" b="1" spc="9" dirty="0">
                <a:latin typeface="Tahoma"/>
                <a:cs typeface="Tahoma"/>
              </a:rPr>
              <a:t>и</a:t>
            </a:r>
            <a:r>
              <a:rPr sz="3100" b="1" spc="-17" dirty="0">
                <a:latin typeface="Tahoma"/>
                <a:cs typeface="Tahoma"/>
              </a:rPr>
              <a:t>с</a:t>
            </a:r>
            <a:r>
              <a:rPr sz="3100" b="1" dirty="0">
                <a:latin typeface="Tahoma"/>
                <a:cs typeface="Tahoma"/>
              </a:rPr>
              <a:t>т</a:t>
            </a:r>
            <a:r>
              <a:rPr sz="3100" b="1" spc="9" dirty="0">
                <a:latin typeface="Tahoma"/>
                <a:cs typeface="Tahoma"/>
              </a:rPr>
              <a:t>о</a:t>
            </a:r>
            <a:r>
              <a:rPr sz="3100" b="1" spc="-17" dirty="0">
                <a:latin typeface="Tahoma"/>
                <a:cs typeface="Tahoma"/>
              </a:rPr>
              <a:t>чн</a:t>
            </a:r>
            <a:r>
              <a:rPr sz="3100" b="1" spc="9" dirty="0">
                <a:latin typeface="Tahoma"/>
                <a:cs typeface="Tahoma"/>
              </a:rPr>
              <a:t>и</a:t>
            </a:r>
            <a:r>
              <a:rPr sz="3100" b="1" dirty="0">
                <a:latin typeface="Tahoma"/>
                <a:cs typeface="Tahoma"/>
              </a:rPr>
              <a:t>ка</a:t>
            </a:r>
            <a:r>
              <a:rPr sz="3100" b="1" spc="-26" dirty="0">
                <a:latin typeface="Tahoma"/>
                <a:cs typeface="Tahoma"/>
              </a:rPr>
              <a:t> </a:t>
            </a:r>
            <a:r>
              <a:rPr sz="3100" b="1" spc="34" dirty="0">
                <a:latin typeface="Tahoma"/>
                <a:cs typeface="Tahoma"/>
              </a:rPr>
              <a:t>э</a:t>
            </a:r>
            <a:r>
              <a:rPr sz="3100" b="1" spc="-17" dirty="0">
                <a:latin typeface="Tahoma"/>
                <a:cs typeface="Tahoma"/>
              </a:rPr>
              <a:t>н</a:t>
            </a:r>
            <a:r>
              <a:rPr sz="3100" b="1" spc="9" dirty="0">
                <a:latin typeface="Tahoma"/>
                <a:cs typeface="Tahoma"/>
              </a:rPr>
              <a:t>ер</a:t>
            </a:r>
            <a:r>
              <a:rPr sz="3100" b="1" dirty="0">
                <a:latin typeface="Tahoma"/>
                <a:cs typeface="Tahoma"/>
              </a:rPr>
              <a:t>г</a:t>
            </a:r>
            <a:r>
              <a:rPr sz="3100" b="1" spc="9" dirty="0">
                <a:latin typeface="Tahoma"/>
                <a:cs typeface="Tahoma"/>
              </a:rPr>
              <a:t>и</a:t>
            </a:r>
            <a:r>
              <a:rPr sz="3100" b="1" dirty="0">
                <a:latin typeface="Tahoma"/>
                <a:cs typeface="Tahoma"/>
              </a:rPr>
              <a:t>и</a:t>
            </a:r>
            <a:r>
              <a:rPr sz="3100" b="1" spc="-9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для</a:t>
            </a:r>
            <a:r>
              <a:rPr sz="3100" b="1" spc="-17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ж</a:t>
            </a:r>
            <a:r>
              <a:rPr sz="3100" b="1" spc="9" dirty="0">
                <a:latin typeface="Tahoma"/>
                <a:cs typeface="Tahoma"/>
              </a:rPr>
              <a:t>и</a:t>
            </a:r>
            <a:r>
              <a:rPr sz="3100" b="1" dirty="0">
                <a:latin typeface="Tahoma"/>
                <a:cs typeface="Tahoma"/>
              </a:rPr>
              <a:t>з</a:t>
            </a:r>
            <a:r>
              <a:rPr sz="3100" b="1" spc="-26" dirty="0">
                <a:latin typeface="Tahoma"/>
                <a:cs typeface="Tahoma"/>
              </a:rPr>
              <a:t>н</a:t>
            </a:r>
            <a:r>
              <a:rPr sz="3100" b="1" spc="-17" dirty="0">
                <a:latin typeface="Tahoma"/>
                <a:cs typeface="Tahoma"/>
              </a:rPr>
              <a:t>е</a:t>
            </a:r>
            <a:r>
              <a:rPr sz="3100" b="1" dirty="0">
                <a:latin typeface="Tahoma"/>
                <a:cs typeface="Tahoma"/>
              </a:rPr>
              <a:t>д</a:t>
            </a:r>
            <a:r>
              <a:rPr sz="3100" b="1" spc="-26" dirty="0">
                <a:latin typeface="Tahoma"/>
                <a:cs typeface="Tahoma"/>
              </a:rPr>
              <a:t>е</a:t>
            </a:r>
            <a:r>
              <a:rPr sz="3100" b="1" dirty="0">
                <a:latin typeface="Tahoma"/>
                <a:cs typeface="Tahoma"/>
              </a:rPr>
              <a:t>ят</a:t>
            </a:r>
            <a:r>
              <a:rPr sz="3100" b="1" spc="9" dirty="0">
                <a:latin typeface="Tahoma"/>
                <a:cs typeface="Tahoma"/>
              </a:rPr>
              <a:t>е</a:t>
            </a:r>
            <a:r>
              <a:rPr sz="3100" b="1" dirty="0">
                <a:latin typeface="Tahoma"/>
                <a:cs typeface="Tahoma"/>
              </a:rPr>
              <a:t>л</a:t>
            </a:r>
            <a:r>
              <a:rPr sz="3100" b="1" spc="9" dirty="0">
                <a:latin typeface="Tahoma"/>
                <a:cs typeface="Tahoma"/>
              </a:rPr>
              <a:t>ь</a:t>
            </a:r>
            <a:r>
              <a:rPr sz="3100" b="1" spc="-17" dirty="0">
                <a:latin typeface="Tahoma"/>
                <a:cs typeface="Tahoma"/>
              </a:rPr>
              <a:t>н</a:t>
            </a:r>
            <a:r>
              <a:rPr sz="3100" b="1" spc="9" dirty="0">
                <a:latin typeface="Tahoma"/>
                <a:cs typeface="Tahoma"/>
              </a:rPr>
              <a:t>о</a:t>
            </a:r>
            <a:r>
              <a:rPr sz="3100" b="1" spc="-17" dirty="0">
                <a:latin typeface="Tahoma"/>
                <a:cs typeface="Tahoma"/>
              </a:rPr>
              <a:t>с</a:t>
            </a:r>
            <a:r>
              <a:rPr sz="3100" b="1" dirty="0">
                <a:latin typeface="Tahoma"/>
                <a:cs typeface="Tahoma"/>
              </a:rPr>
              <a:t>т</a:t>
            </a:r>
            <a:r>
              <a:rPr sz="3100" b="1" spc="9" dirty="0">
                <a:latin typeface="Tahoma"/>
                <a:cs typeface="Tahoma"/>
              </a:rPr>
              <a:t>и</a:t>
            </a:r>
            <a:r>
              <a:rPr sz="3100" b="1" dirty="0">
                <a:latin typeface="Tahoma"/>
                <a:cs typeface="Tahoma"/>
              </a:rPr>
              <a:t>, </a:t>
            </a:r>
            <a:r>
              <a:rPr sz="3100" b="1" spc="-17" dirty="0">
                <a:latin typeface="Tahoma"/>
                <a:cs typeface="Tahoma"/>
              </a:rPr>
              <a:t>н</a:t>
            </a:r>
            <a:r>
              <a:rPr sz="3100" b="1" dirty="0">
                <a:latin typeface="Tahoma"/>
                <a:cs typeface="Tahoma"/>
              </a:rPr>
              <a:t>акопл</a:t>
            </a:r>
            <a:r>
              <a:rPr sz="3100" b="1" spc="-17" dirty="0">
                <a:latin typeface="Tahoma"/>
                <a:cs typeface="Tahoma"/>
              </a:rPr>
              <a:t>е</a:t>
            </a:r>
            <a:r>
              <a:rPr sz="3100" b="1" spc="17" dirty="0">
                <a:latin typeface="Tahoma"/>
                <a:cs typeface="Tahoma"/>
              </a:rPr>
              <a:t>н</a:t>
            </a:r>
            <a:r>
              <a:rPr sz="3100" b="1" spc="-17" dirty="0">
                <a:latin typeface="Tahoma"/>
                <a:cs typeface="Tahoma"/>
              </a:rPr>
              <a:t>н</a:t>
            </a:r>
            <a:r>
              <a:rPr sz="3100" b="1" dirty="0">
                <a:latin typeface="Tahoma"/>
                <a:cs typeface="Tahoma"/>
              </a:rPr>
              <a:t>ые</a:t>
            </a:r>
            <a:r>
              <a:rPr sz="3100" b="1" spc="-34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в</a:t>
            </a:r>
            <a:r>
              <a:rPr sz="3100" b="1" spc="-9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л</a:t>
            </a:r>
            <a:r>
              <a:rPr sz="3100" b="1" spc="9" dirty="0">
                <a:latin typeface="Tahoma"/>
                <a:cs typeface="Tahoma"/>
              </a:rPr>
              <a:t>и</a:t>
            </a:r>
            <a:r>
              <a:rPr sz="3100" b="1" spc="-17" dirty="0">
                <a:latin typeface="Tahoma"/>
                <a:cs typeface="Tahoma"/>
              </a:rPr>
              <a:t>ч</a:t>
            </a:r>
            <a:r>
              <a:rPr sz="3100" b="1" spc="43" dirty="0">
                <a:latin typeface="Tahoma"/>
                <a:cs typeface="Tahoma"/>
              </a:rPr>
              <a:t>и</a:t>
            </a:r>
            <a:r>
              <a:rPr sz="3100" b="1" spc="-17" dirty="0">
                <a:latin typeface="Tahoma"/>
                <a:cs typeface="Tahoma"/>
              </a:rPr>
              <a:t>н</a:t>
            </a:r>
            <a:r>
              <a:rPr sz="3100" b="1" spc="9" dirty="0">
                <a:latin typeface="Tahoma"/>
                <a:cs typeface="Tahoma"/>
              </a:rPr>
              <a:t>о</a:t>
            </a:r>
            <a:r>
              <a:rPr sz="3100" b="1" spc="-17" dirty="0">
                <a:latin typeface="Tahoma"/>
                <a:cs typeface="Tahoma"/>
              </a:rPr>
              <a:t>чн</a:t>
            </a:r>
            <a:r>
              <a:rPr sz="3100" b="1" spc="9" dirty="0">
                <a:latin typeface="Tahoma"/>
                <a:cs typeface="Tahoma"/>
              </a:rPr>
              <a:t>о</a:t>
            </a:r>
            <a:r>
              <a:rPr sz="3100" b="1" dirty="0">
                <a:latin typeface="Tahoma"/>
                <a:cs typeface="Tahoma"/>
              </a:rPr>
              <a:t>й</a:t>
            </a:r>
            <a:r>
              <a:rPr sz="3100" b="1" spc="-9" dirty="0">
                <a:latin typeface="Tahoma"/>
                <a:cs typeface="Tahoma"/>
              </a:rPr>
              <a:t> </a:t>
            </a:r>
            <a:r>
              <a:rPr sz="3100" b="1" spc="-17" dirty="0">
                <a:latin typeface="Tahoma"/>
                <a:cs typeface="Tahoma"/>
              </a:rPr>
              <a:t>с</a:t>
            </a:r>
            <a:r>
              <a:rPr sz="3100" b="1" dirty="0">
                <a:latin typeface="Tahoma"/>
                <a:cs typeface="Tahoma"/>
              </a:rPr>
              <a:t>тадии</a:t>
            </a:r>
            <a:r>
              <a:rPr sz="3100" b="1" spc="-9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запа</a:t>
            </a:r>
            <a:r>
              <a:rPr sz="3100" b="1" spc="9" dirty="0">
                <a:latin typeface="Tahoma"/>
                <a:cs typeface="Tahoma"/>
              </a:rPr>
              <a:t>с</a:t>
            </a:r>
            <a:r>
              <a:rPr sz="3100" b="1" dirty="0">
                <a:latin typeface="Tahoma"/>
                <a:cs typeface="Tahoma"/>
              </a:rPr>
              <a:t>ы</a:t>
            </a:r>
            <a:r>
              <a:rPr sz="3100" b="1" spc="-17" dirty="0">
                <a:latin typeface="Tahoma"/>
                <a:cs typeface="Tahoma"/>
              </a:rPr>
              <a:t> </a:t>
            </a:r>
            <a:r>
              <a:rPr sz="3100" b="1" spc="9" dirty="0">
                <a:latin typeface="Tahoma"/>
                <a:cs typeface="Tahoma"/>
              </a:rPr>
              <a:t>б</a:t>
            </a:r>
            <a:r>
              <a:rPr sz="3100" b="1" spc="-17" dirty="0">
                <a:latin typeface="Tahoma"/>
                <a:cs typeface="Tahoma"/>
              </a:rPr>
              <a:t>е</a:t>
            </a:r>
            <a:r>
              <a:rPr sz="3100" b="1" dirty="0">
                <a:latin typeface="Tahoma"/>
                <a:cs typeface="Tahoma"/>
              </a:rPr>
              <a:t>лка.</a:t>
            </a:r>
            <a:endParaRPr sz="3100" dirty="0">
              <a:latin typeface="Tahoma"/>
              <a:cs typeface="Tahoma"/>
            </a:endParaRPr>
          </a:p>
          <a:p>
            <a:pPr marL="402162" marR="456805" algn="ctr"/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В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наст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ящ</a:t>
            </a:r>
            <a:r>
              <a:rPr sz="3200" b="1" spc="9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200" b="1" spc="-9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200" b="1" spc="9" dirty="0">
                <a:solidFill>
                  <a:srgbClr val="C00000"/>
                </a:solidFill>
                <a:latin typeface="Tahoma"/>
                <a:cs typeface="Tahoma"/>
              </a:rPr>
              <a:t>в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3200" b="1" spc="-26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200" b="1" spc="9" dirty="0">
                <a:solidFill>
                  <a:srgbClr val="C00000"/>
                </a:solidFill>
                <a:latin typeface="Tahoma"/>
                <a:cs typeface="Tahoma"/>
              </a:rPr>
              <a:t>м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я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в</a:t>
            </a:r>
            <a:r>
              <a:rPr sz="3200" b="1" spc="-9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ц</a:t>
            </a:r>
            <a:r>
              <a:rPr sz="3200" b="1" spc="-26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ло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м</a:t>
            </a:r>
            <a:r>
              <a:rPr sz="3200" b="1" spc="-9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яде стран</a:t>
            </a:r>
            <a:r>
              <a:rPr sz="3200" b="1" spc="34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с</a:t>
            </a:r>
            <a:r>
              <a:rPr sz="32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с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3200" b="1" spc="9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д</a:t>
            </a:r>
            <a:r>
              <a:rPr sz="3200" b="1" spc="26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т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200" b="1" spc="-9" dirty="0">
                <a:solidFill>
                  <a:srgbClr val="C00000"/>
                </a:solidFill>
                <a:latin typeface="Tahoma"/>
                <a:cs typeface="Tahoma"/>
              </a:rPr>
              <a:t>ч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л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с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ь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на</a:t>
            </a:r>
            <a:r>
              <a:rPr sz="3200" b="1" spc="17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с</a:t>
            </a:r>
            <a:r>
              <a:rPr sz="3200" b="1" spc="-26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здании</a:t>
            </a:r>
            <a:r>
              <a:rPr sz="3200" b="1" spc="9" dirty="0">
                <a:solidFill>
                  <a:srgbClr val="C00000"/>
                </a:solidFill>
                <a:latin typeface="Tahoma"/>
                <a:cs typeface="Tahoma"/>
              </a:rPr>
              <a:t> м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3200" b="1" spc="-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г</a:t>
            </a:r>
            <a:r>
              <a:rPr sz="3200" b="1" spc="-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к</a:t>
            </a:r>
            <a:r>
              <a:rPr sz="3200" b="1" spc="-26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200" b="1" spc="9" dirty="0">
                <a:solidFill>
                  <a:srgbClr val="C00000"/>
                </a:solidFill>
                <a:latin typeface="Tahoma"/>
                <a:cs typeface="Tahoma"/>
              </a:rPr>
              <a:t>м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п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3200" b="1" spc="9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3200" b="1" spc="9" dirty="0">
                <a:solidFill>
                  <a:srgbClr val="C00000"/>
                </a:solidFill>
                <a:latin typeface="Tahoma"/>
                <a:cs typeface="Tahoma"/>
              </a:rPr>
              <a:t>т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3200" b="1" spc="9" dirty="0">
                <a:solidFill>
                  <a:srgbClr val="C00000"/>
                </a:solidFill>
                <a:latin typeface="Tahoma"/>
                <a:cs typeface="Tahoma"/>
              </a:rPr>
              <a:t>ы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х к</a:t>
            </a:r>
            <a:r>
              <a:rPr sz="3200" b="1" spc="-26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3200" b="1" spc="9" dirty="0">
                <a:solidFill>
                  <a:srgbClr val="C00000"/>
                </a:solidFill>
                <a:latin typeface="Tahoma"/>
                <a:cs typeface="Tahoma"/>
              </a:rPr>
              <a:t>м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в</a:t>
            </a:r>
            <a:r>
              <a:rPr sz="3200" b="1" spc="-9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на</a:t>
            </a:r>
            <a:r>
              <a:rPr sz="3200" b="1" spc="26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сн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200" b="1" spc="9" dirty="0">
                <a:solidFill>
                  <a:srgbClr val="C00000"/>
                </a:solidFill>
                <a:latin typeface="Tahoma"/>
                <a:cs typeface="Tahoma"/>
              </a:rPr>
              <a:t>в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200" b="1" spc="-9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л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3200" b="1" spc="9" dirty="0">
                <a:solidFill>
                  <a:srgbClr val="C00000"/>
                </a:solidFill>
                <a:latin typeface="Tahoma"/>
                <a:cs typeface="Tahoma"/>
              </a:rPr>
              <a:t>ч</a:t>
            </a:r>
            <a:r>
              <a:rPr sz="3200" b="1" spc="26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3200" b="1" spc="-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к</a:t>
            </a:r>
            <a:r>
              <a:rPr sz="3200" b="1" spc="-26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200" b="1" spc="9" dirty="0">
                <a:solidFill>
                  <a:srgbClr val="C00000"/>
                </a:solidFill>
                <a:latin typeface="Tahoma"/>
                <a:cs typeface="Tahoma"/>
              </a:rPr>
              <a:t>м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ух</a:t>
            </a:r>
            <a:r>
              <a:rPr sz="3200" b="1" spc="-34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для</a:t>
            </a:r>
            <a:r>
              <a:rPr sz="3200" b="1" spc="17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азл</a:t>
            </a:r>
            <a:r>
              <a:rPr sz="3200" b="1" spc="17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3200" b="1" spc="-9" dirty="0">
                <a:solidFill>
                  <a:srgbClr val="C00000"/>
                </a:solidFill>
                <a:latin typeface="Tahoma"/>
                <a:cs typeface="Tahoma"/>
              </a:rPr>
              <a:t>ч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3200" b="1" spc="9" dirty="0">
                <a:solidFill>
                  <a:srgbClr val="C00000"/>
                </a:solidFill>
                <a:latin typeface="Tahoma"/>
                <a:cs typeface="Tahoma"/>
              </a:rPr>
              <a:t>ы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х п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ро</a:t>
            </a:r>
            <a:r>
              <a:rPr sz="3200" b="1" spc="9" dirty="0">
                <a:solidFill>
                  <a:srgbClr val="C00000"/>
                </a:solidFill>
                <a:latin typeface="Tahoma"/>
                <a:cs typeface="Tahoma"/>
              </a:rPr>
              <a:t>мы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с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ло</a:t>
            </a:r>
            <a:r>
              <a:rPr sz="3200" b="1" spc="9" dirty="0">
                <a:solidFill>
                  <a:srgbClr val="C00000"/>
                </a:solidFill>
                <a:latin typeface="Tahoma"/>
                <a:cs typeface="Tahoma"/>
              </a:rPr>
              <a:t>вы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х</a:t>
            </a:r>
            <a:r>
              <a:rPr sz="3200" b="1" spc="-34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3200" b="1" spc="9" dirty="0">
                <a:solidFill>
                  <a:srgbClr val="C00000"/>
                </a:solidFill>
                <a:latin typeface="Tahoma"/>
                <a:cs typeface="Tahoma"/>
              </a:rPr>
              <a:t>ы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б</a:t>
            </a:r>
            <a:r>
              <a:rPr sz="3200" b="1" spc="-26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в</a:t>
            </a:r>
            <a:r>
              <a:rPr sz="3200" b="1" spc="26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азн</a:t>
            </a:r>
            <a:r>
              <a:rPr sz="3200" b="1" spc="9" dirty="0">
                <a:solidFill>
                  <a:srgbClr val="C00000"/>
                </a:solidFill>
                <a:latin typeface="Tahoma"/>
                <a:cs typeface="Tahoma"/>
              </a:rPr>
              <a:t>ы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х</a:t>
            </a:r>
            <a:r>
              <a:rPr sz="3200" b="1" spc="-34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ста</a:t>
            </a:r>
            <a:r>
              <a:rPr sz="3200" b="1" spc="9" dirty="0">
                <a:solidFill>
                  <a:srgbClr val="C00000"/>
                </a:solidFill>
                <a:latin typeface="Tahoma"/>
                <a:cs typeface="Tahoma"/>
              </a:rPr>
              <a:t>д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иях</a:t>
            </a:r>
            <a:r>
              <a:rPr sz="3200" b="1" spc="-26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их 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аз</a:t>
            </a:r>
            <a:r>
              <a:rPr sz="3200" b="1" spc="9" dirty="0">
                <a:solidFill>
                  <a:srgbClr val="C00000"/>
                </a:solidFill>
                <a:latin typeface="Tahoma"/>
                <a:cs typeface="Tahoma"/>
              </a:rPr>
              <a:t>в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ития,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прин</a:t>
            </a:r>
            <a:r>
              <a:rPr sz="3200" b="1" spc="-9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3200" b="1" spc="9" dirty="0">
                <a:solidFill>
                  <a:srgbClr val="C00000"/>
                </a:solidFill>
                <a:latin typeface="Tahoma"/>
                <a:cs typeface="Tahoma"/>
              </a:rPr>
              <a:t>м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ая</a:t>
            </a:r>
            <a:r>
              <a:rPr sz="3200" b="1" spc="-9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также</a:t>
            </a:r>
            <a:r>
              <a:rPr sz="3200" b="1" spc="-9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200" b="1" spc="9" dirty="0">
                <a:solidFill>
                  <a:srgbClr val="C00000"/>
                </a:solidFill>
                <a:latin typeface="Tahoma"/>
                <a:cs typeface="Tahoma"/>
              </a:rPr>
              <a:t>в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200" b="1" spc="-34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200" b="1" spc="9" dirty="0">
                <a:solidFill>
                  <a:srgbClr val="C00000"/>
                </a:solidFill>
                <a:latin typeface="Tahoma"/>
                <a:cs typeface="Tahoma"/>
              </a:rPr>
              <a:t>в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нимание</a:t>
            </a:r>
            <a:r>
              <a:rPr sz="3200" b="1" spc="-9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азн</a:t>
            </a:r>
            <a:r>
              <a:rPr sz="3200" b="1" spc="9" dirty="0">
                <a:solidFill>
                  <a:srgbClr val="C00000"/>
                </a:solidFill>
                <a:latin typeface="Tahoma"/>
                <a:cs typeface="Tahoma"/>
              </a:rPr>
              <a:t>ы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е п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казат</a:t>
            </a:r>
            <a:r>
              <a:rPr sz="3200" b="1" spc="9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л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3200" b="1" spc="-26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а</a:t>
            </a:r>
            <a:r>
              <a:rPr sz="3200" b="1" spc="9" dirty="0">
                <a:solidFill>
                  <a:srgbClr val="C00000"/>
                </a:solidFill>
                <a:latin typeface="Tahoma"/>
                <a:cs typeface="Tahoma"/>
              </a:rPr>
              <a:t>м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ин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к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с</a:t>
            </a:r>
            <a:r>
              <a:rPr sz="3200" b="1" spc="9" dirty="0">
                <a:solidFill>
                  <a:srgbClr val="C00000"/>
                </a:solidFill>
                <a:latin typeface="Tahoma"/>
                <a:cs typeface="Tahoma"/>
              </a:rPr>
              <a:t>л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тн</a:t>
            </a:r>
            <a:r>
              <a:rPr sz="3200" b="1" spc="-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го</a:t>
            </a:r>
            <a:r>
              <a:rPr sz="3200" b="1" spc="-26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п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3200" b="1" spc="17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фи</a:t>
            </a:r>
            <a:r>
              <a:rPr sz="3200" b="1" spc="-26" dirty="0">
                <a:solidFill>
                  <a:srgbClr val="C00000"/>
                </a:solidFill>
                <a:latin typeface="Tahoma"/>
                <a:cs typeface="Tahoma"/>
              </a:rPr>
              <a:t>л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я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у 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л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ч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ин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к </a:t>
            </a:r>
            <a:r>
              <a:rPr sz="3200" b="1" spc="9" dirty="0">
                <a:solidFill>
                  <a:srgbClr val="C00000"/>
                </a:solidFill>
                <a:latin typeface="Tahoma"/>
                <a:cs typeface="Tahoma"/>
              </a:rPr>
              <a:t>м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у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х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,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200" b="1" spc="9" dirty="0">
                <a:solidFill>
                  <a:srgbClr val="C00000"/>
                </a:solidFill>
                <a:latin typeface="Tahoma"/>
                <a:cs typeface="Tahoma"/>
              </a:rPr>
              <a:t>вы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а</a:t>
            </a:r>
            <a:r>
              <a:rPr sz="3200" b="1" spc="9" dirty="0">
                <a:solidFill>
                  <a:srgbClr val="C00000"/>
                </a:solidFill>
                <a:latin typeface="Tahoma"/>
                <a:cs typeface="Tahoma"/>
              </a:rPr>
              <a:t>ще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нн</a:t>
            </a:r>
            <a:r>
              <a:rPr sz="3200" b="1" spc="34" dirty="0">
                <a:solidFill>
                  <a:srgbClr val="C00000"/>
                </a:solidFill>
                <a:latin typeface="Tahoma"/>
                <a:cs typeface="Tahoma"/>
              </a:rPr>
              <a:t>ы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х</a:t>
            </a:r>
            <a:r>
              <a:rPr sz="3200" b="1" spc="-34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на</a:t>
            </a:r>
            <a:r>
              <a:rPr sz="3200" b="1" spc="-9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азл</a:t>
            </a:r>
            <a:r>
              <a:rPr sz="3200" b="1" spc="17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3200" b="1" spc="-9" dirty="0">
                <a:solidFill>
                  <a:srgbClr val="C00000"/>
                </a:solidFill>
                <a:latin typeface="Tahoma"/>
                <a:cs typeface="Tahoma"/>
              </a:rPr>
              <a:t>ч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3200" b="1" spc="9" dirty="0">
                <a:solidFill>
                  <a:srgbClr val="C00000"/>
                </a:solidFill>
                <a:latin typeface="Tahoma"/>
                <a:cs typeface="Tahoma"/>
              </a:rPr>
              <a:t>ы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х</a:t>
            </a:r>
            <a:r>
              <a:rPr sz="3200" b="1" spc="-34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т</a:t>
            </a:r>
            <a:r>
              <a:rPr sz="3200" b="1" spc="17" dirty="0">
                <a:solidFill>
                  <a:srgbClr val="C00000"/>
                </a:solidFill>
                <a:latin typeface="Tahoma"/>
                <a:cs typeface="Tahoma"/>
              </a:rPr>
              <a:t>х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да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х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,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200" b="1" spc="-9" dirty="0">
                <a:solidFill>
                  <a:srgbClr val="C00000"/>
                </a:solidFill>
                <a:latin typeface="Tahoma"/>
                <a:cs typeface="Tahoma"/>
              </a:rPr>
              <a:t>ч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то</a:t>
            </a:r>
            <a:r>
              <a:rPr sz="3200" b="1" spc="17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200" b="1" spc="-9" dirty="0">
                <a:solidFill>
                  <a:srgbClr val="C00000"/>
                </a:solidFill>
                <a:latin typeface="Tahoma"/>
                <a:cs typeface="Tahoma"/>
              </a:rPr>
              <a:t>ч</a:t>
            </a:r>
            <a:r>
              <a:rPr sz="3200" b="1" spc="9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нь</a:t>
            </a:r>
            <a:r>
              <a:rPr sz="3200" b="1" spc="-17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с</a:t>
            </a:r>
            <a:r>
              <a:rPr sz="3200" b="1" spc="-9" dirty="0">
                <a:solidFill>
                  <a:srgbClr val="C00000"/>
                </a:solidFill>
                <a:latin typeface="Tahoma"/>
                <a:cs typeface="Tahoma"/>
              </a:rPr>
              <a:t>у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щ</a:t>
            </a:r>
            <a:r>
              <a:rPr sz="3200" b="1" spc="9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ст</a:t>
            </a:r>
            <a:r>
              <a:rPr sz="3200" b="1" spc="9" dirty="0">
                <a:solidFill>
                  <a:srgbClr val="C00000"/>
                </a:solidFill>
                <a:latin typeface="Tahoma"/>
                <a:cs typeface="Tahoma"/>
              </a:rPr>
              <a:t>ве</a:t>
            </a:r>
            <a:r>
              <a:rPr sz="3200" b="1" spc="-34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3200" b="1" spc="-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200" b="1" dirty="0">
                <a:solidFill>
                  <a:srgbClr val="C00000"/>
                </a:solidFill>
                <a:latin typeface="Tahoma"/>
                <a:cs typeface="Tahoma"/>
              </a:rPr>
              <a:t>.</a:t>
            </a:r>
            <a:endParaRPr sz="32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1409" y="845591"/>
            <a:ext cx="18819539" cy="10127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6275" marR="8743" indent="454619" algn="just">
              <a:lnSpc>
                <a:spcPct val="100400"/>
              </a:lnSpc>
            </a:pP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К</a:t>
            </a:r>
            <a:r>
              <a:rPr sz="2800" b="1" spc="26" dirty="0">
                <a:solidFill>
                  <a:srgbClr val="C00000"/>
                </a:solidFill>
                <a:latin typeface="Tahoma"/>
                <a:cs typeface="Tahoma"/>
              </a:rPr>
              <a:t>а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ч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с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т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в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2800" b="1" spc="17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ый   </a:t>
            </a:r>
            <a:r>
              <a:rPr sz="2800" b="1" spc="-26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х</a:t>
            </a:r>
            <a:r>
              <a:rPr sz="2800" b="1" spc="43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т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н   </a:t>
            </a:r>
            <a:r>
              <a:rPr sz="2800" b="1" spc="-69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«</a:t>
            </a:r>
            <a:r>
              <a:rPr sz="2800" b="1" spc="-26" dirty="0">
                <a:solidFill>
                  <a:srgbClr val="C00000"/>
                </a:solidFill>
                <a:latin typeface="Tahoma"/>
                <a:cs typeface="Tahoma"/>
              </a:rPr>
              <a:t>ч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й   </a:t>
            </a:r>
            <a:r>
              <a:rPr sz="2800" b="1" spc="-26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л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ь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в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ки»   </a:t>
            </a:r>
            <a:r>
              <a:rPr sz="2800" b="1" spc="-52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м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т   </a:t>
            </a:r>
            <a:r>
              <a:rPr sz="2800" b="1" spc="-52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т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с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т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л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ь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о   </a:t>
            </a:r>
            <a:r>
              <a:rPr sz="2800" b="1" spc="-43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вы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с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2800" b="1" spc="34" dirty="0">
                <a:solidFill>
                  <a:srgbClr val="C00000"/>
                </a:solidFill>
                <a:latin typeface="Tahoma"/>
                <a:cs typeface="Tahoma"/>
              </a:rPr>
              <a:t>к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ую 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ы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чн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ую</a:t>
            </a:r>
            <a:r>
              <a:rPr sz="2800" b="1" spc="12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ц</a:t>
            </a:r>
            <a:r>
              <a:rPr sz="2800" b="1" spc="-26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у</a:t>
            </a:r>
            <a:r>
              <a:rPr sz="2800" b="1" spc="15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2800" b="1" spc="129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пр</a:t>
            </a:r>
            <a:r>
              <a:rPr sz="2800" b="1" spc="17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ц</a:t>
            </a:r>
            <a:r>
              <a:rPr sz="2800" b="1" spc="-26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с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с</a:t>
            </a:r>
            <a:r>
              <a:rPr sz="2800" b="1" spc="12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го</a:t>
            </a:r>
            <a:r>
              <a:rPr sz="2800" b="1" spc="129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звле</a:t>
            </a:r>
            <a:r>
              <a:rPr sz="2800" b="1" spc="-26" dirty="0">
                <a:solidFill>
                  <a:srgbClr val="C00000"/>
                </a:solidFill>
                <a:latin typeface="Tahoma"/>
                <a:cs typeface="Tahoma"/>
              </a:rPr>
              <a:t>ч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ен</a:t>
            </a:r>
            <a:r>
              <a:rPr sz="2800" b="1" spc="43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я</a:t>
            </a:r>
            <a:r>
              <a:rPr sz="2800" b="1" spc="146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м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жет</a:t>
            </a:r>
            <a:r>
              <a:rPr sz="2800" b="1" spc="112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с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тать</a:t>
            </a:r>
            <a:r>
              <a:rPr sz="2800" b="1" spc="129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spc="-52" dirty="0">
                <a:solidFill>
                  <a:srgbClr val="C00000"/>
                </a:solidFill>
                <a:latin typeface="Tahoma"/>
                <a:cs typeface="Tahoma"/>
              </a:rPr>
              <a:t>д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п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2800" b="1" spc="-34" dirty="0">
                <a:solidFill>
                  <a:srgbClr val="C00000"/>
                </a:solidFill>
                <a:latin typeface="Tahoma"/>
                <a:cs typeface="Tahoma"/>
              </a:rPr>
              <a:t>л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т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л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ь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ым</a:t>
            </a:r>
            <a:r>
              <a:rPr sz="2800" b="1" spc="112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(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ес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ли</a:t>
            </a:r>
            <a:r>
              <a:rPr sz="2800" b="1" spc="129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е 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сн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в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ым) </a:t>
            </a:r>
            <a:r>
              <a:rPr sz="2800" b="1" spc="-172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с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т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чн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ком </a:t>
            </a:r>
            <a:r>
              <a:rPr sz="2800" b="1" spc="-172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дох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да </a:t>
            </a:r>
            <a:r>
              <a:rPr sz="2800" b="1" spc="-172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для </a:t>
            </a:r>
            <a:r>
              <a:rPr sz="2800" b="1" spc="-172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пре</a:t>
            </a:r>
            <a:r>
              <a:rPr sz="2800" b="1" spc="-52" dirty="0">
                <a:solidFill>
                  <a:srgbClr val="C00000"/>
                </a:solidFill>
                <a:latin typeface="Tahoma"/>
                <a:cs typeface="Tahoma"/>
              </a:rPr>
              <a:t>д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пр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ят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ий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, </a:t>
            </a:r>
            <a:r>
              <a:rPr sz="2800" b="1" spc="-21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за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мающих</a:t>
            </a:r>
            <a:r>
              <a:rPr sz="2800" b="1" spc="-26" dirty="0">
                <a:solidFill>
                  <a:srgbClr val="C00000"/>
                </a:solidFill>
                <a:latin typeface="Tahoma"/>
                <a:cs typeface="Tahoma"/>
              </a:rPr>
              <a:t>с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я </a:t>
            </a:r>
            <a:r>
              <a:rPr sz="2800" b="1" spc="-163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п</a:t>
            </a:r>
            <a:r>
              <a:rPr sz="2800" b="1" spc="-26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а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бо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ткой 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ор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гани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чес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к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х</a:t>
            </a:r>
            <a:r>
              <a:rPr sz="2800" b="1" spc="-26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тход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в</a:t>
            </a:r>
            <a:r>
              <a:rPr sz="2800" b="1" spc="-9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с</a:t>
            </a:r>
            <a:r>
              <a:rPr sz="2800" b="1" spc="-34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п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м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щью личи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к</a:t>
            </a:r>
            <a:r>
              <a:rPr sz="2800" b="1" spc="-26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му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х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2800" b="1" spc="-9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spc="17" dirty="0">
                <a:solidFill>
                  <a:srgbClr val="C00000"/>
                </a:solidFill>
                <a:latin typeface="Tahoma"/>
                <a:cs typeface="Tahoma"/>
              </a:rPr>
              <a:t>«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че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ая</a:t>
            </a:r>
            <a:r>
              <a:rPr sz="2800" b="1" spc="-9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л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ь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в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ка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»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.</a:t>
            </a:r>
            <a:endParaRPr sz="2800" dirty="0">
              <a:latin typeface="Tahoma"/>
              <a:cs typeface="Tahoma"/>
            </a:endParaRPr>
          </a:p>
          <a:p>
            <a:pPr marL="156275" marR="10928" algn="just">
              <a:lnSpc>
                <a:spcPct val="100499"/>
              </a:lnSpc>
              <a:spcBef>
                <a:spcPts val="2082"/>
              </a:spcBef>
            </a:pP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Хитин </a:t>
            </a:r>
            <a:r>
              <a:rPr sz="2800" b="1" spc="-34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и </a:t>
            </a:r>
            <a:r>
              <a:rPr sz="2800" b="1" spc="-43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х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итозан, </a:t>
            </a:r>
            <a:r>
              <a:rPr sz="2800" b="1" spc="-43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до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б</a:t>
            </a:r>
            <a:r>
              <a:rPr sz="2800" b="1" spc="-26" dirty="0">
                <a:solidFill>
                  <a:srgbClr val="365F91"/>
                </a:solidFill>
                <a:latin typeface="Tahoma"/>
                <a:cs typeface="Tahoma"/>
              </a:rPr>
              <a:t>ы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в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а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2800" b="1" spc="-26" dirty="0">
                <a:solidFill>
                  <a:srgbClr val="365F91"/>
                </a:solidFill>
                <a:latin typeface="Tahoma"/>
                <a:cs typeface="Tahoma"/>
              </a:rPr>
              <a:t>м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ы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й </a:t>
            </a:r>
            <a:r>
              <a:rPr sz="2800" b="1" spc="-43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в </a:t>
            </a:r>
            <a:r>
              <a:rPr sz="2800" b="1" spc="-60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наст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я</a:t>
            </a:r>
            <a:r>
              <a:rPr sz="2800" b="1" spc="-26" dirty="0">
                <a:solidFill>
                  <a:srgbClr val="365F91"/>
                </a:solidFill>
                <a:latin typeface="Tahoma"/>
                <a:cs typeface="Tahoma"/>
              </a:rPr>
              <a:t>щ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е </a:t>
            </a:r>
            <a:r>
              <a:rPr sz="2800" b="1" spc="-60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spc="-26" dirty="0">
                <a:solidFill>
                  <a:srgbClr val="365F91"/>
                </a:solidFill>
                <a:latin typeface="Tahoma"/>
                <a:cs typeface="Tahoma"/>
              </a:rPr>
              <a:t>в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р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ем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я </a:t>
            </a:r>
            <a:r>
              <a:rPr sz="2800" b="1" spc="-34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из 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пан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ц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и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р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й </a:t>
            </a:r>
            <a:r>
              <a:rPr sz="2800" b="1" spc="-43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м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2800" b="1" spc="-52" dirty="0">
                <a:solidFill>
                  <a:srgbClr val="365F91"/>
                </a:solidFill>
                <a:latin typeface="Tahoma"/>
                <a:cs typeface="Tahoma"/>
              </a:rPr>
              <a:t>р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с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к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их </a:t>
            </a:r>
            <a:r>
              <a:rPr sz="2800" b="1" spc="-52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р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ак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2800" b="1" spc="-9" dirty="0">
                <a:solidFill>
                  <a:srgbClr val="365F91"/>
                </a:solidFill>
                <a:latin typeface="Tahoma"/>
                <a:cs typeface="Tahoma"/>
              </a:rPr>
              <a:t>б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р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азн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ы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х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, ши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ро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ко </a:t>
            </a:r>
            <a:r>
              <a:rPr sz="2800" b="1" spc="-232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и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с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п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ол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ьзу</a:t>
            </a:r>
            <a:r>
              <a:rPr sz="2800" b="1" spc="26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тся </a:t>
            </a:r>
            <a:r>
              <a:rPr sz="2800" b="1" spc="-232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в </a:t>
            </a:r>
            <a:r>
              <a:rPr sz="2800" b="1" spc="-232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э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тих </a:t>
            </a:r>
            <a:r>
              <a:rPr sz="2800" b="1" spc="-258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странах </a:t>
            </a:r>
            <a:r>
              <a:rPr sz="2800" b="1" spc="-232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для </a:t>
            </a:r>
            <a:r>
              <a:rPr sz="2800" b="1" spc="-241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2800" b="1" spc="-9" dirty="0">
                <a:solidFill>
                  <a:srgbClr val="365F91"/>
                </a:solidFill>
                <a:latin typeface="Tahoma"/>
                <a:cs typeface="Tahoma"/>
              </a:rPr>
              <a:t>ч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и</a:t>
            </a:r>
            <a:r>
              <a:rPr sz="2800" b="1" spc="17" dirty="0">
                <a:solidFill>
                  <a:srgbClr val="365F91"/>
                </a:solidFill>
                <a:latin typeface="Tahoma"/>
                <a:cs typeface="Tahoma"/>
              </a:rPr>
              <a:t>с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тки </a:t>
            </a:r>
            <a:r>
              <a:rPr sz="2800" b="1" spc="-258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сто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ч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н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ы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х </a:t>
            </a:r>
            <a:r>
              <a:rPr sz="2800" b="1" spc="-258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в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д, </a:t>
            </a:r>
            <a:r>
              <a:rPr sz="2800" b="1" spc="-241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л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и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к</a:t>
            </a:r>
            <a:r>
              <a:rPr sz="2800" b="1" spc="43" dirty="0">
                <a:solidFill>
                  <a:srgbClr val="365F91"/>
                </a:solidFill>
                <a:latin typeface="Tahoma"/>
                <a:cs typeface="Tahoma"/>
              </a:rPr>
              <a:t>в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ида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ц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ии </a:t>
            </a:r>
            <a:r>
              <a:rPr sz="2800" b="1" spc="-258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заг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р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язн</a:t>
            </a:r>
            <a:r>
              <a:rPr sz="2800" b="1" spc="17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ний 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р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азл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и</a:t>
            </a:r>
            <a:r>
              <a:rPr sz="2800" b="1" spc="-9" dirty="0">
                <a:solidFill>
                  <a:srgbClr val="365F91"/>
                </a:solidFill>
                <a:latin typeface="Tahoma"/>
                <a:cs typeface="Tahoma"/>
              </a:rPr>
              <a:t>ч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н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ы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х  </a:t>
            </a:r>
            <a:r>
              <a:rPr sz="2800" b="1" spc="-301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с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р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д  </a:t>
            </a:r>
            <a:r>
              <a:rPr sz="2800" b="1" spc="-284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тяж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ел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ым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и  </a:t>
            </a:r>
            <a:r>
              <a:rPr sz="2800" b="1" spc="-301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spc="-26" dirty="0">
                <a:solidFill>
                  <a:srgbClr val="365F91"/>
                </a:solidFill>
                <a:latin typeface="Tahoma"/>
                <a:cs typeface="Tahoma"/>
              </a:rPr>
              <a:t>м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та</a:t>
            </a:r>
            <a:r>
              <a:rPr sz="2800" b="1" spc="-9" dirty="0">
                <a:solidFill>
                  <a:srgbClr val="365F91"/>
                </a:solidFill>
                <a:latin typeface="Tahoma"/>
                <a:cs typeface="Tahoma"/>
              </a:rPr>
              <a:t>л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л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а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м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и,  </a:t>
            </a:r>
            <a:r>
              <a:rPr sz="2800" b="1" spc="-250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а  </a:t>
            </a:r>
            <a:r>
              <a:rPr sz="2800" b="1" spc="-318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в  </a:t>
            </a:r>
            <a:r>
              <a:rPr sz="2800" b="1" spc="-310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м</a:t>
            </a:r>
            <a:r>
              <a:rPr sz="2800" b="1" spc="-26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ди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ц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ине  </a:t>
            </a:r>
            <a:r>
              <a:rPr sz="2800" b="1" spc="-284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в  </a:t>
            </a:r>
            <a:r>
              <a:rPr sz="2800" b="1" spc="-301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ка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ч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ст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в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е  </a:t>
            </a:r>
            <a:r>
              <a:rPr sz="2800" b="1" spc="-310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с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р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дс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тв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а  </a:t>
            </a:r>
            <a:r>
              <a:rPr sz="2800" b="1" spc="-327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ад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р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сн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й до</a:t>
            </a:r>
            <a:r>
              <a:rPr sz="2800" b="1" spc="-9" dirty="0">
                <a:solidFill>
                  <a:srgbClr val="365F91"/>
                </a:solidFill>
                <a:latin typeface="Tahoma"/>
                <a:cs typeface="Tahoma"/>
              </a:rPr>
              <a:t>с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та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в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ки  </a:t>
            </a:r>
            <a:r>
              <a:rPr sz="2800" b="1" spc="-207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л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ка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р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ств  </a:t>
            </a:r>
            <a:r>
              <a:rPr sz="2800" b="1" spc="-181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к  </a:t>
            </a:r>
            <a:r>
              <a:rPr sz="2800" b="1" spc="-163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к</a:t>
            </a:r>
            <a:r>
              <a:rPr sz="2800" b="1" spc="-26" dirty="0">
                <a:solidFill>
                  <a:srgbClr val="365F91"/>
                </a:solidFill>
                <a:latin typeface="Tahoma"/>
                <a:cs typeface="Tahoma"/>
              </a:rPr>
              <a:t>л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ткам,  </a:t>
            </a:r>
            <a:r>
              <a:rPr sz="2800" b="1" spc="-146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п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в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р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ж</a:t>
            </a:r>
            <a:r>
              <a:rPr sz="2800" b="1" spc="-26" dirty="0">
                <a:solidFill>
                  <a:srgbClr val="365F91"/>
                </a:solidFill>
                <a:latin typeface="Tahoma"/>
                <a:cs typeface="Tahoma"/>
              </a:rPr>
              <a:t>д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н</a:t>
            </a:r>
            <a:r>
              <a:rPr sz="2800" b="1" spc="-34" dirty="0">
                <a:solidFill>
                  <a:srgbClr val="365F91"/>
                </a:solidFill>
                <a:latin typeface="Tahoma"/>
                <a:cs typeface="Tahoma"/>
              </a:rPr>
              <a:t>н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ы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м  </a:t>
            </a:r>
            <a:r>
              <a:rPr sz="2800" b="1" spc="-181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з</a:t>
            </a:r>
            <a:r>
              <a:rPr sz="2800" b="1" spc="-9" dirty="0">
                <a:solidFill>
                  <a:srgbClr val="365F91"/>
                </a:solidFill>
                <a:latin typeface="Tahoma"/>
                <a:cs typeface="Tahoma"/>
              </a:rPr>
              <a:t>л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ка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ч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ст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ве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н</a:t>
            </a:r>
            <a:r>
              <a:rPr sz="2800" b="1" spc="-34" dirty="0">
                <a:solidFill>
                  <a:srgbClr val="365F91"/>
                </a:solidFill>
                <a:latin typeface="Tahoma"/>
                <a:cs typeface="Tahoma"/>
              </a:rPr>
              <a:t>н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ым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и  </a:t>
            </a:r>
            <a:r>
              <a:rPr sz="2800" b="1" spc="-232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н</a:t>
            </a:r>
            <a:r>
              <a:rPr sz="2800" b="1" spc="-9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в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оо</a:t>
            </a:r>
            <a:r>
              <a:rPr sz="2800" b="1" spc="17" dirty="0">
                <a:solidFill>
                  <a:srgbClr val="365F91"/>
                </a:solidFill>
                <a:latin typeface="Tahoma"/>
                <a:cs typeface="Tahoma"/>
              </a:rPr>
              <a:t>б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р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азования</a:t>
            </a:r>
            <a:r>
              <a:rPr sz="2800" b="1" spc="17" dirty="0">
                <a:solidFill>
                  <a:srgbClr val="365F91"/>
                </a:solidFill>
                <a:latin typeface="Tahoma"/>
                <a:cs typeface="Tahoma"/>
              </a:rPr>
              <a:t>м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и, пищ</a:t>
            </a:r>
            <a:r>
              <a:rPr sz="2800" b="1" spc="17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в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й</a:t>
            </a:r>
            <a:r>
              <a:rPr sz="2800" b="1" spc="-26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п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л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нки</a:t>
            </a:r>
            <a:r>
              <a:rPr sz="2800" b="1" spc="-34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и</a:t>
            </a:r>
            <a:r>
              <a:rPr sz="2800" b="1" spc="-26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н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сн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им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а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2800" b="1" spc="-26" dirty="0">
                <a:solidFill>
                  <a:srgbClr val="365F91"/>
                </a:solidFill>
                <a:latin typeface="Tahoma"/>
                <a:cs typeface="Tahoma"/>
              </a:rPr>
              <a:t>м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ы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х</a:t>
            </a:r>
            <a:r>
              <a:rPr sz="2800" b="1" spc="-34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п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р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ев</a:t>
            </a:r>
            <a:r>
              <a:rPr sz="2800" b="1" spc="-26" dirty="0">
                <a:solidFill>
                  <a:srgbClr val="365F91"/>
                </a:solidFill>
                <a:latin typeface="Tahoma"/>
                <a:cs typeface="Tahoma"/>
              </a:rPr>
              <a:t>я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з</a:t>
            </a:r>
            <a:r>
              <a:rPr sz="2800" b="1" spc="-9" dirty="0">
                <a:solidFill>
                  <a:srgbClr val="365F91"/>
                </a:solidFill>
                <a:latin typeface="Tahoma"/>
                <a:cs typeface="Tahoma"/>
              </a:rPr>
              <a:t>оч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н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ы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х</a:t>
            </a:r>
            <a:r>
              <a:rPr sz="2800" b="1" spc="-34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м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а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те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р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иа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ло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в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.</a:t>
            </a:r>
            <a:endParaRPr sz="2800" dirty="0">
              <a:latin typeface="Tahoma"/>
              <a:cs typeface="Tahoma"/>
            </a:endParaRPr>
          </a:p>
          <a:p>
            <a:pPr marL="913610" marR="773727" algn="ctr">
              <a:lnSpc>
                <a:spcPct val="100899"/>
              </a:lnSpc>
              <a:spcBef>
                <a:spcPts val="2057"/>
              </a:spcBef>
            </a:pP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В</a:t>
            </a:r>
            <a:r>
              <a:rPr sz="2800" b="1" spc="-26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програ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м</a:t>
            </a:r>
            <a:r>
              <a:rPr sz="2800" b="1" spc="17" dirty="0">
                <a:solidFill>
                  <a:srgbClr val="C00000"/>
                </a:solidFill>
                <a:latin typeface="Tahoma"/>
                <a:cs typeface="Tahoma"/>
              </a:rPr>
              <a:t>м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 ре</a:t>
            </a:r>
            <a:r>
              <a:rPr sz="2800" b="1" spc="26" dirty="0">
                <a:solidFill>
                  <a:srgbClr val="C00000"/>
                </a:solidFill>
                <a:latin typeface="Tahoma"/>
                <a:cs typeface="Tahoma"/>
              </a:rPr>
              <a:t>а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лизации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На</a:t>
            </a:r>
            <a:r>
              <a:rPr sz="2800" b="1" spc="-26" dirty="0">
                <a:solidFill>
                  <a:srgbClr val="C00000"/>
                </a:solidFill>
                <a:latin typeface="Tahoma"/>
                <a:cs typeface="Tahoma"/>
              </a:rPr>
              <a:t>у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чн</a:t>
            </a:r>
            <a:r>
              <a:rPr sz="2800" b="1" spc="26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-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У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чеб</a:t>
            </a:r>
            <a:r>
              <a:rPr sz="2800" b="1" spc="-26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-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Прои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з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водств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енн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ого 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Эк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от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хн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опа</a:t>
            </a:r>
            <a:r>
              <a:rPr sz="2800" b="1" spc="26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к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а 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«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В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ОЗРОЖДЕНИЕ»</a:t>
            </a:r>
            <a:endParaRPr sz="2800" dirty="0">
              <a:latin typeface="Tahoma"/>
              <a:cs typeface="Tahoma"/>
            </a:endParaRPr>
          </a:p>
          <a:p>
            <a:pPr marL="119119" algn="ctr"/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пла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н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ир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у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т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с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я </a:t>
            </a:r>
            <a:r>
              <a:rPr sz="2800" b="1" spc="-26" dirty="0">
                <a:solidFill>
                  <a:srgbClr val="365F91"/>
                </a:solidFill>
                <a:latin typeface="Tahoma"/>
                <a:cs typeface="Tahoma"/>
              </a:rPr>
              <a:t>с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з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д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а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н</a:t>
            </a:r>
            <a:r>
              <a:rPr sz="2800" b="1" spc="43" dirty="0">
                <a:solidFill>
                  <a:srgbClr val="365F91"/>
                </a:solidFill>
                <a:latin typeface="Tahoma"/>
                <a:cs typeface="Tahoma"/>
              </a:rPr>
              <a:t>и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2800" b="1" spc="-34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таких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пр</a:t>
            </a:r>
            <a:r>
              <a:rPr sz="2800" b="1" spc="17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и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зв</a:t>
            </a:r>
            <a:r>
              <a:rPr sz="2800" b="1" spc="17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д</a:t>
            </a:r>
            <a:r>
              <a:rPr sz="2800" b="1" spc="-26" dirty="0">
                <a:solidFill>
                  <a:srgbClr val="365F91"/>
                </a:solidFill>
                <a:latin typeface="Tahoma"/>
                <a:cs typeface="Tahoma"/>
              </a:rPr>
              <a:t>с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тв</a:t>
            </a:r>
            <a:r>
              <a:rPr sz="2800" b="1" spc="-9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в</a:t>
            </a:r>
            <a:r>
              <a:rPr sz="2800" b="1" spc="-9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н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аш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й</a:t>
            </a:r>
            <a:r>
              <a:rPr sz="2800" b="1" spc="-9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с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т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р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а</a:t>
            </a:r>
            <a:r>
              <a:rPr sz="2800" b="1" spc="17" dirty="0">
                <a:solidFill>
                  <a:srgbClr val="365F91"/>
                </a:solidFill>
                <a:latin typeface="Tahoma"/>
                <a:cs typeface="Tahoma"/>
              </a:rPr>
              <a:t>н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2800" b="1" spc="17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и</a:t>
            </a:r>
            <a:r>
              <a:rPr sz="2800" b="1" spc="-9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и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м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нн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э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то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му</a:t>
            </a:r>
            <a:endParaRPr sz="2800" dirty="0">
              <a:latin typeface="Tahoma"/>
              <a:cs typeface="Tahoma"/>
            </a:endParaRPr>
          </a:p>
          <a:p>
            <a:pPr marL="119119" algn="ctr">
              <a:spcBef>
                <a:spcPts val="585"/>
              </a:spcBef>
            </a:pP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п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с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вящ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н</a:t>
            </a:r>
            <a:r>
              <a:rPr sz="2800" b="1" spc="-34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н</a:t>
            </a:r>
            <a:r>
              <a:rPr sz="2800" b="1" spc="26" dirty="0">
                <a:solidFill>
                  <a:srgbClr val="365F91"/>
                </a:solidFill>
                <a:latin typeface="Tahoma"/>
                <a:cs typeface="Tahoma"/>
              </a:rPr>
              <a:t>а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с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т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ящ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и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й</a:t>
            </a:r>
            <a:r>
              <a:rPr sz="2800" b="1" spc="-43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пр</a:t>
            </a:r>
            <a:r>
              <a:rPr sz="2800" b="1" spc="17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кт</a:t>
            </a:r>
            <a:r>
              <a:rPr sz="2800" b="1" spc="-26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по</a:t>
            </a:r>
            <a:r>
              <a:rPr sz="2800" b="1" spc="-9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с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з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д</a:t>
            </a:r>
            <a:r>
              <a:rPr sz="2800" b="1" spc="26" dirty="0">
                <a:solidFill>
                  <a:srgbClr val="365F91"/>
                </a:solidFill>
                <a:latin typeface="Tahoma"/>
                <a:cs typeface="Tahoma"/>
              </a:rPr>
              <a:t>а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н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и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ю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Э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кс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п</a:t>
            </a:r>
            <a:r>
              <a:rPr sz="2800" b="1" spc="-26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ри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м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н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та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л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ьного 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и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нсе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кта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ри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я</a:t>
            </a:r>
            <a:endParaRPr sz="2800" dirty="0">
              <a:latin typeface="Tahoma"/>
              <a:cs typeface="Tahoma"/>
            </a:endParaRPr>
          </a:p>
          <a:p>
            <a:pPr marL="1289545" marR="1157312" algn="ctr">
              <a:lnSpc>
                <a:spcPct val="115700"/>
              </a:lnSpc>
            </a:pP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пр</a:t>
            </a:r>
            <a:r>
              <a:rPr sz="2800" b="1" spc="17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в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д</a:t>
            </a:r>
            <a:r>
              <a:rPr sz="2800" b="1" spc="-26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н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и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я 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к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м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п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л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2800" b="1" spc="17" dirty="0">
                <a:solidFill>
                  <a:srgbClr val="365F91"/>
                </a:solidFill>
                <a:latin typeface="Tahoma"/>
                <a:cs typeface="Tahoma"/>
              </a:rPr>
              <a:t>к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сн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ых 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р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а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бо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т 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п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о 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се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л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2800" b="1" spc="17" dirty="0">
                <a:solidFill>
                  <a:srgbClr val="365F91"/>
                </a:solidFill>
                <a:latin typeface="Tahoma"/>
                <a:cs typeface="Tahoma"/>
              </a:rPr>
              <a:t>к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ции</a:t>
            </a:r>
            <a:r>
              <a:rPr sz="2800" b="1" spc="-9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му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х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и</a:t>
            </a:r>
            <a:r>
              <a:rPr sz="2800" b="1" spc="-9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«</a:t>
            </a:r>
            <a:r>
              <a:rPr sz="2800" b="1" spc="-26" dirty="0">
                <a:solidFill>
                  <a:srgbClr val="365F91"/>
                </a:solidFill>
                <a:latin typeface="Tahoma"/>
                <a:cs typeface="Tahoma"/>
              </a:rPr>
              <a:t>ч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р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н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ая</a:t>
            </a:r>
            <a:r>
              <a:rPr sz="2800" b="1" spc="-9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л</a:t>
            </a:r>
            <a:r>
              <a:rPr sz="2800" b="1" spc="43" dirty="0">
                <a:solidFill>
                  <a:srgbClr val="365F91"/>
                </a:solidFill>
                <a:latin typeface="Tahoma"/>
                <a:cs typeface="Tahoma"/>
              </a:rPr>
              <a:t>ь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в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и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н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ка»</a:t>
            </a:r>
            <a:r>
              <a:rPr sz="2800" b="1" spc="-34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и 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сн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а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б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же</a:t>
            </a:r>
            <a:r>
              <a:rPr sz="2800" b="1" spc="-26" dirty="0">
                <a:solidFill>
                  <a:srgbClr val="365F91"/>
                </a:solidFill>
                <a:latin typeface="Tahoma"/>
                <a:cs typeface="Tahoma"/>
              </a:rPr>
              <a:t>н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и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ю</a:t>
            </a:r>
            <a:r>
              <a:rPr sz="2800" b="1" spc="-9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э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ти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х</a:t>
            </a:r>
            <a:r>
              <a:rPr sz="2800" b="1" spc="-26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пр</a:t>
            </a:r>
            <a:r>
              <a:rPr sz="2800" b="1" spc="17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д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п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ри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ят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и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й</a:t>
            </a:r>
            <a:r>
              <a:rPr sz="2800" b="1" spc="17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ё</a:t>
            </a:r>
            <a:r>
              <a:rPr sz="2800" b="1" spc="-34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л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и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ч</a:t>
            </a:r>
            <a:r>
              <a:rPr sz="2800" b="1" spc="9" dirty="0">
                <a:solidFill>
                  <a:srgbClr val="365F91"/>
                </a:solidFill>
                <a:latin typeface="Tahoma"/>
                <a:cs typeface="Tahoma"/>
              </a:rPr>
              <a:t>и</a:t>
            </a:r>
            <a:r>
              <a:rPr sz="2800" b="1" spc="-17" dirty="0">
                <a:solidFill>
                  <a:srgbClr val="365F91"/>
                </a:solidFill>
                <a:latin typeface="Tahoma"/>
                <a:cs typeface="Tahoma"/>
              </a:rPr>
              <a:t>н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к</a:t>
            </a:r>
            <a:r>
              <a:rPr sz="2800" b="1" spc="17" dirty="0">
                <a:solidFill>
                  <a:srgbClr val="365F91"/>
                </a:solidFill>
                <a:latin typeface="Tahoma"/>
                <a:cs typeface="Tahoma"/>
              </a:rPr>
              <a:t>а</a:t>
            </a:r>
            <a:r>
              <a:rPr sz="2800" b="1" dirty="0">
                <a:solidFill>
                  <a:srgbClr val="365F91"/>
                </a:solidFill>
                <a:latin typeface="Tahoma"/>
                <a:cs typeface="Tahoma"/>
              </a:rPr>
              <a:t>ми.</a:t>
            </a:r>
            <a:endParaRPr sz="2800" dirty="0">
              <a:latin typeface="Tahoma"/>
              <a:cs typeface="Tahoma"/>
            </a:endParaRPr>
          </a:p>
          <a:p>
            <a:pPr marL="21857" marR="181411" indent="-14207" algn="ctr">
              <a:lnSpc>
                <a:spcPct val="100699"/>
              </a:lnSpc>
              <a:spcBef>
                <a:spcPts val="2272"/>
              </a:spcBef>
            </a:pP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Ц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ель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ю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наст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ящ</a:t>
            </a:r>
            <a:r>
              <a:rPr sz="2800" b="1" spc="-26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го</a:t>
            </a:r>
            <a:r>
              <a:rPr sz="2800" b="1" spc="43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пр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к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т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а яв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л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я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тся</a:t>
            </a:r>
            <a:r>
              <a:rPr sz="2800" b="1" spc="26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з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на</a:t>
            </a:r>
            <a:r>
              <a:rPr sz="2800" b="1" spc="17" dirty="0">
                <a:solidFill>
                  <a:srgbClr val="C00000"/>
                </a:solidFill>
                <a:latin typeface="Tahoma"/>
                <a:cs typeface="Tahoma"/>
              </a:rPr>
              <a:t>ч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тель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2800" b="1" spc="17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расш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ние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сферы 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п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ра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б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ат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ы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ва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мых</a:t>
            </a:r>
            <a:r>
              <a:rPr sz="2800" b="1" spc="-26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орга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ическ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х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от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х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од</a:t>
            </a:r>
            <a:r>
              <a:rPr sz="2800" b="1" spc="17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в,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в том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числе</a:t>
            </a:r>
            <a:r>
              <a:rPr sz="2800" b="1" spc="-26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птицевод</a:t>
            </a:r>
            <a:r>
              <a:rPr sz="2800" b="1" spc="17" dirty="0">
                <a:solidFill>
                  <a:srgbClr val="C00000"/>
                </a:solidFill>
                <a:latin typeface="Tahoma"/>
                <a:cs typeface="Tahoma"/>
              </a:rPr>
              <a:t>ч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ск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х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и свин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в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2800" b="1" spc="-26" dirty="0">
                <a:solidFill>
                  <a:srgbClr val="C00000"/>
                </a:solidFill>
                <a:latin typeface="Tahoma"/>
                <a:cs typeface="Tahoma"/>
              </a:rPr>
              <a:t>д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ч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ск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х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пр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2800" b="1" spc="-26" dirty="0">
                <a:solidFill>
                  <a:srgbClr val="C00000"/>
                </a:solidFill>
                <a:latin typeface="Tahoma"/>
                <a:cs typeface="Tahoma"/>
              </a:rPr>
              <a:t>з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в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д</a:t>
            </a:r>
            <a:r>
              <a:rPr sz="2800" b="1" spc="17" dirty="0">
                <a:solidFill>
                  <a:srgbClr val="C00000"/>
                </a:solidFill>
                <a:latin typeface="Tahoma"/>
                <a:cs typeface="Tahoma"/>
              </a:rPr>
              <a:t>с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тв,</a:t>
            </a:r>
            <a:r>
              <a:rPr sz="2800" b="1" spc="17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а в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со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ч</a:t>
            </a:r>
            <a:r>
              <a:rPr sz="2800" b="1" spc="-52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тании</a:t>
            </a:r>
            <a:r>
              <a:rPr sz="2800" b="1" spc="-26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д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ру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гими</a:t>
            </a:r>
            <a:r>
              <a:rPr sz="2800" b="1" spc="17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разрабат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ы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ва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2800" b="1" spc="-26" dirty="0">
                <a:solidFill>
                  <a:srgbClr val="C00000"/>
                </a:solidFill>
                <a:latin typeface="Tahoma"/>
                <a:cs typeface="Tahoma"/>
              </a:rPr>
              <a:t>м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ы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ми на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м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смежн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ы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ми т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ех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ническ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ми р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ше</a:t>
            </a:r>
            <a:r>
              <a:rPr sz="2800" b="1" spc="34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иями он стан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т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стартом</a:t>
            </a:r>
            <a:r>
              <a:rPr sz="2800" b="1" spc="17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а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л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2800" b="1" spc="-26" dirty="0">
                <a:solidFill>
                  <a:srgbClr val="C00000"/>
                </a:solidFill>
                <a:latin typeface="Tahoma"/>
                <a:cs typeface="Tahoma"/>
              </a:rPr>
              <a:t>з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а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ц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ии ком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п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ле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кса 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тех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л</a:t>
            </a:r>
            <a:r>
              <a:rPr sz="2800" b="1" spc="34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гий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по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био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л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огич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ской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ку</a:t>
            </a:r>
            <a:r>
              <a:rPr sz="2800" b="1" spc="17" dirty="0">
                <a:solidFill>
                  <a:srgbClr val="C00000"/>
                </a:solidFill>
                <a:latin typeface="Tahoma"/>
                <a:cs typeface="Tahoma"/>
              </a:rPr>
              <a:t>л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ь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т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ва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ц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ии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п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л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игонов и д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ру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гих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об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ъ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к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т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ов нако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п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ле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нн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го</a:t>
            </a:r>
            <a:r>
              <a:rPr sz="2800" b="1" spc="34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э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к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л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огич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ского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ущ</a:t>
            </a:r>
            <a:r>
              <a:rPr sz="2800" b="1" spc="-26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рба</a:t>
            </a:r>
            <a:endParaRPr sz="2800" dirty="0">
              <a:latin typeface="Tahoma"/>
              <a:cs typeface="Tahoma"/>
            </a:endParaRPr>
          </a:p>
          <a:p>
            <a:pPr marR="168297" algn="ctr"/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на росси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й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ск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х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 те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2800" b="1" spc="34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т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ория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х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.</a:t>
            </a:r>
            <a:endParaRPr sz="2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1549" y="4811486"/>
            <a:ext cx="8461822" cy="437981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348119" y="4833257"/>
            <a:ext cx="8114052" cy="440362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07312" y="631610"/>
            <a:ext cx="17813140" cy="15696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857" marR="8743" algn="ctr">
              <a:lnSpc>
                <a:spcPct val="100400"/>
              </a:lnSpc>
            </a:pP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С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з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д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а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нию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наст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ящ</a:t>
            </a:r>
            <a:r>
              <a:rPr sz="3400" b="1" spc="-26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го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пр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к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т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а</a:t>
            </a:r>
            <a:r>
              <a:rPr sz="3400" b="1" spc="17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п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дш</a:t>
            </a:r>
            <a:r>
              <a:rPr sz="3400" b="1" spc="-9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ств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ва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л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3400" b="1" spc="-9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э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к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с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п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римента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ль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3400" b="1" spc="17" dirty="0">
                <a:solidFill>
                  <a:srgbClr val="C00000"/>
                </a:solidFill>
                <a:latin typeface="Tahoma"/>
                <a:cs typeface="Tahoma"/>
              </a:rPr>
              <a:t>ы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400" b="1" spc="-9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и о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пы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тн</a:t>
            </a:r>
            <a:r>
              <a:rPr sz="3400" b="1" spc="17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spc="-43" dirty="0">
                <a:solidFill>
                  <a:srgbClr val="C00000"/>
                </a:solidFill>
                <a:latin typeface="Tahoma"/>
                <a:cs typeface="Tahoma"/>
              </a:rPr>
              <a:t>-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п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spc="-26" dirty="0">
                <a:solidFill>
                  <a:srgbClr val="C00000"/>
                </a:solidFill>
                <a:latin typeface="Tahoma"/>
                <a:cs typeface="Tahoma"/>
              </a:rPr>
              <a:t>м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ы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шле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нн</a:t>
            </a:r>
            <a:r>
              <a:rPr sz="3400" b="1" spc="17" dirty="0">
                <a:solidFill>
                  <a:srgbClr val="C00000"/>
                </a:solidFill>
                <a:latin typeface="Tahoma"/>
                <a:cs typeface="Tahoma"/>
              </a:rPr>
              <a:t>ы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400" b="1" spc="-9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ра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б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т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ы на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у</a:t>
            </a:r>
            <a:r>
              <a:rPr sz="3400" b="1" spc="-26" dirty="0">
                <a:solidFill>
                  <a:srgbClr val="C00000"/>
                </a:solidFill>
                <a:latin typeface="Tahoma"/>
                <a:cs typeface="Tahoma"/>
              </a:rPr>
              <a:t>ч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spc="-9" dirty="0">
                <a:solidFill>
                  <a:srgbClr val="C00000"/>
                </a:solidFill>
                <a:latin typeface="Tahoma"/>
                <a:cs typeface="Tahoma"/>
              </a:rPr>
              <a:t>-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ис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с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ле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д</a:t>
            </a:r>
            <a:r>
              <a:rPr sz="3400" b="1" spc="17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ват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ель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ского 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п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од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азд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еле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ния наш</a:t>
            </a:r>
            <a:r>
              <a:rPr sz="3400" b="1" spc="-26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го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об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ъ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диненного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т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в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ч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ского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spc="-26" dirty="0">
                <a:solidFill>
                  <a:srgbClr val="C00000"/>
                </a:solidFill>
                <a:latin typeface="Tahoma"/>
                <a:cs typeface="Tahoma"/>
              </a:rPr>
              <a:t>к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spc="-52" dirty="0">
                <a:solidFill>
                  <a:srgbClr val="C00000"/>
                </a:solidFill>
                <a:latin typeface="Tahoma"/>
                <a:cs typeface="Tahoma"/>
              </a:rPr>
              <a:t>л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ле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к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т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ива на</a:t>
            </a:r>
            <a:endParaRPr sz="3400" dirty="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45513" y="2247412"/>
            <a:ext cx="17734347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857" marR="8743" indent="-10928" algn="ctr">
              <a:lnSpc>
                <a:spcPct val="100400"/>
              </a:lnSpc>
            </a:pP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пы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тн</a:t>
            </a:r>
            <a:r>
              <a:rPr sz="3400" b="1" spc="-26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м 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п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3400" b="1" spc="-26" dirty="0">
                <a:solidFill>
                  <a:srgbClr val="C00000"/>
                </a:solidFill>
                <a:latin typeface="Tahoma"/>
                <a:cs typeface="Tahoma"/>
              </a:rPr>
              <a:t>з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в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spc="-26" dirty="0">
                <a:solidFill>
                  <a:srgbClr val="C00000"/>
                </a:solidFill>
                <a:latin typeface="Tahoma"/>
                <a:cs typeface="Tahoma"/>
              </a:rPr>
              <a:t>д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стве</a:t>
            </a:r>
            <a:r>
              <a:rPr sz="3400" b="1" spc="-26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в го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оде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Киржа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ч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Владимир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с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кой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области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п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о со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з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д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а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нию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апробир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ванию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нов</a:t>
            </a:r>
            <a:r>
              <a:rPr sz="3400" b="1" spc="17" dirty="0">
                <a:solidFill>
                  <a:srgbClr val="C00000"/>
                </a:solidFill>
                <a:latin typeface="Tahoma"/>
                <a:cs typeface="Tahoma"/>
              </a:rPr>
              <a:t>ы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х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 тех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л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огий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био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л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огич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ской 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п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ра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б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от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к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п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3400" b="1" spc="-26" dirty="0">
                <a:solidFill>
                  <a:srgbClr val="C00000"/>
                </a:solidFill>
                <a:latin typeface="Tahoma"/>
                <a:cs typeface="Tahoma"/>
              </a:rPr>
              <a:t>щ</a:t>
            </a:r>
            <a:r>
              <a:rPr sz="3400" b="1" spc="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в</a:t>
            </a:r>
            <a:r>
              <a:rPr sz="3400" b="1" spc="17" dirty="0">
                <a:solidFill>
                  <a:srgbClr val="C00000"/>
                </a:solidFill>
                <a:latin typeface="Tahoma"/>
                <a:cs typeface="Tahoma"/>
              </a:rPr>
              <a:t>ы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х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с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400" b="1" spc="17" dirty="0">
                <a:solidFill>
                  <a:srgbClr val="C00000"/>
                </a:solidFill>
                <a:latin typeface="Tahoma"/>
                <a:cs typeface="Tahoma"/>
              </a:rPr>
              <a:t>л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ь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ско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х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з</a:t>
            </a:r>
            <a:r>
              <a:rPr sz="3400" b="1" spc="34" dirty="0">
                <a:solidFill>
                  <a:srgbClr val="C00000"/>
                </a:solidFill>
                <a:latin typeface="Tahoma"/>
                <a:cs typeface="Tahoma"/>
              </a:rPr>
              <a:t>я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йс</a:t>
            </a:r>
            <a:r>
              <a:rPr sz="3400" b="1" spc="52" dirty="0">
                <a:solidFill>
                  <a:srgbClr val="C00000"/>
                </a:solidFill>
                <a:latin typeface="Tahoma"/>
                <a:cs typeface="Tahoma"/>
              </a:rPr>
              <a:t>т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венн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ы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х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от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х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од</a:t>
            </a:r>
            <a:r>
              <a:rPr sz="3400" b="1" spc="17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в</a:t>
            </a:r>
            <a:r>
              <a:rPr sz="3400" b="1" spc="-34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в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с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ле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д</a:t>
            </a:r>
            <a:r>
              <a:rPr sz="3400" b="1" spc="17" dirty="0">
                <a:solidFill>
                  <a:srgbClr val="C00000"/>
                </a:solidFill>
                <a:latin typeface="Tahoma"/>
                <a:cs typeface="Tahoma"/>
              </a:rPr>
              <a:t>у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ющ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ие о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ч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нь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ва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ж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3400" b="1" spc="17" dirty="0">
                <a:solidFill>
                  <a:srgbClr val="C00000"/>
                </a:solidFill>
                <a:latin typeface="Tahoma"/>
                <a:cs typeface="Tahoma"/>
              </a:rPr>
              <a:t>ы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пр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д</a:t>
            </a:r>
            <a:r>
              <a:rPr sz="3400" b="1" spc="17" dirty="0">
                <a:solidFill>
                  <a:srgbClr val="C00000"/>
                </a:solidFill>
                <a:latin typeface="Tahoma"/>
                <a:cs typeface="Tahoma"/>
              </a:rPr>
              <a:t>у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к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т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ы</a:t>
            </a:r>
            <a:r>
              <a:rPr sz="3400" b="1" spc="26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для</a:t>
            </a:r>
            <a:r>
              <a:rPr sz="3400" b="1" spc="-9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разви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т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ия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э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к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л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огич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ски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чист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го с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ель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ско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х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з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яйстве</a:t>
            </a:r>
            <a:r>
              <a:rPr sz="3400" b="1" spc="26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го</a:t>
            </a:r>
            <a:r>
              <a:rPr sz="3400" b="1" spc="26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п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3400" b="1" spc="-26" dirty="0">
                <a:solidFill>
                  <a:srgbClr val="C00000"/>
                </a:solidFill>
                <a:latin typeface="Tahoma"/>
                <a:cs typeface="Tahoma"/>
              </a:rPr>
              <a:t>з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в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spc="-26" dirty="0">
                <a:solidFill>
                  <a:srgbClr val="C00000"/>
                </a:solidFill>
                <a:latin typeface="Tahoma"/>
                <a:cs typeface="Tahoma"/>
              </a:rPr>
              <a:t>д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ств</a:t>
            </a:r>
            <a:r>
              <a:rPr sz="3400" b="1" spc="26" dirty="0">
                <a:solidFill>
                  <a:srgbClr val="C00000"/>
                </a:solidFill>
                <a:latin typeface="Tahoma"/>
                <a:cs typeface="Tahoma"/>
              </a:rPr>
              <a:t>а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:</a:t>
            </a:r>
            <a:endParaRPr sz="3400" dirty="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3260" y="9297456"/>
            <a:ext cx="9160259" cy="861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33303" marR="8743" indent="-511447"/>
            <a:r>
              <a:rPr sz="2800" b="1" spc="-9" dirty="0">
                <a:latin typeface="Tahoma"/>
                <a:cs typeface="Tahoma"/>
              </a:rPr>
              <a:t>«</a:t>
            </a:r>
            <a:r>
              <a:rPr sz="2800" b="1" spc="-17" dirty="0">
                <a:latin typeface="Tahoma"/>
                <a:cs typeface="Tahoma"/>
              </a:rPr>
              <a:t>Э</a:t>
            </a:r>
            <a:r>
              <a:rPr sz="2800" b="1" dirty="0">
                <a:latin typeface="Tahoma"/>
                <a:cs typeface="Tahoma"/>
              </a:rPr>
              <a:t>к</a:t>
            </a:r>
            <a:r>
              <a:rPr sz="2800" b="1" spc="9" dirty="0">
                <a:latin typeface="Tahoma"/>
                <a:cs typeface="Tahoma"/>
              </a:rPr>
              <a:t>о</a:t>
            </a:r>
            <a:r>
              <a:rPr sz="2800" b="1" spc="-9" dirty="0">
                <a:latin typeface="Tahoma"/>
                <a:cs typeface="Tahoma"/>
              </a:rPr>
              <a:t>ч</a:t>
            </a:r>
            <a:r>
              <a:rPr sz="2800" b="1" spc="9" dirty="0">
                <a:latin typeface="Tahoma"/>
                <a:cs typeface="Tahoma"/>
              </a:rPr>
              <a:t>е</a:t>
            </a:r>
            <a:r>
              <a:rPr sz="2800" b="1" spc="-17" dirty="0">
                <a:latin typeface="Tahoma"/>
                <a:cs typeface="Tahoma"/>
              </a:rPr>
              <a:t>р</a:t>
            </a:r>
            <a:r>
              <a:rPr sz="2800" b="1" dirty="0">
                <a:latin typeface="Tahoma"/>
                <a:cs typeface="Tahoma"/>
              </a:rPr>
              <a:t>н</a:t>
            </a:r>
            <a:r>
              <a:rPr sz="2800" b="1" spc="-9" dirty="0">
                <a:latin typeface="Tahoma"/>
                <a:cs typeface="Tahoma"/>
              </a:rPr>
              <a:t>о</a:t>
            </a:r>
            <a:r>
              <a:rPr sz="2800" b="1" dirty="0">
                <a:latin typeface="Tahoma"/>
                <a:cs typeface="Tahoma"/>
              </a:rPr>
              <a:t>з</a:t>
            </a:r>
            <a:r>
              <a:rPr sz="2800" b="1" spc="9" dirty="0">
                <a:latin typeface="Tahoma"/>
                <a:cs typeface="Tahoma"/>
              </a:rPr>
              <a:t>ем</a:t>
            </a:r>
            <a:r>
              <a:rPr sz="2800" b="1" dirty="0">
                <a:latin typeface="Tahoma"/>
                <a:cs typeface="Tahoma"/>
              </a:rPr>
              <a:t>»</a:t>
            </a:r>
            <a:r>
              <a:rPr sz="2800" b="1" spc="-17" dirty="0">
                <a:latin typeface="Tahoma"/>
                <a:cs typeface="Tahoma"/>
              </a:rPr>
              <a:t> -</a:t>
            </a:r>
            <a:r>
              <a:rPr sz="2800" b="1" spc="9" dirty="0">
                <a:latin typeface="Tahoma"/>
                <a:cs typeface="Tahoma"/>
              </a:rPr>
              <a:t>вы</a:t>
            </a:r>
            <a:r>
              <a:rPr sz="2800" b="1" dirty="0">
                <a:latin typeface="Tahoma"/>
                <a:cs typeface="Tahoma"/>
              </a:rPr>
              <a:t>с</a:t>
            </a:r>
            <a:r>
              <a:rPr sz="2800" b="1" spc="-26" dirty="0">
                <a:latin typeface="Tahoma"/>
                <a:cs typeface="Tahoma"/>
              </a:rPr>
              <a:t>о</a:t>
            </a:r>
            <a:r>
              <a:rPr sz="2800" b="1" spc="17" dirty="0">
                <a:latin typeface="Tahoma"/>
                <a:cs typeface="Tahoma"/>
              </a:rPr>
              <a:t>к</a:t>
            </a:r>
            <a:r>
              <a:rPr sz="2800" b="1" dirty="0">
                <a:latin typeface="Tahoma"/>
                <a:cs typeface="Tahoma"/>
              </a:rPr>
              <a:t>о</a:t>
            </a:r>
            <a:r>
              <a:rPr sz="2800" b="1" spc="-34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п</a:t>
            </a:r>
            <a:r>
              <a:rPr sz="2800" b="1" spc="-17" dirty="0">
                <a:latin typeface="Tahoma"/>
                <a:cs typeface="Tahoma"/>
              </a:rPr>
              <a:t>ро</a:t>
            </a:r>
            <a:r>
              <a:rPr sz="2800" b="1" dirty="0">
                <a:latin typeface="Tahoma"/>
                <a:cs typeface="Tahoma"/>
              </a:rPr>
              <a:t>дукти</a:t>
            </a:r>
            <a:r>
              <a:rPr sz="2800" b="1" spc="9" dirty="0">
                <a:latin typeface="Tahoma"/>
                <a:cs typeface="Tahoma"/>
              </a:rPr>
              <a:t>в</a:t>
            </a:r>
            <a:r>
              <a:rPr sz="2800" b="1" dirty="0">
                <a:latin typeface="Tahoma"/>
                <a:cs typeface="Tahoma"/>
              </a:rPr>
              <a:t>ная</a:t>
            </a:r>
            <a:r>
              <a:rPr sz="2800" b="1" spc="-9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п</a:t>
            </a:r>
            <a:r>
              <a:rPr sz="2800" b="1" spc="-17" dirty="0">
                <a:latin typeface="Tahoma"/>
                <a:cs typeface="Tahoma"/>
              </a:rPr>
              <a:t>о</a:t>
            </a:r>
            <a:r>
              <a:rPr sz="2800" b="1" spc="-9" dirty="0">
                <a:latin typeface="Tahoma"/>
                <a:cs typeface="Tahoma"/>
              </a:rPr>
              <a:t>ч</a:t>
            </a:r>
            <a:r>
              <a:rPr sz="2800" b="1" spc="9" dirty="0">
                <a:latin typeface="Tahoma"/>
                <a:cs typeface="Tahoma"/>
              </a:rPr>
              <a:t>в</a:t>
            </a:r>
            <a:r>
              <a:rPr sz="2800" b="1" dirty="0">
                <a:latin typeface="Tahoma"/>
                <a:cs typeface="Tahoma"/>
              </a:rPr>
              <a:t>а из</a:t>
            </a:r>
            <a:r>
              <a:rPr sz="2800" b="1" spc="9" dirty="0">
                <a:latin typeface="Tahoma"/>
                <a:cs typeface="Tahoma"/>
              </a:rPr>
              <a:t> </a:t>
            </a:r>
            <a:r>
              <a:rPr sz="2800" b="1" spc="-9" dirty="0">
                <a:latin typeface="Tahoma"/>
                <a:cs typeface="Tahoma"/>
              </a:rPr>
              <a:t>б</a:t>
            </a:r>
            <a:r>
              <a:rPr sz="2800" b="1" dirty="0">
                <a:latin typeface="Tahoma"/>
                <a:cs typeface="Tahoma"/>
              </a:rPr>
              <a:t>и</a:t>
            </a:r>
            <a:r>
              <a:rPr sz="2800" b="1" spc="-26" dirty="0">
                <a:latin typeface="Tahoma"/>
                <a:cs typeface="Tahoma"/>
              </a:rPr>
              <a:t>о</a:t>
            </a:r>
            <a:r>
              <a:rPr sz="2800" b="1" spc="17" dirty="0">
                <a:latin typeface="Tahoma"/>
                <a:cs typeface="Tahoma"/>
              </a:rPr>
              <a:t>л</a:t>
            </a:r>
            <a:r>
              <a:rPr sz="2800" b="1" spc="-17" dirty="0">
                <a:latin typeface="Tahoma"/>
                <a:cs typeface="Tahoma"/>
              </a:rPr>
              <a:t>о</a:t>
            </a:r>
            <a:r>
              <a:rPr sz="2800" b="1" dirty="0">
                <a:latin typeface="Tahoma"/>
                <a:cs typeface="Tahoma"/>
              </a:rPr>
              <a:t>ги</a:t>
            </a:r>
            <a:r>
              <a:rPr sz="2800" b="1" spc="-17" dirty="0">
                <a:latin typeface="Tahoma"/>
                <a:cs typeface="Tahoma"/>
              </a:rPr>
              <a:t>ч</a:t>
            </a:r>
            <a:r>
              <a:rPr sz="2800" b="1" spc="9" dirty="0">
                <a:latin typeface="Tahoma"/>
                <a:cs typeface="Tahoma"/>
              </a:rPr>
              <a:t>е</a:t>
            </a:r>
            <a:r>
              <a:rPr sz="2800" b="1" dirty="0">
                <a:latin typeface="Tahoma"/>
                <a:cs typeface="Tahoma"/>
              </a:rPr>
              <a:t>с</a:t>
            </a:r>
            <a:r>
              <a:rPr sz="2800" b="1" spc="-17" dirty="0">
                <a:latin typeface="Tahoma"/>
                <a:cs typeface="Tahoma"/>
              </a:rPr>
              <a:t>к</a:t>
            </a:r>
            <a:r>
              <a:rPr sz="2800" b="1" dirty="0">
                <a:latin typeface="Tahoma"/>
                <a:cs typeface="Tahoma"/>
              </a:rPr>
              <a:t>и</a:t>
            </a:r>
            <a:r>
              <a:rPr sz="2800" b="1" spc="9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п</a:t>
            </a:r>
            <a:r>
              <a:rPr sz="2800" b="1" spc="9" dirty="0">
                <a:latin typeface="Tahoma"/>
                <a:cs typeface="Tahoma"/>
              </a:rPr>
              <a:t>е</a:t>
            </a:r>
            <a:r>
              <a:rPr sz="2800" b="1" spc="-17" dirty="0">
                <a:latin typeface="Tahoma"/>
                <a:cs typeface="Tahoma"/>
              </a:rPr>
              <a:t>р</a:t>
            </a:r>
            <a:r>
              <a:rPr sz="2800" b="1" spc="9" dirty="0">
                <a:latin typeface="Tahoma"/>
                <a:cs typeface="Tahoma"/>
              </a:rPr>
              <a:t>е</a:t>
            </a:r>
            <a:r>
              <a:rPr sz="2800" b="1" spc="-17" dirty="0">
                <a:latin typeface="Tahoma"/>
                <a:cs typeface="Tahoma"/>
              </a:rPr>
              <a:t>р</a:t>
            </a:r>
            <a:r>
              <a:rPr sz="2800" b="1" dirty="0">
                <a:latin typeface="Tahoma"/>
                <a:cs typeface="Tahoma"/>
              </a:rPr>
              <a:t>аб</a:t>
            </a:r>
            <a:r>
              <a:rPr sz="2800" b="1" spc="-17" dirty="0">
                <a:latin typeface="Tahoma"/>
                <a:cs typeface="Tahoma"/>
              </a:rPr>
              <a:t>о</a:t>
            </a:r>
            <a:r>
              <a:rPr sz="2800" b="1" dirty="0">
                <a:latin typeface="Tahoma"/>
                <a:cs typeface="Tahoma"/>
              </a:rPr>
              <a:t>танн</a:t>
            </a:r>
            <a:r>
              <a:rPr sz="2800" b="1" spc="9" dirty="0">
                <a:latin typeface="Tahoma"/>
                <a:cs typeface="Tahoma"/>
              </a:rPr>
              <a:t>ы</a:t>
            </a:r>
            <a:r>
              <a:rPr sz="2800" b="1" dirty="0">
                <a:latin typeface="Tahoma"/>
                <a:cs typeface="Tahoma"/>
              </a:rPr>
              <a:t>х</a:t>
            </a:r>
            <a:r>
              <a:rPr sz="2800" b="1" spc="-34" dirty="0">
                <a:latin typeface="Tahoma"/>
                <a:cs typeface="Tahoma"/>
              </a:rPr>
              <a:t> </a:t>
            </a:r>
            <a:r>
              <a:rPr sz="2800" b="1" spc="-17" dirty="0">
                <a:latin typeface="Tahoma"/>
                <a:cs typeface="Tahoma"/>
              </a:rPr>
              <a:t>о</a:t>
            </a:r>
            <a:r>
              <a:rPr sz="2800" b="1" dirty="0">
                <a:latin typeface="Tahoma"/>
                <a:cs typeface="Tahoma"/>
              </a:rPr>
              <a:t>т</a:t>
            </a:r>
            <a:r>
              <a:rPr sz="2800" b="1" spc="-17" dirty="0">
                <a:latin typeface="Tahoma"/>
                <a:cs typeface="Tahoma"/>
              </a:rPr>
              <a:t>хо</a:t>
            </a:r>
            <a:r>
              <a:rPr sz="2800" b="1" dirty="0">
                <a:latin typeface="Tahoma"/>
                <a:cs typeface="Tahoma"/>
              </a:rPr>
              <a:t>дов</a:t>
            </a:r>
            <a:endParaRPr sz="2800" dirty="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920729" y="9297456"/>
            <a:ext cx="9113699" cy="861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8790" marR="8743" indent="-118026"/>
            <a:r>
              <a:rPr sz="2800" b="1" spc="26" dirty="0">
                <a:latin typeface="Tahoma"/>
                <a:cs typeface="Tahoma"/>
              </a:rPr>
              <a:t>К</a:t>
            </a:r>
            <a:r>
              <a:rPr sz="2800" b="1" spc="-17" dirty="0">
                <a:latin typeface="Tahoma"/>
                <a:cs typeface="Tahoma"/>
              </a:rPr>
              <a:t>о</a:t>
            </a:r>
            <a:r>
              <a:rPr sz="2800" b="1" dirty="0">
                <a:latin typeface="Tahoma"/>
                <a:cs typeface="Tahoma"/>
              </a:rPr>
              <a:t>н</a:t>
            </a:r>
            <a:r>
              <a:rPr sz="2800" b="1" spc="-17" dirty="0">
                <a:latin typeface="Tahoma"/>
                <a:cs typeface="Tahoma"/>
              </a:rPr>
              <a:t>ц</a:t>
            </a:r>
            <a:r>
              <a:rPr sz="2800" b="1" spc="9" dirty="0">
                <a:latin typeface="Tahoma"/>
                <a:cs typeface="Tahoma"/>
              </a:rPr>
              <a:t>е</a:t>
            </a:r>
            <a:r>
              <a:rPr sz="2800" b="1" dirty="0">
                <a:latin typeface="Tahoma"/>
                <a:cs typeface="Tahoma"/>
              </a:rPr>
              <a:t>н</a:t>
            </a:r>
            <a:r>
              <a:rPr sz="2800" b="1" spc="9" dirty="0">
                <a:latin typeface="Tahoma"/>
                <a:cs typeface="Tahoma"/>
              </a:rPr>
              <a:t>т</a:t>
            </a:r>
            <a:r>
              <a:rPr sz="2800" b="1" spc="-17" dirty="0">
                <a:latin typeface="Tahoma"/>
                <a:cs typeface="Tahoma"/>
              </a:rPr>
              <a:t>р</a:t>
            </a:r>
            <a:r>
              <a:rPr sz="2800" b="1" dirty="0">
                <a:latin typeface="Tahoma"/>
                <a:cs typeface="Tahoma"/>
              </a:rPr>
              <a:t>ат</a:t>
            </a:r>
            <a:r>
              <a:rPr sz="2800" b="1" spc="-9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п</a:t>
            </a:r>
            <a:r>
              <a:rPr sz="2800" b="1" spc="-17" dirty="0">
                <a:latin typeface="Tahoma"/>
                <a:cs typeface="Tahoma"/>
              </a:rPr>
              <a:t>о</a:t>
            </a:r>
            <a:r>
              <a:rPr sz="2800" b="1" spc="-9" dirty="0">
                <a:latin typeface="Tahoma"/>
                <a:cs typeface="Tahoma"/>
              </a:rPr>
              <a:t>ч</a:t>
            </a:r>
            <a:r>
              <a:rPr sz="2800" b="1" spc="9" dirty="0">
                <a:latin typeface="Tahoma"/>
                <a:cs typeface="Tahoma"/>
              </a:rPr>
              <a:t>ве</a:t>
            </a:r>
            <a:r>
              <a:rPr sz="2800" b="1" dirty="0">
                <a:latin typeface="Tahoma"/>
                <a:cs typeface="Tahoma"/>
              </a:rPr>
              <a:t>нного</a:t>
            </a:r>
            <a:r>
              <a:rPr sz="2800" b="1" spc="-9" dirty="0">
                <a:latin typeface="Tahoma"/>
                <a:cs typeface="Tahoma"/>
              </a:rPr>
              <a:t> </a:t>
            </a:r>
            <a:r>
              <a:rPr sz="2800" b="1" spc="-17" dirty="0">
                <a:latin typeface="Tahoma"/>
                <a:cs typeface="Tahoma"/>
              </a:rPr>
              <a:t>р</a:t>
            </a:r>
            <a:r>
              <a:rPr sz="2800" b="1" dirty="0">
                <a:latin typeface="Tahoma"/>
                <a:cs typeface="Tahoma"/>
              </a:rPr>
              <a:t>аст</a:t>
            </a:r>
            <a:r>
              <a:rPr sz="2800" b="1" spc="9" dirty="0">
                <a:latin typeface="Tahoma"/>
                <a:cs typeface="Tahoma"/>
              </a:rPr>
              <a:t>в</a:t>
            </a:r>
            <a:r>
              <a:rPr sz="2800" b="1" spc="-17" dirty="0">
                <a:latin typeface="Tahoma"/>
                <a:cs typeface="Tahoma"/>
              </a:rPr>
              <a:t>о</a:t>
            </a:r>
            <a:r>
              <a:rPr sz="2800" b="1" spc="-9" dirty="0">
                <a:latin typeface="Tahoma"/>
                <a:cs typeface="Tahoma"/>
              </a:rPr>
              <a:t>р</a:t>
            </a:r>
            <a:r>
              <a:rPr sz="2800" b="1" dirty="0">
                <a:latin typeface="Tahoma"/>
                <a:cs typeface="Tahoma"/>
              </a:rPr>
              <a:t>а</a:t>
            </a:r>
            <a:r>
              <a:rPr sz="2800" b="1" spc="17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из</a:t>
            </a:r>
            <a:r>
              <a:rPr sz="2800" b="1" spc="-26" dirty="0">
                <a:latin typeface="Tahoma"/>
                <a:cs typeface="Tahoma"/>
              </a:rPr>
              <a:t> </a:t>
            </a:r>
            <a:r>
              <a:rPr sz="2800" b="1" spc="9" dirty="0">
                <a:latin typeface="Tahoma"/>
                <a:cs typeface="Tahoma"/>
              </a:rPr>
              <a:t>в</a:t>
            </a:r>
            <a:r>
              <a:rPr sz="2800" b="1" spc="-17" dirty="0">
                <a:latin typeface="Tahoma"/>
                <a:cs typeface="Tahoma"/>
              </a:rPr>
              <a:t>о</a:t>
            </a:r>
            <a:r>
              <a:rPr sz="2800" b="1" dirty="0">
                <a:latin typeface="Tahoma"/>
                <a:cs typeface="Tahoma"/>
              </a:rPr>
              <a:t>д</a:t>
            </a:r>
            <a:r>
              <a:rPr sz="2800" b="1" spc="9" dirty="0">
                <a:latin typeface="Tahoma"/>
                <a:cs typeface="Tahoma"/>
              </a:rPr>
              <a:t>я</a:t>
            </a:r>
            <a:r>
              <a:rPr sz="2800" b="1" dirty="0">
                <a:latin typeface="Tahoma"/>
                <a:cs typeface="Tahoma"/>
              </a:rPr>
              <a:t>н</a:t>
            </a:r>
            <a:r>
              <a:rPr sz="2800" b="1" spc="-9" dirty="0">
                <a:latin typeface="Tahoma"/>
                <a:cs typeface="Tahoma"/>
              </a:rPr>
              <a:t>о</a:t>
            </a:r>
            <a:r>
              <a:rPr sz="2800" b="1" dirty="0">
                <a:latin typeface="Tahoma"/>
                <a:cs typeface="Tahoma"/>
              </a:rPr>
              <a:t>й </a:t>
            </a:r>
            <a:r>
              <a:rPr sz="2800" b="1" spc="9" dirty="0">
                <a:latin typeface="Tahoma"/>
                <a:cs typeface="Tahoma"/>
              </a:rPr>
              <a:t>вы</a:t>
            </a:r>
            <a:r>
              <a:rPr sz="2800" b="1" dirty="0">
                <a:latin typeface="Tahoma"/>
                <a:cs typeface="Tahoma"/>
              </a:rPr>
              <a:t>тяжки</a:t>
            </a:r>
            <a:r>
              <a:rPr sz="2800" b="1" spc="-34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п</a:t>
            </a:r>
            <a:r>
              <a:rPr sz="2800" b="1" spc="-17" dirty="0">
                <a:latin typeface="Tahoma"/>
                <a:cs typeface="Tahoma"/>
              </a:rPr>
              <a:t>р</a:t>
            </a:r>
            <a:r>
              <a:rPr sz="2800" b="1" dirty="0">
                <a:latin typeface="Tahoma"/>
                <a:cs typeface="Tahoma"/>
              </a:rPr>
              <a:t>и</a:t>
            </a:r>
            <a:r>
              <a:rPr sz="2800" b="1" spc="-26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п</a:t>
            </a:r>
            <a:r>
              <a:rPr sz="2800" b="1" spc="-17" dirty="0">
                <a:latin typeface="Tahoma"/>
                <a:cs typeface="Tahoma"/>
              </a:rPr>
              <a:t>ро</a:t>
            </a:r>
            <a:r>
              <a:rPr sz="2800" b="1" dirty="0">
                <a:latin typeface="Tahoma"/>
                <a:cs typeface="Tahoma"/>
              </a:rPr>
              <a:t>изв</a:t>
            </a:r>
            <a:r>
              <a:rPr sz="2800" b="1" spc="-17" dirty="0">
                <a:latin typeface="Tahoma"/>
                <a:cs typeface="Tahoma"/>
              </a:rPr>
              <a:t>о</a:t>
            </a:r>
            <a:r>
              <a:rPr sz="2800" b="1" dirty="0">
                <a:latin typeface="Tahoma"/>
                <a:cs typeface="Tahoma"/>
              </a:rPr>
              <a:t>дс</a:t>
            </a:r>
            <a:r>
              <a:rPr sz="2800" b="1" spc="9" dirty="0">
                <a:latin typeface="Tahoma"/>
                <a:cs typeface="Tahoma"/>
              </a:rPr>
              <a:t>тв</a:t>
            </a:r>
            <a:r>
              <a:rPr sz="2800" b="1" dirty="0">
                <a:latin typeface="Tahoma"/>
                <a:cs typeface="Tahoma"/>
              </a:rPr>
              <a:t>е</a:t>
            </a:r>
            <a:r>
              <a:rPr sz="2800" b="1" spc="-9" dirty="0">
                <a:latin typeface="Tahoma"/>
                <a:cs typeface="Tahoma"/>
              </a:rPr>
              <a:t> </a:t>
            </a:r>
            <a:r>
              <a:rPr sz="2800" b="1" spc="9" dirty="0">
                <a:latin typeface="Tahoma"/>
                <a:cs typeface="Tahoma"/>
              </a:rPr>
              <a:t>э</a:t>
            </a:r>
            <a:r>
              <a:rPr sz="2800" b="1" dirty="0">
                <a:latin typeface="Tahoma"/>
                <a:cs typeface="Tahoma"/>
              </a:rPr>
              <a:t>к</a:t>
            </a:r>
            <a:r>
              <a:rPr sz="2800" b="1" spc="-26" dirty="0">
                <a:latin typeface="Tahoma"/>
                <a:cs typeface="Tahoma"/>
              </a:rPr>
              <a:t>о</a:t>
            </a:r>
            <a:r>
              <a:rPr sz="2800" b="1" spc="-9" dirty="0">
                <a:latin typeface="Tahoma"/>
                <a:cs typeface="Tahoma"/>
              </a:rPr>
              <a:t>ч</a:t>
            </a:r>
            <a:r>
              <a:rPr sz="2800" b="1" spc="9" dirty="0">
                <a:latin typeface="Tahoma"/>
                <a:cs typeface="Tahoma"/>
              </a:rPr>
              <a:t>е</a:t>
            </a:r>
            <a:r>
              <a:rPr sz="2800" b="1" spc="-17" dirty="0">
                <a:latin typeface="Tahoma"/>
                <a:cs typeface="Tahoma"/>
              </a:rPr>
              <a:t>р</a:t>
            </a:r>
            <a:r>
              <a:rPr sz="2800" b="1" dirty="0">
                <a:latin typeface="Tahoma"/>
                <a:cs typeface="Tahoma"/>
              </a:rPr>
              <a:t>н</a:t>
            </a:r>
            <a:r>
              <a:rPr sz="2800" b="1" spc="-9" dirty="0">
                <a:latin typeface="Tahoma"/>
                <a:cs typeface="Tahoma"/>
              </a:rPr>
              <a:t>о</a:t>
            </a:r>
            <a:r>
              <a:rPr sz="2800" b="1" dirty="0">
                <a:latin typeface="Tahoma"/>
                <a:cs typeface="Tahoma"/>
              </a:rPr>
              <a:t>з</a:t>
            </a:r>
            <a:r>
              <a:rPr sz="2800" b="1" spc="9" dirty="0">
                <a:latin typeface="Tahoma"/>
                <a:cs typeface="Tahoma"/>
              </a:rPr>
              <a:t>ем</a:t>
            </a:r>
            <a:r>
              <a:rPr sz="2800" b="1" dirty="0">
                <a:latin typeface="Tahoma"/>
                <a:cs typeface="Tahoma"/>
              </a:rPr>
              <a:t>а»</a:t>
            </a:r>
            <a:endParaRPr sz="2800" dirty="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72804" y="10044414"/>
            <a:ext cx="15679765" cy="10464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10354" marR="8743" indent="-489590"/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с п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с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ле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д</a:t>
            </a:r>
            <a:r>
              <a:rPr sz="3400" b="1" spc="17" dirty="0">
                <a:solidFill>
                  <a:srgbClr val="C00000"/>
                </a:solidFill>
                <a:latin typeface="Tahoma"/>
                <a:cs typeface="Tahoma"/>
              </a:rPr>
              <a:t>у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ющ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им пер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ех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од</a:t>
            </a:r>
            <a:r>
              <a:rPr sz="3400" b="1" spc="17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м та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к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ж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на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т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ех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л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огии</a:t>
            </a:r>
            <a:r>
              <a:rPr sz="3400" b="1" spc="26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п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3400" b="1" spc="34" dirty="0">
                <a:solidFill>
                  <a:srgbClr val="C00000"/>
                </a:solidFill>
                <a:latin typeface="Tahoma"/>
                <a:cs typeface="Tahoma"/>
              </a:rPr>
              <a:t>а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б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т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к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и от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х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од</a:t>
            </a:r>
            <a:r>
              <a:rPr sz="3400" b="1" spc="17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в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с прим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ни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м 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л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ичин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к</a:t>
            </a:r>
            <a:r>
              <a:rPr sz="3400" b="1" spc="-9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м</a:t>
            </a:r>
            <a:r>
              <a:rPr sz="3400" b="1" spc="17" dirty="0">
                <a:solidFill>
                  <a:srgbClr val="C00000"/>
                </a:solidFill>
                <a:latin typeface="Tahoma"/>
                <a:cs typeface="Tahoma"/>
              </a:rPr>
              <a:t>ух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3400" b="1" spc="-9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«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ч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ная львин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к</a:t>
            </a:r>
            <a:r>
              <a:rPr sz="3400" b="1" spc="43" dirty="0">
                <a:solidFill>
                  <a:srgbClr val="C00000"/>
                </a:solidFill>
                <a:latin typeface="Tahoma"/>
                <a:cs typeface="Tahoma"/>
              </a:rPr>
              <a:t>а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».</a:t>
            </a:r>
            <a:endParaRPr sz="34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01484" y="564604"/>
            <a:ext cx="10733315" cy="41815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017830" y="556840"/>
            <a:ext cx="7263798" cy="41893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14400" y="4898572"/>
            <a:ext cx="7380514" cy="44413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5216463" y="839089"/>
            <a:ext cx="4247193" cy="3016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857"/>
            <a:endParaRPr lang="ru-RU" sz="2800" b="1" spc="-9" dirty="0" smtClean="0">
              <a:latin typeface="Tahoma"/>
              <a:cs typeface="Tahoma"/>
            </a:endParaRPr>
          </a:p>
          <a:p>
            <a:pPr marL="21857"/>
            <a:endParaRPr lang="ru-RU" sz="2800" b="1" spc="-9" dirty="0" smtClean="0">
              <a:latin typeface="Tahoma"/>
              <a:cs typeface="Tahoma"/>
            </a:endParaRPr>
          </a:p>
          <a:p>
            <a:pPr marL="21857"/>
            <a:endParaRPr lang="ru-RU" sz="2800" b="1" spc="-9" dirty="0" smtClean="0">
              <a:latin typeface="Tahoma"/>
              <a:cs typeface="Tahoma"/>
            </a:endParaRPr>
          </a:p>
          <a:p>
            <a:pPr marL="21857"/>
            <a:endParaRPr lang="ru-RU" sz="2800" b="1" spc="-9" dirty="0" smtClean="0">
              <a:latin typeface="Tahoma"/>
              <a:cs typeface="Tahoma"/>
            </a:endParaRPr>
          </a:p>
          <a:p>
            <a:pPr marL="21857"/>
            <a:endParaRPr lang="ru-RU" sz="2800" b="1" spc="-9" dirty="0" smtClean="0">
              <a:latin typeface="Tahoma"/>
              <a:cs typeface="Tahoma"/>
            </a:endParaRPr>
          </a:p>
          <a:p>
            <a:pPr marL="21857"/>
            <a:endParaRPr lang="ru-RU" sz="2800" b="1" spc="-9" dirty="0" smtClean="0">
              <a:latin typeface="Tahoma"/>
              <a:cs typeface="Tahoma"/>
            </a:endParaRPr>
          </a:p>
          <a:p>
            <a:pPr marL="21857"/>
            <a:endParaRPr sz="2800" dirty="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80074" y="5203371"/>
            <a:ext cx="18923069" cy="57844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56176" marR="956231"/>
            <a:r>
              <a:rPr lang="ru-RU" sz="2800" b="1" spc="9" dirty="0" smtClean="0">
                <a:latin typeface="Tahoma"/>
                <a:cs typeface="Tahoma"/>
              </a:rPr>
              <a:t>          </a:t>
            </a:r>
            <a:r>
              <a:rPr lang="ru-RU" sz="2800" b="1" dirty="0" smtClean="0">
                <a:latin typeface="Tahoma"/>
                <a:cs typeface="Tahoma"/>
              </a:rPr>
              <a:t>  </a:t>
            </a:r>
            <a:endParaRPr sz="2800" dirty="0">
              <a:latin typeface="Tahoma"/>
              <a:cs typeface="Tahoma"/>
            </a:endParaRPr>
          </a:p>
          <a:p>
            <a:pPr>
              <a:spcBef>
                <a:spcPts val="45"/>
              </a:spcBef>
            </a:pPr>
            <a:endParaRPr sz="2800" dirty="0">
              <a:latin typeface="Times New Roman"/>
              <a:cs typeface="Times New Roman"/>
            </a:endParaRPr>
          </a:p>
          <a:p>
            <a:pPr marL="21857" marR="8743" indent="301622">
              <a:lnSpc>
                <a:spcPct val="101000"/>
              </a:lnSpc>
            </a:pPr>
            <a:endParaRPr lang="ru-RU" sz="2200" b="1" spc="26" dirty="0" smtClean="0">
              <a:latin typeface="Tahoma"/>
              <a:cs typeface="Tahoma"/>
            </a:endParaRPr>
          </a:p>
          <a:p>
            <a:pPr marL="6549358" marR="6801805">
              <a:lnSpc>
                <a:spcPts val="3304"/>
              </a:lnSpc>
              <a:spcBef>
                <a:spcPts val="34"/>
              </a:spcBef>
            </a:pPr>
            <a:r>
              <a:rPr lang="ru-RU" sz="2200" dirty="0" smtClean="0">
                <a:latin typeface="Tahoma"/>
                <a:cs typeface="Tahoma"/>
              </a:rPr>
              <a:t>      </a:t>
            </a:r>
            <a:endParaRPr lang="ru-RU" sz="2400" dirty="0" smtClean="0"/>
          </a:p>
          <a:p>
            <a:pPr marL="6549358" marR="6801805">
              <a:lnSpc>
                <a:spcPts val="3304"/>
              </a:lnSpc>
              <a:spcBef>
                <a:spcPts val="34"/>
              </a:spcBef>
            </a:pPr>
            <a:endParaRPr sz="2200" dirty="0">
              <a:latin typeface="Tahoma"/>
              <a:cs typeface="Tahoma"/>
            </a:endParaRPr>
          </a:p>
          <a:p>
            <a:pPr marL="21857">
              <a:lnSpc>
                <a:spcPts val="3235"/>
              </a:lnSpc>
            </a:pPr>
            <a:r>
              <a:rPr sz="2200" b="1" dirty="0" smtClean="0">
                <a:latin typeface="Tahoma"/>
                <a:cs typeface="Tahoma"/>
              </a:rPr>
              <a:t> </a:t>
            </a:r>
            <a:endParaRPr lang="ru-RU" sz="2200" b="1" dirty="0" smtClean="0">
              <a:latin typeface="Tahoma"/>
              <a:cs typeface="Tahoma"/>
            </a:endParaRPr>
          </a:p>
          <a:p>
            <a:pPr marL="21857">
              <a:lnSpc>
                <a:spcPts val="3235"/>
              </a:lnSpc>
            </a:pPr>
            <a:endParaRPr lang="ru-RU" sz="2200" b="1" spc="-26" dirty="0" smtClean="0">
              <a:latin typeface="Tahoma"/>
              <a:cs typeface="Tahoma"/>
            </a:endParaRPr>
          </a:p>
          <a:p>
            <a:pPr marL="21857">
              <a:lnSpc>
                <a:spcPts val="3235"/>
              </a:lnSpc>
            </a:pPr>
            <a:endParaRPr lang="ru-RU" sz="2200" b="1" spc="-26" dirty="0" smtClean="0">
              <a:latin typeface="Tahoma"/>
              <a:cs typeface="Tahoma"/>
            </a:endParaRPr>
          </a:p>
          <a:p>
            <a:pPr marL="21857">
              <a:lnSpc>
                <a:spcPts val="3235"/>
              </a:lnSpc>
            </a:pPr>
            <a:endParaRPr lang="ru-RU" sz="2200" b="1" spc="-26" dirty="0" smtClean="0">
              <a:latin typeface="Tahoma"/>
              <a:cs typeface="Tahoma"/>
            </a:endParaRPr>
          </a:p>
          <a:p>
            <a:pPr marL="21857">
              <a:lnSpc>
                <a:spcPts val="3235"/>
              </a:lnSpc>
            </a:pPr>
            <a:endParaRPr lang="ru-RU" sz="2200" b="1" spc="-26" dirty="0" smtClean="0">
              <a:latin typeface="Tahoma"/>
              <a:cs typeface="Tahoma"/>
            </a:endParaRPr>
          </a:p>
          <a:p>
            <a:pPr marL="21857">
              <a:lnSpc>
                <a:spcPts val="3235"/>
              </a:lnSpc>
            </a:pPr>
            <a:r>
              <a:rPr sz="2200" b="1" spc="-26" dirty="0" smtClean="0">
                <a:latin typeface="Tahoma"/>
                <a:cs typeface="Tahoma"/>
              </a:rPr>
              <a:t> </a:t>
            </a:r>
            <a:r>
              <a:rPr sz="2800" b="1" spc="26" dirty="0">
                <a:latin typeface="Tahoma"/>
                <a:cs typeface="Tahoma"/>
              </a:rPr>
              <a:t>П</a:t>
            </a:r>
            <a:r>
              <a:rPr sz="2800" b="1" spc="-17" dirty="0">
                <a:latin typeface="Tahoma"/>
                <a:cs typeface="Tahoma"/>
              </a:rPr>
              <a:t>о</a:t>
            </a:r>
            <a:r>
              <a:rPr sz="2800" b="1" dirty="0">
                <a:latin typeface="Tahoma"/>
                <a:cs typeface="Tahoma"/>
              </a:rPr>
              <a:t>с</a:t>
            </a:r>
            <a:r>
              <a:rPr sz="2800" b="1" spc="-17" dirty="0">
                <a:latin typeface="Tahoma"/>
                <a:cs typeface="Tahoma"/>
              </a:rPr>
              <a:t>л</a:t>
            </a:r>
            <a:r>
              <a:rPr sz="2800" b="1" dirty="0">
                <a:latin typeface="Tahoma"/>
                <a:cs typeface="Tahoma"/>
              </a:rPr>
              <a:t>е</a:t>
            </a:r>
            <a:r>
              <a:rPr sz="2800" b="1" spc="-9" dirty="0">
                <a:latin typeface="Tahoma"/>
                <a:cs typeface="Tahoma"/>
              </a:rPr>
              <a:t> </a:t>
            </a:r>
            <a:r>
              <a:rPr sz="2800" b="1" spc="9" dirty="0">
                <a:latin typeface="Tahoma"/>
                <a:cs typeface="Tahoma"/>
              </a:rPr>
              <a:t>э</a:t>
            </a:r>
            <a:r>
              <a:rPr sz="2800" b="1" dirty="0">
                <a:latin typeface="Tahoma"/>
                <a:cs typeface="Tahoma"/>
              </a:rPr>
              <a:t>т</a:t>
            </a:r>
            <a:r>
              <a:rPr sz="2800" b="1" spc="-17" dirty="0">
                <a:latin typeface="Tahoma"/>
                <a:cs typeface="Tahoma"/>
              </a:rPr>
              <a:t>о</a:t>
            </a:r>
            <a:r>
              <a:rPr sz="2800" b="1" dirty="0">
                <a:latin typeface="Tahoma"/>
                <a:cs typeface="Tahoma"/>
              </a:rPr>
              <a:t>го</a:t>
            </a:r>
            <a:r>
              <a:rPr sz="2800" b="1" spc="-17" dirty="0">
                <a:latin typeface="Tahoma"/>
                <a:cs typeface="Tahoma"/>
              </a:rPr>
              <a:t> </a:t>
            </a:r>
            <a:r>
              <a:rPr sz="2800" b="1" dirty="0" err="1">
                <a:latin typeface="Tahoma"/>
                <a:cs typeface="Tahoma"/>
              </a:rPr>
              <a:t>н</a:t>
            </a:r>
            <a:r>
              <a:rPr sz="2800" b="1" spc="9" dirty="0" err="1">
                <a:latin typeface="Tahoma"/>
                <a:cs typeface="Tahoma"/>
              </a:rPr>
              <a:t>е</a:t>
            </a:r>
            <a:r>
              <a:rPr sz="2800" b="1" spc="-17" dirty="0" err="1">
                <a:latin typeface="Tahoma"/>
                <a:cs typeface="Tahoma"/>
              </a:rPr>
              <a:t>о</a:t>
            </a:r>
            <a:r>
              <a:rPr sz="2800" b="1" spc="17" dirty="0" err="1">
                <a:latin typeface="Tahoma"/>
                <a:cs typeface="Tahoma"/>
              </a:rPr>
              <a:t>бх</a:t>
            </a:r>
            <a:r>
              <a:rPr sz="2800" b="1" spc="-17" dirty="0" err="1">
                <a:latin typeface="Tahoma"/>
                <a:cs typeface="Tahoma"/>
              </a:rPr>
              <a:t>о</a:t>
            </a:r>
            <a:r>
              <a:rPr sz="2800" b="1" dirty="0" err="1">
                <a:latin typeface="Tahoma"/>
                <a:cs typeface="Tahoma"/>
              </a:rPr>
              <a:t>ди</a:t>
            </a:r>
            <a:r>
              <a:rPr sz="2800" b="1" spc="9" dirty="0" err="1">
                <a:latin typeface="Tahoma"/>
                <a:cs typeface="Tahoma"/>
              </a:rPr>
              <a:t>м</a:t>
            </a:r>
            <a:r>
              <a:rPr sz="2800" b="1" spc="-17" dirty="0" err="1">
                <a:latin typeface="Tahoma"/>
                <a:cs typeface="Tahoma"/>
              </a:rPr>
              <a:t>о</a:t>
            </a:r>
            <a:r>
              <a:rPr sz="2800" b="1" dirty="0" err="1">
                <a:latin typeface="Tahoma"/>
                <a:cs typeface="Tahoma"/>
              </a:rPr>
              <a:t>й</a:t>
            </a:r>
            <a:r>
              <a:rPr sz="2800" b="1" spc="-17" dirty="0">
                <a:latin typeface="Tahoma"/>
                <a:cs typeface="Tahoma"/>
              </a:rPr>
              <a:t> </a:t>
            </a:r>
            <a:r>
              <a:rPr lang="ru-RU" sz="2800" b="1" spc="-17" dirty="0" smtClean="0">
                <a:latin typeface="Tahoma"/>
                <a:cs typeface="Tahoma"/>
              </a:rPr>
              <a:t>для дальнейшего </a:t>
            </a:r>
            <a:r>
              <a:rPr lang="ru-RU" sz="2800" b="1" spc="-17" dirty="0" err="1" smtClean="0">
                <a:latin typeface="Tahoma"/>
                <a:cs typeface="Tahoma"/>
              </a:rPr>
              <a:t>воспризводства</a:t>
            </a:r>
            <a:r>
              <a:rPr lang="ru-RU" sz="2800" b="1" spc="-17" dirty="0" smtClean="0">
                <a:latin typeface="Tahoma"/>
                <a:cs typeface="Tahoma"/>
              </a:rPr>
              <a:t> мухи и продолжения селективного процесса в инсектарии </a:t>
            </a:r>
            <a:r>
              <a:rPr sz="2800" b="1" spc="-9" dirty="0" err="1" smtClean="0">
                <a:latin typeface="Tahoma"/>
                <a:cs typeface="Tahoma"/>
              </a:rPr>
              <a:t>ч</a:t>
            </a:r>
            <a:r>
              <a:rPr sz="2800" b="1" dirty="0" err="1" smtClean="0">
                <a:latin typeface="Tahoma"/>
                <a:cs typeface="Tahoma"/>
              </a:rPr>
              <a:t>асти</a:t>
            </a:r>
            <a:r>
              <a:rPr sz="2800" b="1" spc="9" dirty="0" smtClean="0">
                <a:latin typeface="Tahoma"/>
                <a:cs typeface="Tahoma"/>
              </a:rPr>
              <a:t> </a:t>
            </a:r>
            <a:r>
              <a:rPr sz="2800" b="1" spc="-17" dirty="0">
                <a:latin typeface="Tahoma"/>
                <a:cs typeface="Tahoma"/>
              </a:rPr>
              <a:t>л</a:t>
            </a:r>
            <a:r>
              <a:rPr sz="2800" b="1" dirty="0">
                <a:latin typeface="Tahoma"/>
                <a:cs typeface="Tahoma"/>
              </a:rPr>
              <a:t>и</a:t>
            </a:r>
            <a:r>
              <a:rPr sz="2800" b="1" spc="-17" dirty="0">
                <a:latin typeface="Tahoma"/>
                <a:cs typeface="Tahoma"/>
              </a:rPr>
              <a:t>ч</a:t>
            </a:r>
            <a:r>
              <a:rPr sz="2800" b="1" dirty="0">
                <a:latin typeface="Tahoma"/>
                <a:cs typeface="Tahoma"/>
              </a:rPr>
              <a:t>и</a:t>
            </a:r>
            <a:r>
              <a:rPr sz="2800" b="1" spc="26" dirty="0">
                <a:latin typeface="Tahoma"/>
                <a:cs typeface="Tahoma"/>
              </a:rPr>
              <a:t>н</a:t>
            </a:r>
            <a:r>
              <a:rPr sz="2800" b="1" spc="-17" dirty="0">
                <a:latin typeface="Tahoma"/>
                <a:cs typeface="Tahoma"/>
              </a:rPr>
              <a:t>о</a:t>
            </a:r>
            <a:r>
              <a:rPr sz="2800" b="1" dirty="0">
                <a:latin typeface="Tahoma"/>
                <a:cs typeface="Tahoma"/>
              </a:rPr>
              <a:t>к дают</a:t>
            </a:r>
            <a:r>
              <a:rPr sz="2800" b="1" spc="-9" dirty="0">
                <a:latin typeface="Tahoma"/>
                <a:cs typeface="Tahoma"/>
              </a:rPr>
              <a:t> </a:t>
            </a:r>
            <a:r>
              <a:rPr sz="2800" b="1" spc="9" dirty="0">
                <a:latin typeface="Tahoma"/>
                <a:cs typeface="Tahoma"/>
              </a:rPr>
              <a:t>в</a:t>
            </a:r>
            <a:r>
              <a:rPr sz="2800" b="1" spc="-17" dirty="0">
                <a:latin typeface="Tahoma"/>
                <a:cs typeface="Tahoma"/>
              </a:rPr>
              <a:t>о</a:t>
            </a:r>
            <a:r>
              <a:rPr sz="2800" b="1" dirty="0">
                <a:latin typeface="Tahoma"/>
                <a:cs typeface="Tahoma"/>
              </a:rPr>
              <a:t>з</a:t>
            </a:r>
            <a:r>
              <a:rPr sz="2800" b="1" spc="9" dirty="0">
                <a:latin typeface="Tahoma"/>
                <a:cs typeface="Tahoma"/>
              </a:rPr>
              <a:t>м</a:t>
            </a:r>
            <a:r>
              <a:rPr sz="2800" b="1" spc="-17" dirty="0">
                <a:latin typeface="Tahoma"/>
                <a:cs typeface="Tahoma"/>
              </a:rPr>
              <a:t>о</a:t>
            </a:r>
            <a:r>
              <a:rPr sz="2800" b="1" dirty="0">
                <a:latin typeface="Tahoma"/>
                <a:cs typeface="Tahoma"/>
              </a:rPr>
              <a:t>жно</a:t>
            </a:r>
            <a:r>
              <a:rPr sz="2800" b="1" spc="-17" dirty="0">
                <a:latin typeface="Tahoma"/>
                <a:cs typeface="Tahoma"/>
              </a:rPr>
              <a:t>с</a:t>
            </a:r>
            <a:r>
              <a:rPr sz="2800" b="1" dirty="0">
                <a:latin typeface="Tahoma"/>
                <a:cs typeface="Tahoma"/>
              </a:rPr>
              <a:t>ть</a:t>
            </a:r>
            <a:r>
              <a:rPr sz="2800" b="1" spc="-17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п</a:t>
            </a:r>
            <a:r>
              <a:rPr sz="2800" b="1" spc="-17" dirty="0">
                <a:latin typeface="Tahoma"/>
                <a:cs typeface="Tahoma"/>
              </a:rPr>
              <a:t>р</a:t>
            </a:r>
            <a:r>
              <a:rPr sz="2800" b="1" spc="9" dirty="0">
                <a:latin typeface="Tahoma"/>
                <a:cs typeface="Tahoma"/>
              </a:rPr>
              <a:t>е</a:t>
            </a:r>
            <a:r>
              <a:rPr sz="2800" b="1" spc="-26" dirty="0">
                <a:latin typeface="Tahoma"/>
                <a:cs typeface="Tahoma"/>
              </a:rPr>
              <a:t>в</a:t>
            </a:r>
            <a:r>
              <a:rPr sz="2800" b="1" spc="-17" dirty="0">
                <a:latin typeface="Tahoma"/>
                <a:cs typeface="Tahoma"/>
              </a:rPr>
              <a:t>р</a:t>
            </a:r>
            <a:r>
              <a:rPr sz="2800" b="1" dirty="0">
                <a:latin typeface="Tahoma"/>
                <a:cs typeface="Tahoma"/>
              </a:rPr>
              <a:t>а</a:t>
            </a:r>
            <a:r>
              <a:rPr sz="2800" b="1" spc="9" dirty="0">
                <a:latin typeface="Tahoma"/>
                <a:cs typeface="Tahoma"/>
              </a:rPr>
              <a:t>т</a:t>
            </a:r>
            <a:r>
              <a:rPr sz="2800" b="1" dirty="0">
                <a:latin typeface="Tahoma"/>
                <a:cs typeface="Tahoma"/>
              </a:rPr>
              <a:t>иться</a:t>
            </a:r>
            <a:r>
              <a:rPr sz="2800" b="1" spc="-17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в</a:t>
            </a:r>
            <a:r>
              <a:rPr sz="2800" b="1" spc="-9" dirty="0">
                <a:latin typeface="Tahoma"/>
                <a:cs typeface="Tahoma"/>
              </a:rPr>
              <a:t> </a:t>
            </a:r>
            <a:r>
              <a:rPr sz="2800" b="1" dirty="0" err="1" smtClean="0">
                <a:latin typeface="Tahoma"/>
                <a:cs typeface="Tahoma"/>
              </a:rPr>
              <a:t>к</a:t>
            </a:r>
            <a:r>
              <a:rPr sz="2800" b="1" spc="-17" dirty="0" err="1" smtClean="0">
                <a:latin typeface="Tahoma"/>
                <a:cs typeface="Tahoma"/>
              </a:rPr>
              <a:t>у</a:t>
            </a:r>
            <a:r>
              <a:rPr sz="2800" b="1" dirty="0" err="1" smtClean="0">
                <a:latin typeface="Tahoma"/>
                <a:cs typeface="Tahoma"/>
              </a:rPr>
              <a:t>к</a:t>
            </a:r>
            <a:r>
              <a:rPr sz="2800" b="1" spc="-26" dirty="0" err="1" smtClean="0">
                <a:latin typeface="Tahoma"/>
                <a:cs typeface="Tahoma"/>
              </a:rPr>
              <a:t>о</a:t>
            </a:r>
            <a:r>
              <a:rPr sz="2800" b="1" spc="17" dirty="0" err="1" smtClean="0">
                <a:latin typeface="Tahoma"/>
                <a:cs typeface="Tahoma"/>
              </a:rPr>
              <a:t>л</a:t>
            </a:r>
            <a:r>
              <a:rPr sz="2800" b="1" dirty="0" err="1" smtClean="0">
                <a:latin typeface="Tahoma"/>
                <a:cs typeface="Tahoma"/>
              </a:rPr>
              <a:t>ку</a:t>
            </a:r>
            <a:r>
              <a:rPr sz="2800" b="1" dirty="0" smtClean="0">
                <a:latin typeface="Tahoma"/>
                <a:cs typeface="Tahoma"/>
              </a:rPr>
              <a:t>,</a:t>
            </a:r>
            <a:r>
              <a:rPr sz="2800" b="1" spc="-17" dirty="0" smtClean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а</a:t>
            </a:r>
            <a:r>
              <a:rPr sz="2800" b="1" spc="-17" dirty="0">
                <a:latin typeface="Tahoma"/>
                <a:cs typeface="Tahoma"/>
              </a:rPr>
              <a:t> о</a:t>
            </a:r>
            <a:r>
              <a:rPr sz="2800" b="1" dirty="0">
                <a:latin typeface="Tahoma"/>
                <a:cs typeface="Tahoma"/>
              </a:rPr>
              <a:t>с</a:t>
            </a:r>
            <a:r>
              <a:rPr sz="2800" b="1" spc="26" dirty="0">
                <a:latin typeface="Tahoma"/>
                <a:cs typeface="Tahoma"/>
              </a:rPr>
              <a:t>н</a:t>
            </a:r>
            <a:r>
              <a:rPr sz="2800" b="1" spc="-17" dirty="0">
                <a:latin typeface="Tahoma"/>
                <a:cs typeface="Tahoma"/>
              </a:rPr>
              <a:t>о</a:t>
            </a:r>
            <a:r>
              <a:rPr sz="2800" b="1" spc="9" dirty="0">
                <a:latin typeface="Tahoma"/>
                <a:cs typeface="Tahoma"/>
              </a:rPr>
              <a:t>в</a:t>
            </a:r>
            <a:r>
              <a:rPr sz="2800" b="1" dirty="0">
                <a:latin typeface="Tahoma"/>
                <a:cs typeface="Tahoma"/>
              </a:rPr>
              <a:t>ную</a:t>
            </a:r>
            <a:r>
              <a:rPr sz="2800" b="1" spc="-17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их </a:t>
            </a:r>
            <a:r>
              <a:rPr sz="2800" b="1" spc="-9" dirty="0">
                <a:latin typeface="Tahoma"/>
                <a:cs typeface="Tahoma"/>
              </a:rPr>
              <a:t>ч</a:t>
            </a:r>
            <a:r>
              <a:rPr sz="2800" b="1" dirty="0">
                <a:latin typeface="Tahoma"/>
                <a:cs typeface="Tahoma"/>
              </a:rPr>
              <a:t>асть</a:t>
            </a:r>
            <a:r>
              <a:rPr sz="2800" b="1" spc="-17" dirty="0">
                <a:latin typeface="Tahoma"/>
                <a:cs typeface="Tahoma"/>
              </a:rPr>
              <a:t> о</a:t>
            </a:r>
            <a:r>
              <a:rPr sz="2800" b="1" dirty="0">
                <a:latin typeface="Tahoma"/>
                <a:cs typeface="Tahoma"/>
              </a:rPr>
              <a:t>тп</a:t>
            </a:r>
            <a:r>
              <a:rPr sz="2800" b="1" spc="-17" dirty="0">
                <a:latin typeface="Tahoma"/>
                <a:cs typeface="Tahoma"/>
              </a:rPr>
              <a:t>р</a:t>
            </a:r>
            <a:r>
              <a:rPr sz="2800" b="1" dirty="0">
                <a:latin typeface="Tahoma"/>
                <a:cs typeface="Tahoma"/>
              </a:rPr>
              <a:t>а</a:t>
            </a:r>
            <a:r>
              <a:rPr sz="2800" b="1" spc="9" dirty="0">
                <a:latin typeface="Tahoma"/>
                <a:cs typeface="Tahoma"/>
              </a:rPr>
              <a:t>в</a:t>
            </a:r>
            <a:r>
              <a:rPr sz="2800" b="1" spc="-17" dirty="0">
                <a:latin typeface="Tahoma"/>
                <a:cs typeface="Tahoma"/>
              </a:rPr>
              <a:t>л</a:t>
            </a:r>
            <a:r>
              <a:rPr sz="2800" b="1" dirty="0">
                <a:latin typeface="Tahoma"/>
                <a:cs typeface="Tahoma"/>
              </a:rPr>
              <a:t>яют на</a:t>
            </a:r>
            <a:r>
              <a:rPr sz="2800" b="1" spc="-17" dirty="0">
                <a:latin typeface="Tahoma"/>
                <a:cs typeface="Tahoma"/>
              </a:rPr>
              <a:t> </a:t>
            </a:r>
            <a:r>
              <a:rPr sz="2800" b="1" spc="-9" dirty="0">
                <a:latin typeface="Tahoma"/>
                <a:cs typeface="Tahoma"/>
              </a:rPr>
              <a:t>р</a:t>
            </a:r>
            <a:r>
              <a:rPr sz="2800" b="1" dirty="0">
                <a:latin typeface="Tahoma"/>
                <a:cs typeface="Tahoma"/>
              </a:rPr>
              <a:t>азл</a:t>
            </a:r>
            <a:r>
              <a:rPr sz="2800" b="1" spc="-17" dirty="0">
                <a:latin typeface="Tahoma"/>
                <a:cs typeface="Tahoma"/>
              </a:rPr>
              <a:t>и</a:t>
            </a:r>
            <a:r>
              <a:rPr sz="2800" b="1" spc="-9" dirty="0">
                <a:latin typeface="Tahoma"/>
                <a:cs typeface="Tahoma"/>
              </a:rPr>
              <a:t>ч</a:t>
            </a:r>
            <a:r>
              <a:rPr sz="2800" b="1" dirty="0">
                <a:latin typeface="Tahoma"/>
                <a:cs typeface="Tahoma"/>
              </a:rPr>
              <a:t>н</a:t>
            </a:r>
            <a:r>
              <a:rPr sz="2800" b="1" spc="9" dirty="0">
                <a:latin typeface="Tahoma"/>
                <a:cs typeface="Tahoma"/>
              </a:rPr>
              <a:t>ы</a:t>
            </a:r>
            <a:r>
              <a:rPr sz="2800" b="1" dirty="0">
                <a:latin typeface="Tahoma"/>
                <a:cs typeface="Tahoma"/>
              </a:rPr>
              <a:t>е п</a:t>
            </a:r>
            <a:r>
              <a:rPr sz="2800" b="1" spc="-17" dirty="0">
                <a:latin typeface="Tahoma"/>
                <a:cs typeface="Tahoma"/>
              </a:rPr>
              <a:t>р</a:t>
            </a:r>
            <a:r>
              <a:rPr sz="2800" b="1" spc="9" dirty="0">
                <a:latin typeface="Tahoma"/>
                <a:cs typeface="Tahoma"/>
              </a:rPr>
              <a:t>е</a:t>
            </a:r>
            <a:r>
              <a:rPr sz="2800" b="1" dirty="0">
                <a:latin typeface="Tahoma"/>
                <a:cs typeface="Tahoma"/>
              </a:rPr>
              <a:t>д</a:t>
            </a:r>
            <a:r>
              <a:rPr sz="2800" b="1" spc="9" dirty="0">
                <a:latin typeface="Tahoma"/>
                <a:cs typeface="Tahoma"/>
              </a:rPr>
              <a:t>п</a:t>
            </a:r>
            <a:r>
              <a:rPr sz="2800" b="1" spc="-17" dirty="0">
                <a:latin typeface="Tahoma"/>
                <a:cs typeface="Tahoma"/>
              </a:rPr>
              <a:t>р</a:t>
            </a:r>
            <a:r>
              <a:rPr sz="2800" b="1" dirty="0">
                <a:latin typeface="Tahoma"/>
                <a:cs typeface="Tahoma"/>
              </a:rPr>
              <a:t>ия</a:t>
            </a:r>
            <a:r>
              <a:rPr sz="2800" b="1" spc="9" dirty="0">
                <a:latin typeface="Tahoma"/>
                <a:cs typeface="Tahoma"/>
              </a:rPr>
              <a:t>т</a:t>
            </a:r>
            <a:r>
              <a:rPr sz="2800" b="1" dirty="0">
                <a:latin typeface="Tahoma"/>
                <a:cs typeface="Tahoma"/>
              </a:rPr>
              <a:t>ия</a:t>
            </a:r>
            <a:r>
              <a:rPr sz="2800" b="1" spc="-17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для</a:t>
            </a:r>
            <a:r>
              <a:rPr sz="2800" b="1" spc="-9" dirty="0">
                <a:latin typeface="Tahoma"/>
                <a:cs typeface="Tahoma"/>
              </a:rPr>
              <a:t> б</a:t>
            </a:r>
            <a:r>
              <a:rPr sz="2800" b="1" dirty="0">
                <a:latin typeface="Tahoma"/>
                <a:cs typeface="Tahoma"/>
              </a:rPr>
              <a:t>и</a:t>
            </a:r>
            <a:r>
              <a:rPr sz="2800" b="1" spc="-26" dirty="0">
                <a:latin typeface="Tahoma"/>
                <a:cs typeface="Tahoma"/>
              </a:rPr>
              <a:t>о</a:t>
            </a:r>
            <a:r>
              <a:rPr sz="2800" b="1" spc="17" dirty="0">
                <a:latin typeface="Tahoma"/>
                <a:cs typeface="Tahoma"/>
              </a:rPr>
              <a:t>л</a:t>
            </a:r>
            <a:r>
              <a:rPr sz="2800" b="1" spc="-17" dirty="0">
                <a:latin typeface="Tahoma"/>
                <a:cs typeface="Tahoma"/>
              </a:rPr>
              <a:t>о</a:t>
            </a:r>
            <a:r>
              <a:rPr sz="2800" b="1" dirty="0">
                <a:latin typeface="Tahoma"/>
                <a:cs typeface="Tahoma"/>
              </a:rPr>
              <a:t>ги</a:t>
            </a:r>
            <a:r>
              <a:rPr sz="2800" b="1" spc="-17" dirty="0">
                <a:latin typeface="Tahoma"/>
                <a:cs typeface="Tahoma"/>
              </a:rPr>
              <a:t>ч</a:t>
            </a:r>
            <a:r>
              <a:rPr sz="2800" b="1" spc="9" dirty="0">
                <a:latin typeface="Tahoma"/>
                <a:cs typeface="Tahoma"/>
              </a:rPr>
              <a:t>е</a:t>
            </a:r>
            <a:r>
              <a:rPr sz="2800" b="1" dirty="0">
                <a:latin typeface="Tahoma"/>
                <a:cs typeface="Tahoma"/>
              </a:rPr>
              <a:t>с</a:t>
            </a:r>
            <a:r>
              <a:rPr sz="2800" b="1" spc="-17" dirty="0">
                <a:latin typeface="Tahoma"/>
                <a:cs typeface="Tahoma"/>
              </a:rPr>
              <a:t>ко</a:t>
            </a:r>
            <a:r>
              <a:rPr sz="2800" b="1" dirty="0">
                <a:latin typeface="Tahoma"/>
                <a:cs typeface="Tahoma"/>
              </a:rPr>
              <a:t>й</a:t>
            </a:r>
            <a:r>
              <a:rPr sz="2800" b="1" spc="43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п</a:t>
            </a:r>
            <a:r>
              <a:rPr sz="2800" b="1" spc="9" dirty="0">
                <a:latin typeface="Tahoma"/>
                <a:cs typeface="Tahoma"/>
              </a:rPr>
              <a:t>е</a:t>
            </a:r>
            <a:r>
              <a:rPr sz="2800" b="1" spc="-17" dirty="0">
                <a:latin typeface="Tahoma"/>
                <a:cs typeface="Tahoma"/>
              </a:rPr>
              <a:t>р</a:t>
            </a:r>
            <a:r>
              <a:rPr sz="2800" b="1" spc="9" dirty="0">
                <a:latin typeface="Tahoma"/>
                <a:cs typeface="Tahoma"/>
              </a:rPr>
              <a:t>е</a:t>
            </a:r>
            <a:r>
              <a:rPr sz="2800" b="1" spc="-17" dirty="0">
                <a:latin typeface="Tahoma"/>
                <a:cs typeface="Tahoma"/>
              </a:rPr>
              <a:t>р</a:t>
            </a:r>
            <a:r>
              <a:rPr sz="2800" b="1" dirty="0">
                <a:latin typeface="Tahoma"/>
                <a:cs typeface="Tahoma"/>
              </a:rPr>
              <a:t>а</a:t>
            </a:r>
            <a:r>
              <a:rPr sz="2800" b="1" spc="26" dirty="0">
                <a:latin typeface="Tahoma"/>
                <a:cs typeface="Tahoma"/>
              </a:rPr>
              <a:t>б</a:t>
            </a:r>
            <a:r>
              <a:rPr sz="2800" b="1" spc="-9" dirty="0">
                <a:latin typeface="Tahoma"/>
                <a:cs typeface="Tahoma"/>
              </a:rPr>
              <a:t>о</a:t>
            </a:r>
            <a:r>
              <a:rPr sz="2800" b="1" dirty="0">
                <a:latin typeface="Tahoma"/>
                <a:cs typeface="Tahoma"/>
              </a:rPr>
              <a:t>тки</a:t>
            </a:r>
            <a:r>
              <a:rPr sz="2800" b="1" spc="-34" dirty="0">
                <a:latin typeface="Tahoma"/>
                <a:cs typeface="Tahoma"/>
              </a:rPr>
              <a:t> </a:t>
            </a:r>
            <a:r>
              <a:rPr sz="2800" b="1" spc="-17" dirty="0">
                <a:latin typeface="Tahoma"/>
                <a:cs typeface="Tahoma"/>
              </a:rPr>
              <a:t>ор</a:t>
            </a:r>
            <a:r>
              <a:rPr sz="2800" b="1" dirty="0">
                <a:latin typeface="Tahoma"/>
                <a:cs typeface="Tahoma"/>
              </a:rPr>
              <a:t>гани</a:t>
            </a:r>
            <a:r>
              <a:rPr sz="2800" b="1" spc="-17" dirty="0">
                <a:latin typeface="Tahoma"/>
                <a:cs typeface="Tahoma"/>
              </a:rPr>
              <a:t>ч</a:t>
            </a:r>
            <a:r>
              <a:rPr sz="2800" b="1" spc="9" dirty="0">
                <a:latin typeface="Tahoma"/>
                <a:cs typeface="Tahoma"/>
              </a:rPr>
              <a:t>е</a:t>
            </a:r>
            <a:r>
              <a:rPr sz="2800" b="1" spc="26" dirty="0">
                <a:latin typeface="Tahoma"/>
                <a:cs typeface="Tahoma"/>
              </a:rPr>
              <a:t>с</a:t>
            </a:r>
            <a:r>
              <a:rPr sz="2800" b="1" dirty="0">
                <a:latin typeface="Tahoma"/>
                <a:cs typeface="Tahoma"/>
              </a:rPr>
              <a:t>к</a:t>
            </a:r>
            <a:r>
              <a:rPr sz="2800" b="1" spc="-17" dirty="0">
                <a:latin typeface="Tahoma"/>
                <a:cs typeface="Tahoma"/>
              </a:rPr>
              <a:t>и</a:t>
            </a:r>
            <a:r>
              <a:rPr sz="2800" b="1" dirty="0">
                <a:latin typeface="Tahoma"/>
                <a:cs typeface="Tahoma"/>
              </a:rPr>
              <a:t>х </a:t>
            </a:r>
            <a:r>
              <a:rPr sz="2800" b="1" spc="-17" dirty="0">
                <a:latin typeface="Tahoma"/>
                <a:cs typeface="Tahoma"/>
              </a:rPr>
              <a:t>о</a:t>
            </a:r>
            <a:r>
              <a:rPr sz="2800" b="1" dirty="0">
                <a:latin typeface="Tahoma"/>
                <a:cs typeface="Tahoma"/>
              </a:rPr>
              <a:t>т</a:t>
            </a:r>
            <a:r>
              <a:rPr sz="2800" b="1" spc="-17" dirty="0">
                <a:latin typeface="Tahoma"/>
                <a:cs typeface="Tahoma"/>
              </a:rPr>
              <a:t>хо</a:t>
            </a:r>
            <a:r>
              <a:rPr sz="2800" b="1" dirty="0">
                <a:latin typeface="Tahoma"/>
                <a:cs typeface="Tahoma"/>
              </a:rPr>
              <a:t>дов</a:t>
            </a:r>
            <a:r>
              <a:rPr sz="2800" b="1" spc="9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на </a:t>
            </a:r>
            <a:r>
              <a:rPr sz="2800" b="1" spc="9" dirty="0">
                <a:latin typeface="Tahoma"/>
                <a:cs typeface="Tahoma"/>
              </a:rPr>
              <a:t>ме</a:t>
            </a:r>
            <a:r>
              <a:rPr sz="2800" b="1" dirty="0">
                <a:latin typeface="Tahoma"/>
                <a:cs typeface="Tahoma"/>
              </a:rPr>
              <a:t>стах</a:t>
            </a:r>
            <a:r>
              <a:rPr sz="2800" b="1" spc="-9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их</a:t>
            </a:r>
            <a:r>
              <a:rPr sz="2800" b="1" spc="-34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п</a:t>
            </a:r>
            <a:r>
              <a:rPr sz="2800" b="1" spc="-17" dirty="0">
                <a:latin typeface="Tahoma"/>
                <a:cs typeface="Tahoma"/>
              </a:rPr>
              <a:t>ро</a:t>
            </a:r>
            <a:r>
              <a:rPr sz="2800" b="1" dirty="0">
                <a:latin typeface="Tahoma"/>
                <a:cs typeface="Tahoma"/>
              </a:rPr>
              <a:t>изв</a:t>
            </a:r>
            <a:r>
              <a:rPr sz="2800" b="1" spc="-17" dirty="0">
                <a:latin typeface="Tahoma"/>
                <a:cs typeface="Tahoma"/>
              </a:rPr>
              <a:t>о</a:t>
            </a:r>
            <a:r>
              <a:rPr sz="2800" b="1" dirty="0">
                <a:latin typeface="Tahoma"/>
                <a:cs typeface="Tahoma"/>
              </a:rPr>
              <a:t>дс</a:t>
            </a:r>
            <a:r>
              <a:rPr sz="2800" b="1" spc="9" dirty="0">
                <a:latin typeface="Tahoma"/>
                <a:cs typeface="Tahoma"/>
              </a:rPr>
              <a:t>тва</a:t>
            </a:r>
            <a:r>
              <a:rPr sz="2800" b="1" spc="-9" dirty="0">
                <a:latin typeface="Tahoma"/>
                <a:cs typeface="Tahoma"/>
              </a:rPr>
              <a:t>.</a:t>
            </a:r>
            <a:endParaRPr sz="2800" dirty="0">
              <a:latin typeface="Tahoma"/>
              <a:cs typeface="Tahoma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8487678" y="5050971"/>
            <a:ext cx="1125900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b="1" dirty="0" smtClean="0"/>
          </a:p>
          <a:p>
            <a:r>
              <a:rPr lang="ru-RU" sz="2800" b="1" dirty="0" smtClean="0"/>
              <a:t>Муха «черная львинка» совершает свой жизненный путь в инсектарии (</a:t>
            </a:r>
            <a:r>
              <a:rPr lang="ru-RU" sz="2800" b="1" dirty="0" err="1" smtClean="0"/>
              <a:t>муха-яйцо-личинка-куколка-муха</a:t>
            </a:r>
            <a:r>
              <a:rPr lang="ru-RU" sz="2800" b="1" dirty="0" smtClean="0"/>
              <a:t>), в течении которого она живет всего  10 дней, откладывая яйца и погибая.</a:t>
            </a:r>
          </a:p>
          <a:p>
            <a:r>
              <a:rPr lang="ru-RU" sz="2800" b="1" dirty="0" smtClean="0"/>
              <a:t>Вылупившиеся из яиц в  инкубаторе личинки мухи «черная львинка» начинают интенсивно наращивать белок своего тела, жадно поедая</a:t>
            </a:r>
            <a:r>
              <a:rPr lang="ru-RU" sz="2800" dirty="0" smtClean="0"/>
              <a:t> </a:t>
            </a:r>
            <a:r>
              <a:rPr lang="ru-RU" sz="2800" b="1" dirty="0" smtClean="0"/>
              <a:t>органические отходы и  ускоренными темпами</a:t>
            </a:r>
            <a:r>
              <a:rPr lang="ru-RU" sz="2800" dirty="0" smtClean="0"/>
              <a:t> </a:t>
            </a:r>
            <a:r>
              <a:rPr lang="ru-RU" sz="2800" b="1" dirty="0" smtClean="0"/>
              <a:t>увеличивая массу своего тела в тысячи раз.</a:t>
            </a:r>
            <a:endParaRPr lang="ru-RU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0523" y="569111"/>
            <a:ext cx="12692802" cy="40113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321232" y="1210431"/>
            <a:ext cx="5809178" cy="289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64" marR="8743" indent="2186" algn="ctr">
              <a:lnSpc>
                <a:spcPct val="100600"/>
              </a:lnSpc>
            </a:pPr>
            <a:r>
              <a:rPr sz="3100" b="1" dirty="0">
                <a:latin typeface="Tahoma"/>
                <a:cs typeface="Tahoma"/>
              </a:rPr>
              <a:t>Пер</a:t>
            </a:r>
            <a:r>
              <a:rPr sz="3100" b="1" spc="-17" dirty="0">
                <a:latin typeface="Tahoma"/>
                <a:cs typeface="Tahoma"/>
              </a:rPr>
              <a:t>е</a:t>
            </a:r>
            <a:r>
              <a:rPr sz="3100" b="1" spc="9" dirty="0">
                <a:latin typeface="Tahoma"/>
                <a:cs typeface="Tahoma"/>
              </a:rPr>
              <a:t>р</a:t>
            </a:r>
            <a:r>
              <a:rPr sz="3100" b="1" dirty="0">
                <a:latin typeface="Tahoma"/>
                <a:cs typeface="Tahoma"/>
              </a:rPr>
              <a:t>а</a:t>
            </a:r>
            <a:r>
              <a:rPr sz="3100" b="1" spc="9" dirty="0">
                <a:latin typeface="Tahoma"/>
                <a:cs typeface="Tahoma"/>
              </a:rPr>
              <a:t>бо</a:t>
            </a:r>
            <a:r>
              <a:rPr sz="3100" b="1" dirty="0">
                <a:latin typeface="Tahoma"/>
                <a:cs typeface="Tahoma"/>
              </a:rPr>
              <a:t>тка</a:t>
            </a:r>
            <a:r>
              <a:rPr sz="3100" b="1" spc="-17" dirty="0">
                <a:latin typeface="Tahoma"/>
                <a:cs typeface="Tahoma"/>
              </a:rPr>
              <a:t> </a:t>
            </a:r>
            <a:r>
              <a:rPr sz="3100" b="1" spc="9" dirty="0">
                <a:latin typeface="Tahoma"/>
                <a:cs typeface="Tahoma"/>
              </a:rPr>
              <a:t>о</a:t>
            </a:r>
            <a:r>
              <a:rPr sz="3100" b="1" dirty="0">
                <a:latin typeface="Tahoma"/>
                <a:cs typeface="Tahoma"/>
              </a:rPr>
              <a:t>тхо</a:t>
            </a:r>
            <a:r>
              <a:rPr sz="3100" b="1" spc="-34" dirty="0">
                <a:latin typeface="Tahoma"/>
                <a:cs typeface="Tahoma"/>
              </a:rPr>
              <a:t>д</a:t>
            </a:r>
            <a:r>
              <a:rPr sz="3100" b="1" spc="9" dirty="0">
                <a:latin typeface="Tahoma"/>
                <a:cs typeface="Tahoma"/>
              </a:rPr>
              <a:t>о</a:t>
            </a:r>
            <a:r>
              <a:rPr sz="3100" b="1" dirty="0">
                <a:latin typeface="Tahoma"/>
                <a:cs typeface="Tahoma"/>
              </a:rPr>
              <a:t>в л</a:t>
            </a:r>
            <a:r>
              <a:rPr sz="3100" b="1" spc="9" dirty="0">
                <a:latin typeface="Tahoma"/>
                <a:cs typeface="Tahoma"/>
              </a:rPr>
              <a:t>и</a:t>
            </a:r>
            <a:r>
              <a:rPr sz="3100" b="1" spc="-17" dirty="0">
                <a:latin typeface="Tahoma"/>
                <a:cs typeface="Tahoma"/>
              </a:rPr>
              <a:t>ч</a:t>
            </a:r>
            <a:r>
              <a:rPr sz="3100" b="1" spc="9" dirty="0">
                <a:latin typeface="Tahoma"/>
                <a:cs typeface="Tahoma"/>
              </a:rPr>
              <a:t>и</a:t>
            </a:r>
            <a:r>
              <a:rPr sz="3100" b="1" spc="-17" dirty="0">
                <a:latin typeface="Tahoma"/>
                <a:cs typeface="Tahoma"/>
              </a:rPr>
              <a:t>н</a:t>
            </a:r>
            <a:r>
              <a:rPr sz="3100" b="1" dirty="0">
                <a:latin typeface="Tahoma"/>
                <a:cs typeface="Tahoma"/>
              </a:rPr>
              <a:t>ка</a:t>
            </a:r>
            <a:r>
              <a:rPr sz="3100" b="1" spc="-17" dirty="0">
                <a:latin typeface="Tahoma"/>
                <a:cs typeface="Tahoma"/>
              </a:rPr>
              <a:t>м</a:t>
            </a:r>
            <a:r>
              <a:rPr sz="3100" b="1" dirty="0">
                <a:latin typeface="Tahoma"/>
                <a:cs typeface="Tahoma"/>
              </a:rPr>
              <a:t>и</a:t>
            </a:r>
            <a:r>
              <a:rPr sz="3100" b="1" spc="9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му</a:t>
            </a:r>
            <a:r>
              <a:rPr sz="3100" b="1" spc="-17" dirty="0">
                <a:latin typeface="Tahoma"/>
                <a:cs typeface="Tahoma"/>
              </a:rPr>
              <a:t>х</a:t>
            </a:r>
            <a:r>
              <a:rPr sz="3100" b="1" dirty="0">
                <a:latin typeface="Tahoma"/>
                <a:cs typeface="Tahoma"/>
              </a:rPr>
              <a:t>и</a:t>
            </a:r>
            <a:r>
              <a:rPr sz="3100" b="1" spc="-9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«ч</a:t>
            </a:r>
            <a:r>
              <a:rPr sz="3100" b="1" spc="9" dirty="0">
                <a:latin typeface="Tahoma"/>
                <a:cs typeface="Tahoma"/>
              </a:rPr>
              <a:t>ер</a:t>
            </a:r>
            <a:r>
              <a:rPr sz="3100" b="1" spc="-17" dirty="0">
                <a:latin typeface="Tahoma"/>
                <a:cs typeface="Tahoma"/>
              </a:rPr>
              <a:t>н</a:t>
            </a:r>
            <a:r>
              <a:rPr sz="3100" b="1" dirty="0">
                <a:latin typeface="Tahoma"/>
                <a:cs typeface="Tahoma"/>
              </a:rPr>
              <a:t>ая л</a:t>
            </a:r>
            <a:r>
              <a:rPr sz="3100" b="1" spc="9" dirty="0">
                <a:latin typeface="Tahoma"/>
                <a:cs typeface="Tahoma"/>
              </a:rPr>
              <a:t>ь</a:t>
            </a:r>
            <a:r>
              <a:rPr sz="3100" b="1" dirty="0">
                <a:latin typeface="Tahoma"/>
                <a:cs typeface="Tahoma"/>
              </a:rPr>
              <a:t>в</a:t>
            </a:r>
            <a:r>
              <a:rPr sz="3100" b="1" spc="9" dirty="0">
                <a:latin typeface="Tahoma"/>
                <a:cs typeface="Tahoma"/>
              </a:rPr>
              <a:t>и</a:t>
            </a:r>
            <a:r>
              <a:rPr sz="3100" b="1" spc="-17" dirty="0">
                <a:latin typeface="Tahoma"/>
                <a:cs typeface="Tahoma"/>
              </a:rPr>
              <a:t>н</a:t>
            </a:r>
            <a:r>
              <a:rPr sz="3100" b="1" dirty="0">
                <a:latin typeface="Tahoma"/>
                <a:cs typeface="Tahoma"/>
              </a:rPr>
              <a:t>ка»</a:t>
            </a:r>
            <a:r>
              <a:rPr sz="3100" b="1" spc="-17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пр</a:t>
            </a:r>
            <a:r>
              <a:rPr sz="3100" b="1" spc="17" dirty="0">
                <a:latin typeface="Tahoma"/>
                <a:cs typeface="Tahoma"/>
              </a:rPr>
              <a:t>о</a:t>
            </a:r>
            <a:r>
              <a:rPr sz="3100" b="1" dirty="0">
                <a:latin typeface="Tahoma"/>
                <a:cs typeface="Tahoma"/>
              </a:rPr>
              <a:t>т</a:t>
            </a:r>
            <a:r>
              <a:rPr sz="3100" b="1" spc="-17" dirty="0">
                <a:latin typeface="Tahoma"/>
                <a:cs typeface="Tahoma"/>
              </a:rPr>
              <a:t>е</a:t>
            </a:r>
            <a:r>
              <a:rPr sz="3100" b="1" dirty="0">
                <a:latin typeface="Tahoma"/>
                <a:cs typeface="Tahoma"/>
              </a:rPr>
              <a:t>ка</a:t>
            </a:r>
            <a:r>
              <a:rPr sz="3100" b="1" spc="-26" dirty="0">
                <a:latin typeface="Tahoma"/>
                <a:cs typeface="Tahoma"/>
              </a:rPr>
              <a:t>е</a:t>
            </a:r>
            <a:r>
              <a:rPr sz="3100" b="1" dirty="0">
                <a:latin typeface="Tahoma"/>
                <a:cs typeface="Tahoma"/>
              </a:rPr>
              <a:t>т</a:t>
            </a:r>
            <a:r>
              <a:rPr sz="3100" b="1" spc="17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в ящ</a:t>
            </a:r>
            <a:r>
              <a:rPr sz="3100" b="1" spc="9" dirty="0">
                <a:latin typeface="Tahoma"/>
                <a:cs typeface="Tahoma"/>
              </a:rPr>
              <a:t>и</a:t>
            </a:r>
            <a:r>
              <a:rPr sz="3100" b="1" dirty="0">
                <a:latin typeface="Tahoma"/>
                <a:cs typeface="Tahoma"/>
              </a:rPr>
              <a:t>ка</a:t>
            </a:r>
            <a:r>
              <a:rPr sz="3100" b="1" spc="-17" dirty="0">
                <a:latin typeface="Tahoma"/>
                <a:cs typeface="Tahoma"/>
              </a:rPr>
              <a:t>х</a:t>
            </a:r>
            <a:r>
              <a:rPr sz="3100" b="1" dirty="0">
                <a:latin typeface="Tahoma"/>
                <a:cs typeface="Tahoma"/>
              </a:rPr>
              <a:t>-конт</a:t>
            </a:r>
            <a:r>
              <a:rPr sz="3100" b="1" spc="-26" dirty="0">
                <a:latin typeface="Tahoma"/>
                <a:cs typeface="Tahoma"/>
              </a:rPr>
              <a:t>е</a:t>
            </a:r>
            <a:r>
              <a:rPr sz="3100" b="1" spc="9" dirty="0">
                <a:latin typeface="Tahoma"/>
                <a:cs typeface="Tahoma"/>
              </a:rPr>
              <a:t>й</a:t>
            </a:r>
            <a:r>
              <a:rPr sz="3100" b="1" spc="-17" dirty="0">
                <a:latin typeface="Tahoma"/>
                <a:cs typeface="Tahoma"/>
              </a:rPr>
              <a:t>не</a:t>
            </a:r>
            <a:r>
              <a:rPr sz="3100" b="1" spc="9" dirty="0">
                <a:latin typeface="Tahoma"/>
                <a:cs typeface="Tahoma"/>
              </a:rPr>
              <a:t>р</a:t>
            </a:r>
            <a:r>
              <a:rPr sz="3100" b="1" dirty="0">
                <a:latin typeface="Tahoma"/>
                <a:cs typeface="Tahoma"/>
              </a:rPr>
              <a:t>ах</a:t>
            </a:r>
            <a:r>
              <a:rPr sz="3100" b="1" spc="9" dirty="0">
                <a:latin typeface="Tahoma"/>
                <a:cs typeface="Tahoma"/>
              </a:rPr>
              <a:t> </a:t>
            </a:r>
            <a:r>
              <a:rPr sz="3100" b="1" spc="-17" dirty="0">
                <a:latin typeface="Tahoma"/>
                <a:cs typeface="Tahoma"/>
              </a:rPr>
              <a:t>н</a:t>
            </a:r>
            <a:r>
              <a:rPr sz="3100" b="1" dirty="0">
                <a:latin typeface="Tahoma"/>
                <a:cs typeface="Tahoma"/>
              </a:rPr>
              <a:t>а </a:t>
            </a:r>
            <a:r>
              <a:rPr sz="3100" b="1" spc="-17" dirty="0">
                <a:latin typeface="Tahoma"/>
                <a:cs typeface="Tahoma"/>
              </a:rPr>
              <a:t>с</a:t>
            </a:r>
            <a:r>
              <a:rPr sz="3100" b="1" dirty="0">
                <a:latin typeface="Tahoma"/>
                <a:cs typeface="Tahoma"/>
              </a:rPr>
              <a:t>т</a:t>
            </a:r>
            <a:r>
              <a:rPr sz="3100" b="1" spc="-17" dirty="0">
                <a:latin typeface="Tahoma"/>
                <a:cs typeface="Tahoma"/>
              </a:rPr>
              <a:t>е</a:t>
            </a:r>
            <a:r>
              <a:rPr sz="3100" b="1" dirty="0">
                <a:latin typeface="Tahoma"/>
                <a:cs typeface="Tahoma"/>
              </a:rPr>
              <a:t>лла</a:t>
            </a:r>
            <a:r>
              <a:rPr sz="3100" b="1" spc="9" dirty="0">
                <a:latin typeface="Tahoma"/>
                <a:cs typeface="Tahoma"/>
              </a:rPr>
              <a:t>ж</a:t>
            </a:r>
            <a:r>
              <a:rPr sz="3100" b="1" dirty="0">
                <a:latin typeface="Tahoma"/>
                <a:cs typeface="Tahoma"/>
              </a:rPr>
              <a:t>ах</a:t>
            </a:r>
            <a:r>
              <a:rPr sz="3100" b="1" spc="-26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вдо</a:t>
            </a:r>
            <a:r>
              <a:rPr sz="3100" b="1" spc="9" dirty="0">
                <a:latin typeface="Tahoma"/>
                <a:cs typeface="Tahoma"/>
              </a:rPr>
              <a:t>л</a:t>
            </a:r>
            <a:r>
              <a:rPr sz="3100" b="1" dirty="0">
                <a:latin typeface="Tahoma"/>
                <a:cs typeface="Tahoma"/>
              </a:rPr>
              <a:t>ь </a:t>
            </a:r>
            <a:r>
              <a:rPr sz="3100" b="1" spc="-26" dirty="0">
                <a:latin typeface="Tahoma"/>
                <a:cs typeface="Tahoma"/>
              </a:rPr>
              <a:t>с</a:t>
            </a:r>
            <a:r>
              <a:rPr sz="3100" b="1" spc="26" dirty="0">
                <a:latin typeface="Tahoma"/>
                <a:cs typeface="Tahoma"/>
              </a:rPr>
              <a:t>т</a:t>
            </a:r>
            <a:r>
              <a:rPr sz="3100" b="1" spc="-17" dirty="0">
                <a:latin typeface="Tahoma"/>
                <a:cs typeface="Tahoma"/>
              </a:rPr>
              <a:t>е</a:t>
            </a:r>
            <a:r>
              <a:rPr sz="3100" b="1" dirty="0">
                <a:latin typeface="Tahoma"/>
                <a:cs typeface="Tahoma"/>
              </a:rPr>
              <a:t>н п</a:t>
            </a:r>
            <a:r>
              <a:rPr sz="3100" b="1" spc="9" dirty="0">
                <a:latin typeface="Tahoma"/>
                <a:cs typeface="Tahoma"/>
              </a:rPr>
              <a:t>о</a:t>
            </a:r>
            <a:r>
              <a:rPr sz="3100" b="1" dirty="0">
                <a:latin typeface="Tahoma"/>
                <a:cs typeface="Tahoma"/>
              </a:rPr>
              <a:t>м</a:t>
            </a:r>
            <a:r>
              <a:rPr sz="3100" b="1" spc="-26" dirty="0">
                <a:latin typeface="Tahoma"/>
                <a:cs typeface="Tahoma"/>
              </a:rPr>
              <a:t>е</a:t>
            </a:r>
            <a:r>
              <a:rPr sz="3100" b="1" dirty="0">
                <a:latin typeface="Tahoma"/>
                <a:cs typeface="Tahoma"/>
              </a:rPr>
              <a:t>щ</a:t>
            </a:r>
            <a:r>
              <a:rPr sz="3100" b="1" spc="9" dirty="0">
                <a:latin typeface="Tahoma"/>
                <a:cs typeface="Tahoma"/>
              </a:rPr>
              <a:t>е</a:t>
            </a:r>
            <a:r>
              <a:rPr sz="3100" b="1" spc="-17" dirty="0">
                <a:latin typeface="Tahoma"/>
                <a:cs typeface="Tahoma"/>
              </a:rPr>
              <a:t>н</a:t>
            </a:r>
            <a:r>
              <a:rPr sz="3100" b="1" spc="9" dirty="0">
                <a:latin typeface="Tahoma"/>
                <a:cs typeface="Tahoma"/>
              </a:rPr>
              <a:t>и</a:t>
            </a:r>
            <a:r>
              <a:rPr sz="3100" b="1" dirty="0">
                <a:latin typeface="Tahoma"/>
                <a:cs typeface="Tahoma"/>
              </a:rPr>
              <a:t>й</a:t>
            </a:r>
            <a:r>
              <a:rPr sz="3100" b="1" spc="-9" dirty="0">
                <a:latin typeface="Tahoma"/>
                <a:cs typeface="Tahoma"/>
              </a:rPr>
              <a:t> </a:t>
            </a:r>
            <a:r>
              <a:rPr sz="3100" b="1" spc="9" dirty="0">
                <a:latin typeface="Tahoma"/>
                <a:cs typeface="Tahoma"/>
              </a:rPr>
              <a:t>и</a:t>
            </a:r>
            <a:r>
              <a:rPr sz="3100" b="1" spc="-17" dirty="0">
                <a:latin typeface="Tahoma"/>
                <a:cs typeface="Tahoma"/>
              </a:rPr>
              <a:t>н</a:t>
            </a:r>
            <a:r>
              <a:rPr sz="3100" b="1" spc="9" dirty="0">
                <a:latin typeface="Tahoma"/>
                <a:cs typeface="Tahoma"/>
              </a:rPr>
              <a:t>с</a:t>
            </a:r>
            <a:r>
              <a:rPr sz="3100" b="1" spc="-17" dirty="0">
                <a:latin typeface="Tahoma"/>
                <a:cs typeface="Tahoma"/>
              </a:rPr>
              <a:t>е</a:t>
            </a:r>
            <a:r>
              <a:rPr sz="3100" b="1" dirty="0">
                <a:latin typeface="Tahoma"/>
                <a:cs typeface="Tahoma"/>
              </a:rPr>
              <a:t>кт</a:t>
            </a:r>
            <a:r>
              <a:rPr sz="3100" b="1" spc="26" dirty="0">
                <a:latin typeface="Tahoma"/>
                <a:cs typeface="Tahoma"/>
              </a:rPr>
              <a:t>а</a:t>
            </a:r>
            <a:r>
              <a:rPr sz="3100" b="1" spc="9" dirty="0">
                <a:latin typeface="Tahoma"/>
                <a:cs typeface="Tahoma"/>
              </a:rPr>
              <a:t>ри</a:t>
            </a:r>
            <a:r>
              <a:rPr sz="3100" b="1" dirty="0">
                <a:latin typeface="Tahoma"/>
                <a:cs typeface="Tahoma"/>
              </a:rPr>
              <a:t>я.</a:t>
            </a:r>
            <a:endParaRPr sz="3100" dirty="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89338" y="4969979"/>
            <a:ext cx="17051476" cy="60077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857" marR="10437667">
              <a:lnSpc>
                <a:spcPct val="100699"/>
              </a:lnSpc>
            </a:pPr>
            <a:r>
              <a:rPr sz="2800" b="1" dirty="0">
                <a:latin typeface="Tahoma"/>
                <a:cs typeface="Tahoma"/>
              </a:rPr>
              <a:t>На</a:t>
            </a:r>
            <a:r>
              <a:rPr sz="2800" b="1" spc="-9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ф</a:t>
            </a:r>
            <a:r>
              <a:rPr sz="2800" b="1" spc="9" dirty="0">
                <a:latin typeface="Tahoma"/>
                <a:cs typeface="Tahoma"/>
              </a:rPr>
              <a:t>о</a:t>
            </a:r>
            <a:r>
              <a:rPr sz="2800" b="1" dirty="0">
                <a:latin typeface="Tahoma"/>
                <a:cs typeface="Tahoma"/>
              </a:rPr>
              <a:t>т</a:t>
            </a:r>
            <a:r>
              <a:rPr sz="2800" b="1" spc="9" dirty="0">
                <a:latin typeface="Tahoma"/>
                <a:cs typeface="Tahoma"/>
              </a:rPr>
              <a:t>о</a:t>
            </a:r>
            <a:r>
              <a:rPr sz="2800" b="1" spc="-34" dirty="0">
                <a:latin typeface="Tahoma"/>
                <a:cs typeface="Tahoma"/>
              </a:rPr>
              <a:t>г</a:t>
            </a:r>
            <a:r>
              <a:rPr sz="2800" b="1" spc="9" dirty="0">
                <a:latin typeface="Tahoma"/>
                <a:cs typeface="Tahoma"/>
              </a:rPr>
              <a:t>р</a:t>
            </a:r>
            <a:r>
              <a:rPr sz="2800" b="1" dirty="0">
                <a:latin typeface="Tahoma"/>
                <a:cs typeface="Tahoma"/>
              </a:rPr>
              <a:t>аф</a:t>
            </a:r>
            <a:r>
              <a:rPr sz="2800" b="1" spc="-26" dirty="0">
                <a:latin typeface="Tahoma"/>
                <a:cs typeface="Tahoma"/>
              </a:rPr>
              <a:t>и</a:t>
            </a:r>
            <a:r>
              <a:rPr sz="2800" b="1" dirty="0">
                <a:latin typeface="Tahoma"/>
                <a:cs typeface="Tahoma"/>
              </a:rPr>
              <a:t>и</a:t>
            </a:r>
            <a:r>
              <a:rPr sz="2800" b="1" spc="17" dirty="0">
                <a:latin typeface="Tahoma"/>
                <a:cs typeface="Tahoma"/>
              </a:rPr>
              <a:t> </a:t>
            </a:r>
            <a:r>
              <a:rPr sz="2800" b="1" spc="-17" dirty="0">
                <a:latin typeface="Tahoma"/>
                <a:cs typeface="Tahoma"/>
              </a:rPr>
              <a:t>с</a:t>
            </a:r>
            <a:r>
              <a:rPr sz="2800" b="1" dirty="0">
                <a:latin typeface="Tahoma"/>
                <a:cs typeface="Tahoma"/>
              </a:rPr>
              <a:t>пр</a:t>
            </a:r>
            <a:r>
              <a:rPr sz="2800" b="1" spc="9" dirty="0">
                <a:latin typeface="Tahoma"/>
                <a:cs typeface="Tahoma"/>
              </a:rPr>
              <a:t>а</a:t>
            </a:r>
            <a:r>
              <a:rPr sz="2800" b="1" dirty="0">
                <a:latin typeface="Tahoma"/>
                <a:cs typeface="Tahoma"/>
              </a:rPr>
              <a:t>ва пр</a:t>
            </a:r>
            <a:r>
              <a:rPr sz="2800" b="1" spc="9" dirty="0">
                <a:latin typeface="Tahoma"/>
                <a:cs typeface="Tahoma"/>
              </a:rPr>
              <a:t>и</a:t>
            </a:r>
            <a:r>
              <a:rPr sz="2800" b="1" dirty="0">
                <a:latin typeface="Tahoma"/>
                <a:cs typeface="Tahoma"/>
              </a:rPr>
              <a:t>в</a:t>
            </a:r>
            <a:r>
              <a:rPr sz="2800" b="1" spc="-17" dirty="0">
                <a:latin typeface="Tahoma"/>
                <a:cs typeface="Tahoma"/>
              </a:rPr>
              <a:t>е</a:t>
            </a:r>
            <a:r>
              <a:rPr sz="2800" b="1" dirty="0">
                <a:latin typeface="Tahoma"/>
                <a:cs typeface="Tahoma"/>
              </a:rPr>
              <a:t>д</a:t>
            </a:r>
            <a:r>
              <a:rPr sz="2800" b="1" spc="-26" dirty="0">
                <a:latin typeface="Tahoma"/>
                <a:cs typeface="Tahoma"/>
              </a:rPr>
              <a:t>е</a:t>
            </a:r>
            <a:r>
              <a:rPr sz="2800" b="1" spc="-17" dirty="0">
                <a:latin typeface="Tahoma"/>
                <a:cs typeface="Tahoma"/>
              </a:rPr>
              <a:t>н</a:t>
            </a:r>
            <a:r>
              <a:rPr sz="2800" b="1" dirty="0">
                <a:latin typeface="Tahoma"/>
                <a:cs typeface="Tahoma"/>
              </a:rPr>
              <a:t>ы</a:t>
            </a:r>
            <a:r>
              <a:rPr sz="2800" b="1" spc="-17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пр</a:t>
            </a:r>
            <a:r>
              <a:rPr sz="2800" b="1" spc="9" dirty="0">
                <a:latin typeface="Tahoma"/>
                <a:cs typeface="Tahoma"/>
              </a:rPr>
              <a:t>и</a:t>
            </a:r>
            <a:r>
              <a:rPr sz="2800" b="1" dirty="0">
                <a:latin typeface="Tahoma"/>
                <a:cs typeface="Tahoma"/>
              </a:rPr>
              <a:t>м</a:t>
            </a:r>
            <a:r>
              <a:rPr sz="2800" b="1" spc="-26" dirty="0">
                <a:latin typeface="Tahoma"/>
                <a:cs typeface="Tahoma"/>
              </a:rPr>
              <a:t>е</a:t>
            </a:r>
            <a:r>
              <a:rPr sz="2800" b="1" spc="9" dirty="0">
                <a:latin typeface="Tahoma"/>
                <a:cs typeface="Tahoma"/>
              </a:rPr>
              <a:t>р</a:t>
            </a:r>
            <a:r>
              <a:rPr sz="2800" b="1" dirty="0">
                <a:latin typeface="Tahoma"/>
                <a:cs typeface="Tahoma"/>
              </a:rPr>
              <a:t>ы т</a:t>
            </a:r>
            <a:r>
              <a:rPr sz="2800" b="1" spc="9" dirty="0">
                <a:latin typeface="Tahoma"/>
                <a:cs typeface="Tahoma"/>
              </a:rPr>
              <a:t>о</a:t>
            </a:r>
            <a:r>
              <a:rPr sz="2800" b="1" dirty="0">
                <a:latin typeface="Tahoma"/>
                <a:cs typeface="Tahoma"/>
              </a:rPr>
              <a:t>ва</a:t>
            </a:r>
            <a:r>
              <a:rPr sz="2800" b="1" spc="-26" dirty="0">
                <a:latin typeface="Tahoma"/>
                <a:cs typeface="Tahoma"/>
              </a:rPr>
              <a:t>р</a:t>
            </a:r>
            <a:r>
              <a:rPr sz="2800" b="1" spc="9" dirty="0">
                <a:latin typeface="Tahoma"/>
                <a:cs typeface="Tahoma"/>
              </a:rPr>
              <a:t>о</a:t>
            </a:r>
            <a:r>
              <a:rPr sz="2800" b="1" dirty="0">
                <a:latin typeface="Tahoma"/>
                <a:cs typeface="Tahoma"/>
              </a:rPr>
              <a:t>в,</a:t>
            </a:r>
            <a:r>
              <a:rPr sz="2800" b="1" spc="-26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пр</a:t>
            </a:r>
            <a:r>
              <a:rPr sz="2800" b="1" spc="-17" dirty="0">
                <a:latin typeface="Tahoma"/>
                <a:cs typeface="Tahoma"/>
              </a:rPr>
              <a:t>о</a:t>
            </a:r>
            <a:r>
              <a:rPr sz="2800" b="1" spc="9" dirty="0">
                <a:latin typeface="Tahoma"/>
                <a:cs typeface="Tahoma"/>
              </a:rPr>
              <a:t>и</a:t>
            </a:r>
            <a:r>
              <a:rPr sz="2800" b="1" dirty="0">
                <a:latin typeface="Tahoma"/>
                <a:cs typeface="Tahoma"/>
              </a:rPr>
              <a:t>зв</a:t>
            </a:r>
            <a:r>
              <a:rPr sz="2800" b="1" spc="-17" dirty="0">
                <a:latin typeface="Tahoma"/>
                <a:cs typeface="Tahoma"/>
              </a:rPr>
              <a:t>е</a:t>
            </a:r>
            <a:r>
              <a:rPr sz="2800" b="1" dirty="0">
                <a:latin typeface="Tahoma"/>
                <a:cs typeface="Tahoma"/>
              </a:rPr>
              <a:t>д</a:t>
            </a:r>
            <a:r>
              <a:rPr sz="2800" b="1" spc="-26" dirty="0">
                <a:latin typeface="Tahoma"/>
                <a:cs typeface="Tahoma"/>
              </a:rPr>
              <a:t>е</a:t>
            </a:r>
            <a:r>
              <a:rPr sz="2800" b="1" spc="17" dirty="0">
                <a:latin typeface="Tahoma"/>
                <a:cs typeface="Tahoma"/>
              </a:rPr>
              <a:t>н</a:t>
            </a:r>
            <a:r>
              <a:rPr sz="2800" b="1" spc="-17" dirty="0">
                <a:latin typeface="Tahoma"/>
                <a:cs typeface="Tahoma"/>
              </a:rPr>
              <a:t>н</a:t>
            </a:r>
            <a:r>
              <a:rPr sz="2800" b="1" dirty="0">
                <a:latin typeface="Tahoma"/>
                <a:cs typeface="Tahoma"/>
              </a:rPr>
              <a:t>ых </a:t>
            </a:r>
            <a:r>
              <a:rPr sz="2800" b="1" spc="-17" dirty="0">
                <a:latin typeface="Tahoma"/>
                <a:cs typeface="Tahoma"/>
              </a:rPr>
              <a:t>н</a:t>
            </a:r>
            <a:r>
              <a:rPr sz="2800" b="1" dirty="0">
                <a:latin typeface="Tahoma"/>
                <a:cs typeface="Tahoma"/>
              </a:rPr>
              <a:t>а</a:t>
            </a:r>
            <a:r>
              <a:rPr sz="2800" b="1" spc="-17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пре</a:t>
            </a:r>
            <a:r>
              <a:rPr sz="2800" b="1" spc="-17" dirty="0">
                <a:latin typeface="Tahoma"/>
                <a:cs typeface="Tahoma"/>
              </a:rPr>
              <a:t>д</a:t>
            </a:r>
            <a:r>
              <a:rPr sz="2800" b="1" dirty="0">
                <a:latin typeface="Tahoma"/>
                <a:cs typeface="Tahoma"/>
              </a:rPr>
              <a:t>пр</a:t>
            </a:r>
            <a:r>
              <a:rPr sz="2800" b="1" spc="9" dirty="0">
                <a:latin typeface="Tahoma"/>
                <a:cs typeface="Tahoma"/>
              </a:rPr>
              <a:t>и</a:t>
            </a:r>
            <a:r>
              <a:rPr sz="2800" b="1" dirty="0">
                <a:latin typeface="Tahoma"/>
                <a:cs typeface="Tahoma"/>
              </a:rPr>
              <a:t>ят</a:t>
            </a:r>
            <a:r>
              <a:rPr sz="2800" b="1" spc="9" dirty="0">
                <a:latin typeface="Tahoma"/>
                <a:cs typeface="Tahoma"/>
              </a:rPr>
              <a:t>и</a:t>
            </a:r>
            <a:r>
              <a:rPr sz="2800" b="1" dirty="0">
                <a:latin typeface="Tahoma"/>
                <a:cs typeface="Tahoma"/>
              </a:rPr>
              <a:t>ях</a:t>
            </a:r>
            <a:r>
              <a:rPr sz="2800" b="1" spc="-26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по п</a:t>
            </a:r>
            <a:r>
              <a:rPr sz="2800" b="1" spc="-26" dirty="0">
                <a:latin typeface="Tahoma"/>
                <a:cs typeface="Tahoma"/>
              </a:rPr>
              <a:t>е</a:t>
            </a:r>
            <a:r>
              <a:rPr sz="2800" b="1" spc="9" dirty="0">
                <a:latin typeface="Tahoma"/>
                <a:cs typeface="Tahoma"/>
              </a:rPr>
              <a:t>р</a:t>
            </a:r>
            <a:r>
              <a:rPr sz="2800" b="1" spc="-17" dirty="0">
                <a:latin typeface="Tahoma"/>
                <a:cs typeface="Tahoma"/>
              </a:rPr>
              <a:t>е</a:t>
            </a:r>
            <a:r>
              <a:rPr sz="2800" b="1" spc="9" dirty="0">
                <a:latin typeface="Tahoma"/>
                <a:cs typeface="Tahoma"/>
              </a:rPr>
              <a:t>р</a:t>
            </a:r>
            <a:r>
              <a:rPr sz="2800" b="1" dirty="0">
                <a:latin typeface="Tahoma"/>
                <a:cs typeface="Tahoma"/>
              </a:rPr>
              <a:t>а</a:t>
            </a:r>
            <a:r>
              <a:rPr sz="2800" b="1" spc="9" dirty="0">
                <a:latin typeface="Tahoma"/>
                <a:cs typeface="Tahoma"/>
              </a:rPr>
              <a:t>бо</a:t>
            </a:r>
            <a:r>
              <a:rPr sz="2800" b="1" dirty="0">
                <a:latin typeface="Tahoma"/>
                <a:cs typeface="Tahoma"/>
              </a:rPr>
              <a:t>тке</a:t>
            </a:r>
            <a:r>
              <a:rPr sz="2800" b="1" spc="-34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л</a:t>
            </a:r>
            <a:r>
              <a:rPr sz="2800" b="1" spc="9" dirty="0">
                <a:latin typeface="Tahoma"/>
                <a:cs typeface="Tahoma"/>
              </a:rPr>
              <a:t>и</a:t>
            </a:r>
            <a:r>
              <a:rPr sz="2800" b="1" spc="-17" dirty="0">
                <a:latin typeface="Tahoma"/>
                <a:cs typeface="Tahoma"/>
              </a:rPr>
              <a:t>ч</a:t>
            </a:r>
            <a:r>
              <a:rPr sz="2800" b="1" spc="9" dirty="0">
                <a:latin typeface="Tahoma"/>
                <a:cs typeface="Tahoma"/>
              </a:rPr>
              <a:t>и</a:t>
            </a:r>
            <a:r>
              <a:rPr sz="2800" b="1" spc="-17" dirty="0">
                <a:latin typeface="Tahoma"/>
                <a:cs typeface="Tahoma"/>
              </a:rPr>
              <a:t>н</a:t>
            </a:r>
            <a:r>
              <a:rPr sz="2800" b="1" dirty="0">
                <a:latin typeface="Tahoma"/>
                <a:cs typeface="Tahoma"/>
              </a:rPr>
              <a:t>ка</a:t>
            </a:r>
            <a:r>
              <a:rPr sz="2800" b="1" spc="-17" dirty="0">
                <a:latin typeface="Tahoma"/>
                <a:cs typeface="Tahoma"/>
              </a:rPr>
              <a:t>м</a:t>
            </a:r>
            <a:r>
              <a:rPr sz="2800" b="1" dirty="0">
                <a:latin typeface="Tahoma"/>
                <a:cs typeface="Tahoma"/>
              </a:rPr>
              <a:t>и му</a:t>
            </a:r>
            <a:r>
              <a:rPr sz="2800" b="1" spc="-17" dirty="0">
                <a:latin typeface="Tahoma"/>
                <a:cs typeface="Tahoma"/>
              </a:rPr>
              <a:t>х</a:t>
            </a:r>
            <a:r>
              <a:rPr sz="2800" b="1" dirty="0">
                <a:latin typeface="Tahoma"/>
                <a:cs typeface="Tahoma"/>
              </a:rPr>
              <a:t>и</a:t>
            </a:r>
            <a:r>
              <a:rPr sz="2800" b="1" spc="-9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«</a:t>
            </a:r>
            <a:r>
              <a:rPr sz="2800" b="1" spc="-26" dirty="0">
                <a:latin typeface="Tahoma"/>
                <a:cs typeface="Tahoma"/>
              </a:rPr>
              <a:t>ч</a:t>
            </a:r>
            <a:r>
              <a:rPr sz="2800" b="1" spc="-17" dirty="0">
                <a:latin typeface="Tahoma"/>
                <a:cs typeface="Tahoma"/>
              </a:rPr>
              <a:t>е</a:t>
            </a:r>
            <a:r>
              <a:rPr sz="2800" b="1" spc="43" dirty="0">
                <a:latin typeface="Tahoma"/>
                <a:cs typeface="Tahoma"/>
              </a:rPr>
              <a:t>р</a:t>
            </a:r>
            <a:r>
              <a:rPr sz="2800" b="1" spc="-17" dirty="0">
                <a:latin typeface="Tahoma"/>
                <a:cs typeface="Tahoma"/>
              </a:rPr>
              <a:t>н</a:t>
            </a:r>
            <a:r>
              <a:rPr sz="2800" b="1" dirty="0">
                <a:latin typeface="Tahoma"/>
                <a:cs typeface="Tahoma"/>
              </a:rPr>
              <a:t>ая</a:t>
            </a:r>
            <a:r>
              <a:rPr sz="2800" b="1" spc="-9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л</a:t>
            </a:r>
            <a:r>
              <a:rPr sz="2800" b="1" spc="9" dirty="0">
                <a:latin typeface="Tahoma"/>
                <a:cs typeface="Tahoma"/>
              </a:rPr>
              <a:t>ь</a:t>
            </a:r>
            <a:r>
              <a:rPr sz="2800" b="1" dirty="0">
                <a:latin typeface="Tahoma"/>
                <a:cs typeface="Tahoma"/>
              </a:rPr>
              <a:t>в</a:t>
            </a:r>
            <a:r>
              <a:rPr sz="2800" b="1" spc="9" dirty="0">
                <a:latin typeface="Tahoma"/>
                <a:cs typeface="Tahoma"/>
              </a:rPr>
              <a:t>и</a:t>
            </a:r>
            <a:r>
              <a:rPr sz="2800" b="1" spc="-17" dirty="0">
                <a:latin typeface="Tahoma"/>
                <a:cs typeface="Tahoma"/>
              </a:rPr>
              <a:t>н</a:t>
            </a:r>
            <a:r>
              <a:rPr sz="2800" b="1" dirty="0">
                <a:latin typeface="Tahoma"/>
                <a:cs typeface="Tahoma"/>
              </a:rPr>
              <a:t>ка» </a:t>
            </a:r>
            <a:r>
              <a:rPr sz="2800" b="1" spc="9" dirty="0">
                <a:latin typeface="Tahoma"/>
                <a:cs typeface="Tahoma"/>
              </a:rPr>
              <a:t>о</a:t>
            </a:r>
            <a:r>
              <a:rPr sz="2800" b="1" dirty="0">
                <a:latin typeface="Tahoma"/>
                <a:cs typeface="Tahoma"/>
              </a:rPr>
              <a:t>тд</a:t>
            </a:r>
            <a:r>
              <a:rPr sz="2800" b="1" spc="-26" dirty="0">
                <a:latin typeface="Tahoma"/>
                <a:cs typeface="Tahoma"/>
              </a:rPr>
              <a:t>е</a:t>
            </a:r>
            <a:r>
              <a:rPr sz="2800" b="1" dirty="0">
                <a:latin typeface="Tahoma"/>
                <a:cs typeface="Tahoma"/>
              </a:rPr>
              <a:t>л</a:t>
            </a:r>
            <a:r>
              <a:rPr sz="2800" b="1" spc="9" dirty="0">
                <a:latin typeface="Tahoma"/>
                <a:cs typeface="Tahoma"/>
              </a:rPr>
              <a:t>ь</a:t>
            </a:r>
            <a:r>
              <a:rPr sz="2800" b="1" spc="-17" dirty="0">
                <a:latin typeface="Tahoma"/>
                <a:cs typeface="Tahoma"/>
              </a:rPr>
              <a:t>н</a:t>
            </a:r>
            <a:r>
              <a:rPr sz="2800" b="1" dirty="0">
                <a:latin typeface="Tahoma"/>
                <a:cs typeface="Tahoma"/>
              </a:rPr>
              <a:t>о </a:t>
            </a:r>
            <a:r>
              <a:rPr sz="2800" b="1" spc="-17" dirty="0">
                <a:latin typeface="Tahoma"/>
                <a:cs typeface="Tahoma"/>
              </a:rPr>
              <a:t>с</a:t>
            </a:r>
            <a:r>
              <a:rPr sz="2800" b="1" spc="9" dirty="0">
                <a:latin typeface="Tahoma"/>
                <a:cs typeface="Tahoma"/>
              </a:rPr>
              <a:t>обир</a:t>
            </a:r>
            <a:r>
              <a:rPr sz="2800" b="1" dirty="0">
                <a:latin typeface="Tahoma"/>
                <a:cs typeface="Tahoma"/>
              </a:rPr>
              <a:t>а</a:t>
            </a:r>
            <a:r>
              <a:rPr sz="2800" b="1" spc="-17" dirty="0">
                <a:latin typeface="Tahoma"/>
                <a:cs typeface="Tahoma"/>
              </a:rPr>
              <a:t>е</a:t>
            </a:r>
            <a:r>
              <a:rPr sz="2800" b="1" dirty="0">
                <a:latin typeface="Tahoma"/>
                <a:cs typeface="Tahoma"/>
              </a:rPr>
              <a:t>м</a:t>
            </a:r>
            <a:r>
              <a:rPr sz="2800" b="1" spc="-43" dirty="0">
                <a:latin typeface="Tahoma"/>
                <a:cs typeface="Tahoma"/>
              </a:rPr>
              <a:t>ы</a:t>
            </a:r>
            <a:r>
              <a:rPr sz="2800" b="1" dirty="0">
                <a:latin typeface="Tahoma"/>
                <a:cs typeface="Tahoma"/>
              </a:rPr>
              <a:t>х пищ</a:t>
            </a:r>
            <a:r>
              <a:rPr sz="2800" b="1" spc="-17" dirty="0">
                <a:latin typeface="Tahoma"/>
                <a:cs typeface="Tahoma"/>
              </a:rPr>
              <a:t>е</a:t>
            </a:r>
            <a:r>
              <a:rPr sz="2800" b="1" dirty="0">
                <a:latin typeface="Tahoma"/>
                <a:cs typeface="Tahoma"/>
              </a:rPr>
              <a:t>вых</a:t>
            </a:r>
            <a:r>
              <a:rPr sz="2800" b="1" spc="-26" dirty="0">
                <a:latin typeface="Tahoma"/>
                <a:cs typeface="Tahoma"/>
              </a:rPr>
              <a:t> </a:t>
            </a:r>
            <a:r>
              <a:rPr sz="2800" b="1" spc="9" dirty="0">
                <a:latin typeface="Tahoma"/>
                <a:cs typeface="Tahoma"/>
              </a:rPr>
              <a:t>о</a:t>
            </a:r>
            <a:r>
              <a:rPr sz="2800" b="1" dirty="0">
                <a:latin typeface="Tahoma"/>
                <a:cs typeface="Tahoma"/>
              </a:rPr>
              <a:t>тход</a:t>
            </a:r>
            <a:r>
              <a:rPr sz="2800" b="1" spc="9" dirty="0">
                <a:latin typeface="Tahoma"/>
                <a:cs typeface="Tahoma"/>
              </a:rPr>
              <a:t>о</a:t>
            </a:r>
            <a:r>
              <a:rPr sz="2800" b="1" dirty="0">
                <a:latin typeface="Tahoma"/>
                <a:cs typeface="Tahoma"/>
              </a:rPr>
              <a:t>в</a:t>
            </a:r>
            <a:r>
              <a:rPr sz="2800" b="1" spc="9" dirty="0">
                <a:latin typeface="Tahoma"/>
                <a:cs typeface="Tahoma"/>
              </a:rPr>
              <a:t> </a:t>
            </a:r>
            <a:r>
              <a:rPr sz="2800" b="1" spc="9" dirty="0" err="1">
                <a:latin typeface="Tahoma"/>
                <a:cs typeface="Tahoma"/>
              </a:rPr>
              <a:t>о</a:t>
            </a:r>
            <a:r>
              <a:rPr sz="2800" b="1" dirty="0" err="1">
                <a:latin typeface="Tahoma"/>
                <a:cs typeface="Tahoma"/>
              </a:rPr>
              <a:t>т</a:t>
            </a:r>
            <a:r>
              <a:rPr sz="2800" b="1" dirty="0">
                <a:latin typeface="Tahoma"/>
                <a:cs typeface="Tahoma"/>
              </a:rPr>
              <a:t> </a:t>
            </a:r>
            <a:r>
              <a:rPr lang="ru-RU" sz="2800" b="1" dirty="0" smtClean="0">
                <a:latin typeface="Tahoma"/>
                <a:cs typeface="Tahoma"/>
              </a:rPr>
              <a:t>деятельности </a:t>
            </a:r>
            <a:r>
              <a:rPr sz="2800" b="1" spc="-9" dirty="0" err="1" smtClean="0">
                <a:latin typeface="Tahoma"/>
                <a:cs typeface="Tahoma"/>
              </a:rPr>
              <a:t>п</a:t>
            </a:r>
            <a:r>
              <a:rPr sz="2800" b="1" spc="9" dirty="0" err="1" smtClean="0">
                <a:latin typeface="Tahoma"/>
                <a:cs typeface="Tahoma"/>
              </a:rPr>
              <a:t>ро</a:t>
            </a:r>
            <a:r>
              <a:rPr sz="2800" b="1" dirty="0" err="1" smtClean="0">
                <a:latin typeface="Tahoma"/>
                <a:cs typeface="Tahoma"/>
              </a:rPr>
              <a:t>до</a:t>
            </a:r>
            <a:r>
              <a:rPr sz="2800" b="1" spc="-17" dirty="0" err="1" smtClean="0">
                <a:latin typeface="Tahoma"/>
                <a:cs typeface="Tahoma"/>
              </a:rPr>
              <a:t>в</a:t>
            </a:r>
            <a:r>
              <a:rPr sz="2800" b="1" spc="9" dirty="0" err="1" smtClean="0">
                <a:latin typeface="Tahoma"/>
                <a:cs typeface="Tahoma"/>
              </a:rPr>
              <a:t>о</a:t>
            </a:r>
            <a:r>
              <a:rPr sz="2800" b="1" dirty="0" err="1" smtClean="0">
                <a:latin typeface="Tahoma"/>
                <a:cs typeface="Tahoma"/>
              </a:rPr>
              <a:t>л</a:t>
            </a:r>
            <a:r>
              <a:rPr sz="2800" b="1" spc="9" dirty="0" err="1" smtClean="0">
                <a:latin typeface="Tahoma"/>
                <a:cs typeface="Tahoma"/>
              </a:rPr>
              <a:t>ь</a:t>
            </a:r>
            <a:r>
              <a:rPr sz="2800" b="1" spc="-17" dirty="0" err="1" smtClean="0">
                <a:latin typeface="Tahoma"/>
                <a:cs typeface="Tahoma"/>
              </a:rPr>
              <a:t>с</a:t>
            </a:r>
            <a:r>
              <a:rPr sz="2800" b="1" dirty="0" err="1" smtClean="0">
                <a:latin typeface="Tahoma"/>
                <a:cs typeface="Tahoma"/>
              </a:rPr>
              <a:t>т</a:t>
            </a:r>
            <a:r>
              <a:rPr sz="2800" b="1" spc="9" dirty="0" err="1" smtClean="0">
                <a:latin typeface="Tahoma"/>
                <a:cs typeface="Tahoma"/>
              </a:rPr>
              <a:t>в</a:t>
            </a:r>
            <a:r>
              <a:rPr sz="2800" b="1" spc="-17" dirty="0" err="1" smtClean="0">
                <a:latin typeface="Tahoma"/>
                <a:cs typeface="Tahoma"/>
              </a:rPr>
              <a:t>енн</a:t>
            </a:r>
            <a:r>
              <a:rPr sz="2800" b="1" dirty="0" err="1" smtClean="0">
                <a:latin typeface="Tahoma"/>
                <a:cs typeface="Tahoma"/>
              </a:rPr>
              <a:t>ых</a:t>
            </a:r>
            <a:r>
              <a:rPr sz="2800" b="1" dirty="0" smtClean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магази</a:t>
            </a:r>
            <a:r>
              <a:rPr sz="2800" b="1" spc="-17" dirty="0">
                <a:latin typeface="Tahoma"/>
                <a:cs typeface="Tahoma"/>
              </a:rPr>
              <a:t>н</a:t>
            </a:r>
            <a:r>
              <a:rPr sz="2800" b="1" spc="9" dirty="0">
                <a:latin typeface="Tahoma"/>
                <a:cs typeface="Tahoma"/>
              </a:rPr>
              <a:t>о</a:t>
            </a:r>
            <a:r>
              <a:rPr sz="2800" b="1" dirty="0">
                <a:latin typeface="Tahoma"/>
                <a:cs typeface="Tahoma"/>
              </a:rPr>
              <a:t>в,</a:t>
            </a:r>
            <a:r>
              <a:rPr sz="2800" b="1" spc="-26" dirty="0">
                <a:latin typeface="Tahoma"/>
                <a:cs typeface="Tahoma"/>
              </a:rPr>
              <a:t> </a:t>
            </a:r>
            <a:r>
              <a:rPr sz="2800" b="1" dirty="0" err="1" smtClean="0">
                <a:latin typeface="Tahoma"/>
                <a:cs typeface="Tahoma"/>
              </a:rPr>
              <a:t>пре</a:t>
            </a:r>
            <a:r>
              <a:rPr sz="2800" b="1" spc="-17" dirty="0" err="1" smtClean="0">
                <a:latin typeface="Tahoma"/>
                <a:cs typeface="Tahoma"/>
              </a:rPr>
              <a:t>д</a:t>
            </a:r>
            <a:r>
              <a:rPr sz="2800" b="1" dirty="0" err="1" smtClean="0">
                <a:latin typeface="Tahoma"/>
                <a:cs typeface="Tahoma"/>
              </a:rPr>
              <a:t>пр</a:t>
            </a:r>
            <a:r>
              <a:rPr sz="2800" b="1" spc="9" dirty="0" err="1" smtClean="0">
                <a:latin typeface="Tahoma"/>
                <a:cs typeface="Tahoma"/>
              </a:rPr>
              <a:t>и</a:t>
            </a:r>
            <a:r>
              <a:rPr sz="2800" b="1" dirty="0" err="1" smtClean="0">
                <a:latin typeface="Tahoma"/>
                <a:cs typeface="Tahoma"/>
              </a:rPr>
              <a:t>ят</a:t>
            </a:r>
            <a:r>
              <a:rPr sz="2800" b="1" spc="9" dirty="0" err="1" smtClean="0">
                <a:latin typeface="Tahoma"/>
                <a:cs typeface="Tahoma"/>
              </a:rPr>
              <a:t>и</a:t>
            </a:r>
            <a:r>
              <a:rPr sz="2800" b="1" dirty="0" err="1" smtClean="0">
                <a:latin typeface="Tahoma"/>
                <a:cs typeface="Tahoma"/>
              </a:rPr>
              <a:t>й</a:t>
            </a:r>
            <a:r>
              <a:rPr lang="ru-RU" sz="2800" b="1" dirty="0" smtClean="0">
                <a:latin typeface="Tahoma"/>
                <a:cs typeface="Tahoma"/>
              </a:rPr>
              <a:t> общественного</a:t>
            </a:r>
            <a:endParaRPr sz="2800" dirty="0">
              <a:latin typeface="Tahoma"/>
              <a:cs typeface="Tahoma"/>
            </a:endParaRPr>
          </a:p>
          <a:p>
            <a:pPr marL="91798">
              <a:spcBef>
                <a:spcPts val="790"/>
              </a:spcBef>
            </a:pPr>
            <a:r>
              <a:rPr sz="2800" b="1" dirty="0">
                <a:latin typeface="Tahoma"/>
                <a:cs typeface="Tahoma"/>
              </a:rPr>
              <a:t>пита</a:t>
            </a:r>
            <a:r>
              <a:rPr sz="2800" b="1" spc="-17" dirty="0">
                <a:latin typeface="Tahoma"/>
                <a:cs typeface="Tahoma"/>
              </a:rPr>
              <a:t>н</a:t>
            </a:r>
            <a:r>
              <a:rPr sz="2800" b="1" spc="9" dirty="0">
                <a:latin typeface="Tahoma"/>
                <a:cs typeface="Tahoma"/>
              </a:rPr>
              <a:t>ия</a:t>
            </a:r>
            <a:r>
              <a:rPr sz="2800" b="1" dirty="0">
                <a:latin typeface="Tahoma"/>
                <a:cs typeface="Tahoma"/>
              </a:rPr>
              <a:t>,</a:t>
            </a:r>
            <a:r>
              <a:rPr sz="2800" b="1" spc="-26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аг</a:t>
            </a:r>
            <a:r>
              <a:rPr sz="2800" b="1" spc="9" dirty="0">
                <a:latin typeface="Tahoma"/>
                <a:cs typeface="Tahoma"/>
              </a:rPr>
              <a:t>ро</a:t>
            </a:r>
            <a:r>
              <a:rPr sz="2800" b="1" spc="-17" dirty="0">
                <a:latin typeface="Tahoma"/>
                <a:cs typeface="Tahoma"/>
              </a:rPr>
              <a:t>х</a:t>
            </a:r>
            <a:r>
              <a:rPr sz="2800" b="1" spc="9" dirty="0">
                <a:latin typeface="Tahoma"/>
                <a:cs typeface="Tahoma"/>
              </a:rPr>
              <a:t>о</a:t>
            </a:r>
            <a:r>
              <a:rPr sz="2800" b="1" dirty="0">
                <a:latin typeface="Tahoma"/>
                <a:cs typeface="Tahoma"/>
              </a:rPr>
              <a:t>лдинг</a:t>
            </a:r>
            <a:r>
              <a:rPr sz="2800" b="1" spc="9" dirty="0">
                <a:latin typeface="Tahoma"/>
                <a:cs typeface="Tahoma"/>
              </a:rPr>
              <a:t>о</a:t>
            </a:r>
            <a:r>
              <a:rPr sz="2800" b="1" dirty="0">
                <a:latin typeface="Tahoma"/>
                <a:cs typeface="Tahoma"/>
              </a:rPr>
              <a:t>в</a:t>
            </a:r>
            <a:r>
              <a:rPr sz="2800" b="1" spc="17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и</a:t>
            </a:r>
            <a:r>
              <a:rPr sz="2800" b="1" spc="-9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пр</a:t>
            </a:r>
            <a:r>
              <a:rPr sz="2800" b="1" spc="17" dirty="0">
                <a:latin typeface="Tahoma"/>
                <a:cs typeface="Tahoma"/>
              </a:rPr>
              <a:t>о</a:t>
            </a:r>
            <a:r>
              <a:rPr sz="2800" b="1" spc="-17" dirty="0">
                <a:latin typeface="Tahoma"/>
                <a:cs typeface="Tahoma"/>
              </a:rPr>
              <a:t>ч</a:t>
            </a:r>
            <a:r>
              <a:rPr sz="2800" b="1" spc="9" dirty="0">
                <a:latin typeface="Tahoma"/>
                <a:cs typeface="Tahoma"/>
              </a:rPr>
              <a:t>и</a:t>
            </a:r>
            <a:r>
              <a:rPr sz="2800" b="1" dirty="0">
                <a:latin typeface="Tahoma"/>
                <a:cs typeface="Tahoma"/>
              </a:rPr>
              <a:t>х</a:t>
            </a:r>
            <a:r>
              <a:rPr sz="2800" b="1" spc="-26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ф</a:t>
            </a:r>
            <a:r>
              <a:rPr sz="2800" b="1" spc="9" dirty="0">
                <a:latin typeface="Tahoma"/>
                <a:cs typeface="Tahoma"/>
              </a:rPr>
              <a:t>ир</a:t>
            </a:r>
            <a:r>
              <a:rPr sz="2800" b="1" dirty="0">
                <a:latin typeface="Tahoma"/>
                <a:cs typeface="Tahoma"/>
              </a:rPr>
              <a:t>м,</a:t>
            </a:r>
            <a:r>
              <a:rPr sz="2800" b="1" spc="-26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пр</a:t>
            </a:r>
            <a:r>
              <a:rPr sz="2800" b="1" spc="17" dirty="0">
                <a:latin typeface="Tahoma"/>
                <a:cs typeface="Tahoma"/>
              </a:rPr>
              <a:t>о</a:t>
            </a:r>
            <a:r>
              <a:rPr sz="2800" b="1" spc="9" dirty="0">
                <a:latin typeface="Tahoma"/>
                <a:cs typeface="Tahoma"/>
              </a:rPr>
              <a:t>и</a:t>
            </a:r>
            <a:r>
              <a:rPr sz="2800" b="1" dirty="0">
                <a:latin typeface="Tahoma"/>
                <a:cs typeface="Tahoma"/>
              </a:rPr>
              <a:t>з</a:t>
            </a:r>
            <a:r>
              <a:rPr sz="2800" b="1" spc="-34" dirty="0">
                <a:latin typeface="Tahoma"/>
                <a:cs typeface="Tahoma"/>
              </a:rPr>
              <a:t>в</a:t>
            </a:r>
            <a:r>
              <a:rPr sz="2800" b="1" spc="9" dirty="0">
                <a:latin typeface="Tahoma"/>
                <a:cs typeface="Tahoma"/>
              </a:rPr>
              <a:t>о</a:t>
            </a:r>
            <a:r>
              <a:rPr sz="2800" b="1" dirty="0">
                <a:latin typeface="Tahoma"/>
                <a:cs typeface="Tahoma"/>
              </a:rPr>
              <a:t>дящих</a:t>
            </a:r>
            <a:r>
              <a:rPr sz="2800" b="1" spc="-60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п</a:t>
            </a:r>
            <a:r>
              <a:rPr sz="2800" b="1" spc="9" dirty="0">
                <a:latin typeface="Tahoma"/>
                <a:cs typeface="Tahoma"/>
              </a:rPr>
              <a:t>о</a:t>
            </a:r>
            <a:r>
              <a:rPr sz="2800" b="1" dirty="0">
                <a:latin typeface="Tahoma"/>
                <a:cs typeface="Tahoma"/>
              </a:rPr>
              <a:t>до</a:t>
            </a:r>
            <a:r>
              <a:rPr sz="2800" b="1" spc="17" dirty="0">
                <a:latin typeface="Tahoma"/>
                <a:cs typeface="Tahoma"/>
              </a:rPr>
              <a:t>б</a:t>
            </a:r>
            <a:r>
              <a:rPr sz="2800" b="1" spc="-17" dirty="0">
                <a:latin typeface="Tahoma"/>
                <a:cs typeface="Tahoma"/>
              </a:rPr>
              <a:t>н</a:t>
            </a:r>
            <a:r>
              <a:rPr sz="2800" b="1" dirty="0">
                <a:latin typeface="Tahoma"/>
                <a:cs typeface="Tahoma"/>
              </a:rPr>
              <a:t>ые</a:t>
            </a:r>
            <a:r>
              <a:rPr sz="2800" b="1" spc="-34" dirty="0">
                <a:latin typeface="Tahoma"/>
                <a:cs typeface="Tahoma"/>
              </a:rPr>
              <a:t> </a:t>
            </a:r>
            <a:r>
              <a:rPr sz="2800" b="1" spc="9" dirty="0">
                <a:latin typeface="Tahoma"/>
                <a:cs typeface="Tahoma"/>
              </a:rPr>
              <a:t>о</a:t>
            </a:r>
            <a:r>
              <a:rPr sz="2800" b="1" dirty="0">
                <a:latin typeface="Tahoma"/>
                <a:cs typeface="Tahoma"/>
              </a:rPr>
              <a:t>тходы.</a:t>
            </a:r>
            <a:endParaRPr sz="2800" dirty="0">
              <a:latin typeface="Tahoma"/>
              <a:cs typeface="Tahoma"/>
            </a:endParaRPr>
          </a:p>
          <a:p>
            <a:pPr marL="122398" marR="108191" indent="2186" algn="ctr">
              <a:lnSpc>
                <a:spcPct val="100299"/>
              </a:lnSpc>
              <a:spcBef>
                <a:spcPts val="2091"/>
              </a:spcBef>
            </a:pP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В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научн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2800" b="1" spc="-26" dirty="0">
                <a:solidFill>
                  <a:srgbClr val="C00000"/>
                </a:solidFill>
                <a:latin typeface="Tahoma"/>
                <a:cs typeface="Tahoma"/>
              </a:rPr>
              <a:t>-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т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х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ни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ч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с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к</a:t>
            </a:r>
            <a:r>
              <a:rPr sz="2800" b="1" spc="17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й</a:t>
            </a:r>
            <a:r>
              <a:rPr sz="2800" b="1" spc="-9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spc="34" dirty="0">
                <a:solidFill>
                  <a:srgbClr val="C00000"/>
                </a:solidFill>
                <a:latin typeface="Tahoma"/>
                <a:cs typeface="Tahoma"/>
              </a:rPr>
              <a:t>п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ро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г</a:t>
            </a:r>
            <a:r>
              <a:rPr sz="2800" b="1" spc="-9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а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мм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2800" b="1" spc="-9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п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ро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кта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spc="-9" dirty="0">
                <a:solidFill>
                  <a:srgbClr val="C00000"/>
                </a:solidFill>
                <a:latin typeface="Tahoma"/>
                <a:cs typeface="Tahoma"/>
              </a:rPr>
              <a:t>«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Нау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ч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2800" b="1" spc="-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-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У</a:t>
            </a:r>
            <a:r>
              <a:rPr sz="2800" b="1" spc="-9" dirty="0">
                <a:solidFill>
                  <a:srgbClr val="C00000"/>
                </a:solidFill>
                <a:latin typeface="Tahoma"/>
                <a:cs typeface="Tahoma"/>
              </a:rPr>
              <a:t>ч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2800" b="1" spc="-9" dirty="0">
                <a:solidFill>
                  <a:srgbClr val="C00000"/>
                </a:solidFill>
                <a:latin typeface="Tahoma"/>
                <a:cs typeface="Tahoma"/>
              </a:rPr>
              <a:t>б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2800" b="1" spc="-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2800" b="1" spc="17" dirty="0">
                <a:solidFill>
                  <a:srgbClr val="C00000"/>
                </a:solidFill>
                <a:latin typeface="Tahoma"/>
                <a:cs typeface="Tahoma"/>
              </a:rPr>
              <a:t>-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П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ро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изв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дс</a:t>
            </a:r>
            <a:r>
              <a:rPr sz="2800" b="1" spc="43" dirty="0">
                <a:solidFill>
                  <a:srgbClr val="C00000"/>
                </a:solidFill>
                <a:latin typeface="Tahoma"/>
                <a:cs typeface="Tahoma"/>
              </a:rPr>
              <a:t>т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ве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нн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ы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й 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Э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к</a:t>
            </a:r>
            <a:r>
              <a:rPr sz="2800" b="1" spc="-26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т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х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2800" b="1" spc="-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парк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spc="-9" dirty="0">
                <a:solidFill>
                  <a:srgbClr val="C00000"/>
                </a:solidFill>
                <a:latin typeface="Tahoma"/>
                <a:cs typeface="Tahoma"/>
              </a:rPr>
              <a:t>«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В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З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2800" b="1" spc="-26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Ж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Д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ИЕ»</a:t>
            </a:r>
            <a:r>
              <a:rPr sz="2800" b="1" spc="-26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п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дус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м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а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т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ива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тся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к</a:t>
            </a:r>
            <a:r>
              <a:rPr sz="2800" b="1" spc="-26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м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п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л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к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с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ы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й</a:t>
            </a:r>
            <a:r>
              <a:rPr sz="2800" b="1" spc="-26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п</a:t>
            </a:r>
            <a:r>
              <a:rPr sz="2800" b="1" spc="-52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дх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д к т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х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2800" b="1" spc="-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ло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ги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ч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с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к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им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 р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ш</a:t>
            </a:r>
            <a:r>
              <a:rPr sz="2800" b="1" spc="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ниям</a:t>
            </a:r>
            <a:r>
              <a:rPr sz="2800" b="1" spc="26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э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к</a:t>
            </a:r>
            <a:r>
              <a:rPr sz="2800" b="1" spc="-26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ло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ги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ч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с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ко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й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spc="-9" dirty="0">
                <a:solidFill>
                  <a:srgbClr val="C00000"/>
                </a:solidFill>
                <a:latin typeface="Tahoma"/>
                <a:cs typeface="Tahoma"/>
              </a:rPr>
              <a:t>б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2800" b="1" spc="34" dirty="0">
                <a:solidFill>
                  <a:srgbClr val="C00000"/>
                </a:solidFill>
                <a:latin typeface="Tahoma"/>
                <a:cs typeface="Tahoma"/>
              </a:rPr>
              <a:t>з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пасн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сти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spc="17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с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с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2800" b="1" spc="17" dirty="0">
                <a:solidFill>
                  <a:srgbClr val="C00000"/>
                </a:solidFill>
                <a:latin typeface="Tahoma"/>
                <a:cs typeface="Tahoma"/>
              </a:rPr>
              <a:t>й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с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к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их т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рр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ито</a:t>
            </a:r>
            <a:r>
              <a:rPr sz="2800" b="1" spc="-26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ий и зд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оро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в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ья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п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ро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живающ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2800" b="1" spc="-34" dirty="0">
                <a:solidFill>
                  <a:srgbClr val="C00000"/>
                </a:solidFill>
                <a:latin typeface="Tahoma"/>
                <a:cs typeface="Tahoma"/>
              </a:rPr>
              <a:t>г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2800" b="1" spc="-34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на</a:t>
            </a:r>
            <a:r>
              <a:rPr sz="2800" b="1" spc="-9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2800" b="1" spc="26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х</a:t>
            </a:r>
            <a:r>
              <a:rPr sz="2800" b="1" spc="-34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наш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го</a:t>
            </a:r>
            <a:r>
              <a:rPr sz="2800" b="1" spc="-26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нас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2800" b="1" spc="-17" dirty="0">
                <a:solidFill>
                  <a:srgbClr val="C00000"/>
                </a:solidFill>
                <a:latin typeface="Tahoma"/>
                <a:cs typeface="Tahoma"/>
              </a:rPr>
              <a:t>л</a:t>
            </a:r>
            <a:r>
              <a:rPr sz="2800" b="1" spc="9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ни</a:t>
            </a:r>
            <a:r>
              <a:rPr sz="2800" b="1" spc="52" dirty="0">
                <a:solidFill>
                  <a:srgbClr val="C00000"/>
                </a:solidFill>
                <a:latin typeface="Tahoma"/>
                <a:cs typeface="Tahoma"/>
              </a:rPr>
              <a:t>я</a:t>
            </a:r>
            <a:r>
              <a:rPr sz="2800" b="1" spc="-9" dirty="0">
                <a:solidFill>
                  <a:srgbClr val="C00000"/>
                </a:solidFill>
                <a:latin typeface="Tahoma"/>
                <a:cs typeface="Tahoma"/>
              </a:rPr>
              <a:t>.</a:t>
            </a:r>
            <a:endParaRPr sz="2800" dirty="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990114" y="4933304"/>
            <a:ext cx="11957595" cy="33616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26231" y="207083"/>
            <a:ext cx="15000954" cy="92936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49444" y="9533081"/>
            <a:ext cx="18328875" cy="17407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857" marR="8743" algn="just">
              <a:lnSpc>
                <a:spcPct val="100699"/>
              </a:lnSpc>
            </a:pPr>
            <a:r>
              <a:rPr sz="2800" b="1" spc="-17" dirty="0">
                <a:latin typeface="Tahoma"/>
                <a:cs typeface="Tahoma"/>
              </a:rPr>
              <a:t>Э</a:t>
            </a:r>
            <a:r>
              <a:rPr sz="2800" b="1" dirty="0">
                <a:latin typeface="Tahoma"/>
                <a:cs typeface="Tahoma"/>
              </a:rPr>
              <a:t>к</a:t>
            </a:r>
            <a:r>
              <a:rPr sz="2800" b="1" spc="-17" dirty="0">
                <a:latin typeface="Tahoma"/>
                <a:cs typeface="Tahoma"/>
              </a:rPr>
              <a:t>с</a:t>
            </a:r>
            <a:r>
              <a:rPr sz="2800" b="1" dirty="0">
                <a:latin typeface="Tahoma"/>
                <a:cs typeface="Tahoma"/>
              </a:rPr>
              <a:t>п</a:t>
            </a:r>
            <a:r>
              <a:rPr sz="2800" b="1" spc="9" dirty="0">
                <a:latin typeface="Tahoma"/>
                <a:cs typeface="Tahoma"/>
              </a:rPr>
              <a:t>е</a:t>
            </a:r>
            <a:r>
              <a:rPr sz="2800" b="1" spc="-17" dirty="0">
                <a:latin typeface="Tahoma"/>
                <a:cs typeface="Tahoma"/>
              </a:rPr>
              <a:t>р</a:t>
            </a:r>
            <a:r>
              <a:rPr sz="2800" b="1" dirty="0">
                <a:latin typeface="Tahoma"/>
                <a:cs typeface="Tahoma"/>
              </a:rPr>
              <a:t>им</a:t>
            </a:r>
            <a:r>
              <a:rPr sz="2800" b="1" spc="9" dirty="0">
                <a:latin typeface="Tahoma"/>
                <a:cs typeface="Tahoma"/>
              </a:rPr>
              <a:t>е</a:t>
            </a:r>
            <a:r>
              <a:rPr sz="2800" b="1" dirty="0">
                <a:latin typeface="Tahoma"/>
                <a:cs typeface="Tahoma"/>
              </a:rPr>
              <a:t>н</a:t>
            </a:r>
            <a:r>
              <a:rPr sz="2800" b="1" spc="9" dirty="0">
                <a:latin typeface="Tahoma"/>
                <a:cs typeface="Tahoma"/>
              </a:rPr>
              <a:t>т</a:t>
            </a:r>
            <a:r>
              <a:rPr sz="2800" b="1" dirty="0">
                <a:latin typeface="Tahoma"/>
                <a:cs typeface="Tahoma"/>
              </a:rPr>
              <a:t>а</a:t>
            </a:r>
            <a:r>
              <a:rPr sz="2800" b="1" spc="-9" dirty="0">
                <a:latin typeface="Tahoma"/>
                <a:cs typeface="Tahoma"/>
              </a:rPr>
              <a:t>л</a:t>
            </a:r>
            <a:r>
              <a:rPr sz="2800" b="1" dirty="0">
                <a:latin typeface="Tahoma"/>
                <a:cs typeface="Tahoma"/>
              </a:rPr>
              <a:t>ьн</a:t>
            </a:r>
            <a:r>
              <a:rPr sz="2800" b="1" spc="9" dirty="0">
                <a:latin typeface="Tahoma"/>
                <a:cs typeface="Tahoma"/>
              </a:rPr>
              <a:t>о</a:t>
            </a:r>
            <a:r>
              <a:rPr sz="2800" b="1" spc="-17" dirty="0">
                <a:latin typeface="Tahoma"/>
                <a:cs typeface="Tahoma"/>
              </a:rPr>
              <a:t>-</a:t>
            </a:r>
            <a:r>
              <a:rPr sz="2800" b="1" dirty="0">
                <a:latin typeface="Tahoma"/>
                <a:cs typeface="Tahoma"/>
              </a:rPr>
              <a:t>п</a:t>
            </a:r>
            <a:r>
              <a:rPr sz="2800" b="1" spc="-17" dirty="0">
                <a:latin typeface="Tahoma"/>
                <a:cs typeface="Tahoma"/>
              </a:rPr>
              <a:t>р</a:t>
            </a:r>
            <a:r>
              <a:rPr sz="2800" b="1" spc="17" dirty="0">
                <a:latin typeface="Tahoma"/>
                <a:cs typeface="Tahoma"/>
              </a:rPr>
              <a:t>о</a:t>
            </a:r>
            <a:r>
              <a:rPr sz="2800" b="1" dirty="0">
                <a:latin typeface="Tahoma"/>
                <a:cs typeface="Tahoma"/>
              </a:rPr>
              <a:t>изв</a:t>
            </a:r>
            <a:r>
              <a:rPr sz="2800" b="1" spc="-17" dirty="0">
                <a:latin typeface="Tahoma"/>
                <a:cs typeface="Tahoma"/>
              </a:rPr>
              <a:t>о</a:t>
            </a:r>
            <a:r>
              <a:rPr sz="2800" b="1" dirty="0">
                <a:latin typeface="Tahoma"/>
                <a:cs typeface="Tahoma"/>
              </a:rPr>
              <a:t>дс</a:t>
            </a:r>
            <a:r>
              <a:rPr sz="2800" b="1" spc="9" dirty="0">
                <a:latin typeface="Tahoma"/>
                <a:cs typeface="Tahoma"/>
              </a:rPr>
              <a:t>тве</a:t>
            </a:r>
            <a:r>
              <a:rPr sz="2800" b="1" dirty="0">
                <a:latin typeface="Tahoma"/>
                <a:cs typeface="Tahoma"/>
              </a:rPr>
              <a:t>нн</a:t>
            </a:r>
            <a:r>
              <a:rPr sz="2800" b="1" spc="-34" dirty="0">
                <a:latin typeface="Tahoma"/>
                <a:cs typeface="Tahoma"/>
              </a:rPr>
              <a:t>а</a:t>
            </a:r>
            <a:r>
              <a:rPr sz="2800" b="1" dirty="0">
                <a:latin typeface="Tahoma"/>
                <a:cs typeface="Tahoma"/>
              </a:rPr>
              <a:t>я </a:t>
            </a:r>
            <a:r>
              <a:rPr sz="2800" b="1" spc="172" dirty="0">
                <a:latin typeface="Tahoma"/>
                <a:cs typeface="Tahoma"/>
              </a:rPr>
              <a:t> </a:t>
            </a:r>
            <a:r>
              <a:rPr sz="2800" b="1" spc="-9" dirty="0">
                <a:latin typeface="Tahoma"/>
                <a:cs typeface="Tahoma"/>
              </a:rPr>
              <a:t>б</a:t>
            </a:r>
            <a:r>
              <a:rPr sz="2800" b="1" dirty="0">
                <a:latin typeface="Tahoma"/>
                <a:cs typeface="Tahoma"/>
              </a:rPr>
              <a:t>аза </a:t>
            </a:r>
            <a:r>
              <a:rPr sz="2800" b="1" spc="172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Иннова</a:t>
            </a:r>
            <a:r>
              <a:rPr sz="2800" b="1" spc="-9" dirty="0">
                <a:latin typeface="Tahoma"/>
                <a:cs typeface="Tahoma"/>
              </a:rPr>
              <a:t>ц</a:t>
            </a:r>
            <a:r>
              <a:rPr sz="2800" b="1" dirty="0">
                <a:latin typeface="Tahoma"/>
                <a:cs typeface="Tahoma"/>
              </a:rPr>
              <a:t>и</a:t>
            </a:r>
            <a:r>
              <a:rPr sz="2800" b="1" spc="-26" dirty="0">
                <a:latin typeface="Tahoma"/>
                <a:cs typeface="Tahoma"/>
              </a:rPr>
              <a:t>о</a:t>
            </a:r>
            <a:r>
              <a:rPr sz="2800" b="1" dirty="0">
                <a:latin typeface="Tahoma"/>
                <a:cs typeface="Tahoma"/>
              </a:rPr>
              <a:t>нной </a:t>
            </a:r>
            <a:r>
              <a:rPr sz="2800" b="1" spc="189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фи</a:t>
            </a:r>
            <a:r>
              <a:rPr sz="2800" b="1" spc="-26" dirty="0">
                <a:latin typeface="Tahoma"/>
                <a:cs typeface="Tahoma"/>
              </a:rPr>
              <a:t>р</a:t>
            </a:r>
            <a:r>
              <a:rPr sz="2800" b="1" spc="9" dirty="0">
                <a:latin typeface="Tahoma"/>
                <a:cs typeface="Tahoma"/>
              </a:rPr>
              <a:t>м</a:t>
            </a:r>
            <a:r>
              <a:rPr sz="2800" b="1" dirty="0">
                <a:latin typeface="Tahoma"/>
                <a:cs typeface="Tahoma"/>
              </a:rPr>
              <a:t>ы </a:t>
            </a:r>
            <a:r>
              <a:rPr sz="2800" b="1" spc="215" dirty="0">
                <a:latin typeface="Tahoma"/>
                <a:cs typeface="Tahoma"/>
              </a:rPr>
              <a:t> </a:t>
            </a:r>
            <a:r>
              <a:rPr sz="2800" b="1" spc="-9" dirty="0">
                <a:latin typeface="Tahoma"/>
                <a:cs typeface="Tahoma"/>
              </a:rPr>
              <a:t>«</a:t>
            </a:r>
            <a:r>
              <a:rPr sz="2800" b="1" spc="-17" dirty="0">
                <a:latin typeface="Tahoma"/>
                <a:cs typeface="Tahoma"/>
              </a:rPr>
              <a:t>М</a:t>
            </a:r>
            <a:r>
              <a:rPr sz="2800" b="1" dirty="0">
                <a:latin typeface="Tahoma"/>
                <a:cs typeface="Tahoma"/>
              </a:rPr>
              <a:t>АГ</a:t>
            </a:r>
            <a:r>
              <a:rPr sz="2800" b="1" spc="-17" dirty="0">
                <a:latin typeface="Tahoma"/>
                <a:cs typeface="Tahoma"/>
              </a:rPr>
              <a:t>М</a:t>
            </a:r>
            <a:r>
              <a:rPr sz="2800" b="1" dirty="0">
                <a:latin typeface="Tahoma"/>
                <a:cs typeface="Tahoma"/>
              </a:rPr>
              <a:t>А» </a:t>
            </a:r>
            <a:r>
              <a:rPr sz="2800" b="1" spc="267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в </a:t>
            </a:r>
            <a:r>
              <a:rPr sz="2800" b="1" spc="189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г</a:t>
            </a:r>
            <a:r>
              <a:rPr sz="2800" b="1" spc="-9" dirty="0">
                <a:latin typeface="Tahoma"/>
                <a:cs typeface="Tahoma"/>
              </a:rPr>
              <a:t>о</a:t>
            </a:r>
            <a:r>
              <a:rPr sz="2800" b="1" spc="17" dirty="0">
                <a:latin typeface="Tahoma"/>
                <a:cs typeface="Tahoma"/>
              </a:rPr>
              <a:t>р</a:t>
            </a:r>
            <a:r>
              <a:rPr sz="2800" b="1" spc="-17" dirty="0">
                <a:latin typeface="Tahoma"/>
                <a:cs typeface="Tahoma"/>
              </a:rPr>
              <a:t>о</a:t>
            </a:r>
            <a:r>
              <a:rPr sz="2800" b="1" dirty="0">
                <a:latin typeface="Tahoma"/>
                <a:cs typeface="Tahoma"/>
              </a:rPr>
              <a:t>де </a:t>
            </a:r>
            <a:r>
              <a:rPr sz="2800" b="1" spc="-17" dirty="0">
                <a:latin typeface="Tahoma"/>
                <a:cs typeface="Tahoma"/>
              </a:rPr>
              <a:t>Дол</a:t>
            </a:r>
            <a:r>
              <a:rPr sz="2800" b="1" dirty="0">
                <a:latin typeface="Tahoma"/>
                <a:cs typeface="Tahoma"/>
              </a:rPr>
              <a:t>г</a:t>
            </a:r>
            <a:r>
              <a:rPr sz="2800" b="1" spc="-9" dirty="0">
                <a:latin typeface="Tahoma"/>
                <a:cs typeface="Tahoma"/>
              </a:rPr>
              <a:t>о</a:t>
            </a:r>
            <a:r>
              <a:rPr sz="2800" b="1" dirty="0">
                <a:latin typeface="Tahoma"/>
                <a:cs typeface="Tahoma"/>
              </a:rPr>
              <a:t>п</a:t>
            </a:r>
            <a:r>
              <a:rPr sz="2800" b="1" spc="-17" dirty="0">
                <a:latin typeface="Tahoma"/>
                <a:cs typeface="Tahoma"/>
              </a:rPr>
              <a:t>р</a:t>
            </a:r>
            <a:r>
              <a:rPr sz="2800" b="1" dirty="0">
                <a:latin typeface="Tahoma"/>
                <a:cs typeface="Tahoma"/>
              </a:rPr>
              <a:t>уд</a:t>
            </a:r>
            <a:r>
              <a:rPr sz="2800" b="1" spc="34" dirty="0">
                <a:latin typeface="Tahoma"/>
                <a:cs typeface="Tahoma"/>
              </a:rPr>
              <a:t>н</a:t>
            </a:r>
            <a:r>
              <a:rPr sz="2800" b="1" spc="-17" dirty="0">
                <a:latin typeface="Tahoma"/>
                <a:cs typeface="Tahoma"/>
              </a:rPr>
              <a:t>о</a:t>
            </a:r>
            <a:r>
              <a:rPr sz="2800" b="1" spc="9" dirty="0">
                <a:latin typeface="Tahoma"/>
                <a:cs typeface="Tahoma"/>
              </a:rPr>
              <a:t>м</a:t>
            </a:r>
            <a:r>
              <a:rPr sz="2800" b="1" dirty="0">
                <a:latin typeface="Tahoma"/>
                <a:cs typeface="Tahoma"/>
              </a:rPr>
              <a:t>, </a:t>
            </a:r>
            <a:r>
              <a:rPr sz="2800" b="1" spc="-163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на </a:t>
            </a:r>
            <a:r>
              <a:rPr sz="2800" b="1" spc="-163" dirty="0">
                <a:latin typeface="Tahoma"/>
                <a:cs typeface="Tahoma"/>
              </a:rPr>
              <a:t> </a:t>
            </a:r>
            <a:r>
              <a:rPr sz="2800" b="1" spc="9" dirty="0">
                <a:latin typeface="Tahoma"/>
                <a:cs typeface="Tahoma"/>
              </a:rPr>
              <a:t>в</a:t>
            </a:r>
            <a:r>
              <a:rPr sz="2800" b="1" dirty="0">
                <a:latin typeface="Tahoma"/>
                <a:cs typeface="Tahoma"/>
              </a:rPr>
              <a:t>т</a:t>
            </a:r>
            <a:r>
              <a:rPr sz="2800" b="1" spc="-17" dirty="0">
                <a:latin typeface="Tahoma"/>
                <a:cs typeface="Tahoma"/>
              </a:rPr>
              <a:t>оро</a:t>
            </a:r>
            <a:r>
              <a:rPr sz="2800" b="1" dirty="0">
                <a:latin typeface="Tahoma"/>
                <a:cs typeface="Tahoma"/>
              </a:rPr>
              <a:t>м </a:t>
            </a:r>
            <a:r>
              <a:rPr sz="2800" b="1" spc="-163" dirty="0">
                <a:latin typeface="Tahoma"/>
                <a:cs typeface="Tahoma"/>
              </a:rPr>
              <a:t> </a:t>
            </a:r>
            <a:r>
              <a:rPr sz="2800" b="1" spc="9" dirty="0">
                <a:latin typeface="Tahoma"/>
                <a:cs typeface="Tahoma"/>
              </a:rPr>
              <a:t>э</a:t>
            </a:r>
            <a:r>
              <a:rPr sz="2800" b="1" dirty="0">
                <a:latin typeface="Tahoma"/>
                <a:cs typeface="Tahoma"/>
              </a:rPr>
              <a:t>та</a:t>
            </a:r>
            <a:r>
              <a:rPr sz="2800" b="1" spc="-34" dirty="0">
                <a:latin typeface="Tahoma"/>
                <a:cs typeface="Tahoma"/>
              </a:rPr>
              <a:t>ж</a:t>
            </a:r>
            <a:r>
              <a:rPr sz="2800" b="1" dirty="0">
                <a:latin typeface="Tahoma"/>
                <a:cs typeface="Tahoma"/>
              </a:rPr>
              <a:t>е </a:t>
            </a:r>
            <a:r>
              <a:rPr sz="2800" b="1" spc="-163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п</a:t>
            </a:r>
            <a:r>
              <a:rPr sz="2800" b="1" spc="-17" dirty="0">
                <a:latin typeface="Tahoma"/>
                <a:cs typeface="Tahoma"/>
              </a:rPr>
              <a:t>ро</a:t>
            </a:r>
            <a:r>
              <a:rPr sz="2800" b="1" dirty="0">
                <a:latin typeface="Tahoma"/>
                <a:cs typeface="Tahoma"/>
              </a:rPr>
              <a:t>изв</a:t>
            </a:r>
            <a:r>
              <a:rPr sz="2800" b="1" spc="-17" dirty="0">
                <a:latin typeface="Tahoma"/>
                <a:cs typeface="Tahoma"/>
              </a:rPr>
              <a:t>о</a:t>
            </a:r>
            <a:r>
              <a:rPr sz="2800" b="1" dirty="0">
                <a:latin typeface="Tahoma"/>
                <a:cs typeface="Tahoma"/>
              </a:rPr>
              <a:t>дс</a:t>
            </a:r>
            <a:r>
              <a:rPr sz="2800" b="1" spc="9" dirty="0">
                <a:latin typeface="Tahoma"/>
                <a:cs typeface="Tahoma"/>
              </a:rPr>
              <a:t>тв</a:t>
            </a:r>
            <a:r>
              <a:rPr sz="2800" b="1" spc="-26" dirty="0">
                <a:latin typeface="Tahoma"/>
                <a:cs typeface="Tahoma"/>
              </a:rPr>
              <a:t>е</a:t>
            </a:r>
            <a:r>
              <a:rPr sz="2800" b="1" dirty="0">
                <a:latin typeface="Tahoma"/>
                <a:cs typeface="Tahoma"/>
              </a:rPr>
              <a:t>нного </a:t>
            </a:r>
            <a:r>
              <a:rPr sz="2800" b="1" spc="-189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к</a:t>
            </a:r>
            <a:r>
              <a:rPr sz="2800" b="1" spc="9" dirty="0">
                <a:latin typeface="Tahoma"/>
                <a:cs typeface="Tahoma"/>
              </a:rPr>
              <a:t>о</a:t>
            </a:r>
            <a:r>
              <a:rPr sz="2800" b="1" spc="-17" dirty="0">
                <a:latin typeface="Tahoma"/>
                <a:cs typeface="Tahoma"/>
              </a:rPr>
              <a:t>р</a:t>
            </a:r>
            <a:r>
              <a:rPr sz="2800" b="1" dirty="0">
                <a:latin typeface="Tahoma"/>
                <a:cs typeface="Tahoma"/>
              </a:rPr>
              <a:t>пу</a:t>
            </a:r>
            <a:r>
              <a:rPr sz="2800" b="1" spc="-9" dirty="0">
                <a:latin typeface="Tahoma"/>
                <a:cs typeface="Tahoma"/>
              </a:rPr>
              <a:t>с</a:t>
            </a:r>
            <a:r>
              <a:rPr sz="2800" b="1" dirty="0">
                <a:latin typeface="Tahoma"/>
                <a:cs typeface="Tahoma"/>
              </a:rPr>
              <a:t>а </a:t>
            </a:r>
            <a:r>
              <a:rPr sz="2800" b="1" spc="-172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к</a:t>
            </a:r>
            <a:r>
              <a:rPr sz="2800" b="1" spc="-26" dirty="0">
                <a:latin typeface="Tahoma"/>
                <a:cs typeface="Tahoma"/>
              </a:rPr>
              <a:t>о</a:t>
            </a:r>
            <a:r>
              <a:rPr sz="2800" b="1" dirty="0">
                <a:latin typeface="Tahoma"/>
                <a:cs typeface="Tahoma"/>
              </a:rPr>
              <a:t>т</a:t>
            </a:r>
            <a:r>
              <a:rPr sz="2800" b="1" spc="-17" dirty="0">
                <a:latin typeface="Tahoma"/>
                <a:cs typeface="Tahoma"/>
              </a:rPr>
              <a:t>о</a:t>
            </a:r>
            <a:r>
              <a:rPr sz="2800" b="1" spc="17" dirty="0">
                <a:latin typeface="Tahoma"/>
                <a:cs typeface="Tahoma"/>
              </a:rPr>
              <a:t>р</a:t>
            </a:r>
            <a:r>
              <a:rPr sz="2800" b="1" spc="-17" dirty="0">
                <a:latin typeface="Tahoma"/>
                <a:cs typeface="Tahoma"/>
              </a:rPr>
              <a:t>о</a:t>
            </a:r>
            <a:r>
              <a:rPr sz="2800" b="1" dirty="0">
                <a:latin typeface="Tahoma"/>
                <a:cs typeface="Tahoma"/>
              </a:rPr>
              <a:t>й </a:t>
            </a:r>
            <a:r>
              <a:rPr sz="2800" b="1" spc="-146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с</a:t>
            </a:r>
            <a:r>
              <a:rPr sz="2800" b="1" spc="-26" dirty="0">
                <a:latin typeface="Tahoma"/>
                <a:cs typeface="Tahoma"/>
              </a:rPr>
              <a:t>о</a:t>
            </a:r>
            <a:r>
              <a:rPr sz="2800" b="1" dirty="0">
                <a:latin typeface="Tahoma"/>
                <a:cs typeface="Tahoma"/>
              </a:rPr>
              <a:t>зда</a:t>
            </a:r>
            <a:r>
              <a:rPr sz="2800" b="1" spc="9" dirty="0">
                <a:latin typeface="Tahoma"/>
                <a:cs typeface="Tahoma"/>
              </a:rPr>
              <a:t>е</a:t>
            </a:r>
            <a:r>
              <a:rPr sz="2800" b="1" dirty="0">
                <a:latin typeface="Tahoma"/>
                <a:cs typeface="Tahoma"/>
              </a:rPr>
              <a:t>тся </a:t>
            </a:r>
            <a:r>
              <a:rPr sz="2800" b="1" spc="-172" dirty="0">
                <a:latin typeface="Tahoma"/>
                <a:cs typeface="Tahoma"/>
              </a:rPr>
              <a:t> </a:t>
            </a:r>
            <a:r>
              <a:rPr sz="2800" b="1" spc="-26" dirty="0">
                <a:latin typeface="Tahoma"/>
                <a:cs typeface="Tahoma"/>
              </a:rPr>
              <a:t>п</a:t>
            </a:r>
            <a:r>
              <a:rPr sz="2800" b="1" spc="9" dirty="0">
                <a:latin typeface="Tahoma"/>
                <a:cs typeface="Tahoma"/>
              </a:rPr>
              <a:t>е</a:t>
            </a:r>
            <a:r>
              <a:rPr sz="2800" b="1" spc="-17" dirty="0">
                <a:latin typeface="Tahoma"/>
                <a:cs typeface="Tahoma"/>
              </a:rPr>
              <a:t>р</a:t>
            </a:r>
            <a:r>
              <a:rPr sz="2800" b="1" spc="9" dirty="0">
                <a:latin typeface="Tahoma"/>
                <a:cs typeface="Tahoma"/>
              </a:rPr>
              <a:t>в</a:t>
            </a:r>
            <a:r>
              <a:rPr sz="2800" b="1" dirty="0">
                <a:latin typeface="Tahoma"/>
                <a:cs typeface="Tahoma"/>
              </a:rPr>
              <a:t>ая </a:t>
            </a:r>
            <a:r>
              <a:rPr sz="2800" b="1" spc="-17" dirty="0">
                <a:latin typeface="Tahoma"/>
                <a:cs typeface="Tahoma"/>
              </a:rPr>
              <a:t>о</a:t>
            </a:r>
            <a:r>
              <a:rPr sz="2800" b="1" spc="-9" dirty="0">
                <a:latin typeface="Tahoma"/>
                <a:cs typeface="Tahoma"/>
              </a:rPr>
              <a:t>ч</a:t>
            </a:r>
            <a:r>
              <a:rPr sz="2800" b="1" spc="9" dirty="0">
                <a:latin typeface="Tahoma"/>
                <a:cs typeface="Tahoma"/>
              </a:rPr>
              <a:t>е</a:t>
            </a:r>
            <a:r>
              <a:rPr sz="2800" b="1" spc="-17" dirty="0">
                <a:latin typeface="Tahoma"/>
                <a:cs typeface="Tahoma"/>
              </a:rPr>
              <a:t>р</a:t>
            </a:r>
            <a:r>
              <a:rPr sz="2800" b="1" spc="9" dirty="0">
                <a:latin typeface="Tahoma"/>
                <a:cs typeface="Tahoma"/>
              </a:rPr>
              <a:t>ед</a:t>
            </a:r>
            <a:r>
              <a:rPr sz="2800" b="1" dirty="0">
                <a:latin typeface="Tahoma"/>
                <a:cs typeface="Tahoma"/>
              </a:rPr>
              <a:t>ь  </a:t>
            </a:r>
            <a:r>
              <a:rPr sz="2800" b="1" spc="17" dirty="0">
                <a:latin typeface="Tahoma"/>
                <a:cs typeface="Tahoma"/>
              </a:rPr>
              <a:t> </a:t>
            </a:r>
            <a:r>
              <a:rPr sz="2800" b="1" spc="-17" dirty="0">
                <a:latin typeface="Tahoma"/>
                <a:cs typeface="Tahoma"/>
              </a:rPr>
              <a:t>Э</a:t>
            </a:r>
            <a:r>
              <a:rPr sz="2800" b="1" dirty="0">
                <a:latin typeface="Tahoma"/>
                <a:cs typeface="Tahoma"/>
              </a:rPr>
              <a:t>к</a:t>
            </a:r>
            <a:r>
              <a:rPr sz="2800" b="1" spc="-17" dirty="0">
                <a:latin typeface="Tahoma"/>
                <a:cs typeface="Tahoma"/>
              </a:rPr>
              <a:t>с</a:t>
            </a:r>
            <a:r>
              <a:rPr sz="2800" b="1" dirty="0">
                <a:latin typeface="Tahoma"/>
                <a:cs typeface="Tahoma"/>
              </a:rPr>
              <a:t>п</a:t>
            </a:r>
            <a:r>
              <a:rPr sz="2800" b="1" spc="9" dirty="0">
                <a:latin typeface="Tahoma"/>
                <a:cs typeface="Tahoma"/>
              </a:rPr>
              <a:t>е</a:t>
            </a:r>
            <a:r>
              <a:rPr sz="2800" b="1" spc="-17" dirty="0">
                <a:latin typeface="Tahoma"/>
                <a:cs typeface="Tahoma"/>
              </a:rPr>
              <a:t>р</a:t>
            </a:r>
            <a:r>
              <a:rPr sz="2800" b="1" dirty="0">
                <a:latin typeface="Tahoma"/>
                <a:cs typeface="Tahoma"/>
              </a:rPr>
              <a:t>им</a:t>
            </a:r>
            <a:r>
              <a:rPr sz="2800" b="1" spc="9" dirty="0">
                <a:latin typeface="Tahoma"/>
                <a:cs typeface="Tahoma"/>
              </a:rPr>
              <a:t>е</a:t>
            </a:r>
            <a:r>
              <a:rPr sz="2800" b="1" dirty="0">
                <a:latin typeface="Tahoma"/>
                <a:cs typeface="Tahoma"/>
              </a:rPr>
              <a:t>н</a:t>
            </a:r>
            <a:r>
              <a:rPr sz="2800" b="1" spc="9" dirty="0">
                <a:latin typeface="Tahoma"/>
                <a:cs typeface="Tahoma"/>
              </a:rPr>
              <a:t>т</a:t>
            </a:r>
            <a:r>
              <a:rPr sz="2800" b="1" spc="-34" dirty="0">
                <a:latin typeface="Tahoma"/>
                <a:cs typeface="Tahoma"/>
              </a:rPr>
              <a:t>а</a:t>
            </a:r>
            <a:r>
              <a:rPr sz="2800" b="1" spc="-17" dirty="0">
                <a:latin typeface="Tahoma"/>
                <a:cs typeface="Tahoma"/>
              </a:rPr>
              <a:t>л</a:t>
            </a:r>
            <a:r>
              <a:rPr sz="2800" b="1" dirty="0">
                <a:latin typeface="Tahoma"/>
                <a:cs typeface="Tahoma"/>
              </a:rPr>
              <a:t>ьн</a:t>
            </a:r>
            <a:r>
              <a:rPr sz="2800" b="1" spc="-17" dirty="0">
                <a:latin typeface="Tahoma"/>
                <a:cs typeface="Tahoma"/>
              </a:rPr>
              <a:t>о</a:t>
            </a:r>
            <a:r>
              <a:rPr sz="2800" b="1" dirty="0">
                <a:latin typeface="Tahoma"/>
                <a:cs typeface="Tahoma"/>
              </a:rPr>
              <a:t>го  </a:t>
            </a:r>
            <a:r>
              <a:rPr sz="2800" b="1" spc="34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ин</a:t>
            </a:r>
            <a:r>
              <a:rPr sz="2800" b="1" spc="-9" dirty="0">
                <a:latin typeface="Tahoma"/>
                <a:cs typeface="Tahoma"/>
              </a:rPr>
              <a:t>с</a:t>
            </a:r>
            <a:r>
              <a:rPr sz="2800" b="1" spc="9" dirty="0">
                <a:latin typeface="Tahoma"/>
                <a:cs typeface="Tahoma"/>
              </a:rPr>
              <a:t>е</a:t>
            </a:r>
            <a:r>
              <a:rPr sz="2800" b="1" dirty="0">
                <a:latin typeface="Tahoma"/>
                <a:cs typeface="Tahoma"/>
              </a:rPr>
              <a:t>ктар</a:t>
            </a:r>
            <a:r>
              <a:rPr sz="2800" b="1" spc="-17" dirty="0">
                <a:latin typeface="Tahoma"/>
                <a:cs typeface="Tahoma"/>
              </a:rPr>
              <a:t>и</a:t>
            </a:r>
            <a:r>
              <a:rPr sz="2800" b="1" dirty="0">
                <a:latin typeface="Tahoma"/>
                <a:cs typeface="Tahoma"/>
              </a:rPr>
              <a:t>я  </a:t>
            </a:r>
            <a:r>
              <a:rPr sz="2800" b="1" spc="17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по   се</a:t>
            </a:r>
            <a:r>
              <a:rPr sz="2800" b="1" spc="-17" dirty="0">
                <a:latin typeface="Tahoma"/>
                <a:cs typeface="Tahoma"/>
              </a:rPr>
              <a:t>л</a:t>
            </a:r>
            <a:r>
              <a:rPr sz="2800" b="1" spc="9" dirty="0">
                <a:latin typeface="Tahoma"/>
                <a:cs typeface="Tahoma"/>
              </a:rPr>
              <a:t>е</a:t>
            </a:r>
            <a:r>
              <a:rPr sz="2800" b="1" dirty="0">
                <a:latin typeface="Tahoma"/>
                <a:cs typeface="Tahoma"/>
              </a:rPr>
              <a:t>к</a:t>
            </a:r>
            <a:r>
              <a:rPr sz="2800" b="1" spc="-26" dirty="0">
                <a:latin typeface="Tahoma"/>
                <a:cs typeface="Tahoma"/>
              </a:rPr>
              <a:t>ц</a:t>
            </a:r>
            <a:r>
              <a:rPr sz="2800" b="1" dirty="0">
                <a:latin typeface="Tahoma"/>
                <a:cs typeface="Tahoma"/>
              </a:rPr>
              <a:t>ии   и  </a:t>
            </a:r>
            <a:r>
              <a:rPr sz="2800" b="1" spc="9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ада</a:t>
            </a:r>
            <a:r>
              <a:rPr sz="2800" b="1" spc="9" dirty="0">
                <a:latin typeface="Tahoma"/>
                <a:cs typeface="Tahoma"/>
              </a:rPr>
              <a:t>п</a:t>
            </a:r>
            <a:r>
              <a:rPr sz="2800" b="1" dirty="0">
                <a:latin typeface="Tahoma"/>
                <a:cs typeface="Tahoma"/>
              </a:rPr>
              <a:t>та</a:t>
            </a:r>
            <a:r>
              <a:rPr sz="2800" b="1" spc="-52" dirty="0">
                <a:latin typeface="Tahoma"/>
                <a:cs typeface="Tahoma"/>
              </a:rPr>
              <a:t>ц</a:t>
            </a:r>
            <a:r>
              <a:rPr sz="2800" b="1" dirty="0">
                <a:latin typeface="Tahoma"/>
                <a:cs typeface="Tahoma"/>
              </a:rPr>
              <a:t>ии   </a:t>
            </a:r>
            <a:r>
              <a:rPr sz="2800" b="1" spc="9" dirty="0">
                <a:latin typeface="Tahoma"/>
                <a:cs typeface="Tahoma"/>
              </a:rPr>
              <a:t>м</a:t>
            </a:r>
            <a:r>
              <a:rPr sz="2800" b="1" dirty="0">
                <a:latin typeface="Tahoma"/>
                <a:cs typeface="Tahoma"/>
              </a:rPr>
              <a:t>у</a:t>
            </a:r>
            <a:r>
              <a:rPr sz="2800" b="1" spc="-17" dirty="0">
                <a:latin typeface="Tahoma"/>
                <a:cs typeface="Tahoma"/>
              </a:rPr>
              <a:t>х</a:t>
            </a:r>
            <a:r>
              <a:rPr sz="2800" b="1" dirty="0">
                <a:latin typeface="Tahoma"/>
                <a:cs typeface="Tahoma"/>
              </a:rPr>
              <a:t>и  </a:t>
            </a:r>
            <a:r>
              <a:rPr sz="2800" b="1" spc="9" dirty="0">
                <a:latin typeface="Tahoma"/>
                <a:cs typeface="Tahoma"/>
              </a:rPr>
              <a:t> </a:t>
            </a:r>
            <a:r>
              <a:rPr sz="2800" b="1" spc="-9" dirty="0">
                <a:latin typeface="Tahoma"/>
                <a:cs typeface="Tahoma"/>
              </a:rPr>
              <a:t>«ч</a:t>
            </a:r>
            <a:r>
              <a:rPr sz="2800" b="1" spc="9" dirty="0">
                <a:latin typeface="Tahoma"/>
                <a:cs typeface="Tahoma"/>
              </a:rPr>
              <a:t>е</a:t>
            </a:r>
            <a:r>
              <a:rPr sz="2800" b="1" spc="-17" dirty="0">
                <a:latin typeface="Tahoma"/>
                <a:cs typeface="Tahoma"/>
              </a:rPr>
              <a:t>р</a:t>
            </a:r>
            <a:r>
              <a:rPr sz="2800" b="1" dirty="0">
                <a:latin typeface="Tahoma"/>
                <a:cs typeface="Tahoma"/>
              </a:rPr>
              <a:t>ная </a:t>
            </a:r>
            <a:r>
              <a:rPr sz="2800" b="1" spc="-17" dirty="0">
                <a:latin typeface="Tahoma"/>
                <a:cs typeface="Tahoma"/>
              </a:rPr>
              <a:t>л</a:t>
            </a:r>
            <a:r>
              <a:rPr sz="2800" b="1" dirty="0">
                <a:latin typeface="Tahoma"/>
                <a:cs typeface="Tahoma"/>
              </a:rPr>
              <a:t>ь</a:t>
            </a:r>
            <a:r>
              <a:rPr sz="2800" b="1" spc="9" dirty="0">
                <a:latin typeface="Tahoma"/>
                <a:cs typeface="Tahoma"/>
              </a:rPr>
              <a:t>в</a:t>
            </a:r>
            <a:r>
              <a:rPr sz="2800" b="1" dirty="0">
                <a:latin typeface="Tahoma"/>
                <a:cs typeface="Tahoma"/>
              </a:rPr>
              <a:t>ин</a:t>
            </a:r>
            <a:r>
              <a:rPr sz="2800" b="1" spc="-17" dirty="0">
                <a:latin typeface="Tahoma"/>
                <a:cs typeface="Tahoma"/>
              </a:rPr>
              <a:t>к</a:t>
            </a:r>
            <a:r>
              <a:rPr sz="2800" b="1" dirty="0">
                <a:latin typeface="Tahoma"/>
                <a:cs typeface="Tahoma"/>
              </a:rPr>
              <a:t>а</a:t>
            </a:r>
            <a:r>
              <a:rPr sz="2800" b="1" dirty="0" smtClean="0">
                <a:latin typeface="Tahoma"/>
                <a:cs typeface="Tahoma"/>
              </a:rPr>
              <a:t>»</a:t>
            </a:r>
            <a:r>
              <a:rPr lang="ru-RU" sz="2800" b="1" dirty="0" smtClean="0">
                <a:latin typeface="Tahoma"/>
                <a:cs typeface="Tahoma"/>
              </a:rPr>
              <a:t> с исследовательской лабораторией и учебными классами.</a:t>
            </a:r>
            <a:endParaRPr sz="2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821257" y="8182824"/>
            <a:ext cx="19282843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Мусороперегрузочная эстакада на территории города Долгопрудного для перегрузки собранных отходов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в контейнеры большей емкости и транспортировки их на полигоны ТКО.  В теле эстакады имеется темное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dirty="0" smtClean="0">
                <a:solidFill>
                  <a:schemeClr val="tx1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п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омещение площадью  1700 кв. м, в котором будет организовано предприятие по биологической переработке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пищевых отходов города личинками мухи «черная львинка», поставляемыми на него от Экспериментального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инсектария,</a:t>
            </a:r>
            <a:r>
              <a:rPr kumimoji="0" lang="ru-RU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расположенного на территории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Инновационной</a:t>
            </a:r>
            <a:r>
              <a:rPr kumimoji="0" lang="ru-RU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фирмы «МАГМА» в том же городе Долгопрудном.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2" cstate="print"/>
          <a:srcRect l="4498" t="6976" r="5882" b="24743"/>
          <a:stretch>
            <a:fillRect/>
          </a:stretch>
        </p:blipFill>
        <p:spPr bwMode="auto">
          <a:xfrm>
            <a:off x="2876550" y="266700"/>
            <a:ext cx="13468350" cy="77533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32514" y="4332514"/>
            <a:ext cx="11040292" cy="54226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83999" y="845591"/>
            <a:ext cx="17624515" cy="3441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64" marR="8743" algn="ctr">
              <a:lnSpc>
                <a:spcPct val="100499"/>
              </a:lnSpc>
            </a:pP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В </a:t>
            </a:r>
            <a:r>
              <a:rPr sz="3100" b="1" spc="-17" dirty="0">
                <a:solidFill>
                  <a:srgbClr val="365F91"/>
                </a:solidFill>
                <a:latin typeface="Tahoma"/>
                <a:cs typeface="Tahoma"/>
              </a:rPr>
              <a:t>к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а</a:t>
            </a:r>
            <a:r>
              <a:rPr sz="3100" b="1" spc="-17" dirty="0">
                <a:solidFill>
                  <a:srgbClr val="365F91"/>
                </a:solidFill>
                <a:latin typeface="Tahoma"/>
                <a:cs typeface="Tahoma"/>
              </a:rPr>
              <a:t>ч</a:t>
            </a:r>
            <a:r>
              <a:rPr sz="3100" b="1" spc="9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3100" b="1" spc="-17" dirty="0">
                <a:solidFill>
                  <a:srgbClr val="365F91"/>
                </a:solidFill>
                <a:latin typeface="Tahoma"/>
                <a:cs typeface="Tahoma"/>
              </a:rPr>
              <a:t>с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т</a:t>
            </a:r>
            <a:r>
              <a:rPr sz="3100" b="1" spc="9" dirty="0">
                <a:solidFill>
                  <a:srgbClr val="365F91"/>
                </a:solidFill>
                <a:latin typeface="Tahoma"/>
                <a:cs typeface="Tahoma"/>
              </a:rPr>
              <a:t>в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3100" b="1" spc="-34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100" b="1" spc="26" dirty="0">
                <a:solidFill>
                  <a:srgbClr val="365F91"/>
                </a:solidFill>
                <a:latin typeface="Tahoma"/>
                <a:cs typeface="Tahoma"/>
              </a:rPr>
              <a:t>п</a:t>
            </a:r>
            <a:r>
              <a:rPr sz="3100" b="1" spc="-17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3100" b="1" spc="9" dirty="0">
                <a:solidFill>
                  <a:srgbClr val="365F91"/>
                </a:solidFill>
                <a:latin typeface="Tahoma"/>
                <a:cs typeface="Tahoma"/>
              </a:rPr>
              <a:t>р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в</a:t>
            </a:r>
            <a:r>
              <a:rPr sz="3100" b="1" spc="9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й</a:t>
            </a:r>
            <a:r>
              <a:rPr sz="3100" b="1" spc="-9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пл</a:t>
            </a:r>
            <a:r>
              <a:rPr sz="3100" b="1" spc="9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щад</a:t>
            </a:r>
            <a:r>
              <a:rPr sz="3100" b="1" spc="-17" dirty="0">
                <a:solidFill>
                  <a:srgbClr val="365F91"/>
                </a:solidFill>
                <a:latin typeface="Tahoma"/>
                <a:cs typeface="Tahoma"/>
              </a:rPr>
              <a:t>к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и</a:t>
            </a:r>
            <a:r>
              <a:rPr sz="3100" b="1" spc="34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100" b="1" spc="-17" dirty="0">
                <a:solidFill>
                  <a:srgbClr val="365F91"/>
                </a:solidFill>
                <a:latin typeface="Tahoma"/>
                <a:cs typeface="Tahoma"/>
              </a:rPr>
              <a:t>с</a:t>
            </a:r>
            <a:r>
              <a:rPr sz="3100" b="1" spc="9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з</a:t>
            </a:r>
            <a:r>
              <a:rPr sz="3100" b="1" spc="-17" dirty="0">
                <a:solidFill>
                  <a:srgbClr val="365F91"/>
                </a:solidFill>
                <a:latin typeface="Tahoma"/>
                <a:cs typeface="Tahoma"/>
              </a:rPr>
              <a:t>д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а</a:t>
            </a:r>
            <a:r>
              <a:rPr sz="3100" b="1" spc="-17" dirty="0">
                <a:solidFill>
                  <a:srgbClr val="365F91"/>
                </a:solidFill>
                <a:latin typeface="Tahoma"/>
                <a:cs typeface="Tahoma"/>
              </a:rPr>
              <a:t>н</a:t>
            </a:r>
            <a:r>
              <a:rPr sz="3100" b="1" spc="9" dirty="0">
                <a:solidFill>
                  <a:srgbClr val="365F91"/>
                </a:solidFill>
                <a:latin typeface="Tahoma"/>
                <a:cs typeface="Tahoma"/>
              </a:rPr>
              <a:t>и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я опыт</a:t>
            </a:r>
            <a:r>
              <a:rPr sz="3100" b="1" spc="-17" dirty="0">
                <a:solidFill>
                  <a:srgbClr val="365F91"/>
                </a:solidFill>
                <a:latin typeface="Tahoma"/>
                <a:cs typeface="Tahoma"/>
              </a:rPr>
              <a:t>н</a:t>
            </a:r>
            <a:r>
              <a:rPr sz="3100" b="1" spc="26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-пр</a:t>
            </a:r>
            <a:r>
              <a:rPr sz="3100" b="1" spc="17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мышл</a:t>
            </a:r>
            <a:r>
              <a:rPr sz="3100" b="1" spc="-26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3100" b="1" spc="-17" dirty="0">
                <a:solidFill>
                  <a:srgbClr val="365F91"/>
                </a:solidFill>
                <a:latin typeface="Tahoma"/>
                <a:cs typeface="Tahoma"/>
              </a:rPr>
              <a:t>нн</a:t>
            </a:r>
            <a:r>
              <a:rPr sz="3100" b="1" spc="9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го пре</a:t>
            </a:r>
            <a:r>
              <a:rPr sz="3100" b="1" spc="-17" dirty="0">
                <a:solidFill>
                  <a:srgbClr val="365F91"/>
                </a:solidFill>
                <a:latin typeface="Tahoma"/>
                <a:cs typeface="Tahoma"/>
              </a:rPr>
              <a:t>д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пр</a:t>
            </a:r>
            <a:r>
              <a:rPr sz="3100" b="1" spc="9" dirty="0">
                <a:solidFill>
                  <a:srgbClr val="365F91"/>
                </a:solidFill>
                <a:latin typeface="Tahoma"/>
                <a:cs typeface="Tahoma"/>
              </a:rPr>
              <a:t>и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ят</a:t>
            </a:r>
            <a:r>
              <a:rPr sz="3100" b="1" spc="9" dirty="0">
                <a:solidFill>
                  <a:srgbClr val="365F91"/>
                </a:solidFill>
                <a:latin typeface="Tahoma"/>
                <a:cs typeface="Tahoma"/>
              </a:rPr>
              <a:t>и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я по</a:t>
            </a:r>
            <a:r>
              <a:rPr sz="3100" b="1" spc="-9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100" b="1" spc="9" dirty="0">
                <a:solidFill>
                  <a:srgbClr val="365F91"/>
                </a:solidFill>
                <a:latin typeface="Tahoma"/>
                <a:cs typeface="Tahoma"/>
              </a:rPr>
              <a:t>био</a:t>
            </a:r>
            <a:r>
              <a:rPr sz="3100" b="1" spc="-34" dirty="0">
                <a:solidFill>
                  <a:srgbClr val="365F91"/>
                </a:solidFill>
                <a:latin typeface="Tahoma"/>
                <a:cs typeface="Tahoma"/>
              </a:rPr>
              <a:t>л</a:t>
            </a:r>
            <a:r>
              <a:rPr sz="3100" b="1" spc="9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г</a:t>
            </a:r>
            <a:r>
              <a:rPr sz="3100" b="1" spc="9" dirty="0">
                <a:solidFill>
                  <a:srgbClr val="365F91"/>
                </a:solidFill>
                <a:latin typeface="Tahoma"/>
                <a:cs typeface="Tahoma"/>
              </a:rPr>
              <a:t>и</a:t>
            </a:r>
            <a:r>
              <a:rPr sz="3100" b="1" spc="-17" dirty="0">
                <a:solidFill>
                  <a:srgbClr val="365F91"/>
                </a:solidFill>
                <a:latin typeface="Tahoma"/>
                <a:cs typeface="Tahoma"/>
              </a:rPr>
              <a:t>чес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кой п</a:t>
            </a:r>
            <a:r>
              <a:rPr sz="3100" b="1" spc="9" dirty="0">
                <a:solidFill>
                  <a:srgbClr val="365F91"/>
                </a:solidFill>
                <a:latin typeface="Tahoma"/>
                <a:cs typeface="Tahoma"/>
              </a:rPr>
              <a:t>ер</a:t>
            </a:r>
            <a:r>
              <a:rPr sz="3100" b="1" spc="-17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3100" b="1" spc="9" dirty="0">
                <a:solidFill>
                  <a:srgbClr val="365F91"/>
                </a:solidFill>
                <a:latin typeface="Tahoma"/>
                <a:cs typeface="Tahoma"/>
              </a:rPr>
              <a:t>р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а</a:t>
            </a:r>
            <a:r>
              <a:rPr sz="3100" b="1" spc="9" dirty="0">
                <a:solidFill>
                  <a:srgbClr val="365F91"/>
                </a:solidFill>
                <a:latin typeface="Tahoma"/>
                <a:cs typeface="Tahoma"/>
              </a:rPr>
              <a:t>бо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тке</a:t>
            </a:r>
            <a:r>
              <a:rPr sz="3100" b="1" spc="-34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пищ</a:t>
            </a:r>
            <a:r>
              <a:rPr sz="3100" b="1" spc="-17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вых</a:t>
            </a:r>
            <a:r>
              <a:rPr sz="3100" b="1" spc="-34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и</a:t>
            </a:r>
            <a:r>
              <a:rPr sz="3100" b="1" spc="-9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100" b="1" spc="-17" dirty="0">
                <a:solidFill>
                  <a:srgbClr val="365F91"/>
                </a:solidFill>
                <a:latin typeface="Tahoma"/>
                <a:cs typeface="Tahoma"/>
              </a:rPr>
              <a:t>се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л</a:t>
            </a:r>
            <a:r>
              <a:rPr sz="3100" b="1" spc="9" dirty="0">
                <a:solidFill>
                  <a:srgbClr val="365F91"/>
                </a:solidFill>
                <a:latin typeface="Tahoma"/>
                <a:cs typeface="Tahoma"/>
              </a:rPr>
              <a:t>ь</a:t>
            </a:r>
            <a:r>
              <a:rPr sz="3100" b="1" spc="-17" dirty="0">
                <a:solidFill>
                  <a:srgbClr val="365F91"/>
                </a:solidFill>
                <a:latin typeface="Tahoma"/>
                <a:cs typeface="Tahoma"/>
              </a:rPr>
              <a:t>с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кохозя</a:t>
            </a:r>
            <a:r>
              <a:rPr sz="3100" b="1" spc="9" dirty="0">
                <a:solidFill>
                  <a:srgbClr val="365F91"/>
                </a:solidFill>
                <a:latin typeface="Tahoma"/>
                <a:cs typeface="Tahoma"/>
              </a:rPr>
              <a:t>й</a:t>
            </a:r>
            <a:r>
              <a:rPr sz="3100" b="1" spc="-17" dirty="0">
                <a:solidFill>
                  <a:srgbClr val="365F91"/>
                </a:solidFill>
                <a:latin typeface="Tahoma"/>
                <a:cs typeface="Tahoma"/>
              </a:rPr>
              <a:t>с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т</a:t>
            </a:r>
            <a:r>
              <a:rPr sz="3100" b="1" spc="9" dirty="0">
                <a:solidFill>
                  <a:srgbClr val="365F91"/>
                </a:solidFill>
                <a:latin typeface="Tahoma"/>
                <a:cs typeface="Tahoma"/>
              </a:rPr>
              <a:t>в</a:t>
            </a:r>
            <a:r>
              <a:rPr sz="3100" b="1" spc="-17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3100" b="1" spc="17" dirty="0">
                <a:solidFill>
                  <a:srgbClr val="365F91"/>
                </a:solidFill>
                <a:latin typeface="Tahoma"/>
                <a:cs typeface="Tahoma"/>
              </a:rPr>
              <a:t>н</a:t>
            </a:r>
            <a:r>
              <a:rPr sz="3100" b="1" spc="-17" dirty="0">
                <a:solidFill>
                  <a:srgbClr val="365F91"/>
                </a:solidFill>
                <a:latin typeface="Tahoma"/>
                <a:cs typeface="Tahoma"/>
              </a:rPr>
              <a:t>н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ых</a:t>
            </a:r>
            <a:r>
              <a:rPr sz="3100" b="1" spc="-34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100" b="1" spc="9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тход</a:t>
            </a:r>
            <a:r>
              <a:rPr sz="3100" b="1" spc="9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в</a:t>
            </a:r>
            <a:r>
              <a:rPr sz="3100" b="1" spc="-9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в пр</a:t>
            </a:r>
            <a:r>
              <a:rPr sz="3100" b="1" spc="17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г</a:t>
            </a:r>
            <a:r>
              <a:rPr sz="3100" b="1" spc="9" dirty="0">
                <a:solidFill>
                  <a:srgbClr val="365F91"/>
                </a:solidFill>
                <a:latin typeface="Tahoma"/>
                <a:cs typeface="Tahoma"/>
              </a:rPr>
              <a:t>р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амме</a:t>
            </a:r>
            <a:r>
              <a:rPr sz="3100" b="1" spc="-34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100" b="1" spc="9" dirty="0">
                <a:solidFill>
                  <a:srgbClr val="365F91"/>
                </a:solidFill>
                <a:latin typeface="Tahoma"/>
                <a:cs typeface="Tahoma"/>
              </a:rPr>
              <a:t>и</a:t>
            </a:r>
            <a:r>
              <a:rPr sz="3100" b="1" spc="-17" dirty="0">
                <a:solidFill>
                  <a:srgbClr val="365F91"/>
                </a:solidFill>
                <a:latin typeface="Tahoma"/>
                <a:cs typeface="Tahoma"/>
              </a:rPr>
              <a:t>нн</a:t>
            </a:r>
            <a:r>
              <a:rPr sz="3100" b="1" spc="9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вац</a:t>
            </a:r>
            <a:r>
              <a:rPr sz="3100" b="1" spc="-26" dirty="0">
                <a:solidFill>
                  <a:srgbClr val="365F91"/>
                </a:solidFill>
                <a:latin typeface="Tahoma"/>
                <a:cs typeface="Tahoma"/>
              </a:rPr>
              <a:t>и</a:t>
            </a:r>
            <a:r>
              <a:rPr sz="3100" b="1" spc="9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3100" b="1" spc="-17" dirty="0">
                <a:solidFill>
                  <a:srgbClr val="365F91"/>
                </a:solidFill>
                <a:latin typeface="Tahoma"/>
                <a:cs typeface="Tahoma"/>
              </a:rPr>
              <a:t>нн</a:t>
            </a:r>
            <a:r>
              <a:rPr sz="3100" b="1" spc="9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го компл</a:t>
            </a:r>
            <a:r>
              <a:rPr sz="3100" b="1" spc="-17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к</a:t>
            </a:r>
            <a:r>
              <a:rPr sz="3100" b="1" spc="-26" dirty="0">
                <a:solidFill>
                  <a:srgbClr val="365F91"/>
                </a:solidFill>
                <a:latin typeface="Tahoma"/>
                <a:cs typeface="Tahoma"/>
              </a:rPr>
              <a:t>с</a:t>
            </a:r>
            <a:r>
              <a:rPr sz="3100" b="1" spc="-17" dirty="0">
                <a:solidFill>
                  <a:srgbClr val="365F91"/>
                </a:solidFill>
                <a:latin typeface="Tahoma"/>
                <a:cs typeface="Tahoma"/>
              </a:rPr>
              <a:t>н</a:t>
            </a:r>
            <a:r>
              <a:rPr sz="3100" b="1" spc="9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го пр</a:t>
            </a:r>
            <a:r>
              <a:rPr sz="3100" b="1" spc="17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3100" b="1" spc="-17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кта</a:t>
            </a:r>
            <a:endParaRPr sz="3100" dirty="0">
              <a:latin typeface="Tahoma"/>
              <a:cs typeface="Tahoma"/>
            </a:endParaRPr>
          </a:p>
          <a:p>
            <a:pPr marL="3279" algn="ctr"/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«Н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а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уч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3400" b="1" spc="26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spc="-9" dirty="0">
                <a:solidFill>
                  <a:srgbClr val="C00000"/>
                </a:solidFill>
                <a:latin typeface="Tahoma"/>
                <a:cs typeface="Tahoma"/>
              </a:rPr>
              <a:t>-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У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ч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бн</a:t>
            </a:r>
            <a:r>
              <a:rPr sz="3400" b="1" spc="17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spc="-9" dirty="0">
                <a:solidFill>
                  <a:srgbClr val="C00000"/>
                </a:solidFill>
                <a:latin typeface="Tahoma"/>
                <a:cs typeface="Tahoma"/>
              </a:rPr>
              <a:t>-</a:t>
            </a:r>
            <a:r>
              <a:rPr sz="3400" b="1" spc="-52" dirty="0">
                <a:solidFill>
                  <a:srgbClr val="C00000"/>
                </a:solidFill>
                <a:latin typeface="Tahoma"/>
                <a:cs typeface="Tahoma"/>
              </a:rPr>
              <a:t>П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3400" b="1" spc="-26" dirty="0">
                <a:solidFill>
                  <a:srgbClr val="C00000"/>
                </a:solidFill>
                <a:latin typeface="Tahoma"/>
                <a:cs typeface="Tahoma"/>
              </a:rPr>
              <a:t>з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в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д</a:t>
            </a:r>
            <a:r>
              <a:rPr sz="3400" b="1" spc="17" dirty="0">
                <a:solidFill>
                  <a:srgbClr val="C00000"/>
                </a:solidFill>
                <a:latin typeface="Tahoma"/>
                <a:cs typeface="Tahoma"/>
              </a:rPr>
              <a:t>с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твенн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ы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й</a:t>
            </a:r>
            <a:r>
              <a:rPr sz="3400" b="1" spc="-52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Экот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ех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оп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арк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 «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В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З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РОЖД</a:t>
            </a:r>
            <a:r>
              <a:rPr sz="3400" b="1" spc="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НИ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»</a:t>
            </a:r>
            <a:endParaRPr sz="3400" dirty="0">
              <a:latin typeface="Tahoma"/>
              <a:cs typeface="Tahoma"/>
            </a:endParaRPr>
          </a:p>
          <a:p>
            <a:pPr marL="217472" marR="197803" algn="ctr">
              <a:lnSpc>
                <a:spcPct val="100899"/>
              </a:lnSpc>
            </a:pP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пла</a:t>
            </a:r>
            <a:r>
              <a:rPr sz="3100" b="1" spc="-17" dirty="0">
                <a:solidFill>
                  <a:srgbClr val="365F91"/>
                </a:solidFill>
                <a:latin typeface="Tahoma"/>
                <a:cs typeface="Tahoma"/>
              </a:rPr>
              <a:t>н</a:t>
            </a:r>
            <a:r>
              <a:rPr sz="3100" b="1" spc="9" dirty="0">
                <a:solidFill>
                  <a:srgbClr val="365F91"/>
                </a:solidFill>
                <a:latin typeface="Tahoma"/>
                <a:cs typeface="Tahoma"/>
              </a:rPr>
              <a:t>ир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у</a:t>
            </a:r>
            <a:r>
              <a:rPr sz="3100" b="1" spc="-17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т</a:t>
            </a:r>
            <a:r>
              <a:rPr sz="3100" b="1" spc="-17" dirty="0">
                <a:solidFill>
                  <a:srgbClr val="365F91"/>
                </a:solidFill>
                <a:latin typeface="Tahoma"/>
                <a:cs typeface="Tahoma"/>
              </a:rPr>
              <a:t>с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я </a:t>
            </a:r>
            <a:r>
              <a:rPr sz="3100" b="1" spc="-26" dirty="0">
                <a:solidFill>
                  <a:srgbClr val="365F91"/>
                </a:solidFill>
                <a:latin typeface="Tahoma"/>
                <a:cs typeface="Tahoma"/>
              </a:rPr>
              <a:t>с</a:t>
            </a:r>
            <a:r>
              <a:rPr sz="3100" b="1" spc="9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з</a:t>
            </a:r>
            <a:r>
              <a:rPr sz="3100" b="1" spc="-17" dirty="0">
                <a:solidFill>
                  <a:srgbClr val="365F91"/>
                </a:solidFill>
                <a:latin typeface="Tahoma"/>
                <a:cs typeface="Tahoma"/>
              </a:rPr>
              <a:t>д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а</a:t>
            </a:r>
            <a:r>
              <a:rPr sz="3100" b="1" spc="-17" dirty="0">
                <a:solidFill>
                  <a:srgbClr val="365F91"/>
                </a:solidFill>
                <a:latin typeface="Tahoma"/>
                <a:cs typeface="Tahoma"/>
              </a:rPr>
              <a:t>н</a:t>
            </a:r>
            <a:r>
              <a:rPr sz="3100" b="1" spc="43" dirty="0">
                <a:solidFill>
                  <a:srgbClr val="365F91"/>
                </a:solidFill>
                <a:latin typeface="Tahoma"/>
                <a:cs typeface="Tahoma"/>
              </a:rPr>
              <a:t>и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3100" b="1" spc="-34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в</a:t>
            </a:r>
            <a:r>
              <a:rPr sz="3100" b="1" spc="-9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г</a:t>
            </a:r>
            <a:r>
              <a:rPr sz="3100" b="1" spc="9" dirty="0">
                <a:solidFill>
                  <a:srgbClr val="365F91"/>
                </a:solidFill>
                <a:latin typeface="Tahoma"/>
                <a:cs typeface="Tahoma"/>
              </a:rPr>
              <a:t>оро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д</a:t>
            </a:r>
            <a:r>
              <a:rPr sz="3100" b="1" spc="-26" dirty="0">
                <a:solidFill>
                  <a:srgbClr val="365F91"/>
                </a:solidFill>
                <a:latin typeface="Tahoma"/>
                <a:cs typeface="Tahoma"/>
              </a:rPr>
              <a:t>с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ком</a:t>
            </a:r>
            <a:r>
              <a:rPr sz="3100" b="1" spc="-17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100" b="1" spc="9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кр</a:t>
            </a:r>
            <a:r>
              <a:rPr sz="3100" b="1" spc="52" dirty="0">
                <a:solidFill>
                  <a:srgbClr val="365F91"/>
                </a:solidFill>
                <a:latin typeface="Tahoma"/>
                <a:cs typeface="Tahoma"/>
              </a:rPr>
              <a:t>у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ге</a:t>
            </a:r>
            <a:r>
              <a:rPr sz="3100" b="1" spc="-26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Рам</a:t>
            </a:r>
            <a:r>
              <a:rPr sz="3100" b="1" spc="-26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3100" b="1" spc="17" dirty="0">
                <a:solidFill>
                  <a:srgbClr val="365F91"/>
                </a:solidFill>
                <a:latin typeface="Tahoma"/>
                <a:cs typeface="Tahoma"/>
              </a:rPr>
              <a:t>н</a:t>
            </a:r>
            <a:r>
              <a:rPr sz="3100" b="1" spc="-17" dirty="0">
                <a:solidFill>
                  <a:srgbClr val="365F91"/>
                </a:solidFill>
                <a:latin typeface="Tahoma"/>
                <a:cs typeface="Tahoma"/>
              </a:rPr>
              <a:t>с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кое</a:t>
            </a:r>
            <a:r>
              <a:rPr sz="3100" b="1" spc="9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по</a:t>
            </a:r>
            <a:r>
              <a:rPr sz="3100" b="1" spc="-9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адре</a:t>
            </a:r>
            <a:r>
              <a:rPr sz="3100" b="1" spc="-26" dirty="0">
                <a:solidFill>
                  <a:srgbClr val="365F91"/>
                </a:solidFill>
                <a:latin typeface="Tahoma"/>
                <a:cs typeface="Tahoma"/>
              </a:rPr>
              <a:t>с</a:t>
            </a:r>
            <a:r>
              <a:rPr sz="3100" b="1" spc="34" dirty="0">
                <a:solidFill>
                  <a:srgbClr val="365F91"/>
                </a:solidFill>
                <a:latin typeface="Tahoma"/>
                <a:cs typeface="Tahoma"/>
              </a:rPr>
              <a:t>у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:</a:t>
            </a:r>
            <a:r>
              <a:rPr sz="3100" b="1" spc="-9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Д</a:t>
            </a:r>
            <a:r>
              <a:rPr sz="3100" b="1" spc="9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3100" b="1" spc="-17" dirty="0">
                <a:solidFill>
                  <a:srgbClr val="365F91"/>
                </a:solidFill>
                <a:latin typeface="Tahoma"/>
                <a:cs typeface="Tahoma"/>
              </a:rPr>
              <a:t>н</a:t>
            </a:r>
            <a:r>
              <a:rPr sz="3100" b="1" spc="9" dirty="0">
                <a:solidFill>
                  <a:srgbClr val="365F91"/>
                </a:solidFill>
                <a:latin typeface="Tahoma"/>
                <a:cs typeface="Tahoma"/>
              </a:rPr>
              <a:t>и</a:t>
            </a:r>
            <a:r>
              <a:rPr sz="3100" b="1" spc="-17" dirty="0">
                <a:solidFill>
                  <a:srgbClr val="365F91"/>
                </a:solidFill>
                <a:latin typeface="Tahoma"/>
                <a:cs typeface="Tahoma"/>
              </a:rPr>
              <a:t>нс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кое ш</a:t>
            </a:r>
            <a:r>
              <a:rPr sz="3100" b="1" spc="9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3100" b="1" spc="-17" dirty="0">
                <a:solidFill>
                  <a:srgbClr val="365F91"/>
                </a:solidFill>
                <a:latin typeface="Tahoma"/>
                <a:cs typeface="Tahoma"/>
              </a:rPr>
              <a:t>ссе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,</a:t>
            </a:r>
            <a:r>
              <a:rPr sz="3100" b="1" spc="9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100" b="1" spc="-9" dirty="0">
                <a:solidFill>
                  <a:srgbClr val="365F91"/>
                </a:solidFill>
                <a:latin typeface="Tahoma"/>
                <a:cs typeface="Tahoma"/>
              </a:rPr>
              <a:t>4</a:t>
            </a:r>
            <a:r>
              <a:rPr sz="3100" b="1" spc="9" dirty="0">
                <a:solidFill>
                  <a:srgbClr val="365F91"/>
                </a:solidFill>
                <a:latin typeface="Tahoma"/>
                <a:cs typeface="Tahoma"/>
              </a:rPr>
              <a:t>-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й</a:t>
            </a:r>
            <a:r>
              <a:rPr sz="3100" b="1" spc="-9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к</a:t>
            </a:r>
            <a:r>
              <a:rPr sz="3100" b="1" spc="-17" dirty="0">
                <a:solidFill>
                  <a:srgbClr val="365F91"/>
                </a:solidFill>
                <a:latin typeface="Tahoma"/>
                <a:cs typeface="Tahoma"/>
              </a:rPr>
              <a:t>м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.</a:t>
            </a:r>
            <a:r>
              <a:rPr sz="3100" b="1" spc="9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100" b="1" spc="-17" dirty="0">
                <a:solidFill>
                  <a:srgbClr val="365F91"/>
                </a:solidFill>
                <a:latin typeface="Tahoma"/>
                <a:cs typeface="Tahoma"/>
              </a:rPr>
              <a:t>н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а</a:t>
            </a:r>
            <a:r>
              <a:rPr sz="3100" b="1" spc="-17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100" b="1" spc="17" dirty="0">
                <a:solidFill>
                  <a:srgbClr val="365F91"/>
                </a:solidFill>
                <a:latin typeface="Tahoma"/>
                <a:cs typeface="Tahoma"/>
              </a:rPr>
              <a:t>з</a:t>
            </a:r>
            <a:r>
              <a:rPr sz="3100" b="1" spc="-17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3100" b="1" spc="26" dirty="0">
                <a:solidFill>
                  <a:srgbClr val="365F91"/>
                </a:solidFill>
                <a:latin typeface="Tahoma"/>
                <a:cs typeface="Tahoma"/>
              </a:rPr>
              <a:t>м</a:t>
            </a:r>
            <a:r>
              <a:rPr sz="3100" b="1" spc="-17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л</a:t>
            </a:r>
            <a:r>
              <a:rPr sz="3100" b="1" spc="9" dirty="0">
                <a:solidFill>
                  <a:srgbClr val="365F91"/>
                </a:solidFill>
                <a:latin typeface="Tahoma"/>
                <a:cs typeface="Tahoma"/>
              </a:rPr>
              <a:t>ь</a:t>
            </a:r>
            <a:r>
              <a:rPr sz="3100" b="1" spc="-17" dirty="0">
                <a:solidFill>
                  <a:srgbClr val="365F91"/>
                </a:solidFill>
                <a:latin typeface="Tahoma"/>
                <a:cs typeface="Tahoma"/>
              </a:rPr>
              <a:t>н</a:t>
            </a:r>
            <a:r>
              <a:rPr sz="3100" b="1" spc="9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м</a:t>
            </a:r>
            <a:r>
              <a:rPr sz="3100" b="1" spc="-26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у</a:t>
            </a:r>
            <a:r>
              <a:rPr sz="3100" b="1" spc="-17" dirty="0">
                <a:solidFill>
                  <a:srgbClr val="365F91"/>
                </a:solidFill>
                <a:latin typeface="Tahoma"/>
                <a:cs typeface="Tahoma"/>
              </a:rPr>
              <a:t>ч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а</a:t>
            </a:r>
            <a:r>
              <a:rPr sz="3100" b="1" spc="-17" dirty="0">
                <a:solidFill>
                  <a:srgbClr val="365F91"/>
                </a:solidFill>
                <a:latin typeface="Tahoma"/>
                <a:cs typeface="Tahoma"/>
              </a:rPr>
              <a:t>с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т</a:t>
            </a:r>
            <a:r>
              <a:rPr sz="3100" b="1" spc="17" dirty="0">
                <a:solidFill>
                  <a:srgbClr val="365F91"/>
                </a:solidFill>
                <a:latin typeface="Tahoma"/>
                <a:cs typeface="Tahoma"/>
              </a:rPr>
              <a:t>к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е</a:t>
            </a:r>
            <a:r>
              <a:rPr sz="3100" b="1" spc="-34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100" b="1" spc="17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3100" b="1" spc="-17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3100" b="1" spc="9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«</a:t>
            </a:r>
            <a:r>
              <a:rPr sz="3100" b="1" spc="-17" dirty="0">
                <a:solidFill>
                  <a:srgbClr val="365F91"/>
                </a:solidFill>
                <a:latin typeface="Tahoma"/>
                <a:cs typeface="Tahoma"/>
              </a:rPr>
              <a:t>Р</a:t>
            </a:r>
            <a:r>
              <a:rPr sz="3100" b="1" spc="9" dirty="0">
                <a:solidFill>
                  <a:srgbClr val="365F91"/>
                </a:solidFill>
                <a:latin typeface="Tahoma"/>
                <a:cs typeface="Tahoma"/>
              </a:rPr>
              <a:t>А</a:t>
            </a:r>
            <a:r>
              <a:rPr sz="3100" b="1" spc="-17" dirty="0">
                <a:solidFill>
                  <a:srgbClr val="365F91"/>
                </a:solidFill>
                <a:latin typeface="Tahoma"/>
                <a:cs typeface="Tahoma"/>
              </a:rPr>
              <a:t>МЕ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Н</a:t>
            </a:r>
            <a:r>
              <a:rPr sz="3100" b="1" spc="17" dirty="0">
                <a:solidFill>
                  <a:srgbClr val="365F91"/>
                </a:solidFill>
                <a:latin typeface="Tahoma"/>
                <a:cs typeface="Tahoma"/>
              </a:rPr>
              <a:t>А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»</a:t>
            </a:r>
            <a:r>
              <a:rPr sz="3100" b="1" spc="-26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пл</a:t>
            </a:r>
            <a:r>
              <a:rPr sz="3100" b="1" spc="9" dirty="0">
                <a:solidFill>
                  <a:srgbClr val="365F91"/>
                </a:solidFill>
                <a:latin typeface="Tahoma"/>
                <a:cs typeface="Tahoma"/>
              </a:rPr>
              <a:t>о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щадью</a:t>
            </a:r>
            <a:r>
              <a:rPr sz="3100" b="1" spc="-17" dirty="0">
                <a:solidFill>
                  <a:srgbClr val="365F91"/>
                </a:solidFill>
                <a:latin typeface="Tahoma"/>
                <a:cs typeface="Tahoma"/>
              </a:rPr>
              <a:t> </a:t>
            </a:r>
            <a:r>
              <a:rPr sz="3100" b="1" spc="34" dirty="0">
                <a:solidFill>
                  <a:srgbClr val="365F91"/>
                </a:solidFill>
                <a:latin typeface="Tahoma"/>
                <a:cs typeface="Tahoma"/>
              </a:rPr>
              <a:t>4</a:t>
            </a:r>
            <a:r>
              <a:rPr sz="3100" b="1" dirty="0">
                <a:solidFill>
                  <a:srgbClr val="365F91"/>
                </a:solidFill>
                <a:latin typeface="Tahoma"/>
                <a:cs typeface="Tahoma"/>
              </a:rPr>
              <a:t>-га</a:t>
            </a:r>
            <a:endParaRPr sz="3100" dirty="0">
              <a:latin typeface="Tahoma"/>
              <a:cs typeface="Tahoma"/>
            </a:endParaRPr>
          </a:p>
          <a:p>
            <a:pPr marL="1093" algn="ctr"/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«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Фабри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к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п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л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од</a:t>
            </a:r>
            <a:r>
              <a:rPr sz="3400" b="1" spc="17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3400" b="1" spc="-26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дия 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«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РА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М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А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»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.</a:t>
            </a:r>
            <a:endParaRPr sz="3400" dirty="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21356" y="9779484"/>
            <a:ext cx="17813140" cy="14311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857" marR="8743" algn="just">
              <a:lnSpc>
                <a:spcPct val="100499"/>
              </a:lnSpc>
            </a:pPr>
            <a:r>
              <a:rPr sz="3100" b="1" dirty="0">
                <a:latin typeface="Tahoma"/>
                <a:cs typeface="Tahoma"/>
              </a:rPr>
              <a:t>У</a:t>
            </a:r>
            <a:r>
              <a:rPr sz="3100" b="1" spc="-26" dirty="0">
                <a:latin typeface="Tahoma"/>
                <a:cs typeface="Tahoma"/>
              </a:rPr>
              <a:t>ч</a:t>
            </a:r>
            <a:r>
              <a:rPr sz="3100" b="1" dirty="0">
                <a:latin typeface="Tahoma"/>
                <a:cs typeface="Tahoma"/>
              </a:rPr>
              <a:t>а</a:t>
            </a:r>
            <a:r>
              <a:rPr sz="3100" b="1" spc="-17" dirty="0">
                <a:latin typeface="Tahoma"/>
                <a:cs typeface="Tahoma"/>
              </a:rPr>
              <a:t>с</a:t>
            </a:r>
            <a:r>
              <a:rPr sz="3100" b="1" dirty="0">
                <a:latin typeface="Tahoma"/>
                <a:cs typeface="Tahoma"/>
              </a:rPr>
              <a:t>т</a:t>
            </a:r>
            <a:r>
              <a:rPr sz="3100" b="1" spc="9" dirty="0">
                <a:latin typeface="Tahoma"/>
                <a:cs typeface="Tahoma"/>
              </a:rPr>
              <a:t>о</a:t>
            </a:r>
            <a:r>
              <a:rPr sz="3100" b="1" dirty="0">
                <a:latin typeface="Tahoma"/>
                <a:cs typeface="Tahoma"/>
              </a:rPr>
              <a:t>к </a:t>
            </a:r>
            <a:r>
              <a:rPr sz="3100" b="1" spc="370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пр</a:t>
            </a:r>
            <a:r>
              <a:rPr sz="3100" b="1" spc="9" dirty="0">
                <a:latin typeface="Tahoma"/>
                <a:cs typeface="Tahoma"/>
              </a:rPr>
              <a:t>я</a:t>
            </a:r>
            <a:r>
              <a:rPr sz="3100" b="1" dirty="0">
                <a:latin typeface="Tahoma"/>
                <a:cs typeface="Tahoma"/>
              </a:rPr>
              <a:t>м</a:t>
            </a:r>
            <a:r>
              <a:rPr sz="3100" b="1" spc="9" dirty="0">
                <a:latin typeface="Tahoma"/>
                <a:cs typeface="Tahoma"/>
              </a:rPr>
              <a:t>о</a:t>
            </a:r>
            <a:r>
              <a:rPr sz="3100" b="1" dirty="0">
                <a:latin typeface="Tahoma"/>
                <a:cs typeface="Tahoma"/>
              </a:rPr>
              <a:t>уг</a:t>
            </a:r>
            <a:r>
              <a:rPr sz="3100" b="1" spc="17" dirty="0">
                <a:latin typeface="Tahoma"/>
                <a:cs typeface="Tahoma"/>
              </a:rPr>
              <a:t>о</a:t>
            </a:r>
            <a:r>
              <a:rPr sz="3100" b="1" spc="-34" dirty="0">
                <a:latin typeface="Tahoma"/>
                <a:cs typeface="Tahoma"/>
              </a:rPr>
              <a:t>л</a:t>
            </a:r>
            <a:r>
              <a:rPr sz="3100" b="1" spc="-26" dirty="0">
                <a:latin typeface="Tahoma"/>
                <a:cs typeface="Tahoma"/>
              </a:rPr>
              <a:t>ь</a:t>
            </a:r>
            <a:r>
              <a:rPr sz="3100" b="1" spc="-17" dirty="0">
                <a:latin typeface="Tahoma"/>
                <a:cs typeface="Tahoma"/>
              </a:rPr>
              <a:t>н</a:t>
            </a:r>
            <a:r>
              <a:rPr sz="3100" b="1" spc="9" dirty="0">
                <a:latin typeface="Tahoma"/>
                <a:cs typeface="Tahoma"/>
              </a:rPr>
              <a:t>о</a:t>
            </a:r>
            <a:r>
              <a:rPr sz="3100" b="1" dirty="0">
                <a:latin typeface="Tahoma"/>
                <a:cs typeface="Tahoma"/>
              </a:rPr>
              <a:t>й </a:t>
            </a:r>
            <a:r>
              <a:rPr sz="3100" b="1" spc="387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ф</a:t>
            </a:r>
            <a:r>
              <a:rPr sz="3100" b="1" spc="-17" dirty="0">
                <a:latin typeface="Tahoma"/>
                <a:cs typeface="Tahoma"/>
              </a:rPr>
              <a:t>о</a:t>
            </a:r>
            <a:r>
              <a:rPr sz="3100" b="1" spc="9" dirty="0">
                <a:latin typeface="Tahoma"/>
                <a:cs typeface="Tahoma"/>
              </a:rPr>
              <a:t>р</a:t>
            </a:r>
            <a:r>
              <a:rPr sz="3100" b="1" dirty="0">
                <a:latin typeface="Tahoma"/>
                <a:cs typeface="Tahoma"/>
              </a:rPr>
              <a:t>мы </a:t>
            </a:r>
            <a:r>
              <a:rPr sz="3100" b="1" spc="370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(4 </a:t>
            </a:r>
            <a:r>
              <a:rPr sz="3100" b="1" spc="370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г</a:t>
            </a:r>
            <a:r>
              <a:rPr sz="3100" b="1" spc="-34" dirty="0">
                <a:latin typeface="Tahoma"/>
                <a:cs typeface="Tahoma"/>
              </a:rPr>
              <a:t>а</a:t>
            </a:r>
            <a:r>
              <a:rPr sz="3100" b="1" dirty="0">
                <a:latin typeface="Tahoma"/>
                <a:cs typeface="Tahoma"/>
              </a:rPr>
              <a:t>) </a:t>
            </a:r>
            <a:r>
              <a:rPr sz="3100" b="1" spc="351" dirty="0">
                <a:latin typeface="Tahoma"/>
                <a:cs typeface="Tahoma"/>
              </a:rPr>
              <a:t> </a:t>
            </a:r>
            <a:r>
              <a:rPr sz="3100" b="1" spc="9" dirty="0">
                <a:latin typeface="Tahoma"/>
                <a:cs typeface="Tahoma"/>
              </a:rPr>
              <a:t>об</a:t>
            </a:r>
            <a:r>
              <a:rPr sz="3100" b="1" dirty="0">
                <a:latin typeface="Tahoma"/>
                <a:cs typeface="Tahoma"/>
              </a:rPr>
              <a:t>в</a:t>
            </a:r>
            <a:r>
              <a:rPr sz="3100" b="1" spc="-17" dirty="0">
                <a:latin typeface="Tahoma"/>
                <a:cs typeface="Tahoma"/>
              </a:rPr>
              <a:t>е</a:t>
            </a:r>
            <a:r>
              <a:rPr sz="3100" b="1" dirty="0">
                <a:latin typeface="Tahoma"/>
                <a:cs typeface="Tahoma"/>
              </a:rPr>
              <a:t>д</a:t>
            </a:r>
            <a:r>
              <a:rPr sz="3100" b="1" spc="-26" dirty="0">
                <a:latin typeface="Tahoma"/>
                <a:cs typeface="Tahoma"/>
              </a:rPr>
              <a:t>е</a:t>
            </a:r>
            <a:r>
              <a:rPr sz="3100" b="1" dirty="0">
                <a:latin typeface="Tahoma"/>
                <a:cs typeface="Tahoma"/>
              </a:rPr>
              <a:t>н </a:t>
            </a:r>
            <a:r>
              <a:rPr sz="3100" b="1" spc="361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з</a:t>
            </a:r>
            <a:r>
              <a:rPr sz="3100" b="1" spc="-26" dirty="0">
                <a:latin typeface="Tahoma"/>
                <a:cs typeface="Tahoma"/>
              </a:rPr>
              <a:t>е</a:t>
            </a:r>
            <a:r>
              <a:rPr sz="3100" b="1" dirty="0">
                <a:latin typeface="Tahoma"/>
                <a:cs typeface="Tahoma"/>
              </a:rPr>
              <a:t>л</a:t>
            </a:r>
            <a:r>
              <a:rPr sz="3100" b="1" spc="-17" dirty="0">
                <a:latin typeface="Tahoma"/>
                <a:cs typeface="Tahoma"/>
              </a:rPr>
              <a:t>ен</a:t>
            </a:r>
            <a:r>
              <a:rPr sz="3100" b="1" spc="9" dirty="0">
                <a:latin typeface="Tahoma"/>
                <a:cs typeface="Tahoma"/>
              </a:rPr>
              <a:t>о</a:t>
            </a:r>
            <a:r>
              <a:rPr sz="3100" b="1" dirty="0">
                <a:latin typeface="Tahoma"/>
                <a:cs typeface="Tahoma"/>
              </a:rPr>
              <a:t>й </a:t>
            </a:r>
            <a:r>
              <a:rPr sz="3100" b="1" spc="387" dirty="0">
                <a:latin typeface="Tahoma"/>
                <a:cs typeface="Tahoma"/>
              </a:rPr>
              <a:t> </a:t>
            </a:r>
            <a:r>
              <a:rPr sz="3100" b="1" spc="9" dirty="0">
                <a:latin typeface="Tahoma"/>
                <a:cs typeface="Tahoma"/>
              </a:rPr>
              <a:t>р</a:t>
            </a:r>
            <a:r>
              <a:rPr sz="3100" b="1" dirty="0">
                <a:latin typeface="Tahoma"/>
                <a:cs typeface="Tahoma"/>
              </a:rPr>
              <a:t>ам</a:t>
            </a:r>
            <a:r>
              <a:rPr sz="3100" b="1" spc="-17" dirty="0">
                <a:latin typeface="Tahoma"/>
                <a:cs typeface="Tahoma"/>
              </a:rPr>
              <a:t>к</a:t>
            </a:r>
            <a:r>
              <a:rPr sz="3100" b="1" spc="9" dirty="0">
                <a:latin typeface="Tahoma"/>
                <a:cs typeface="Tahoma"/>
              </a:rPr>
              <a:t>ой</a:t>
            </a:r>
            <a:r>
              <a:rPr sz="3100" b="1" dirty="0">
                <a:latin typeface="Tahoma"/>
                <a:cs typeface="Tahoma"/>
              </a:rPr>
              <a:t>, </a:t>
            </a:r>
            <a:r>
              <a:rPr sz="3100" b="1" spc="370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крас</a:t>
            </a:r>
            <a:r>
              <a:rPr sz="3100" b="1" spc="-26" dirty="0">
                <a:latin typeface="Tahoma"/>
                <a:cs typeface="Tahoma"/>
              </a:rPr>
              <a:t>н</a:t>
            </a:r>
            <a:r>
              <a:rPr sz="3100" b="1" spc="9" dirty="0">
                <a:latin typeface="Tahoma"/>
                <a:cs typeface="Tahoma"/>
              </a:rPr>
              <a:t>о</a:t>
            </a:r>
            <a:r>
              <a:rPr sz="3100" b="1" dirty="0">
                <a:latin typeface="Tahoma"/>
                <a:cs typeface="Tahoma"/>
              </a:rPr>
              <a:t>й </a:t>
            </a:r>
            <a:r>
              <a:rPr sz="3100" b="1" spc="9" dirty="0">
                <a:latin typeface="Tahoma"/>
                <a:cs typeface="Tahoma"/>
              </a:rPr>
              <a:t>р</a:t>
            </a:r>
            <a:r>
              <a:rPr sz="3100" b="1" dirty="0">
                <a:latin typeface="Tahoma"/>
                <a:cs typeface="Tahoma"/>
              </a:rPr>
              <a:t>ам</a:t>
            </a:r>
            <a:r>
              <a:rPr sz="3100" b="1" spc="-17" dirty="0">
                <a:latin typeface="Tahoma"/>
                <a:cs typeface="Tahoma"/>
              </a:rPr>
              <a:t>к</a:t>
            </a:r>
            <a:r>
              <a:rPr sz="3100" b="1" spc="9" dirty="0">
                <a:latin typeface="Tahoma"/>
                <a:cs typeface="Tahoma"/>
              </a:rPr>
              <a:t>о</a:t>
            </a:r>
            <a:r>
              <a:rPr sz="3100" b="1" dirty="0">
                <a:latin typeface="Tahoma"/>
                <a:cs typeface="Tahoma"/>
              </a:rPr>
              <a:t>й  </a:t>
            </a:r>
            <a:r>
              <a:rPr sz="3100" b="1" spc="379" dirty="0">
                <a:latin typeface="Tahoma"/>
                <a:cs typeface="Tahoma"/>
              </a:rPr>
              <a:t> </a:t>
            </a:r>
            <a:r>
              <a:rPr sz="3100" b="1" spc="9" dirty="0">
                <a:latin typeface="Tahoma"/>
                <a:cs typeface="Tahoma"/>
              </a:rPr>
              <a:t>о</a:t>
            </a:r>
            <a:r>
              <a:rPr sz="3100" b="1" spc="-26" dirty="0">
                <a:latin typeface="Tahoma"/>
                <a:cs typeface="Tahoma"/>
              </a:rPr>
              <a:t>б</a:t>
            </a:r>
            <a:r>
              <a:rPr sz="3100" b="1" spc="9" dirty="0">
                <a:latin typeface="Tahoma"/>
                <a:cs typeface="Tahoma"/>
              </a:rPr>
              <a:t>о</a:t>
            </a:r>
            <a:r>
              <a:rPr sz="3100" b="1" dirty="0">
                <a:latin typeface="Tahoma"/>
                <a:cs typeface="Tahoma"/>
              </a:rPr>
              <a:t>з</a:t>
            </a:r>
            <a:r>
              <a:rPr sz="3100" b="1" spc="-26" dirty="0">
                <a:latin typeface="Tahoma"/>
                <a:cs typeface="Tahoma"/>
              </a:rPr>
              <a:t>н</a:t>
            </a:r>
            <a:r>
              <a:rPr sz="3100" b="1" dirty="0">
                <a:latin typeface="Tahoma"/>
                <a:cs typeface="Tahoma"/>
              </a:rPr>
              <a:t>а</a:t>
            </a:r>
            <a:r>
              <a:rPr sz="3100" b="1" spc="-17" dirty="0">
                <a:latin typeface="Tahoma"/>
                <a:cs typeface="Tahoma"/>
              </a:rPr>
              <a:t>чен</a:t>
            </a:r>
            <a:r>
              <a:rPr sz="3100" b="1" dirty="0">
                <a:latin typeface="Tahoma"/>
                <a:cs typeface="Tahoma"/>
              </a:rPr>
              <a:t>а  </a:t>
            </a:r>
            <a:r>
              <a:rPr sz="3100" b="1" spc="404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ц</a:t>
            </a:r>
            <a:r>
              <a:rPr sz="3100" b="1" spc="-26" dirty="0">
                <a:latin typeface="Tahoma"/>
                <a:cs typeface="Tahoma"/>
              </a:rPr>
              <a:t>е</a:t>
            </a:r>
            <a:r>
              <a:rPr sz="3100" b="1" spc="-17" dirty="0">
                <a:latin typeface="Tahoma"/>
                <a:cs typeface="Tahoma"/>
              </a:rPr>
              <a:t>н</a:t>
            </a:r>
            <a:r>
              <a:rPr sz="3100" b="1" dirty="0">
                <a:latin typeface="Tahoma"/>
                <a:cs typeface="Tahoma"/>
              </a:rPr>
              <a:t>т</a:t>
            </a:r>
            <a:r>
              <a:rPr sz="3100" b="1" spc="9" dirty="0">
                <a:latin typeface="Tahoma"/>
                <a:cs typeface="Tahoma"/>
              </a:rPr>
              <a:t>р</a:t>
            </a:r>
            <a:r>
              <a:rPr sz="3100" b="1" dirty="0">
                <a:latin typeface="Tahoma"/>
                <a:cs typeface="Tahoma"/>
              </a:rPr>
              <a:t>ал</a:t>
            </a:r>
            <a:r>
              <a:rPr sz="3100" b="1" spc="9" dirty="0">
                <a:latin typeface="Tahoma"/>
                <a:cs typeface="Tahoma"/>
              </a:rPr>
              <a:t>ь</a:t>
            </a:r>
            <a:r>
              <a:rPr sz="3100" b="1" spc="-17" dirty="0">
                <a:latin typeface="Tahoma"/>
                <a:cs typeface="Tahoma"/>
              </a:rPr>
              <a:t>н</a:t>
            </a:r>
            <a:r>
              <a:rPr sz="3100" b="1" dirty="0">
                <a:latin typeface="Tahoma"/>
                <a:cs typeface="Tahoma"/>
              </a:rPr>
              <a:t>ая  </a:t>
            </a:r>
            <a:r>
              <a:rPr sz="3100" b="1" spc="430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э</a:t>
            </a:r>
            <a:r>
              <a:rPr sz="3100" b="1" spc="9" dirty="0">
                <a:latin typeface="Tahoma"/>
                <a:cs typeface="Tahoma"/>
              </a:rPr>
              <a:t>л</a:t>
            </a:r>
            <a:r>
              <a:rPr sz="3100" b="1" spc="-17" dirty="0">
                <a:latin typeface="Tahoma"/>
                <a:cs typeface="Tahoma"/>
              </a:rPr>
              <a:t>е</a:t>
            </a:r>
            <a:r>
              <a:rPr sz="3100" b="1" spc="17" dirty="0">
                <a:latin typeface="Tahoma"/>
                <a:cs typeface="Tahoma"/>
              </a:rPr>
              <a:t>к</a:t>
            </a:r>
            <a:r>
              <a:rPr sz="3100" b="1" dirty="0">
                <a:latin typeface="Tahoma"/>
                <a:cs typeface="Tahoma"/>
              </a:rPr>
              <a:t>т</a:t>
            </a:r>
            <a:r>
              <a:rPr sz="3100" b="1" spc="9" dirty="0">
                <a:latin typeface="Tahoma"/>
                <a:cs typeface="Tahoma"/>
              </a:rPr>
              <a:t>рор</a:t>
            </a:r>
            <a:r>
              <a:rPr sz="3100" b="1" dirty="0">
                <a:latin typeface="Tahoma"/>
                <a:cs typeface="Tahoma"/>
              </a:rPr>
              <a:t>а</a:t>
            </a:r>
            <a:r>
              <a:rPr sz="3100" b="1" spc="-17" dirty="0">
                <a:latin typeface="Tahoma"/>
                <a:cs typeface="Tahoma"/>
              </a:rPr>
              <a:t>с</a:t>
            </a:r>
            <a:r>
              <a:rPr sz="3100" b="1" dirty="0">
                <a:latin typeface="Tahoma"/>
                <a:cs typeface="Tahoma"/>
              </a:rPr>
              <a:t>пре</a:t>
            </a:r>
            <a:r>
              <a:rPr sz="3100" b="1" spc="-17" dirty="0">
                <a:latin typeface="Tahoma"/>
                <a:cs typeface="Tahoma"/>
              </a:rPr>
              <a:t>де</a:t>
            </a:r>
            <a:r>
              <a:rPr sz="3100" b="1" dirty="0">
                <a:latin typeface="Tahoma"/>
                <a:cs typeface="Tahoma"/>
              </a:rPr>
              <a:t>л</a:t>
            </a:r>
            <a:r>
              <a:rPr sz="3100" b="1" spc="9" dirty="0">
                <a:latin typeface="Tahoma"/>
                <a:cs typeface="Tahoma"/>
              </a:rPr>
              <a:t>и</a:t>
            </a:r>
            <a:r>
              <a:rPr sz="3100" b="1" dirty="0">
                <a:latin typeface="Tahoma"/>
                <a:cs typeface="Tahoma"/>
              </a:rPr>
              <a:t>т</a:t>
            </a:r>
            <a:r>
              <a:rPr sz="3100" b="1" spc="-17" dirty="0">
                <a:latin typeface="Tahoma"/>
                <a:cs typeface="Tahoma"/>
              </a:rPr>
              <a:t>е</a:t>
            </a:r>
            <a:r>
              <a:rPr sz="3100" b="1" dirty="0">
                <a:latin typeface="Tahoma"/>
                <a:cs typeface="Tahoma"/>
              </a:rPr>
              <a:t>л</a:t>
            </a:r>
            <a:r>
              <a:rPr sz="3100" b="1" spc="9" dirty="0">
                <a:latin typeface="Tahoma"/>
                <a:cs typeface="Tahoma"/>
              </a:rPr>
              <a:t>ь</a:t>
            </a:r>
            <a:r>
              <a:rPr sz="3100" b="1" spc="-17" dirty="0">
                <a:latin typeface="Tahoma"/>
                <a:cs typeface="Tahoma"/>
              </a:rPr>
              <a:t>н</a:t>
            </a:r>
            <a:r>
              <a:rPr sz="3100" b="1" dirty="0">
                <a:latin typeface="Tahoma"/>
                <a:cs typeface="Tahoma"/>
              </a:rPr>
              <a:t>ая  </a:t>
            </a:r>
            <a:r>
              <a:rPr sz="3100" b="1" spc="370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п</a:t>
            </a:r>
            <a:r>
              <a:rPr sz="3100" b="1" spc="9" dirty="0">
                <a:latin typeface="Tahoma"/>
                <a:cs typeface="Tahoma"/>
              </a:rPr>
              <a:t>о</a:t>
            </a:r>
            <a:r>
              <a:rPr sz="3100" b="1" dirty="0">
                <a:latin typeface="Tahoma"/>
                <a:cs typeface="Tahoma"/>
              </a:rPr>
              <a:t>д</a:t>
            </a:r>
            <a:r>
              <a:rPr sz="3100" b="1" spc="-26" dirty="0">
                <a:latin typeface="Tahoma"/>
                <a:cs typeface="Tahoma"/>
              </a:rPr>
              <a:t>с</a:t>
            </a:r>
            <a:r>
              <a:rPr sz="3100" b="1" dirty="0">
                <a:latin typeface="Tahoma"/>
                <a:cs typeface="Tahoma"/>
              </a:rPr>
              <a:t>танция </a:t>
            </a:r>
            <a:r>
              <a:rPr sz="3100" b="1" spc="9" dirty="0">
                <a:latin typeface="Tahoma"/>
                <a:cs typeface="Tahoma"/>
              </a:rPr>
              <a:t>р</a:t>
            </a:r>
            <a:r>
              <a:rPr sz="3100" b="1" dirty="0">
                <a:latin typeface="Tahoma"/>
                <a:cs typeface="Tahoma"/>
              </a:rPr>
              <a:t>а</a:t>
            </a:r>
            <a:r>
              <a:rPr sz="3100" b="1" spc="9" dirty="0">
                <a:latin typeface="Tahoma"/>
                <a:cs typeface="Tahoma"/>
              </a:rPr>
              <a:t>йо</a:t>
            </a:r>
            <a:r>
              <a:rPr sz="3100" b="1" spc="-17" dirty="0">
                <a:latin typeface="Tahoma"/>
                <a:cs typeface="Tahoma"/>
              </a:rPr>
              <a:t>н</a:t>
            </a:r>
            <a:r>
              <a:rPr sz="3100" b="1" dirty="0">
                <a:latin typeface="Tahoma"/>
                <a:cs typeface="Tahoma"/>
              </a:rPr>
              <a:t>а,</a:t>
            </a:r>
            <a:r>
              <a:rPr sz="3100" b="1" spc="-17" dirty="0">
                <a:latin typeface="Tahoma"/>
                <a:cs typeface="Tahoma"/>
              </a:rPr>
              <a:t> </a:t>
            </a:r>
            <a:r>
              <a:rPr sz="3100" b="1" spc="9" dirty="0">
                <a:latin typeface="Tahoma"/>
                <a:cs typeface="Tahoma"/>
              </a:rPr>
              <a:t>р</a:t>
            </a:r>
            <a:r>
              <a:rPr sz="3100" b="1" dirty="0">
                <a:latin typeface="Tahoma"/>
                <a:cs typeface="Tahoma"/>
              </a:rPr>
              <a:t>а</a:t>
            </a:r>
            <a:r>
              <a:rPr sz="3100" b="1" spc="-17" dirty="0">
                <a:latin typeface="Tahoma"/>
                <a:cs typeface="Tahoma"/>
              </a:rPr>
              <a:t>с</a:t>
            </a:r>
            <a:r>
              <a:rPr sz="3100" b="1" dirty="0">
                <a:latin typeface="Tahoma"/>
                <a:cs typeface="Tahoma"/>
              </a:rPr>
              <a:t>п</a:t>
            </a:r>
            <a:r>
              <a:rPr sz="3100" b="1" spc="9" dirty="0">
                <a:latin typeface="Tahoma"/>
                <a:cs typeface="Tahoma"/>
              </a:rPr>
              <a:t>о</a:t>
            </a:r>
            <a:r>
              <a:rPr sz="3100" b="1" dirty="0">
                <a:latin typeface="Tahoma"/>
                <a:cs typeface="Tahoma"/>
              </a:rPr>
              <a:t>л</a:t>
            </a:r>
            <a:r>
              <a:rPr sz="3100" b="1" spc="-17" dirty="0">
                <a:latin typeface="Tahoma"/>
                <a:cs typeface="Tahoma"/>
              </a:rPr>
              <a:t>о</a:t>
            </a:r>
            <a:r>
              <a:rPr sz="3100" b="1" dirty="0">
                <a:latin typeface="Tahoma"/>
                <a:cs typeface="Tahoma"/>
              </a:rPr>
              <a:t>же</a:t>
            </a:r>
            <a:r>
              <a:rPr sz="3100" b="1" spc="-26" dirty="0">
                <a:latin typeface="Tahoma"/>
                <a:cs typeface="Tahoma"/>
              </a:rPr>
              <a:t>н</a:t>
            </a:r>
            <a:r>
              <a:rPr sz="3100" b="1" spc="-17" dirty="0">
                <a:latin typeface="Tahoma"/>
                <a:cs typeface="Tahoma"/>
              </a:rPr>
              <a:t>н</a:t>
            </a:r>
            <a:r>
              <a:rPr sz="3100" b="1" dirty="0">
                <a:latin typeface="Tahoma"/>
                <a:cs typeface="Tahoma"/>
              </a:rPr>
              <a:t>ая</a:t>
            </a:r>
            <a:r>
              <a:rPr sz="3100" b="1" spc="-9" dirty="0">
                <a:latin typeface="Tahoma"/>
                <a:cs typeface="Tahoma"/>
              </a:rPr>
              <a:t> </a:t>
            </a:r>
            <a:r>
              <a:rPr sz="3100" b="1" spc="-17" dirty="0">
                <a:latin typeface="Tahoma"/>
                <a:cs typeface="Tahoma"/>
              </a:rPr>
              <a:t>н</a:t>
            </a:r>
            <a:r>
              <a:rPr sz="3100" b="1" dirty="0">
                <a:latin typeface="Tahoma"/>
                <a:cs typeface="Tahoma"/>
              </a:rPr>
              <a:t>а</a:t>
            </a:r>
            <a:r>
              <a:rPr sz="3100" b="1" spc="-17" dirty="0">
                <a:latin typeface="Tahoma"/>
                <a:cs typeface="Tahoma"/>
              </a:rPr>
              <a:t> </a:t>
            </a:r>
            <a:r>
              <a:rPr sz="3100" b="1" spc="9" dirty="0">
                <a:latin typeface="Tahoma"/>
                <a:cs typeface="Tahoma"/>
              </a:rPr>
              <a:t>р</a:t>
            </a:r>
            <a:r>
              <a:rPr sz="3100" b="1" dirty="0">
                <a:latin typeface="Tahoma"/>
                <a:cs typeface="Tahoma"/>
              </a:rPr>
              <a:t>а</a:t>
            </a:r>
            <a:r>
              <a:rPr sz="3100" b="1" spc="17" dirty="0">
                <a:latin typeface="Tahoma"/>
                <a:cs typeface="Tahoma"/>
              </a:rPr>
              <a:t>с</a:t>
            </a:r>
            <a:r>
              <a:rPr sz="3100" b="1" spc="-17" dirty="0">
                <a:latin typeface="Tahoma"/>
                <a:cs typeface="Tahoma"/>
              </a:rPr>
              <a:t>с</a:t>
            </a:r>
            <a:r>
              <a:rPr sz="3100" b="1" dirty="0">
                <a:latin typeface="Tahoma"/>
                <a:cs typeface="Tahoma"/>
              </a:rPr>
              <a:t>т</a:t>
            </a:r>
            <a:r>
              <a:rPr sz="3100" b="1" spc="9" dirty="0">
                <a:latin typeface="Tahoma"/>
                <a:cs typeface="Tahoma"/>
              </a:rPr>
              <a:t>о</a:t>
            </a:r>
            <a:r>
              <a:rPr sz="3100" b="1" dirty="0">
                <a:latin typeface="Tahoma"/>
                <a:cs typeface="Tahoma"/>
              </a:rPr>
              <a:t>янии </a:t>
            </a:r>
            <a:r>
              <a:rPr sz="3100" b="1" spc="-17" dirty="0">
                <a:latin typeface="Tahoma"/>
                <a:cs typeface="Tahoma"/>
              </a:rPr>
              <a:t>3</a:t>
            </a:r>
            <a:r>
              <a:rPr sz="3100" b="1" spc="17" dirty="0">
                <a:latin typeface="Tahoma"/>
                <a:cs typeface="Tahoma"/>
              </a:rPr>
              <a:t>0</a:t>
            </a:r>
            <a:r>
              <a:rPr sz="3100" b="1" dirty="0">
                <a:latin typeface="Tahoma"/>
                <a:cs typeface="Tahoma"/>
              </a:rPr>
              <a:t>0</a:t>
            </a:r>
            <a:r>
              <a:rPr sz="3100" b="1" spc="-26" dirty="0">
                <a:latin typeface="Tahoma"/>
                <a:cs typeface="Tahoma"/>
              </a:rPr>
              <a:t> </a:t>
            </a:r>
            <a:r>
              <a:rPr sz="3100" b="1" dirty="0">
                <a:latin typeface="Tahoma"/>
                <a:cs typeface="Tahoma"/>
              </a:rPr>
              <a:t>м</a:t>
            </a:r>
            <a:r>
              <a:rPr sz="3100" b="1" spc="-26" dirty="0">
                <a:latin typeface="Tahoma"/>
                <a:cs typeface="Tahoma"/>
              </a:rPr>
              <a:t>е</a:t>
            </a:r>
            <a:r>
              <a:rPr sz="3100" b="1" dirty="0">
                <a:latin typeface="Tahoma"/>
                <a:cs typeface="Tahoma"/>
              </a:rPr>
              <a:t>т</a:t>
            </a:r>
            <a:r>
              <a:rPr sz="3100" b="1" spc="9" dirty="0">
                <a:latin typeface="Tahoma"/>
                <a:cs typeface="Tahoma"/>
              </a:rPr>
              <a:t>ро</a:t>
            </a:r>
            <a:r>
              <a:rPr sz="3100" b="1" dirty="0">
                <a:latin typeface="Tahoma"/>
                <a:cs typeface="Tahoma"/>
              </a:rPr>
              <a:t>в</a:t>
            </a:r>
            <a:r>
              <a:rPr sz="3100" b="1" spc="-9" dirty="0">
                <a:latin typeface="Tahoma"/>
                <a:cs typeface="Tahoma"/>
              </a:rPr>
              <a:t> </a:t>
            </a:r>
            <a:r>
              <a:rPr sz="3100" b="1" spc="9" dirty="0">
                <a:latin typeface="Tahoma"/>
                <a:cs typeface="Tahoma"/>
              </a:rPr>
              <a:t>о</a:t>
            </a:r>
            <a:r>
              <a:rPr sz="3100" b="1" dirty="0">
                <a:latin typeface="Tahoma"/>
                <a:cs typeface="Tahoma"/>
              </a:rPr>
              <a:t>т </a:t>
            </a:r>
            <a:r>
              <a:rPr sz="3100" b="1" spc="-26" dirty="0">
                <a:latin typeface="Tahoma"/>
                <a:cs typeface="Tahoma"/>
              </a:rPr>
              <a:t>н</a:t>
            </a:r>
            <a:r>
              <a:rPr sz="3100" b="1" dirty="0">
                <a:latin typeface="Tahoma"/>
                <a:cs typeface="Tahoma"/>
              </a:rPr>
              <a:t>ам</a:t>
            </a:r>
            <a:r>
              <a:rPr sz="3100" b="1" spc="-26" dirty="0">
                <a:latin typeface="Tahoma"/>
                <a:cs typeface="Tahoma"/>
              </a:rPr>
              <a:t>е</a:t>
            </a:r>
            <a:r>
              <a:rPr sz="3100" b="1" spc="9" dirty="0">
                <a:latin typeface="Tahoma"/>
                <a:cs typeface="Tahoma"/>
              </a:rPr>
              <a:t>ч</a:t>
            </a:r>
            <a:r>
              <a:rPr sz="3100" b="1" spc="-17" dirty="0">
                <a:latin typeface="Tahoma"/>
                <a:cs typeface="Tahoma"/>
              </a:rPr>
              <a:t>е</a:t>
            </a:r>
            <a:r>
              <a:rPr sz="3100" b="1" spc="17" dirty="0">
                <a:latin typeface="Tahoma"/>
                <a:cs typeface="Tahoma"/>
              </a:rPr>
              <a:t>н</a:t>
            </a:r>
            <a:r>
              <a:rPr sz="3100" b="1" spc="-17" dirty="0">
                <a:latin typeface="Tahoma"/>
                <a:cs typeface="Tahoma"/>
              </a:rPr>
              <a:t>н</a:t>
            </a:r>
            <a:r>
              <a:rPr sz="3100" b="1" spc="9" dirty="0">
                <a:latin typeface="Tahoma"/>
                <a:cs typeface="Tahoma"/>
              </a:rPr>
              <a:t>о</a:t>
            </a:r>
            <a:r>
              <a:rPr sz="3100" b="1" dirty="0">
                <a:latin typeface="Tahoma"/>
                <a:cs typeface="Tahoma"/>
              </a:rPr>
              <a:t>го у</a:t>
            </a:r>
            <a:r>
              <a:rPr sz="3100" b="1" spc="-17" dirty="0">
                <a:latin typeface="Tahoma"/>
                <a:cs typeface="Tahoma"/>
              </a:rPr>
              <a:t>ч</a:t>
            </a:r>
            <a:r>
              <a:rPr sz="3100" b="1" dirty="0">
                <a:latin typeface="Tahoma"/>
                <a:cs typeface="Tahoma"/>
              </a:rPr>
              <a:t>а</a:t>
            </a:r>
            <a:r>
              <a:rPr sz="3100" b="1" spc="-17" dirty="0">
                <a:latin typeface="Tahoma"/>
                <a:cs typeface="Tahoma"/>
              </a:rPr>
              <a:t>с</a:t>
            </a:r>
            <a:r>
              <a:rPr sz="3100" b="1" dirty="0">
                <a:latin typeface="Tahoma"/>
                <a:cs typeface="Tahoma"/>
              </a:rPr>
              <a:t>тка.</a:t>
            </a:r>
            <a:endParaRPr sz="31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98224" y="453707"/>
            <a:ext cx="17651973" cy="289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857" marR="8743" indent="340965" algn="just">
              <a:lnSpc>
                <a:spcPct val="100600"/>
              </a:lnSpc>
            </a:pPr>
            <a:r>
              <a:rPr sz="3100" b="1" dirty="0">
                <a:solidFill>
                  <a:srgbClr val="C00000"/>
                </a:solidFill>
                <a:latin typeface="Tahoma"/>
                <a:cs typeface="Tahoma"/>
              </a:rPr>
              <a:t>Ра</a:t>
            </a:r>
            <a:r>
              <a:rPr sz="3100" b="1" spc="17" dirty="0">
                <a:solidFill>
                  <a:srgbClr val="C00000"/>
                </a:solidFill>
                <a:latin typeface="Tahoma"/>
                <a:cs typeface="Tahoma"/>
              </a:rPr>
              <a:t>м</a:t>
            </a:r>
            <a:r>
              <a:rPr sz="31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100" b="1" spc="17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3100" b="1" spc="-17" dirty="0">
                <a:solidFill>
                  <a:srgbClr val="C00000"/>
                </a:solidFill>
                <a:latin typeface="Tahoma"/>
                <a:cs typeface="Tahoma"/>
              </a:rPr>
              <a:t>с</a:t>
            </a:r>
            <a:r>
              <a:rPr sz="3100" b="1" dirty="0">
                <a:solidFill>
                  <a:srgbClr val="C00000"/>
                </a:solidFill>
                <a:latin typeface="Tahoma"/>
                <a:cs typeface="Tahoma"/>
              </a:rPr>
              <a:t>кий</a:t>
            </a:r>
            <a:r>
              <a:rPr sz="3100" b="1" spc="129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100" b="1" spc="9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3100" b="1" dirty="0">
                <a:solidFill>
                  <a:srgbClr val="C00000"/>
                </a:solidFill>
                <a:latin typeface="Tahoma"/>
                <a:cs typeface="Tahoma"/>
              </a:rPr>
              <a:t>а</a:t>
            </a:r>
            <a:r>
              <a:rPr sz="3100" b="1" spc="9" dirty="0">
                <a:solidFill>
                  <a:srgbClr val="C00000"/>
                </a:solidFill>
                <a:latin typeface="Tahoma"/>
                <a:cs typeface="Tahoma"/>
              </a:rPr>
              <a:t>йо</a:t>
            </a:r>
            <a:r>
              <a:rPr sz="3100" b="1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3100" b="1" spc="138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100" b="1" spc="-43" dirty="0">
                <a:solidFill>
                  <a:srgbClr val="17365D"/>
                </a:solidFill>
                <a:latin typeface="Tahoma"/>
                <a:cs typeface="Tahoma"/>
              </a:rPr>
              <a:t>з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а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н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и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ма</a:t>
            </a:r>
            <a:r>
              <a:rPr sz="3100" b="1" spc="-26" dirty="0">
                <a:solidFill>
                  <a:srgbClr val="17365D"/>
                </a:solidFill>
                <a:latin typeface="Tahoma"/>
                <a:cs typeface="Tahoma"/>
              </a:rPr>
              <a:t>е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т</a:t>
            </a:r>
            <a:r>
              <a:rPr sz="3100" b="1" spc="120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о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д</a:t>
            </a:r>
            <a:r>
              <a:rPr sz="3100" b="1" spc="-26" dirty="0">
                <a:solidFill>
                  <a:srgbClr val="17365D"/>
                </a:solidFill>
                <a:latin typeface="Tahoma"/>
                <a:cs typeface="Tahoma"/>
              </a:rPr>
              <a:t>н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о</a:t>
            </a:r>
            <a:r>
              <a:rPr sz="3100" b="1" spc="129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и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з</a:t>
            </a:r>
            <a:r>
              <a:rPr sz="3100" b="1" spc="77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в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е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дущих</a:t>
            </a:r>
            <a:r>
              <a:rPr sz="3100" b="1" spc="112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м</a:t>
            </a:r>
            <a:r>
              <a:rPr sz="3100" b="1" spc="-26" dirty="0">
                <a:solidFill>
                  <a:srgbClr val="17365D"/>
                </a:solidFill>
                <a:latin typeface="Tahoma"/>
                <a:cs typeface="Tahoma"/>
              </a:rPr>
              <a:t>е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с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т</a:t>
            </a:r>
            <a:r>
              <a:rPr sz="3100" b="1" spc="120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в</a:t>
            </a:r>
            <a:r>
              <a:rPr sz="3100" b="1" spc="181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spc="-17" dirty="0">
                <a:solidFill>
                  <a:srgbClr val="C00000"/>
                </a:solidFill>
                <a:latin typeface="Tahoma"/>
                <a:cs typeface="Tahoma"/>
              </a:rPr>
              <a:t>М</a:t>
            </a:r>
            <a:r>
              <a:rPr sz="31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100" b="1" spc="-17" dirty="0">
                <a:solidFill>
                  <a:srgbClr val="C00000"/>
                </a:solidFill>
                <a:latin typeface="Tahoma"/>
                <a:cs typeface="Tahoma"/>
              </a:rPr>
              <a:t>с</a:t>
            </a:r>
            <a:r>
              <a:rPr sz="3100" b="1" dirty="0">
                <a:solidFill>
                  <a:srgbClr val="C00000"/>
                </a:solidFill>
                <a:latin typeface="Tahoma"/>
                <a:cs typeface="Tahoma"/>
              </a:rPr>
              <a:t>ко</a:t>
            </a:r>
            <a:r>
              <a:rPr sz="3100" b="1" spc="9" dirty="0">
                <a:solidFill>
                  <a:srgbClr val="C00000"/>
                </a:solidFill>
                <a:latin typeface="Tahoma"/>
                <a:cs typeface="Tahoma"/>
              </a:rPr>
              <a:t>в</a:t>
            </a:r>
            <a:r>
              <a:rPr sz="3100" b="1" spc="-17" dirty="0">
                <a:solidFill>
                  <a:srgbClr val="C00000"/>
                </a:solidFill>
                <a:latin typeface="Tahoma"/>
                <a:cs typeface="Tahoma"/>
              </a:rPr>
              <a:t>с</a:t>
            </a:r>
            <a:r>
              <a:rPr sz="3100" b="1" dirty="0">
                <a:solidFill>
                  <a:srgbClr val="C00000"/>
                </a:solidFill>
                <a:latin typeface="Tahoma"/>
                <a:cs typeface="Tahoma"/>
              </a:rPr>
              <a:t>кой</a:t>
            </a:r>
            <a:r>
              <a:rPr sz="3100" b="1" spc="129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100" b="1" spc="-26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100" b="1" spc="9" dirty="0">
                <a:solidFill>
                  <a:srgbClr val="C00000"/>
                </a:solidFill>
                <a:latin typeface="Tahoma"/>
                <a:cs typeface="Tahoma"/>
              </a:rPr>
              <a:t>б</a:t>
            </a:r>
            <a:r>
              <a:rPr sz="3100" b="1" dirty="0">
                <a:solidFill>
                  <a:srgbClr val="C00000"/>
                </a:solidFill>
                <a:latin typeface="Tahoma"/>
                <a:cs typeface="Tahoma"/>
              </a:rPr>
              <a:t>ласти</a:t>
            </a:r>
            <a:r>
              <a:rPr sz="3100" b="1" spc="12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100" b="1" spc="-43" dirty="0">
                <a:solidFill>
                  <a:srgbClr val="17365D"/>
                </a:solidFill>
                <a:latin typeface="Tahoma"/>
                <a:cs typeface="Tahoma"/>
              </a:rPr>
              <a:t>п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о 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об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ъ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ё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му     </a:t>
            </a:r>
            <a:r>
              <a:rPr sz="3100" b="1" spc="-52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се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л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ь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с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кохозя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й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с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т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в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енн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о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й     </a:t>
            </a:r>
            <a:r>
              <a:rPr sz="3100" b="1" spc="-43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пр</a:t>
            </a:r>
            <a:r>
              <a:rPr sz="3100" b="1" spc="17" dirty="0">
                <a:solidFill>
                  <a:srgbClr val="17365D"/>
                </a:solidFill>
                <a:latin typeface="Tahoma"/>
                <a:cs typeface="Tahoma"/>
              </a:rPr>
              <a:t>о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ду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к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ции     </a:t>
            </a:r>
            <a:r>
              <a:rPr sz="3100" b="1" spc="-43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м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о</a:t>
            </a:r>
            <a:r>
              <a:rPr sz="3100" b="1" spc="-34" dirty="0">
                <a:solidFill>
                  <a:srgbClr val="17365D"/>
                </a:solidFill>
                <a:latin typeface="Tahoma"/>
                <a:cs typeface="Tahoma"/>
              </a:rPr>
              <a:t>л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о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чн</a:t>
            </a:r>
            <a:r>
              <a:rPr sz="3100" b="1" spc="86" dirty="0">
                <a:solidFill>
                  <a:srgbClr val="17365D"/>
                </a:solidFill>
                <a:latin typeface="Tahoma"/>
                <a:cs typeface="Tahoma"/>
              </a:rPr>
              <a:t>о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-о</a:t>
            </a:r>
            <a:r>
              <a:rPr sz="3100" b="1" spc="-26" dirty="0">
                <a:solidFill>
                  <a:srgbClr val="17365D"/>
                </a:solidFill>
                <a:latin typeface="Tahoma"/>
                <a:cs typeface="Tahoma"/>
              </a:rPr>
              <a:t>в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о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щ</a:t>
            </a:r>
            <a:r>
              <a:rPr sz="3100" b="1" spc="-26" dirty="0">
                <a:solidFill>
                  <a:srgbClr val="17365D"/>
                </a:solidFill>
                <a:latin typeface="Tahoma"/>
                <a:cs typeface="Tahoma"/>
              </a:rPr>
              <a:t>е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в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о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д</a:t>
            </a:r>
            <a:r>
              <a:rPr sz="3100" b="1" spc="-26" dirty="0">
                <a:solidFill>
                  <a:srgbClr val="17365D"/>
                </a:solidFill>
                <a:latin typeface="Tahoma"/>
                <a:cs typeface="Tahoma"/>
              </a:rPr>
              <a:t>ч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ес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кого 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н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ап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р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а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в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л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ен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и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я,  </a:t>
            </a:r>
            <a:r>
              <a:rPr sz="3100" b="1" spc="-336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а  </a:t>
            </a:r>
            <a:r>
              <a:rPr sz="3100" b="1" spc="-351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та</a:t>
            </a:r>
            <a:r>
              <a:rPr sz="3100" b="1" spc="26" dirty="0">
                <a:solidFill>
                  <a:srgbClr val="17365D"/>
                </a:solidFill>
                <a:latin typeface="Tahoma"/>
                <a:cs typeface="Tahoma"/>
              </a:rPr>
              <a:t>к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же  </a:t>
            </a:r>
            <a:r>
              <a:rPr sz="3100" b="1" spc="-361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пр</a:t>
            </a:r>
            <a:r>
              <a:rPr sz="3100" b="1" spc="17" dirty="0">
                <a:solidFill>
                  <a:srgbClr val="17365D"/>
                </a:solidFill>
                <a:latin typeface="Tahoma"/>
                <a:cs typeface="Tahoma"/>
              </a:rPr>
              <a:t>о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и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зв</a:t>
            </a:r>
            <a:r>
              <a:rPr sz="3100" b="1" spc="17" dirty="0">
                <a:solidFill>
                  <a:srgbClr val="17365D"/>
                </a:solidFill>
                <a:latin typeface="Tahoma"/>
                <a:cs typeface="Tahoma"/>
              </a:rPr>
              <a:t>о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д</a:t>
            </a:r>
            <a:r>
              <a:rPr sz="3100" b="1" spc="-26" dirty="0">
                <a:solidFill>
                  <a:srgbClr val="17365D"/>
                </a:solidFill>
                <a:latin typeface="Tahoma"/>
                <a:cs typeface="Tahoma"/>
              </a:rPr>
              <a:t>с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т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в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у  </a:t>
            </a:r>
            <a:r>
              <a:rPr sz="3100" b="1" spc="-351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мя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с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а  </a:t>
            </a:r>
            <a:r>
              <a:rPr sz="3100" b="1" spc="-351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с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кота  </a:t>
            </a:r>
            <a:r>
              <a:rPr sz="3100" b="1" spc="-351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и  </a:t>
            </a:r>
            <a:r>
              <a:rPr sz="3100" b="1" spc="-344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птицы,  </a:t>
            </a:r>
            <a:r>
              <a:rPr sz="3100" b="1" spc="-336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пр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и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че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м  </a:t>
            </a:r>
            <a:r>
              <a:rPr sz="3100" b="1" spc="-361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ро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с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т пр</a:t>
            </a:r>
            <a:r>
              <a:rPr sz="3100" b="1" spc="17" dirty="0">
                <a:solidFill>
                  <a:srgbClr val="17365D"/>
                </a:solidFill>
                <a:latin typeface="Tahoma"/>
                <a:cs typeface="Tahoma"/>
              </a:rPr>
              <a:t>о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и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з</a:t>
            </a:r>
            <a:r>
              <a:rPr sz="3100" b="1" spc="-34" dirty="0">
                <a:solidFill>
                  <a:srgbClr val="17365D"/>
                </a:solidFill>
                <a:latin typeface="Tahoma"/>
                <a:cs typeface="Tahoma"/>
              </a:rPr>
              <a:t>в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о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д</a:t>
            </a:r>
            <a:r>
              <a:rPr sz="3100" b="1" spc="-26" dirty="0">
                <a:solidFill>
                  <a:srgbClr val="17365D"/>
                </a:solidFill>
                <a:latin typeface="Tahoma"/>
                <a:cs typeface="Tahoma"/>
              </a:rPr>
              <a:t>с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т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в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а</a:t>
            </a:r>
            <a:r>
              <a:rPr sz="3100" b="1" spc="189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мя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с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а</a:t>
            </a:r>
            <a:r>
              <a:rPr sz="3100" b="1" spc="189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с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кота</a:t>
            </a:r>
            <a:r>
              <a:rPr sz="3100" b="1" spc="189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и</a:t>
            </a:r>
            <a:r>
              <a:rPr sz="3100" b="1" spc="196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птицы</a:t>
            </a:r>
            <a:r>
              <a:rPr sz="3100" b="1" spc="146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о</a:t>
            </a:r>
            <a:r>
              <a:rPr sz="3100" b="1" spc="-26" dirty="0">
                <a:solidFill>
                  <a:srgbClr val="17365D"/>
                </a:solidFill>
                <a:latin typeface="Tahoma"/>
                <a:cs typeface="Tahoma"/>
              </a:rPr>
              <a:t>ж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и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да</a:t>
            </a:r>
            <a:r>
              <a:rPr sz="3100" b="1" spc="-26" dirty="0">
                <a:solidFill>
                  <a:srgbClr val="17365D"/>
                </a:solidFill>
                <a:latin typeface="Tahoma"/>
                <a:cs typeface="Tahoma"/>
              </a:rPr>
              <a:t>е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т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с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я</a:t>
            </a:r>
            <a:r>
              <a:rPr sz="3100" b="1" spc="196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в</a:t>
            </a:r>
            <a:r>
              <a:rPr sz="3100" b="1" spc="196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о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сн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о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в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н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о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м</a:t>
            </a:r>
            <a:r>
              <a:rPr sz="3100" b="1" spc="181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за</a:t>
            </a:r>
            <a:r>
              <a:rPr sz="3100" b="1" spc="181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сче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т</a:t>
            </a:r>
            <a:r>
              <a:rPr sz="3100" b="1" spc="189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у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в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е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л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и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чен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и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я вы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р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ащ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и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ва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е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м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о</a:t>
            </a:r>
            <a:r>
              <a:rPr sz="3100" b="1" spc="-34" dirty="0">
                <a:solidFill>
                  <a:srgbClr val="17365D"/>
                </a:solidFill>
                <a:latin typeface="Tahoma"/>
                <a:cs typeface="Tahoma"/>
              </a:rPr>
              <a:t>г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о </a:t>
            </a:r>
            <a:r>
              <a:rPr sz="3100" b="1" spc="181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п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о</a:t>
            </a:r>
            <a:r>
              <a:rPr sz="3100" b="1" spc="-34" dirty="0">
                <a:solidFill>
                  <a:srgbClr val="17365D"/>
                </a:solidFill>
                <a:latin typeface="Tahoma"/>
                <a:cs typeface="Tahoma"/>
              </a:rPr>
              <a:t>г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о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л</a:t>
            </a:r>
            <a:r>
              <a:rPr sz="3100" b="1" spc="17" dirty="0">
                <a:solidFill>
                  <a:srgbClr val="17365D"/>
                </a:solidFill>
                <a:latin typeface="Tahoma"/>
                <a:cs typeface="Tahoma"/>
              </a:rPr>
              <a:t>о</a:t>
            </a:r>
            <a:r>
              <a:rPr sz="3100" b="1" spc="-26" dirty="0">
                <a:solidFill>
                  <a:srgbClr val="17365D"/>
                </a:solidFill>
                <a:latin typeface="Tahoma"/>
                <a:cs typeface="Tahoma"/>
              </a:rPr>
              <a:t>в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ья </a:t>
            </a:r>
            <a:r>
              <a:rPr sz="3100" b="1" spc="181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птицы </a:t>
            </a:r>
            <a:r>
              <a:rPr sz="3100" b="1" spc="172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в </a:t>
            </a:r>
            <a:r>
              <a:rPr sz="3100" b="1" spc="181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spc="-52" dirty="0">
                <a:solidFill>
                  <a:srgbClr val="17365D"/>
                </a:solidFill>
                <a:latin typeface="Tahoma"/>
                <a:cs typeface="Tahoma"/>
              </a:rPr>
              <a:t>О</a:t>
            </a:r>
            <a:r>
              <a:rPr sz="3100" b="1" spc="-26" dirty="0">
                <a:solidFill>
                  <a:srgbClr val="17365D"/>
                </a:solidFill>
                <a:latin typeface="Tahoma"/>
                <a:cs typeface="Tahoma"/>
              </a:rPr>
              <a:t>А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О </a:t>
            </a:r>
            <a:r>
              <a:rPr sz="3100" b="1" spc="163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"Ку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ри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н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о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е </a:t>
            </a:r>
            <a:r>
              <a:rPr sz="3100" b="1" spc="155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ца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р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с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т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в</a:t>
            </a:r>
            <a:r>
              <a:rPr sz="3100" b="1" spc="-26" dirty="0">
                <a:solidFill>
                  <a:srgbClr val="17365D"/>
                </a:solidFill>
                <a:latin typeface="Tahoma"/>
                <a:cs typeface="Tahoma"/>
              </a:rPr>
              <a:t>о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" </a:t>
            </a:r>
            <a:r>
              <a:rPr sz="3100" b="1" spc="172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и </a:t>
            </a:r>
            <a:r>
              <a:rPr sz="3100" b="1" spc="181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п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о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г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о</a:t>
            </a:r>
            <a:r>
              <a:rPr sz="3100" b="1" spc="-34" dirty="0">
                <a:solidFill>
                  <a:srgbClr val="17365D"/>
                </a:solidFill>
                <a:latin typeface="Tahoma"/>
                <a:cs typeface="Tahoma"/>
              </a:rPr>
              <a:t>л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о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в</a:t>
            </a:r>
            <a:r>
              <a:rPr sz="3100" b="1" spc="-26" dirty="0">
                <a:solidFill>
                  <a:srgbClr val="17365D"/>
                </a:solidFill>
                <a:latin typeface="Tahoma"/>
                <a:cs typeface="Tahoma"/>
              </a:rPr>
              <a:t>ь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я 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с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в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и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не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й</a:t>
            </a:r>
            <a:r>
              <a:rPr sz="3100" b="1" spc="-9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в</a:t>
            </a:r>
            <a:r>
              <a:rPr sz="3100" b="1" spc="-9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О</a:t>
            </a:r>
            <a:r>
              <a:rPr sz="3100" b="1" spc="17" dirty="0">
                <a:solidFill>
                  <a:srgbClr val="17365D"/>
                </a:solidFill>
                <a:latin typeface="Tahoma"/>
                <a:cs typeface="Tahoma"/>
              </a:rPr>
              <a:t>О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О</a:t>
            </a:r>
            <a:r>
              <a:rPr sz="3100" b="1" spc="-26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А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г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ро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ф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ир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ма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"Саф</a:t>
            </a:r>
            <a:r>
              <a:rPr sz="3100" b="1" spc="17" dirty="0">
                <a:solidFill>
                  <a:srgbClr val="17365D"/>
                </a:solidFill>
                <a:latin typeface="Tahoma"/>
                <a:cs typeface="Tahoma"/>
              </a:rPr>
              <a:t>о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н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о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в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с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кое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"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.</a:t>
            </a:r>
            <a:endParaRPr sz="3100" dirty="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91623" y="3440738"/>
            <a:ext cx="10290816" cy="523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857">
              <a:tabLst>
                <a:tab pos="2550677" algn="l"/>
                <a:tab pos="6492533" algn="l"/>
              </a:tabLst>
            </a:pP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П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оэто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м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у	био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л</a:t>
            </a:r>
            <a:r>
              <a:rPr sz="3400" b="1" spc="-26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гич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кую	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п</a:t>
            </a:r>
            <a:r>
              <a:rPr sz="3400" b="1" spc="26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ра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б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от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к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у</a:t>
            </a:r>
            <a:endParaRPr sz="3400" dirty="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181006" y="3440739"/>
            <a:ext cx="6804832" cy="10569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857" marR="8743" indent="569367">
              <a:lnSpc>
                <a:spcPct val="100899"/>
              </a:lnSpc>
              <a:tabLst>
                <a:tab pos="3054474" algn="l"/>
                <a:tab pos="3118949" algn="l"/>
                <a:tab pos="4251128" algn="l"/>
                <a:tab pos="5920978" algn="l"/>
              </a:tabLst>
            </a:pP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от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х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од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в	</a:t>
            </a:r>
            <a:r>
              <a:rPr sz="3400" b="1" spc="-26" dirty="0">
                <a:solidFill>
                  <a:srgbClr val="C00000"/>
                </a:solidFill>
                <a:latin typeface="Tahoma"/>
                <a:cs typeface="Tahoma"/>
              </a:rPr>
              <a:t>п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3400" b="1" spc="-26" dirty="0">
                <a:solidFill>
                  <a:srgbClr val="C00000"/>
                </a:solidFill>
                <a:latin typeface="Tahoma"/>
                <a:cs typeface="Tahoma"/>
              </a:rPr>
              <a:t>щ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в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го	и н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котор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ы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е		из	котор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ы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х</a:t>
            </a:r>
            <a:endParaRPr sz="3400" dirty="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32911" y="3900967"/>
            <a:ext cx="10220380" cy="10569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857" marR="8743">
              <a:lnSpc>
                <a:spcPct val="100800"/>
              </a:lnSpc>
              <a:tabLst>
                <a:tab pos="2677446" algn="l"/>
                <a:tab pos="6055399" algn="l"/>
                <a:tab pos="6483788" algn="l"/>
              </a:tabLst>
            </a:pP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с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ель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ско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х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з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яйстве</a:t>
            </a:r>
            <a:r>
              <a:rPr sz="3400" b="1" spc="26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го	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п</a:t>
            </a:r>
            <a:r>
              <a:rPr sz="3400" b="1" spc="-34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ои</a:t>
            </a:r>
            <a:r>
              <a:rPr sz="3400" b="1" spc="-26" dirty="0">
                <a:solidFill>
                  <a:srgbClr val="C00000"/>
                </a:solidFill>
                <a:latin typeface="Tahoma"/>
                <a:cs typeface="Tahoma"/>
              </a:rPr>
              <a:t>з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в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д</a:t>
            </a:r>
            <a:r>
              <a:rPr sz="3400" b="1" spc="17" dirty="0">
                <a:solidFill>
                  <a:srgbClr val="C00000"/>
                </a:solidFill>
                <a:latin typeface="Tahoma"/>
                <a:cs typeface="Tahoma"/>
              </a:rPr>
              <a:t>с</a:t>
            </a:r>
            <a:r>
              <a:rPr sz="3400" b="1" spc="-43" dirty="0">
                <a:solidFill>
                  <a:srgbClr val="C00000"/>
                </a:solidFill>
                <a:latin typeface="Tahoma"/>
                <a:cs typeface="Tahoma"/>
              </a:rPr>
              <a:t>т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ва, 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у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х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у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дшают	э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к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л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spc="-34" dirty="0">
                <a:solidFill>
                  <a:srgbClr val="C00000"/>
                </a:solidFill>
                <a:latin typeface="Tahoma"/>
                <a:cs typeface="Tahoma"/>
              </a:rPr>
              <a:t>г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ическую	об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с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та</a:t>
            </a:r>
            <a:r>
              <a:rPr sz="3400" b="1" spc="-34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spc="-34" dirty="0">
                <a:solidFill>
                  <a:srgbClr val="C00000"/>
                </a:solidFill>
                <a:latin typeface="Tahoma"/>
                <a:cs typeface="Tahoma"/>
              </a:rPr>
              <a:t>в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ку</a:t>
            </a:r>
            <a:endParaRPr sz="3400" dirty="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566423" y="4360816"/>
            <a:ext cx="7406522" cy="523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857">
              <a:tabLst>
                <a:tab pos="593409" algn="l"/>
                <a:tab pos="2477457" algn="l"/>
                <a:tab pos="3333147" algn="l"/>
              </a:tabLst>
            </a:pP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в	местах	их	нака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п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л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ивания,</a:t>
            </a:r>
            <a:endParaRPr sz="3400" dirty="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32910" y="4816864"/>
            <a:ext cx="10503318" cy="523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857">
              <a:tabLst>
                <a:tab pos="4271892" algn="l"/>
                <a:tab pos="6418218" algn="l"/>
              </a:tabLst>
            </a:pP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п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д</a:t>
            </a:r>
            <a:r>
              <a:rPr sz="3400" b="1" spc="17" dirty="0">
                <a:solidFill>
                  <a:srgbClr val="C00000"/>
                </a:solidFill>
                <a:latin typeface="Tahoma"/>
                <a:cs typeface="Tahoma"/>
              </a:rPr>
              <a:t>п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л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ага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тся	на</a:t>
            </a:r>
            <a:r>
              <a:rPr sz="3400" b="1" spc="17" dirty="0">
                <a:solidFill>
                  <a:srgbClr val="C00000"/>
                </a:solidFill>
                <a:latin typeface="Tahoma"/>
                <a:cs typeface="Tahoma"/>
              </a:rPr>
              <a:t>ч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ать	ос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у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ще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ств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л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ять</a:t>
            </a:r>
            <a:endParaRPr sz="3400" dirty="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429802" y="4816864"/>
            <a:ext cx="6540995" cy="523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857">
              <a:tabLst>
                <a:tab pos="1164962" algn="l"/>
                <a:tab pos="3279598" algn="l"/>
              </a:tabLst>
            </a:pP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п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о	н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в</a:t>
            </a:r>
            <a:r>
              <a:rPr sz="3400" b="1" spc="17" dirty="0">
                <a:solidFill>
                  <a:srgbClr val="C00000"/>
                </a:solidFill>
                <a:latin typeface="Tahoma"/>
                <a:cs typeface="Tahoma"/>
              </a:rPr>
              <a:t>ы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м	р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сси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й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ск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м</a:t>
            </a:r>
            <a:endParaRPr sz="3400" dirty="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32910" y="5277284"/>
            <a:ext cx="17651973" cy="56771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857" marR="9836" algn="just">
              <a:lnSpc>
                <a:spcPct val="100800"/>
              </a:lnSpc>
            </a:pP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т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ех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л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огиям</a:t>
            </a:r>
            <a:r>
              <a:rPr sz="3400" b="1" spc="301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им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нно</a:t>
            </a:r>
            <a:r>
              <a:rPr sz="3400" b="1" spc="31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в</a:t>
            </a:r>
            <a:r>
              <a:rPr sz="3400" b="1" spc="267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а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менском</a:t>
            </a:r>
            <a:r>
              <a:rPr sz="3400" b="1" spc="267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3400" b="1" spc="-34" dirty="0">
                <a:solidFill>
                  <a:srgbClr val="C00000"/>
                </a:solidFill>
                <a:latin typeface="Tahoma"/>
                <a:cs typeface="Tahoma"/>
              </a:rPr>
              <a:t>а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йоне</a:t>
            </a:r>
            <a:r>
              <a:rPr sz="3400" b="1" spc="284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на</a:t>
            </a:r>
            <a:r>
              <a:rPr sz="3400" b="1" spc="301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т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рритории</a:t>
            </a:r>
            <a:r>
              <a:rPr sz="3400" b="1" spc="293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зе</a:t>
            </a:r>
            <a:r>
              <a:rPr sz="3400" b="1" spc="69" dirty="0">
                <a:solidFill>
                  <a:srgbClr val="C00000"/>
                </a:solidFill>
                <a:latin typeface="Tahoma"/>
                <a:cs typeface="Tahoma"/>
              </a:rPr>
              <a:t>м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400" b="1" spc="17" dirty="0">
                <a:solidFill>
                  <a:srgbClr val="C00000"/>
                </a:solidFill>
                <a:latin typeface="Tahoma"/>
                <a:cs typeface="Tahoma"/>
              </a:rPr>
              <a:t>л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ь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го 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уч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а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с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т</a:t>
            </a:r>
            <a:r>
              <a:rPr sz="3400" b="1" spc="-9" dirty="0">
                <a:solidFill>
                  <a:srgbClr val="C00000"/>
                </a:solidFill>
                <a:latin typeface="Tahoma"/>
                <a:cs typeface="Tahoma"/>
              </a:rPr>
              <a:t>к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а </a:t>
            </a:r>
            <a:r>
              <a:rPr sz="3400" b="1" spc="77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ООО </a:t>
            </a:r>
            <a:r>
              <a:rPr sz="3400" b="1" spc="12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«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РА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М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3400" b="1" spc="-9" dirty="0">
                <a:solidFill>
                  <a:srgbClr val="C00000"/>
                </a:solidFill>
                <a:latin typeface="Tahoma"/>
                <a:cs typeface="Tahoma"/>
              </a:rPr>
              <a:t>А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» </a:t>
            </a:r>
            <a:r>
              <a:rPr sz="3400" b="1" spc="103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со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з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д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а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ни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м </a:t>
            </a:r>
            <a:r>
              <a:rPr sz="3400" b="1" spc="12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на </a:t>
            </a:r>
            <a:r>
              <a:rPr sz="3400" b="1" spc="12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м </a:t>
            </a:r>
            <a:r>
              <a:rPr sz="3400" b="1" spc="86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«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Фабри</a:t>
            </a:r>
            <a:r>
              <a:rPr sz="3400" b="1" spc="-52" dirty="0">
                <a:solidFill>
                  <a:srgbClr val="C00000"/>
                </a:solidFill>
                <a:latin typeface="Tahoma"/>
                <a:cs typeface="Tahoma"/>
              </a:rPr>
              <a:t>к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и </a:t>
            </a:r>
            <a:r>
              <a:rPr sz="3400" b="1" spc="103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п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л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од</a:t>
            </a:r>
            <a:r>
              <a:rPr sz="3400" b="1" spc="17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3400" b="1" spc="-26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дия</a:t>
            </a:r>
            <a:endParaRPr sz="3400" dirty="0">
              <a:latin typeface="Tahoma"/>
              <a:cs typeface="Tahoma"/>
            </a:endParaRPr>
          </a:p>
          <a:p>
            <a:pPr marL="21857" marR="13114" algn="just">
              <a:lnSpc>
                <a:spcPct val="100499"/>
              </a:lnSpc>
              <a:spcBef>
                <a:spcPts val="9"/>
              </a:spcBef>
            </a:pP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«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РА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М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А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»</a:t>
            </a:r>
            <a:r>
              <a:rPr sz="3400" b="1" spc="112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с</a:t>
            </a:r>
            <a:r>
              <a:rPr sz="3400" b="1" spc="129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м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а</a:t>
            </a:r>
            <a:r>
              <a:rPr sz="3400" b="1" spc="-26" dirty="0">
                <a:solidFill>
                  <a:srgbClr val="C00000"/>
                </a:solidFill>
                <a:latin typeface="Tahoma"/>
                <a:cs typeface="Tahoma"/>
              </a:rPr>
              <a:t>с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с</a:t>
            </a:r>
            <a:r>
              <a:rPr sz="3400" b="1" spc="-26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в</a:t>
            </a:r>
            <a:r>
              <a:rPr sz="3400" b="1" spc="17" dirty="0">
                <a:solidFill>
                  <a:srgbClr val="C00000"/>
                </a:solidFill>
                <a:latin typeface="Tahoma"/>
                <a:cs typeface="Tahoma"/>
              </a:rPr>
              <a:t>ы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м</a:t>
            </a:r>
            <a:r>
              <a:rPr sz="3400" b="1" spc="9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п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3400" b="1" spc="-26" dirty="0">
                <a:solidFill>
                  <a:srgbClr val="C00000"/>
                </a:solidFill>
                <a:latin typeface="Tahoma"/>
                <a:cs typeface="Tahoma"/>
              </a:rPr>
              <a:t>з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в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spc="-26" dirty="0">
                <a:solidFill>
                  <a:srgbClr val="C00000"/>
                </a:solidFill>
                <a:latin typeface="Tahoma"/>
                <a:cs typeface="Tahoma"/>
              </a:rPr>
              <a:t>д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ств</a:t>
            </a:r>
            <a:r>
              <a:rPr sz="3400" b="1" spc="-26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м</a:t>
            </a:r>
            <a:r>
              <a:rPr sz="3400" b="1" spc="129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из</a:t>
            </a:r>
            <a:r>
              <a:rPr sz="3400" b="1" spc="103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эт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х</a:t>
            </a:r>
            <a:r>
              <a:rPr sz="3400" b="1" spc="103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э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к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л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огич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ски</a:t>
            </a:r>
            <a:r>
              <a:rPr sz="3400" b="1" spc="103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п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а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с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ы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х от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х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од</a:t>
            </a:r>
            <a:r>
              <a:rPr sz="3400" b="1" spc="17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в   </a:t>
            </a:r>
            <a:r>
              <a:rPr sz="3400" b="1" spc="-21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иск</a:t>
            </a:r>
            <a:r>
              <a:rPr sz="3400" b="1" spc="-34" dirty="0">
                <a:solidFill>
                  <a:srgbClr val="C00000"/>
                </a:solidFill>
                <a:latin typeface="Tahoma"/>
                <a:cs typeface="Tahoma"/>
              </a:rPr>
              <a:t>у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сст</a:t>
            </a:r>
            <a:r>
              <a:rPr sz="3400" b="1" spc="-34" dirty="0">
                <a:solidFill>
                  <a:srgbClr val="C00000"/>
                </a:solidFill>
                <a:latin typeface="Tahoma"/>
                <a:cs typeface="Tahoma"/>
              </a:rPr>
              <a:t>в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нн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й   </a:t>
            </a:r>
            <a:r>
              <a:rPr sz="3400" b="1" spc="-224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зе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мл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,   </a:t>
            </a:r>
            <a:r>
              <a:rPr sz="3400" b="1" spc="-232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и   </a:t>
            </a:r>
            <a:r>
              <a:rPr sz="3400" b="1" spc="-196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био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п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п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ара</a:t>
            </a:r>
            <a:r>
              <a:rPr sz="3400" b="1" spc="-43" dirty="0">
                <a:solidFill>
                  <a:srgbClr val="C00000"/>
                </a:solidFill>
                <a:latin typeface="Tahoma"/>
                <a:cs typeface="Tahoma"/>
              </a:rPr>
              <a:t>т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ов,   </a:t>
            </a:r>
            <a:r>
              <a:rPr sz="3400" b="1" spc="-258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ч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ез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в</a:t>
            </a:r>
            <a:r>
              <a:rPr sz="3400" b="1" spc="17" dirty="0">
                <a:solidFill>
                  <a:srgbClr val="C00000"/>
                </a:solidFill>
                <a:latin typeface="Tahoma"/>
                <a:cs typeface="Tahoma"/>
              </a:rPr>
              <a:t>ы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ч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ай</a:t>
            </a:r>
            <a:r>
              <a:rPr sz="3400" b="1" spc="-34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о 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п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лез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3400" b="1" spc="17" dirty="0">
                <a:solidFill>
                  <a:srgbClr val="C00000"/>
                </a:solidFill>
                <a:latin typeface="Tahoma"/>
                <a:cs typeface="Tahoma"/>
              </a:rPr>
              <a:t>ы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х  </a:t>
            </a:r>
            <a:r>
              <a:rPr sz="3400" b="1" spc="-43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для  </a:t>
            </a:r>
            <a:r>
              <a:rPr sz="3400" b="1" spc="-413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д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а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ль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н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400" b="1" spc="17" dirty="0">
                <a:solidFill>
                  <a:srgbClr val="C00000"/>
                </a:solidFill>
                <a:latin typeface="Tahoma"/>
                <a:cs typeface="Tahoma"/>
              </a:rPr>
              <a:t>й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ше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го  </a:t>
            </a:r>
            <a:r>
              <a:rPr sz="3400" b="1" spc="-404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разви</a:t>
            </a:r>
            <a:r>
              <a:rPr sz="3400" b="1" spc="17" dirty="0">
                <a:solidFill>
                  <a:srgbClr val="C00000"/>
                </a:solidFill>
                <a:latin typeface="Tahoma"/>
                <a:cs typeface="Tahoma"/>
              </a:rPr>
              <a:t>т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ия  </a:t>
            </a:r>
            <a:r>
              <a:rPr sz="3400" b="1" spc="-422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аграрного  </a:t>
            </a:r>
            <a:r>
              <a:rPr sz="3400" b="1" spc="-404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п</a:t>
            </a:r>
            <a:r>
              <a:rPr sz="3400" b="1" spc="-34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3400" b="1" spc="-26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3400" b="1" spc="-26" dirty="0">
                <a:solidFill>
                  <a:srgbClr val="C00000"/>
                </a:solidFill>
                <a:latin typeface="Tahoma"/>
                <a:cs typeface="Tahoma"/>
              </a:rPr>
              <a:t>з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в</a:t>
            </a:r>
            <a:r>
              <a:rPr sz="3400" b="1" spc="95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д</a:t>
            </a:r>
            <a:r>
              <a:rPr sz="3400" b="1" spc="17" dirty="0">
                <a:solidFill>
                  <a:srgbClr val="C00000"/>
                </a:solidFill>
                <a:latin typeface="Tahoma"/>
                <a:cs typeface="Tahoma"/>
              </a:rPr>
              <a:t>с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тва,  </a:t>
            </a:r>
            <a:r>
              <a:rPr sz="3400" b="1" spc="-422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а та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к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ж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400" b="1" spc="172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для</a:t>
            </a:r>
            <a:r>
              <a:rPr sz="3400" b="1" spc="189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п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д</a:t>
            </a:r>
            <a:r>
              <a:rPr sz="3400" b="1" spc="17" dirty="0">
                <a:solidFill>
                  <a:srgbClr val="C00000"/>
                </a:solidFill>
                <a:latin typeface="Tahoma"/>
                <a:cs typeface="Tahoma"/>
              </a:rPr>
              <a:t>п</a:t>
            </a:r>
            <a:r>
              <a:rPr sz="3400" b="1" spc="-34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ият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й</a:t>
            </a:r>
            <a:r>
              <a:rPr sz="3400" b="1" spc="181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п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3400" b="1" spc="-26" dirty="0">
                <a:solidFill>
                  <a:srgbClr val="C00000"/>
                </a:solidFill>
                <a:latin typeface="Tahoma"/>
                <a:cs typeface="Tahoma"/>
              </a:rPr>
              <a:t>щ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в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й,</a:t>
            </a:r>
            <a:r>
              <a:rPr sz="3400" b="1" spc="172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м</a:t>
            </a:r>
            <a:r>
              <a:rPr sz="3400" b="1" spc="26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ди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ц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инской</a:t>
            </a:r>
            <a:r>
              <a:rPr sz="3400" b="1" spc="189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3400" b="1" spc="181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фа</a:t>
            </a:r>
            <a:r>
              <a:rPr sz="3400" b="1" spc="-34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3400" b="1" spc="-26" dirty="0">
                <a:solidFill>
                  <a:srgbClr val="C00000"/>
                </a:solidFill>
                <a:latin typeface="Tahoma"/>
                <a:cs typeface="Tahoma"/>
              </a:rPr>
              <a:t>м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а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ц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втич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е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ской 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п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р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м</a:t>
            </a:r>
            <a:r>
              <a:rPr sz="3400" b="1" spc="17" dirty="0">
                <a:solidFill>
                  <a:srgbClr val="C00000"/>
                </a:solidFill>
                <a:latin typeface="Tahoma"/>
                <a:cs typeface="Tahoma"/>
              </a:rPr>
              <a:t>ы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шле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нн</a:t>
            </a:r>
            <a:r>
              <a:rPr sz="3400" b="1" spc="9" dirty="0">
                <a:solidFill>
                  <a:srgbClr val="C00000"/>
                </a:solidFill>
                <a:latin typeface="Tahoma"/>
                <a:cs typeface="Tahoma"/>
              </a:rPr>
              <a:t>о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ст</a:t>
            </a:r>
            <a:r>
              <a:rPr sz="3400" b="1" spc="-17" dirty="0">
                <a:solidFill>
                  <a:srgbClr val="C00000"/>
                </a:solidFill>
                <a:latin typeface="Tahoma"/>
                <a:cs typeface="Tahoma"/>
              </a:rPr>
              <a:t>и</a:t>
            </a:r>
            <a:r>
              <a:rPr sz="3400" b="1" dirty="0">
                <a:solidFill>
                  <a:srgbClr val="C00000"/>
                </a:solidFill>
                <a:latin typeface="Tahoma"/>
                <a:cs typeface="Tahoma"/>
              </a:rPr>
              <a:t>.</a:t>
            </a:r>
            <a:endParaRPr sz="3400" dirty="0">
              <a:latin typeface="Tahoma"/>
              <a:cs typeface="Tahoma"/>
            </a:endParaRPr>
          </a:p>
          <a:p>
            <a:pPr marL="21857" marR="8743" indent="463362" algn="just">
              <a:lnSpc>
                <a:spcPct val="100699"/>
              </a:lnSpc>
              <a:spcBef>
                <a:spcPts val="1041"/>
              </a:spcBef>
            </a:pP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Дал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ь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не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й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ш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е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е </a:t>
            </a:r>
            <a:r>
              <a:rPr sz="3100" b="1" spc="-155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р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азв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и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т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и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е </a:t>
            </a:r>
            <a:r>
              <a:rPr sz="3100" b="1" spc="-155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э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ти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х </a:t>
            </a:r>
            <a:r>
              <a:rPr sz="3100" b="1" spc="-146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т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ехн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о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л</a:t>
            </a:r>
            <a:r>
              <a:rPr sz="3100" b="1" spc="17" dirty="0">
                <a:solidFill>
                  <a:srgbClr val="17365D"/>
                </a:solidFill>
                <a:latin typeface="Tahoma"/>
                <a:cs typeface="Tahoma"/>
              </a:rPr>
              <a:t>о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г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и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й </a:t>
            </a:r>
            <a:r>
              <a:rPr sz="3100" b="1" spc="-163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б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уд</a:t>
            </a:r>
            <a:r>
              <a:rPr sz="3100" b="1" spc="-26" dirty="0">
                <a:solidFill>
                  <a:srgbClr val="17365D"/>
                </a:solidFill>
                <a:latin typeface="Tahoma"/>
                <a:cs typeface="Tahoma"/>
              </a:rPr>
              <a:t>е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т </a:t>
            </a:r>
            <a:r>
              <a:rPr sz="3100" b="1" spc="-129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с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п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о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с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об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с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т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в</a:t>
            </a:r>
            <a:r>
              <a:rPr sz="3100" b="1" spc="-26" dirty="0">
                <a:solidFill>
                  <a:srgbClr val="17365D"/>
                </a:solidFill>
                <a:latin typeface="Tahoma"/>
                <a:cs typeface="Tahoma"/>
              </a:rPr>
              <a:t>о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в</a:t>
            </a:r>
            <a:r>
              <a:rPr sz="3100" b="1" spc="-34" dirty="0">
                <a:solidFill>
                  <a:srgbClr val="17365D"/>
                </a:solidFill>
                <a:latin typeface="Tahoma"/>
                <a:cs typeface="Tahoma"/>
              </a:rPr>
              <a:t>а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ть </a:t>
            </a:r>
            <a:r>
              <a:rPr sz="3100" b="1" spc="-129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п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о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дъ</a:t>
            </a:r>
            <a:r>
              <a:rPr sz="3100" b="1" spc="-26" dirty="0">
                <a:solidFill>
                  <a:srgbClr val="17365D"/>
                </a:solidFill>
                <a:latin typeface="Tahoma"/>
                <a:cs typeface="Tahoma"/>
              </a:rPr>
              <a:t>е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му </a:t>
            </a:r>
            <a:r>
              <a:rPr sz="3100" b="1" spc="-52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в 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н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аш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е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й </a:t>
            </a:r>
            <a:r>
              <a:rPr sz="3100" b="1" spc="-26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с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т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р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а</a:t>
            </a:r>
            <a:r>
              <a:rPr sz="3100" b="1" spc="17" dirty="0">
                <a:solidFill>
                  <a:srgbClr val="17365D"/>
                </a:solidFill>
                <a:latin typeface="Tahoma"/>
                <a:cs typeface="Tahoma"/>
              </a:rPr>
              <a:t>н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е </a:t>
            </a:r>
            <a:r>
              <a:rPr sz="3100" b="1" spc="-34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эк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о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л</a:t>
            </a:r>
            <a:r>
              <a:rPr sz="3100" b="1" spc="17" dirty="0">
                <a:solidFill>
                  <a:srgbClr val="17365D"/>
                </a:solidFill>
                <a:latin typeface="Tahoma"/>
                <a:cs typeface="Tahoma"/>
              </a:rPr>
              <a:t>о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г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и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чес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ки  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ч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и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с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т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о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го 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 се</a:t>
            </a:r>
            <a:r>
              <a:rPr sz="3100" b="1" spc="34" dirty="0">
                <a:solidFill>
                  <a:srgbClr val="17365D"/>
                </a:solidFill>
                <a:latin typeface="Tahoma"/>
                <a:cs typeface="Tahoma"/>
              </a:rPr>
              <a:t>л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ьс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к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о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х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о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зя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й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с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т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в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енн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о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го 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пр</a:t>
            </a:r>
            <a:r>
              <a:rPr sz="3100" b="1" spc="17" dirty="0">
                <a:solidFill>
                  <a:srgbClr val="17365D"/>
                </a:solidFill>
                <a:latin typeface="Tahoma"/>
                <a:cs typeface="Tahoma"/>
              </a:rPr>
              <a:t>о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и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з</a:t>
            </a:r>
            <a:r>
              <a:rPr sz="3100" b="1" spc="-34" dirty="0">
                <a:solidFill>
                  <a:srgbClr val="17365D"/>
                </a:solidFill>
                <a:latin typeface="Tahoma"/>
                <a:cs typeface="Tahoma"/>
              </a:rPr>
              <a:t>в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о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д</a:t>
            </a:r>
            <a:r>
              <a:rPr sz="3100" b="1" spc="-26" dirty="0">
                <a:solidFill>
                  <a:srgbClr val="17365D"/>
                </a:solidFill>
                <a:latin typeface="Tahoma"/>
                <a:cs typeface="Tahoma"/>
              </a:rPr>
              <a:t>с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т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в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а, 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о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з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д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ор</a:t>
            </a:r>
            <a:r>
              <a:rPr sz="3100" b="1" spc="-26" dirty="0">
                <a:solidFill>
                  <a:srgbClr val="17365D"/>
                </a:solidFill>
                <a:latin typeface="Tahoma"/>
                <a:cs typeface="Tahoma"/>
              </a:rPr>
              <a:t>о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вл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ен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и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ю    </a:t>
            </a:r>
            <a:r>
              <a:rPr sz="3100" b="1" spc="129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и    </a:t>
            </a:r>
            <a:r>
              <a:rPr sz="3100" b="1" spc="112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п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о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выш</a:t>
            </a:r>
            <a:r>
              <a:rPr sz="3100" b="1" spc="-26" dirty="0">
                <a:solidFill>
                  <a:srgbClr val="17365D"/>
                </a:solidFill>
                <a:latin typeface="Tahoma"/>
                <a:cs typeface="Tahoma"/>
              </a:rPr>
              <a:t>е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н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и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ю    </a:t>
            </a:r>
            <a:r>
              <a:rPr sz="3100" b="1" spc="120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пл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о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до</a:t>
            </a:r>
            <a:r>
              <a:rPr sz="3100" b="1" spc="17" dirty="0">
                <a:solidFill>
                  <a:srgbClr val="17365D"/>
                </a:solidFill>
                <a:latin typeface="Tahoma"/>
                <a:cs typeface="Tahoma"/>
              </a:rPr>
              <a:t>р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о</a:t>
            </a:r>
            <a:r>
              <a:rPr sz="3100" b="1" spc="-52" dirty="0">
                <a:solidFill>
                  <a:srgbClr val="17365D"/>
                </a:solidFill>
                <a:latin typeface="Tahoma"/>
                <a:cs typeface="Tahoma"/>
              </a:rPr>
              <a:t>д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и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я    </a:t>
            </a:r>
            <a:r>
              <a:rPr sz="3100" b="1" spc="129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п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о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ч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в,    </a:t>
            </a:r>
            <a:r>
              <a:rPr sz="3100" b="1" spc="60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д</a:t>
            </a:r>
            <a:r>
              <a:rPr sz="3100" b="1" spc="-26" dirty="0">
                <a:solidFill>
                  <a:srgbClr val="17365D"/>
                </a:solidFill>
                <a:latin typeface="Tahoma"/>
                <a:cs typeface="Tahoma"/>
              </a:rPr>
              <a:t>е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г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р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ади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ро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ва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нн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ых дли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т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е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л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ь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н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ым</a:t>
            </a:r>
            <a:r>
              <a:rPr sz="3100" b="1" spc="-26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и</a:t>
            </a:r>
            <a:r>
              <a:rPr sz="3100" b="1" spc="-9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и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н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т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е</a:t>
            </a:r>
            <a:r>
              <a:rPr sz="3100" b="1" spc="17" dirty="0">
                <a:solidFill>
                  <a:srgbClr val="17365D"/>
                </a:solidFill>
                <a:latin typeface="Tahoma"/>
                <a:cs typeface="Tahoma"/>
              </a:rPr>
              <a:t>н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с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и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в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н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ым</a:t>
            </a:r>
            <a:r>
              <a:rPr sz="3100" b="1" spc="-26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пр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и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м</a:t>
            </a:r>
            <a:r>
              <a:rPr sz="3100" b="1" spc="-26" dirty="0">
                <a:solidFill>
                  <a:srgbClr val="17365D"/>
                </a:solidFill>
                <a:latin typeface="Tahoma"/>
                <a:cs typeface="Tahoma"/>
              </a:rPr>
              <a:t>е</a:t>
            </a:r>
            <a:r>
              <a:rPr sz="3100" b="1" spc="17" dirty="0">
                <a:solidFill>
                  <a:srgbClr val="17365D"/>
                </a:solidFill>
                <a:latin typeface="Tahoma"/>
                <a:cs typeface="Tahoma"/>
              </a:rPr>
              <a:t>н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ен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ие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м</a:t>
            </a:r>
            <a:r>
              <a:rPr sz="3100" b="1" spc="-26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х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и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миче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с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ких</a:t>
            </a:r>
            <a:r>
              <a:rPr sz="3100" b="1" spc="-26" dirty="0">
                <a:solidFill>
                  <a:srgbClr val="17365D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уд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обре</a:t>
            </a:r>
            <a:r>
              <a:rPr sz="3100" b="1" spc="-17" dirty="0">
                <a:solidFill>
                  <a:srgbClr val="17365D"/>
                </a:solidFill>
                <a:latin typeface="Tahoma"/>
                <a:cs typeface="Tahoma"/>
              </a:rPr>
              <a:t>н</a:t>
            </a:r>
            <a:r>
              <a:rPr sz="3100" b="1" spc="9" dirty="0">
                <a:solidFill>
                  <a:srgbClr val="17365D"/>
                </a:solidFill>
                <a:latin typeface="Tahoma"/>
                <a:cs typeface="Tahoma"/>
              </a:rPr>
              <a:t>ий</a:t>
            </a:r>
            <a:r>
              <a:rPr sz="3100" b="1" dirty="0">
                <a:solidFill>
                  <a:srgbClr val="17365D"/>
                </a:solidFill>
                <a:latin typeface="Tahoma"/>
                <a:cs typeface="Tahoma"/>
              </a:rPr>
              <a:t>.</a:t>
            </a:r>
            <a:endParaRPr sz="31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1"/>
          <p:cNvSpPr>
            <a:spLocks noChangeArrowheads="1"/>
          </p:cNvSpPr>
          <p:nvPr/>
        </p:nvSpPr>
        <p:spPr bwMode="auto">
          <a:xfrm>
            <a:off x="514350" y="8268712"/>
            <a:ext cx="1898789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ahoma" pitchFamily="34" charset="0"/>
              </a:rPr>
              <a:t>Каркас здания под строительство предприятия по переработке пищевых и сельскохозяйственных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ahoma" pitchFamily="34" charset="0"/>
              </a:rPr>
              <a:t> отходов города Раменское на территории ООО «РАМЕНА» </a:t>
            </a:r>
            <a:r>
              <a:rPr lang="ru-RU" sz="3200" dirty="0" smtClean="0">
                <a:solidFill>
                  <a:schemeClr val="tx1"/>
                </a:solidFill>
                <a:ea typeface="Calibri" pitchFamily="34" charset="0"/>
                <a:cs typeface="Tahoma" pitchFamily="34" charset="0"/>
              </a:rPr>
              <a:t>площадью 4-га по адресу: Донинское шоссе, 4-й км</a:t>
            </a:r>
            <a:r>
              <a:rPr lang="ru-RU" sz="3200" dirty="0" smtClean="0">
                <a:solidFill>
                  <a:schemeClr val="tx1"/>
                </a:solidFill>
                <a:ea typeface="Calibri" pitchFamily="34" charset="0"/>
                <a:cs typeface="Tahoma" pitchFamily="34" charset="0"/>
              </a:rPr>
              <a:t>. На этой площадке планируется создание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ahoma" pitchFamily="34" charset="0"/>
              </a:rPr>
              <a:t> «Фабрики плодородия «РАМЕНА»,</a:t>
            </a:r>
            <a:r>
              <a:rPr kumimoji="0" lang="ru-RU" sz="3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ahoma" pitchFamily="34" charset="0"/>
              </a:rPr>
              <a:t> на которую для осуществления производственного процесса будут доставляться личинки мухи «черная львинка» от Экспериментального инсектария, расположенного в г. Долгопрудном.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Calibri" pitchFamily="34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ahoma" pitchFamily="34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 descr="C:\Users\Всеволод\Documents\РАМЕНА\12 06 01\IMG_2554.jpg"/>
          <p:cNvPicPr/>
          <p:nvPr/>
        </p:nvPicPr>
        <p:blipFill>
          <a:blip r:embed="rId2" cstate="print"/>
          <a:srcRect b="12136"/>
          <a:stretch>
            <a:fillRect/>
          </a:stretch>
        </p:blipFill>
        <p:spPr bwMode="auto">
          <a:xfrm>
            <a:off x="3810000" y="371474"/>
            <a:ext cx="11506200" cy="7629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</a:t>
            </a:r>
            <a:r>
              <a:rPr lang="en-US" sz="2800" dirty="0" smtClean="0"/>
              <a:t>(916</a:t>
            </a:r>
            <a:r>
              <a:rPr lang="ru-RU" sz="2800" dirty="0" smtClean="0"/>
              <a:t>) </a:t>
            </a:r>
            <a:r>
              <a:rPr lang="en-US" sz="2800" dirty="0" smtClean="0"/>
              <a:t>391</a:t>
            </a:r>
            <a:r>
              <a:rPr lang="ru-RU" sz="2800" dirty="0" smtClean="0"/>
              <a:t>-</a:t>
            </a:r>
            <a:r>
              <a:rPr lang="en-US" sz="2800" dirty="0" smtClean="0"/>
              <a:t>57</a:t>
            </a:r>
            <a:r>
              <a:rPr lang="ru-RU" sz="2800" dirty="0" smtClean="0"/>
              <a:t>-</a:t>
            </a:r>
            <a:r>
              <a:rPr lang="en-US" sz="2800" dirty="0" smtClean="0"/>
              <a:t>96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 smtClean="0"/>
              <a:t>info@ifmagma.ru</a:t>
            </a: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5183</TotalTime>
  <Words>4402</Words>
  <Application>Microsoft Office PowerPoint</Application>
  <PresentationFormat>Произвольный</PresentationFormat>
  <Paragraphs>279</Paragraphs>
  <Slides>24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24</vt:i4>
      </vt:variant>
    </vt:vector>
  </HeadingPairs>
  <TitlesOfParts>
    <vt:vector size="26" baseType="lpstr">
      <vt:lpstr>ОБЛОЖКИ</vt:lpstr>
      <vt:lpstr>РАЗДЕЛИТЕЛИ</vt:lpstr>
      <vt:lpstr>Название проекта</vt:lpstr>
      <vt:lpstr>Актуальность проекта</vt:lpstr>
      <vt:lpstr>Проблема</vt:lpstr>
      <vt:lpstr>Решение</vt:lpstr>
      <vt:lpstr>Рынок</vt:lpstr>
      <vt:lpstr>Бизнес-модель</vt:lpstr>
      <vt:lpstr>Бизнес-модель</vt:lpstr>
      <vt:lpstr> </vt:lpstr>
      <vt:lpstr>Текущие результаты</vt:lpstr>
      <vt:lpstr>Команда</vt:lpstr>
      <vt:lpstr>Планы развития</vt:lpstr>
      <vt:lpstr>Слайд 12</vt:lpstr>
      <vt:lpstr>Особое место в проекте отводится технологии биологической</vt:lpstr>
      <vt:lpstr>Одним из самых важных преимуществ данной технологии является ее безопасность для окружающей среды и человека. 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Контакты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Всеволод</cp:lastModifiedBy>
  <cp:revision>408</cp:revision>
  <dcterms:created xsi:type="dcterms:W3CDTF">2021-03-01T12:07:13Z</dcterms:created>
  <dcterms:modified xsi:type="dcterms:W3CDTF">2021-07-18T10:27:43Z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