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80" r:id="rId1"/>
  </p:sldMasterIdLst>
  <p:notesMasterIdLst>
    <p:notesMasterId r:id="rId15"/>
  </p:notesMasterIdLst>
  <p:sldIdLst>
    <p:sldId id="256" r:id="rId2"/>
    <p:sldId id="258" r:id="rId3"/>
    <p:sldId id="259" r:id="rId4"/>
    <p:sldId id="311" r:id="rId5"/>
    <p:sldId id="312" r:id="rId6"/>
    <p:sldId id="313" r:id="rId7"/>
    <p:sldId id="314" r:id="rId8"/>
    <p:sldId id="315" r:id="rId9"/>
    <p:sldId id="316" r:id="rId10"/>
    <p:sldId id="275" r:id="rId11"/>
    <p:sldId id="319" r:id="rId12"/>
    <p:sldId id="289" r:id="rId13"/>
    <p:sldId id="290" r:id="rId14"/>
  </p:sldIdLst>
  <p:sldSz cx="9144000" cy="5143500" type="screen16x9"/>
  <p:notesSz cx="6858000" cy="9144000"/>
  <p:embeddedFontLst>
    <p:embeddedFont>
      <p:font typeface="Albert Sans" pitchFamily="2" charset="0"/>
      <p:regular r:id="rId16"/>
      <p:bold r:id="rId17"/>
      <p:italic r:id="rId18"/>
      <p:boldItalic r:id="rId19"/>
    </p:embeddedFont>
    <p:embeddedFont>
      <p:font typeface="Alexandria Medium" pitchFamily="2" charset="-78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A6B25F9-B3CD-4CDC-A049-A3C7B08F1A9A}">
  <a:tblStyle styleId="{2A6B25F9-B3CD-4CDC-A049-A3C7B08F1A9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92D6414-1CBF-4D53-9FA0-FA646CB58AF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79"/>
    <p:restoredTop sz="94662"/>
  </p:normalViewPr>
  <p:slideViewPr>
    <p:cSldViewPr snapToGrid="0" snapToObjects="1">
      <p:cViewPr varScale="1">
        <p:scale>
          <a:sx n="139" d="100"/>
          <a:sy n="139" d="100"/>
        </p:scale>
        <p:origin x="114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bg2"/>
              </a:solidFill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Низкая оплата труда педагогов</c:v>
                </c:pt>
                <c:pt idx="1">
                  <c:v>Высокая документарная нагрузка педагогов</c:v>
                </c:pt>
                <c:pt idx="2">
                  <c:v>Низкий уровень мотивации к обучению у подрастающего поколения</c:v>
                </c:pt>
                <c:pt idx="3">
                  <c:v>Перегруженность педагогов различными мероприятиями и проектами, не относящимися к образовательной программе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0.71</c:v>
                </c:pt>
                <c:pt idx="1">
                  <c:v>0.67</c:v>
                </c:pt>
                <c:pt idx="2">
                  <c:v>0.56999999999999995</c:v>
                </c:pt>
                <c:pt idx="3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2D-1D4A-84BE-B5F15F2CC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71886064"/>
        <c:axId val="2081121279"/>
      </c:barChart>
      <c:catAx>
        <c:axId val="1171886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PT Sans" panose="020B0503020203020204" pitchFamily="34" charset="0"/>
                <a:ea typeface="+mn-ea"/>
                <a:cs typeface="+mn-cs"/>
              </a:defRPr>
            </a:pPr>
            <a:endParaRPr lang="ru-RU"/>
          </a:p>
        </c:txPr>
        <c:crossAx val="2081121279"/>
        <c:crosses val="autoZero"/>
        <c:auto val="1"/>
        <c:lblAlgn val="ctr"/>
        <c:lblOffset val="100"/>
        <c:noMultiLvlLbl val="0"/>
      </c:catAx>
      <c:valAx>
        <c:axId val="2081121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1886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791666666666664"/>
          <c:y val="5.1562499999999997E-2"/>
          <c:w val="0.6020833333333333"/>
          <c:h val="0.903124999999999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CCC-FF4B-B6F6-0339F41C9F21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CC-FF4B-B6F6-0339F41C9F21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CCC-FF4B-B6F6-0339F41C9F21}"/>
              </c:ext>
            </c:extLst>
          </c:dPt>
          <c:dPt>
            <c:idx val="3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CCC-FF4B-B6F6-0339F41C9F21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C56-E140-8FCE-2D1EA3EE0A26}"/>
              </c:ext>
            </c:extLst>
          </c:dPt>
          <c:dPt>
            <c:idx val="5"/>
            <c:bubble3D val="0"/>
            <c:spPr>
              <a:solidFill>
                <a:schemeClr val="tx1">
                  <a:lumMod val="10000"/>
                  <a:lumOff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1CCC-FF4B-B6F6-0339F41C9F21}"/>
              </c:ext>
            </c:extLst>
          </c:dPt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Дизайнерские услуги по разработке дизайна сайта и приложения</c:v>
                </c:pt>
                <c:pt idx="1">
                  <c:v>Услуги IT-специалистов</c:v>
                </c:pt>
                <c:pt idx="2">
                  <c:v>Юридические услуги по регистрации ПО и товарного знака</c:v>
                </c:pt>
                <c:pt idx="3">
                  <c:v>Рекламная кампания</c:v>
                </c:pt>
                <c:pt idx="4">
                  <c:v>Расходы на обеспечение деятельности ПО</c:v>
                </c:pt>
                <c:pt idx="5">
                  <c:v>Непредвиденные расходы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0.02</c:v>
                </c:pt>
                <c:pt idx="1">
                  <c:v>0.8</c:v>
                </c:pt>
                <c:pt idx="2">
                  <c:v>0.04</c:v>
                </c:pt>
                <c:pt idx="3">
                  <c:v>0.06</c:v>
                </c:pt>
                <c:pt idx="4">
                  <c:v>0.06</c:v>
                </c:pt>
                <c:pt idx="5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CC-FF4B-B6F6-0339F41C9F2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l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PT Sans" panose="020B0503020203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B01443-6123-4241-B41D-A7404286E9C0}" type="doc">
      <dgm:prSet loTypeId="urn:microsoft.com/office/officeart/2005/8/layout/hierarchy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769155-902C-1B4B-BD84-07334629A427}">
      <dgm:prSet phldrT="[Текст]" custT="1"/>
      <dgm:spPr/>
      <dgm:t>
        <a:bodyPr/>
        <a:lstStyle/>
        <a:p>
          <a:r>
            <a:rPr lang="ru-RU" sz="2000" dirty="0">
              <a:latin typeface="PT Sans" panose="020B0503020203020204" pitchFamily="34" charset="0"/>
            </a:rPr>
            <a:t>Платформа</a:t>
          </a:r>
        </a:p>
      </dgm:t>
    </dgm:pt>
    <dgm:pt modelId="{C6D42D97-9143-A149-8B8F-DC930BB3056B}" type="parTrans" cxnId="{7CAA8EF0-0049-1D45-864C-318F88E15CF6}">
      <dgm:prSet/>
      <dgm:spPr/>
      <dgm:t>
        <a:bodyPr/>
        <a:lstStyle/>
        <a:p>
          <a:endParaRPr lang="ru-RU"/>
        </a:p>
      </dgm:t>
    </dgm:pt>
    <dgm:pt modelId="{81D21C4C-E1F4-5E4A-8394-7D3BCA775266}" type="sibTrans" cxnId="{7CAA8EF0-0049-1D45-864C-318F88E15CF6}">
      <dgm:prSet/>
      <dgm:spPr/>
      <dgm:t>
        <a:bodyPr/>
        <a:lstStyle/>
        <a:p>
          <a:endParaRPr lang="ru-RU"/>
        </a:p>
      </dgm:t>
    </dgm:pt>
    <dgm:pt modelId="{3FB055D0-9323-464F-84AB-EFA0304BCD51}">
      <dgm:prSet phldrT="[Текст]" custT="1"/>
      <dgm:spPr/>
      <dgm:t>
        <a:bodyPr/>
        <a:lstStyle/>
        <a:p>
          <a:r>
            <a:rPr lang="ru-RU" sz="1200" dirty="0"/>
            <a:t>Частные учреждения</a:t>
          </a:r>
        </a:p>
      </dgm:t>
    </dgm:pt>
    <dgm:pt modelId="{043EA4F6-8170-6149-B0E0-A0F65C7C7799}" type="parTrans" cxnId="{9567E5D3-C32B-144F-BF35-6EA77FDCE10D}">
      <dgm:prSet/>
      <dgm:spPr/>
      <dgm:t>
        <a:bodyPr/>
        <a:lstStyle/>
        <a:p>
          <a:endParaRPr lang="ru-RU"/>
        </a:p>
      </dgm:t>
    </dgm:pt>
    <dgm:pt modelId="{3EC33432-B961-3D48-BF2F-C6E2F0B29D89}" type="sibTrans" cxnId="{9567E5D3-C32B-144F-BF35-6EA77FDCE10D}">
      <dgm:prSet/>
      <dgm:spPr/>
      <dgm:t>
        <a:bodyPr/>
        <a:lstStyle/>
        <a:p>
          <a:endParaRPr lang="ru-RU"/>
        </a:p>
      </dgm:t>
    </dgm:pt>
    <dgm:pt modelId="{7225211C-671A-8848-856D-C49C4060C95B}">
      <dgm:prSet phldrT="[Текст]" custT="1"/>
      <dgm:spPr/>
      <dgm:t>
        <a:bodyPr/>
        <a:lstStyle/>
        <a:p>
          <a:r>
            <a:rPr lang="ru-RU" sz="1400" dirty="0"/>
            <a:t>Государственные общеобразовательные учреждения</a:t>
          </a:r>
        </a:p>
      </dgm:t>
    </dgm:pt>
    <dgm:pt modelId="{64DF9C6F-E74D-8F43-8FB8-8A792654CB26}" type="sibTrans" cxnId="{E6827981-3922-344D-8205-12BF7040F3BD}">
      <dgm:prSet/>
      <dgm:spPr/>
      <dgm:t>
        <a:bodyPr/>
        <a:lstStyle/>
        <a:p>
          <a:endParaRPr lang="ru-RU"/>
        </a:p>
      </dgm:t>
    </dgm:pt>
    <dgm:pt modelId="{43F34BFD-38E8-6E4B-A68F-BBF79CB4D507}" type="parTrans" cxnId="{E6827981-3922-344D-8205-12BF7040F3BD}">
      <dgm:prSet/>
      <dgm:spPr/>
      <dgm:t>
        <a:bodyPr/>
        <a:lstStyle/>
        <a:p>
          <a:endParaRPr lang="ru-RU"/>
        </a:p>
      </dgm:t>
    </dgm:pt>
    <dgm:pt modelId="{5BE7886D-E6DF-2E4D-B6BA-04CE6427E092}" type="pres">
      <dgm:prSet presAssocID="{38B01443-6123-4241-B41D-A7404286E9C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8E1E08D-BA03-FA41-95D4-977E7DA06E57}" type="pres">
      <dgm:prSet presAssocID="{87769155-902C-1B4B-BD84-07334629A427}" presName="hierRoot1" presStyleCnt="0"/>
      <dgm:spPr/>
    </dgm:pt>
    <dgm:pt modelId="{02771773-1ECF-0241-9F40-1AD14BD8B8A3}" type="pres">
      <dgm:prSet presAssocID="{87769155-902C-1B4B-BD84-07334629A427}" presName="composite" presStyleCnt="0"/>
      <dgm:spPr/>
    </dgm:pt>
    <dgm:pt modelId="{CD8324BC-24B7-1043-8D66-2F147BE511B5}" type="pres">
      <dgm:prSet presAssocID="{87769155-902C-1B4B-BD84-07334629A427}" presName="background" presStyleLbl="node0" presStyleIdx="0" presStyleCnt="1"/>
      <dgm:spPr>
        <a:solidFill>
          <a:schemeClr val="bg2"/>
        </a:solidFill>
      </dgm:spPr>
    </dgm:pt>
    <dgm:pt modelId="{BC3B7BC6-94CC-0C42-887F-38463840DBBF}" type="pres">
      <dgm:prSet presAssocID="{87769155-902C-1B4B-BD84-07334629A427}" presName="text" presStyleLbl="fgAcc0" presStyleIdx="0" presStyleCnt="1">
        <dgm:presLayoutVars>
          <dgm:chPref val="3"/>
        </dgm:presLayoutVars>
      </dgm:prSet>
      <dgm:spPr/>
    </dgm:pt>
    <dgm:pt modelId="{0FCAA504-96EE-E74B-91AE-F9EB64C35016}" type="pres">
      <dgm:prSet presAssocID="{87769155-902C-1B4B-BD84-07334629A427}" presName="hierChild2" presStyleCnt="0"/>
      <dgm:spPr/>
    </dgm:pt>
    <dgm:pt modelId="{6747C90D-09B4-D746-ADFF-917C12F65E52}" type="pres">
      <dgm:prSet presAssocID="{043EA4F6-8170-6149-B0E0-A0F65C7C7799}" presName="Name10" presStyleLbl="parChTrans1D2" presStyleIdx="0" presStyleCnt="2"/>
      <dgm:spPr/>
    </dgm:pt>
    <dgm:pt modelId="{F5B5ADE2-2E42-C143-B01A-8A1E0D66CAC7}" type="pres">
      <dgm:prSet presAssocID="{3FB055D0-9323-464F-84AB-EFA0304BCD51}" presName="hierRoot2" presStyleCnt="0"/>
      <dgm:spPr/>
    </dgm:pt>
    <dgm:pt modelId="{706F8BA8-8CA2-5F44-8A99-CA06F42AE34E}" type="pres">
      <dgm:prSet presAssocID="{3FB055D0-9323-464F-84AB-EFA0304BCD51}" presName="composite2" presStyleCnt="0"/>
      <dgm:spPr/>
    </dgm:pt>
    <dgm:pt modelId="{C4E7FD8D-8251-604D-A887-AC791A4031A2}" type="pres">
      <dgm:prSet presAssocID="{3FB055D0-9323-464F-84AB-EFA0304BCD51}" presName="background2" presStyleLbl="node2" presStyleIdx="0" presStyleCnt="2"/>
      <dgm:spPr>
        <a:solidFill>
          <a:schemeClr val="bg2"/>
        </a:solidFill>
      </dgm:spPr>
    </dgm:pt>
    <dgm:pt modelId="{E7AA9DC7-62CD-FA4D-B05A-7892EB34D0A0}" type="pres">
      <dgm:prSet presAssocID="{3FB055D0-9323-464F-84AB-EFA0304BCD51}" presName="text2" presStyleLbl="fgAcc2" presStyleIdx="0" presStyleCnt="2">
        <dgm:presLayoutVars>
          <dgm:chPref val="3"/>
        </dgm:presLayoutVars>
      </dgm:prSet>
      <dgm:spPr/>
    </dgm:pt>
    <dgm:pt modelId="{163D41F6-26B7-8E4A-A41B-2BA58D497EE8}" type="pres">
      <dgm:prSet presAssocID="{3FB055D0-9323-464F-84AB-EFA0304BCD51}" presName="hierChild3" presStyleCnt="0"/>
      <dgm:spPr/>
    </dgm:pt>
    <dgm:pt modelId="{5AC5CFE6-5D38-BC43-85A7-8F50850838C1}" type="pres">
      <dgm:prSet presAssocID="{43F34BFD-38E8-6E4B-A68F-BBF79CB4D507}" presName="Name10" presStyleLbl="parChTrans1D2" presStyleIdx="1" presStyleCnt="2"/>
      <dgm:spPr/>
    </dgm:pt>
    <dgm:pt modelId="{5376B1D4-6A5D-D944-80E1-02BEF3BC309B}" type="pres">
      <dgm:prSet presAssocID="{7225211C-671A-8848-856D-C49C4060C95B}" presName="hierRoot2" presStyleCnt="0"/>
      <dgm:spPr/>
    </dgm:pt>
    <dgm:pt modelId="{DBDA6743-C9CE-4743-8931-F2E8E9B8B386}" type="pres">
      <dgm:prSet presAssocID="{7225211C-671A-8848-856D-C49C4060C95B}" presName="composite2" presStyleCnt="0"/>
      <dgm:spPr/>
    </dgm:pt>
    <dgm:pt modelId="{77563908-2A94-0F40-8379-9F2D5E8B9CE6}" type="pres">
      <dgm:prSet presAssocID="{7225211C-671A-8848-856D-C49C4060C95B}" presName="background2" presStyleLbl="node2" presStyleIdx="1" presStyleCnt="2"/>
      <dgm:spPr>
        <a:solidFill>
          <a:schemeClr val="bg2"/>
        </a:solidFill>
      </dgm:spPr>
    </dgm:pt>
    <dgm:pt modelId="{343CA91A-7A50-8C41-A5C6-902444A9DEF3}" type="pres">
      <dgm:prSet presAssocID="{7225211C-671A-8848-856D-C49C4060C95B}" presName="text2" presStyleLbl="fgAcc2" presStyleIdx="1" presStyleCnt="2">
        <dgm:presLayoutVars>
          <dgm:chPref val="3"/>
        </dgm:presLayoutVars>
      </dgm:prSet>
      <dgm:spPr/>
    </dgm:pt>
    <dgm:pt modelId="{237CD7FB-DCC5-DE46-9CE3-ECB4D3B38AAF}" type="pres">
      <dgm:prSet presAssocID="{7225211C-671A-8848-856D-C49C4060C95B}" presName="hierChild3" presStyleCnt="0"/>
      <dgm:spPr/>
    </dgm:pt>
  </dgm:ptLst>
  <dgm:cxnLst>
    <dgm:cxn modelId="{4520160A-6F47-7843-A087-D46E284B3B65}" type="presOf" srcId="{043EA4F6-8170-6149-B0E0-A0F65C7C7799}" destId="{6747C90D-09B4-D746-ADFF-917C12F65E52}" srcOrd="0" destOrd="0" presId="urn:microsoft.com/office/officeart/2005/8/layout/hierarchy1"/>
    <dgm:cxn modelId="{6C401E47-D18A-784F-830F-8E5F978D18F6}" type="presOf" srcId="{87769155-902C-1B4B-BD84-07334629A427}" destId="{BC3B7BC6-94CC-0C42-887F-38463840DBBF}" srcOrd="0" destOrd="0" presId="urn:microsoft.com/office/officeart/2005/8/layout/hierarchy1"/>
    <dgm:cxn modelId="{E6827981-3922-344D-8205-12BF7040F3BD}" srcId="{87769155-902C-1B4B-BD84-07334629A427}" destId="{7225211C-671A-8848-856D-C49C4060C95B}" srcOrd="1" destOrd="0" parTransId="{43F34BFD-38E8-6E4B-A68F-BBF79CB4D507}" sibTransId="{64DF9C6F-E74D-8F43-8FB8-8A792654CB26}"/>
    <dgm:cxn modelId="{79E22DCD-26FF-A146-9C52-40F447BA7011}" type="presOf" srcId="{43F34BFD-38E8-6E4B-A68F-BBF79CB4D507}" destId="{5AC5CFE6-5D38-BC43-85A7-8F50850838C1}" srcOrd="0" destOrd="0" presId="urn:microsoft.com/office/officeart/2005/8/layout/hierarchy1"/>
    <dgm:cxn modelId="{FC4172CE-3A8D-C941-9D00-D3FCC98D8F43}" type="presOf" srcId="{38B01443-6123-4241-B41D-A7404286E9C0}" destId="{5BE7886D-E6DF-2E4D-B6BA-04CE6427E092}" srcOrd="0" destOrd="0" presId="urn:microsoft.com/office/officeart/2005/8/layout/hierarchy1"/>
    <dgm:cxn modelId="{9567E5D3-C32B-144F-BF35-6EA77FDCE10D}" srcId="{87769155-902C-1B4B-BD84-07334629A427}" destId="{3FB055D0-9323-464F-84AB-EFA0304BCD51}" srcOrd="0" destOrd="0" parTransId="{043EA4F6-8170-6149-B0E0-A0F65C7C7799}" sibTransId="{3EC33432-B961-3D48-BF2F-C6E2F0B29D89}"/>
    <dgm:cxn modelId="{922C53E5-2815-A74C-A20B-4A3128DBFF50}" type="presOf" srcId="{7225211C-671A-8848-856D-C49C4060C95B}" destId="{343CA91A-7A50-8C41-A5C6-902444A9DEF3}" srcOrd="0" destOrd="0" presId="urn:microsoft.com/office/officeart/2005/8/layout/hierarchy1"/>
    <dgm:cxn modelId="{7C9CF9E9-4CD4-6143-97B8-56E4A2B68ADC}" type="presOf" srcId="{3FB055D0-9323-464F-84AB-EFA0304BCD51}" destId="{E7AA9DC7-62CD-FA4D-B05A-7892EB34D0A0}" srcOrd="0" destOrd="0" presId="urn:microsoft.com/office/officeart/2005/8/layout/hierarchy1"/>
    <dgm:cxn modelId="{7CAA8EF0-0049-1D45-864C-318F88E15CF6}" srcId="{38B01443-6123-4241-B41D-A7404286E9C0}" destId="{87769155-902C-1B4B-BD84-07334629A427}" srcOrd="0" destOrd="0" parTransId="{C6D42D97-9143-A149-8B8F-DC930BB3056B}" sibTransId="{81D21C4C-E1F4-5E4A-8394-7D3BCA775266}"/>
    <dgm:cxn modelId="{C2EA18B3-4030-1047-BA7D-7FC18D5497F9}" type="presParOf" srcId="{5BE7886D-E6DF-2E4D-B6BA-04CE6427E092}" destId="{08E1E08D-BA03-FA41-95D4-977E7DA06E57}" srcOrd="0" destOrd="0" presId="urn:microsoft.com/office/officeart/2005/8/layout/hierarchy1"/>
    <dgm:cxn modelId="{FF2756F5-6405-6547-BFA6-7FF99AD48BF9}" type="presParOf" srcId="{08E1E08D-BA03-FA41-95D4-977E7DA06E57}" destId="{02771773-1ECF-0241-9F40-1AD14BD8B8A3}" srcOrd="0" destOrd="0" presId="urn:microsoft.com/office/officeart/2005/8/layout/hierarchy1"/>
    <dgm:cxn modelId="{14A46B3F-263A-FD47-9B0E-8DC56291D339}" type="presParOf" srcId="{02771773-1ECF-0241-9F40-1AD14BD8B8A3}" destId="{CD8324BC-24B7-1043-8D66-2F147BE511B5}" srcOrd="0" destOrd="0" presId="urn:microsoft.com/office/officeart/2005/8/layout/hierarchy1"/>
    <dgm:cxn modelId="{1ED85A80-A011-9C47-A99B-69FF97295CBD}" type="presParOf" srcId="{02771773-1ECF-0241-9F40-1AD14BD8B8A3}" destId="{BC3B7BC6-94CC-0C42-887F-38463840DBBF}" srcOrd="1" destOrd="0" presId="urn:microsoft.com/office/officeart/2005/8/layout/hierarchy1"/>
    <dgm:cxn modelId="{D6E77887-36AB-6446-98C4-9E229E4C656F}" type="presParOf" srcId="{08E1E08D-BA03-FA41-95D4-977E7DA06E57}" destId="{0FCAA504-96EE-E74B-91AE-F9EB64C35016}" srcOrd="1" destOrd="0" presId="urn:microsoft.com/office/officeart/2005/8/layout/hierarchy1"/>
    <dgm:cxn modelId="{0BFF9CC7-83D3-2C4A-863F-A59FBE5BE752}" type="presParOf" srcId="{0FCAA504-96EE-E74B-91AE-F9EB64C35016}" destId="{6747C90D-09B4-D746-ADFF-917C12F65E52}" srcOrd="0" destOrd="0" presId="urn:microsoft.com/office/officeart/2005/8/layout/hierarchy1"/>
    <dgm:cxn modelId="{CECC47D8-F393-5344-ADCC-02DC15BC0156}" type="presParOf" srcId="{0FCAA504-96EE-E74B-91AE-F9EB64C35016}" destId="{F5B5ADE2-2E42-C143-B01A-8A1E0D66CAC7}" srcOrd="1" destOrd="0" presId="urn:microsoft.com/office/officeart/2005/8/layout/hierarchy1"/>
    <dgm:cxn modelId="{DC7EAFA2-E345-F147-AAB7-FF059882167C}" type="presParOf" srcId="{F5B5ADE2-2E42-C143-B01A-8A1E0D66CAC7}" destId="{706F8BA8-8CA2-5F44-8A99-CA06F42AE34E}" srcOrd="0" destOrd="0" presId="urn:microsoft.com/office/officeart/2005/8/layout/hierarchy1"/>
    <dgm:cxn modelId="{2187F89F-CA09-244B-8482-57FC188A4192}" type="presParOf" srcId="{706F8BA8-8CA2-5F44-8A99-CA06F42AE34E}" destId="{C4E7FD8D-8251-604D-A887-AC791A4031A2}" srcOrd="0" destOrd="0" presId="urn:microsoft.com/office/officeart/2005/8/layout/hierarchy1"/>
    <dgm:cxn modelId="{3247C5D1-AE4E-3F49-969A-F0AA5805565C}" type="presParOf" srcId="{706F8BA8-8CA2-5F44-8A99-CA06F42AE34E}" destId="{E7AA9DC7-62CD-FA4D-B05A-7892EB34D0A0}" srcOrd="1" destOrd="0" presId="urn:microsoft.com/office/officeart/2005/8/layout/hierarchy1"/>
    <dgm:cxn modelId="{C9292FF6-9C02-304B-831E-329B3170FF3E}" type="presParOf" srcId="{F5B5ADE2-2E42-C143-B01A-8A1E0D66CAC7}" destId="{163D41F6-26B7-8E4A-A41B-2BA58D497EE8}" srcOrd="1" destOrd="0" presId="urn:microsoft.com/office/officeart/2005/8/layout/hierarchy1"/>
    <dgm:cxn modelId="{9132A3A1-99C5-C740-8C7C-864D9EFCD6C2}" type="presParOf" srcId="{0FCAA504-96EE-E74B-91AE-F9EB64C35016}" destId="{5AC5CFE6-5D38-BC43-85A7-8F50850838C1}" srcOrd="2" destOrd="0" presId="urn:microsoft.com/office/officeart/2005/8/layout/hierarchy1"/>
    <dgm:cxn modelId="{87B110FE-BB89-7745-8840-7564E05B2E03}" type="presParOf" srcId="{0FCAA504-96EE-E74B-91AE-F9EB64C35016}" destId="{5376B1D4-6A5D-D944-80E1-02BEF3BC309B}" srcOrd="3" destOrd="0" presId="urn:microsoft.com/office/officeart/2005/8/layout/hierarchy1"/>
    <dgm:cxn modelId="{9209FEF9-D857-A041-AACB-EE7AE57769E3}" type="presParOf" srcId="{5376B1D4-6A5D-D944-80E1-02BEF3BC309B}" destId="{DBDA6743-C9CE-4743-8931-F2E8E9B8B386}" srcOrd="0" destOrd="0" presId="urn:microsoft.com/office/officeart/2005/8/layout/hierarchy1"/>
    <dgm:cxn modelId="{F536746E-F5AC-7E4B-8F90-D1A36A60A61D}" type="presParOf" srcId="{DBDA6743-C9CE-4743-8931-F2E8E9B8B386}" destId="{77563908-2A94-0F40-8379-9F2D5E8B9CE6}" srcOrd="0" destOrd="0" presId="urn:microsoft.com/office/officeart/2005/8/layout/hierarchy1"/>
    <dgm:cxn modelId="{77C07F98-B99B-4245-B6D3-90602C6490F0}" type="presParOf" srcId="{DBDA6743-C9CE-4743-8931-F2E8E9B8B386}" destId="{343CA91A-7A50-8C41-A5C6-902444A9DEF3}" srcOrd="1" destOrd="0" presId="urn:microsoft.com/office/officeart/2005/8/layout/hierarchy1"/>
    <dgm:cxn modelId="{3B920ED9-AC20-8C41-840D-1CBF840AF028}" type="presParOf" srcId="{5376B1D4-6A5D-D944-80E1-02BEF3BC309B}" destId="{237CD7FB-DCC5-DE46-9CE3-ECB4D3B38AA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C5CFE6-5D38-BC43-85A7-8F50850838C1}">
      <dsp:nvSpPr>
        <dsp:cNvPr id="0" name=""/>
        <dsp:cNvSpPr/>
      </dsp:nvSpPr>
      <dsp:spPr>
        <a:xfrm>
          <a:off x="3246563" y="1307466"/>
          <a:ext cx="1258221" cy="5987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064"/>
              </a:lnTo>
              <a:lnTo>
                <a:pt x="1258221" y="408064"/>
              </a:lnTo>
              <a:lnTo>
                <a:pt x="1258221" y="5987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47C90D-09B4-D746-ADFF-917C12F65E52}">
      <dsp:nvSpPr>
        <dsp:cNvPr id="0" name=""/>
        <dsp:cNvSpPr/>
      </dsp:nvSpPr>
      <dsp:spPr>
        <a:xfrm>
          <a:off x="1988341" y="1307466"/>
          <a:ext cx="1258221" cy="598799"/>
        </a:xfrm>
        <a:custGeom>
          <a:avLst/>
          <a:gdLst/>
          <a:ahLst/>
          <a:cxnLst/>
          <a:rect l="0" t="0" r="0" b="0"/>
          <a:pathLst>
            <a:path>
              <a:moveTo>
                <a:pt x="1258221" y="0"/>
              </a:moveTo>
              <a:lnTo>
                <a:pt x="1258221" y="408064"/>
              </a:lnTo>
              <a:lnTo>
                <a:pt x="0" y="408064"/>
              </a:lnTo>
              <a:lnTo>
                <a:pt x="0" y="5987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324BC-24B7-1043-8D66-2F147BE511B5}">
      <dsp:nvSpPr>
        <dsp:cNvPr id="0" name=""/>
        <dsp:cNvSpPr/>
      </dsp:nvSpPr>
      <dsp:spPr>
        <a:xfrm>
          <a:off x="2217109" y="60"/>
          <a:ext cx="2058908" cy="1307406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B7BC6-94CC-0C42-887F-38463840DBBF}">
      <dsp:nvSpPr>
        <dsp:cNvPr id="0" name=""/>
        <dsp:cNvSpPr/>
      </dsp:nvSpPr>
      <dsp:spPr>
        <a:xfrm>
          <a:off x="2445876" y="217389"/>
          <a:ext cx="2058908" cy="1307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PT Sans" panose="020B0503020203020204" pitchFamily="34" charset="0"/>
            </a:rPr>
            <a:t>Платформа</a:t>
          </a:r>
        </a:p>
      </dsp:txBody>
      <dsp:txXfrm>
        <a:off x="2484169" y="255682"/>
        <a:ext cx="1982322" cy="1230820"/>
      </dsp:txXfrm>
    </dsp:sp>
    <dsp:sp modelId="{C4E7FD8D-8251-604D-A887-AC791A4031A2}">
      <dsp:nvSpPr>
        <dsp:cNvPr id="0" name=""/>
        <dsp:cNvSpPr/>
      </dsp:nvSpPr>
      <dsp:spPr>
        <a:xfrm>
          <a:off x="958887" y="1906265"/>
          <a:ext cx="2058908" cy="1307406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AA9DC7-62CD-FA4D-B05A-7892EB34D0A0}">
      <dsp:nvSpPr>
        <dsp:cNvPr id="0" name=""/>
        <dsp:cNvSpPr/>
      </dsp:nvSpPr>
      <dsp:spPr>
        <a:xfrm>
          <a:off x="1187654" y="2123595"/>
          <a:ext cx="2058908" cy="1307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Частные учреждения</a:t>
          </a:r>
        </a:p>
      </dsp:txBody>
      <dsp:txXfrm>
        <a:off x="1225947" y="2161888"/>
        <a:ext cx="1982322" cy="1230820"/>
      </dsp:txXfrm>
    </dsp:sp>
    <dsp:sp modelId="{77563908-2A94-0F40-8379-9F2D5E8B9CE6}">
      <dsp:nvSpPr>
        <dsp:cNvPr id="0" name=""/>
        <dsp:cNvSpPr/>
      </dsp:nvSpPr>
      <dsp:spPr>
        <a:xfrm>
          <a:off x="3475330" y="1906265"/>
          <a:ext cx="2058908" cy="1307406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3CA91A-7A50-8C41-A5C6-902444A9DEF3}">
      <dsp:nvSpPr>
        <dsp:cNvPr id="0" name=""/>
        <dsp:cNvSpPr/>
      </dsp:nvSpPr>
      <dsp:spPr>
        <a:xfrm>
          <a:off x="3704098" y="2123595"/>
          <a:ext cx="2058908" cy="1307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Государственные общеобразовательные учреждения</a:t>
          </a:r>
        </a:p>
      </dsp:txBody>
      <dsp:txXfrm>
        <a:off x="3742391" y="2161888"/>
        <a:ext cx="1982322" cy="12308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558abb5fb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558abb5fb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53b51d4ff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553b51d4ff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703cb3a7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5703cb3a7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703cb3a7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5703cb3a7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9388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703cb3a7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5703cb3a7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5745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703cb3a7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5703cb3a7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9562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703cb3a7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5703cb3a7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3056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703cb3a7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5703cb3a7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1596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703cb3a7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5703cb3a7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5001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572bee519d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2572bee519d_0_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703cb3a7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5703cb3a7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56948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2572bee519d_0_8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2572bee519d_0_8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2572bee519d_0_8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2572bee519d_0_8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l="-55210" t="50562" r="55209" b="-6811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l="-19689" t="41478" r="19690" b="227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11750" y="1958600"/>
            <a:ext cx="4280100" cy="26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572000" y="535000"/>
            <a:ext cx="3860400" cy="38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1"/>
          <p:cNvPicPr preferRelativeResize="0"/>
          <p:nvPr/>
        </p:nvPicPr>
        <p:blipFill rotWithShape="1">
          <a:blip r:embed="rId2">
            <a:alphaModFix/>
          </a:blip>
          <a:srcRect l="-55210" t="50562" r="55209" b="-6811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 l="-55210" t="50562" r="55209" b="-6811"/>
          <a:stretch/>
        </p:blipFill>
        <p:spPr>
          <a:xfrm rot="10800000"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715100" y="3068600"/>
            <a:ext cx="7713900" cy="15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subTitle" idx="1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2">
            <a:alphaModFix/>
          </a:blip>
          <a:srcRect l="-235242" t="44962" r="44460" b="-108521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title" hasCustomPrompt="1"/>
          </p:nvPr>
        </p:nvSpPr>
        <p:spPr>
          <a:xfrm>
            <a:off x="1070650" y="1367325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1609075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2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3" hasCustomPrompt="1"/>
          </p:nvPr>
        </p:nvSpPr>
        <p:spPr>
          <a:xfrm>
            <a:off x="1070650" y="2103525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4"/>
          </p:nvPr>
        </p:nvSpPr>
        <p:spPr>
          <a:xfrm>
            <a:off x="1609075" y="2103524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5" hasCustomPrompt="1"/>
          </p:nvPr>
        </p:nvSpPr>
        <p:spPr>
          <a:xfrm>
            <a:off x="1070650" y="2839750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6"/>
          </p:nvPr>
        </p:nvSpPr>
        <p:spPr>
          <a:xfrm>
            <a:off x="1609075" y="2839748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7" hasCustomPrompt="1"/>
          </p:nvPr>
        </p:nvSpPr>
        <p:spPr>
          <a:xfrm>
            <a:off x="1070650" y="3575950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8"/>
          </p:nvPr>
        </p:nvSpPr>
        <p:spPr>
          <a:xfrm>
            <a:off x="1609075" y="3575948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9" hasCustomPrompt="1"/>
          </p:nvPr>
        </p:nvSpPr>
        <p:spPr>
          <a:xfrm>
            <a:off x="4927449" y="1367325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3"/>
          </p:nvPr>
        </p:nvSpPr>
        <p:spPr>
          <a:xfrm>
            <a:off x="5465950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 idx="14" hasCustomPrompt="1"/>
          </p:nvPr>
        </p:nvSpPr>
        <p:spPr>
          <a:xfrm>
            <a:off x="4927449" y="2103522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5"/>
          </p:nvPr>
        </p:nvSpPr>
        <p:spPr>
          <a:xfrm>
            <a:off x="5465950" y="2103519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16" hasCustomPrompt="1"/>
          </p:nvPr>
        </p:nvSpPr>
        <p:spPr>
          <a:xfrm>
            <a:off x="4927449" y="2839728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17"/>
          </p:nvPr>
        </p:nvSpPr>
        <p:spPr>
          <a:xfrm>
            <a:off x="5465950" y="2839721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8" hasCustomPrompt="1"/>
          </p:nvPr>
        </p:nvSpPr>
        <p:spPr>
          <a:xfrm>
            <a:off x="4927449" y="3575925"/>
            <a:ext cx="5385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9"/>
          </p:nvPr>
        </p:nvSpPr>
        <p:spPr>
          <a:xfrm>
            <a:off x="5465950" y="3575916"/>
            <a:ext cx="2607300" cy="73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bg>
      <p:bgPr>
        <a:solidFill>
          <a:schemeClr val="l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 rotWithShape="1">
          <a:blip r:embed="rId2">
            <a:alphaModFix/>
          </a:blip>
          <a:srcRect l="-19689" t="41478" r="19690" b="2272"/>
          <a:stretch/>
        </p:blipFill>
        <p:spPr>
          <a:xfrm rot="10800000" flipH="1">
            <a:off x="0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715100" y="2259575"/>
            <a:ext cx="4276800" cy="231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7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body" idx="1"/>
          </p:nvPr>
        </p:nvSpPr>
        <p:spPr>
          <a:xfrm>
            <a:off x="4572000" y="535000"/>
            <a:ext cx="3856500" cy="809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400">
                <a:solidFill>
                  <a:schemeClr val="dk1"/>
                </a:solidFill>
              </a:defRPr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bg>
      <p:bgPr>
        <a:solidFill>
          <a:schemeClr val="lt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1"/>
          <p:cNvPicPr preferRelativeResize="0"/>
          <p:nvPr/>
        </p:nvPicPr>
        <p:blipFill rotWithShape="1">
          <a:blip r:embed="rId2">
            <a:alphaModFix/>
          </a:blip>
          <a:srcRect l="-50000" t="49600" r="50000" b="-584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1"/>
          <p:cNvSpPr txBox="1">
            <a:spLocks noGrp="1"/>
          </p:cNvSpPr>
          <p:nvPr>
            <p:ph type="subTitle" idx="1"/>
          </p:nvPr>
        </p:nvSpPr>
        <p:spPr>
          <a:xfrm>
            <a:off x="715100" y="3758613"/>
            <a:ext cx="2131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subTitle" idx="2"/>
          </p:nvPr>
        </p:nvSpPr>
        <p:spPr>
          <a:xfrm>
            <a:off x="7151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subTitle" idx="3"/>
          </p:nvPr>
        </p:nvSpPr>
        <p:spPr>
          <a:xfrm>
            <a:off x="3506099" y="3758613"/>
            <a:ext cx="2131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subTitle" idx="4"/>
          </p:nvPr>
        </p:nvSpPr>
        <p:spPr>
          <a:xfrm>
            <a:off x="3506099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subTitle" idx="5"/>
          </p:nvPr>
        </p:nvSpPr>
        <p:spPr>
          <a:xfrm>
            <a:off x="6297200" y="3758613"/>
            <a:ext cx="2131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subTitle" idx="6"/>
          </p:nvPr>
        </p:nvSpPr>
        <p:spPr>
          <a:xfrm>
            <a:off x="62972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9"/>
          <p:cNvPicPr preferRelativeResize="0"/>
          <p:nvPr/>
        </p:nvPicPr>
        <p:blipFill rotWithShape="1">
          <a:blip r:embed="rId2">
            <a:alphaModFix/>
          </a:blip>
          <a:srcRect l="-55210" t="50562" r="55209" b="-6811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9"/>
          <p:cNvPicPr preferRelativeResize="0"/>
          <p:nvPr/>
        </p:nvPicPr>
        <p:blipFill rotWithShape="1">
          <a:blip r:embed="rId2">
            <a:alphaModFix/>
          </a:blip>
          <a:srcRect l="-55210" t="50562" r="55209" b="-6811"/>
          <a:stretch/>
        </p:blipFill>
        <p:spPr>
          <a:xfrm rot="10800000"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9"/>
          <p:cNvSpPr txBox="1">
            <a:spLocks noGrp="1"/>
          </p:cNvSpPr>
          <p:nvPr>
            <p:ph type="ctrTitle"/>
          </p:nvPr>
        </p:nvSpPr>
        <p:spPr>
          <a:xfrm>
            <a:off x="715100" y="3330625"/>
            <a:ext cx="3856800" cy="12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2" name="Google Shape;172;p29"/>
          <p:cNvSpPr txBox="1">
            <a:spLocks noGrp="1"/>
          </p:cNvSpPr>
          <p:nvPr>
            <p:ph type="subTitle" idx="1"/>
          </p:nvPr>
        </p:nvSpPr>
        <p:spPr>
          <a:xfrm>
            <a:off x="4571900" y="535000"/>
            <a:ext cx="2683800" cy="115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3" name="Google Shape;173;p29"/>
          <p:cNvSpPr txBox="1"/>
          <p:nvPr/>
        </p:nvSpPr>
        <p:spPr>
          <a:xfrm>
            <a:off x="4571863" y="2278000"/>
            <a:ext cx="2683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lang="en" sz="900" b="1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lang="en" sz="900" b="1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9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lang="en" sz="900" b="1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900" b="1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0"/>
          <p:cNvPicPr preferRelativeResize="0"/>
          <p:nvPr/>
        </p:nvPicPr>
        <p:blipFill rotWithShape="1">
          <a:blip r:embed="rId2">
            <a:alphaModFix/>
          </a:blip>
          <a:srcRect l="-6643" t="13471" r="27548" b="-35825"/>
          <a:stretch/>
        </p:blipFill>
        <p:spPr>
          <a:xfrm flipH="1">
            <a:off x="-10680" y="-2437"/>
            <a:ext cx="332129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/>
          <p:cNvPicPr preferRelativeResize="0"/>
          <p:nvPr/>
        </p:nvPicPr>
        <p:blipFill rotWithShape="1">
          <a:blip r:embed="rId2">
            <a:alphaModFix/>
          </a:blip>
          <a:srcRect l="-235242" t="44962" r="44460" b="-108521"/>
          <a:stretch/>
        </p:blipFill>
        <p:spPr>
          <a:xfrm rot="10800000" flipH="1">
            <a:off x="-10680" y="-2437"/>
            <a:ext cx="9144080" cy="514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lt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1"/>
          <p:cNvPicPr preferRelativeResize="0"/>
          <p:nvPr/>
        </p:nvPicPr>
        <p:blipFill rotWithShape="1">
          <a:blip r:embed="rId2">
            <a:alphaModFix/>
          </a:blip>
          <a:srcRect l="-55210" t="50562" r="55209" b="-6811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1"/>
          <p:cNvPicPr preferRelativeResize="0"/>
          <p:nvPr/>
        </p:nvPicPr>
        <p:blipFill rotWithShape="1">
          <a:blip r:embed="rId2">
            <a:alphaModFix/>
          </a:blip>
          <a:srcRect l="-55210" t="50562" r="55209" b="-6811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083700"/>
            <a:ext cx="7713900" cy="3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7" r:id="rId2"/>
    <p:sldLayoutId id="2147483658" r:id="rId3"/>
    <p:sldLayoutId id="2147483659" r:id="rId4"/>
    <p:sldLayoutId id="2147483661" r:id="rId5"/>
    <p:sldLayoutId id="2147483667" r:id="rId6"/>
    <p:sldLayoutId id="2147483675" r:id="rId7"/>
    <p:sldLayoutId id="2147483676" r:id="rId8"/>
    <p:sldLayoutId id="214748367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>
            <a:spLocks noGrp="1"/>
          </p:cNvSpPr>
          <p:nvPr>
            <p:ph type="ctrTitle"/>
          </p:nvPr>
        </p:nvSpPr>
        <p:spPr>
          <a:xfrm>
            <a:off x="711750" y="1958600"/>
            <a:ext cx="4280100" cy="26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PT Sans" panose="020B0503020203020204" pitchFamily="34" charset="0"/>
              </a:rPr>
              <a:t>КОУЧ – Кабинет Отчетности Учителя</a:t>
            </a:r>
            <a:endParaRPr sz="4000" dirty="0">
              <a:latin typeface="PT Sans" panose="020B0503020203020204" pitchFamily="34" charset="0"/>
            </a:endParaRPr>
          </a:p>
        </p:txBody>
      </p:sp>
      <p:sp>
        <p:nvSpPr>
          <p:cNvPr id="191" name="Google Shape;191;p35"/>
          <p:cNvSpPr txBox="1">
            <a:spLocks noGrp="1"/>
          </p:cNvSpPr>
          <p:nvPr>
            <p:ph type="subTitle" idx="1"/>
          </p:nvPr>
        </p:nvSpPr>
        <p:spPr>
          <a:xfrm>
            <a:off x="4572000" y="535000"/>
            <a:ext cx="3860400" cy="38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PT Sans" panose="020B0503020203020204" pitchFamily="34" charset="0"/>
              </a:rPr>
              <a:t>Программа для педагогов</a:t>
            </a:r>
            <a:endParaRPr sz="1800" b="1" dirty="0">
              <a:latin typeface="PT Sans" panose="020B0503020203020204" pitchFamily="34" charset="0"/>
            </a:endParaRPr>
          </a:p>
        </p:txBody>
      </p:sp>
      <p:cxnSp>
        <p:nvCxnSpPr>
          <p:cNvPr id="192" name="Google Shape;192;p35">
            <a:hlinkClick r:id=""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4" name="Рисунок 13" descr="Изображение выглядит как Шрифт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F3B56AB-76A8-7949-88E5-898A454D8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569" y="923200"/>
            <a:ext cx="3789262" cy="37892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7"/>
          <p:cNvSpPr txBox="1">
            <a:spLocks noGrp="1"/>
          </p:cNvSpPr>
          <p:nvPr>
            <p:ph type="title" idx="2"/>
          </p:nvPr>
        </p:nvSpPr>
        <p:spPr>
          <a:xfrm>
            <a:off x="131676" y="313463"/>
            <a:ext cx="5707390" cy="8886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PT Sans" panose="020B0503020203020204" pitchFamily="34" charset="0"/>
              </a:rPr>
              <a:t>Проблемы, беспокоящие педагогов</a:t>
            </a:r>
            <a:endParaRPr dirty="0">
              <a:latin typeface="PT Sans" panose="020B0503020203020204" pitchFamily="34" charset="0"/>
            </a:endParaRPr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2273D8F4-BA1E-A64C-891F-EDDC9815CC42}"/>
              </a:ext>
            </a:extLst>
          </p:cNvPr>
          <p:cNvSpPr/>
          <p:nvPr/>
        </p:nvSpPr>
        <p:spPr>
          <a:xfrm>
            <a:off x="4944139" y="1570482"/>
            <a:ext cx="3739896" cy="2002536"/>
          </a:xfrm>
          <a:prstGeom prst="roundRect">
            <a:avLst/>
          </a:prstGeom>
          <a:solidFill>
            <a:schemeClr val="lt1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>
                <a:latin typeface="PT Sans" panose="020B0503020203020204" pitchFamily="34" charset="0"/>
              </a:rPr>
              <a:t>67% опрошенных педагогов считают своей проблемой высокую документарную нагрузку</a:t>
            </a:r>
          </a:p>
        </p:txBody>
      </p:sp>
      <p:graphicFrame>
        <p:nvGraphicFramePr>
          <p:cNvPr id="46" name="Диаграмма 45">
            <a:extLst>
              <a:ext uri="{FF2B5EF4-FFF2-40B4-BE49-F238E27FC236}">
                <a16:creationId xmlns:a16="http://schemas.microsoft.com/office/drawing/2014/main" id="{CCDF8965-3498-7B40-8A5F-8FB31E81CD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9148641"/>
              </p:ext>
            </p:extLst>
          </p:nvPr>
        </p:nvGraphicFramePr>
        <p:xfrm>
          <a:off x="11502" y="1202075"/>
          <a:ext cx="5034337" cy="3504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4" name="Рисунок 73" descr="Изображение выглядит как Шрифт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C5A2164F-BD94-964B-A74C-D6FBB1CA9F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200" y="3941425"/>
            <a:ext cx="1598850" cy="1598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title"/>
          </p:nvPr>
        </p:nvSpPr>
        <p:spPr>
          <a:xfrm>
            <a:off x="295199" y="254550"/>
            <a:ext cx="2713815" cy="9894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PT Sans" panose="020B0503020203020204" pitchFamily="34" charset="0"/>
              </a:rPr>
              <a:t>Решение</a:t>
            </a:r>
            <a:endParaRPr sz="4800" dirty="0">
              <a:latin typeface="PT Sans" panose="020B0503020203020204" pitchFamily="34" charset="0"/>
            </a:endParaRPr>
          </a:p>
        </p:txBody>
      </p:sp>
      <p:sp>
        <p:nvSpPr>
          <p:cNvPr id="228" name="Google Shape;228;p38"/>
          <p:cNvSpPr txBox="1">
            <a:spLocks noGrp="1"/>
          </p:cNvSpPr>
          <p:nvPr>
            <p:ph type="body" idx="1"/>
          </p:nvPr>
        </p:nvSpPr>
        <p:spPr>
          <a:xfrm>
            <a:off x="295199" y="1113232"/>
            <a:ext cx="5566305" cy="11520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PT Sans" panose="020B0503020203020204" pitchFamily="34" charset="0"/>
              </a:rPr>
              <a:t>Создание программного обеспечения, задачей которого является автоматизация документарной работы</a:t>
            </a:r>
            <a:endParaRPr sz="2000" dirty="0">
              <a:latin typeface="PT Sans" panose="020B0503020203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2385CF8F-771D-F34F-AB00-31028BF4D820}"/>
              </a:ext>
            </a:extLst>
          </p:cNvPr>
          <p:cNvSpPr/>
          <p:nvPr/>
        </p:nvSpPr>
        <p:spPr>
          <a:xfrm>
            <a:off x="191488" y="2730750"/>
            <a:ext cx="1954841" cy="1299518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PT Sans" panose="020B0503020203020204" pitchFamily="34" charset="0"/>
              </a:rPr>
              <a:t>Автоматическое формирование отчетных материалов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A70BCAEE-08B9-3547-B93C-1837DE619CF7}"/>
              </a:ext>
            </a:extLst>
          </p:cNvPr>
          <p:cNvSpPr/>
          <p:nvPr/>
        </p:nvSpPr>
        <p:spPr>
          <a:xfrm>
            <a:off x="2500618" y="2715767"/>
            <a:ext cx="1954841" cy="1299518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PT Sans" panose="020B0503020203020204" pitchFamily="34" charset="0"/>
              </a:rPr>
              <a:t>Машинный анализ учета успеваемости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116C1EC1-6422-2945-B67E-53D04B4E4B11}"/>
              </a:ext>
            </a:extLst>
          </p:cNvPr>
          <p:cNvSpPr/>
          <p:nvPr/>
        </p:nvSpPr>
        <p:spPr>
          <a:xfrm>
            <a:off x="4809748" y="2700785"/>
            <a:ext cx="1954841" cy="1299518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PT Sans" panose="020B0503020203020204" pitchFamily="34" charset="0"/>
              </a:rPr>
              <a:t>Генерация личных характеристик и социальных паспортов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4699109F-5E64-164A-93BF-36B9FB2E85BB}"/>
              </a:ext>
            </a:extLst>
          </p:cNvPr>
          <p:cNvSpPr/>
          <p:nvPr/>
        </p:nvSpPr>
        <p:spPr>
          <a:xfrm>
            <a:off x="7118878" y="2745732"/>
            <a:ext cx="1954841" cy="1269553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PT Sans" panose="020B0503020203020204" pitchFamily="34" charset="0"/>
              </a:rPr>
              <a:t>Мониторинг и аналитика образовательной деятельности</a:t>
            </a:r>
          </a:p>
        </p:txBody>
      </p:sp>
      <p:pic>
        <p:nvPicPr>
          <p:cNvPr id="13" name="Рисунок 12" descr="Изображение выглядит как Шрифт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1C8F823-5596-6B49-8669-B015B20AF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200" y="3941425"/>
            <a:ext cx="1598850" cy="1598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title"/>
          </p:nvPr>
        </p:nvSpPr>
        <p:spPr>
          <a:xfrm>
            <a:off x="162367" y="144733"/>
            <a:ext cx="2509995" cy="9361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PT Sans" panose="020B0503020203020204" pitchFamily="34" charset="0"/>
              </a:rPr>
              <a:t>Продукт</a:t>
            </a:r>
            <a:endParaRPr sz="4800" dirty="0">
              <a:latin typeface="PT Sans" panose="020B0503020203020204" pitchFamily="34" charset="0"/>
            </a:endParaRPr>
          </a:p>
        </p:txBody>
      </p:sp>
      <p:pic>
        <p:nvPicPr>
          <p:cNvPr id="7" name="Рисунок 6" descr="Изображение выглядит как Шрифт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30168114-D494-E242-A0A0-C55A7F8E3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200" y="3941425"/>
            <a:ext cx="1598850" cy="15988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F7C9A8C-73C5-DB49-948E-6F698C18739F}"/>
              </a:ext>
            </a:extLst>
          </p:cNvPr>
          <p:cNvSpPr txBox="1"/>
          <p:nvPr/>
        </p:nvSpPr>
        <p:spPr>
          <a:xfrm>
            <a:off x="162368" y="936116"/>
            <a:ext cx="4208427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600" dirty="0">
              <a:effectLst/>
              <a:latin typeface="PT Sans" panose="020B0503020203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effectLst/>
                <a:latin typeface="PT Sans" panose="020B0503020203020204" pitchFamily="34" charset="0"/>
              </a:rPr>
              <a:t>Рабочая программа учебного предмета;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sz="1600" dirty="0">
              <a:effectLst/>
              <a:latin typeface="PT Sans" panose="020B0503020203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effectLst/>
                <a:latin typeface="PT Sans" panose="020B0503020203020204" pitchFamily="34" charset="0"/>
              </a:rPr>
              <a:t>Журнал внеурочной деятельности;</a:t>
            </a:r>
          </a:p>
          <a:p>
            <a:endParaRPr lang="ru-RU" sz="1600" dirty="0">
              <a:effectLst/>
              <a:latin typeface="PT Sans" panose="020B0503020203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effectLst/>
                <a:latin typeface="PT Sans" panose="020B0503020203020204" pitchFamily="34" charset="0"/>
              </a:rPr>
              <a:t>Индивидуальные учебные планы;</a:t>
            </a:r>
          </a:p>
          <a:p>
            <a:endParaRPr lang="ru-RU" sz="1600" dirty="0">
              <a:effectLst/>
              <a:latin typeface="PT Sans" panose="020B0503020203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effectLst/>
                <a:latin typeface="PT Sans" panose="020B0503020203020204" pitchFamily="34" charset="0"/>
              </a:rPr>
              <a:t>Журнал работы с обучающимися на дому;</a:t>
            </a:r>
          </a:p>
          <a:p>
            <a:endParaRPr lang="ru-RU" sz="1600" dirty="0">
              <a:effectLst/>
              <a:latin typeface="PT Sans" panose="020B0503020203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effectLst/>
                <a:latin typeface="PT Sans" panose="020B0503020203020204" pitchFamily="34" charset="0"/>
              </a:rPr>
              <a:t>Планы воспитательной работы и протоколы родительских собраний;</a:t>
            </a:r>
          </a:p>
          <a:p>
            <a:endParaRPr lang="ru-RU" sz="1600" dirty="0">
              <a:effectLst/>
              <a:latin typeface="PT Sans" panose="020B0503020203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effectLst/>
                <a:latin typeface="PT Sans" panose="020B0503020203020204" pitchFamily="34" charset="0"/>
              </a:rPr>
              <a:t>Личные дела и портфолио учеников;</a:t>
            </a:r>
          </a:p>
          <a:p>
            <a:endParaRPr lang="ru-RU" sz="1600" dirty="0">
              <a:effectLst/>
              <a:latin typeface="PT Sans" panose="020B0503020203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>
                <a:effectLst/>
                <a:latin typeface="PT Sans" panose="020B0503020203020204" pitchFamily="34" charset="0"/>
              </a:rPr>
              <a:t>Социальный паспорт класс</a:t>
            </a:r>
            <a:r>
              <a:rPr lang="ru-RU" sz="1800" dirty="0">
                <a:effectLst/>
                <a:latin typeface="PT Sans" panose="020B0503020203020204" pitchFamily="34" charset="0"/>
              </a:rPr>
              <a:t>а;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3BE4A2-8E93-B843-BE82-E2A33A3A6BFF}"/>
              </a:ext>
            </a:extLst>
          </p:cNvPr>
          <p:cNvSpPr txBox="1"/>
          <p:nvPr/>
        </p:nvSpPr>
        <p:spPr>
          <a:xfrm>
            <a:off x="4572000" y="342186"/>
            <a:ext cx="453115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800" dirty="0">
                <a:effectLst/>
                <a:latin typeface="PT Sans" panose="020B0503020203020204" pitchFamily="34" charset="0"/>
              </a:rPr>
              <a:t>Журнал учёта посещаемости;</a:t>
            </a:r>
          </a:p>
          <a:p>
            <a:endParaRPr lang="ru-RU" sz="1800" dirty="0">
              <a:effectLst/>
              <a:latin typeface="PT Sans" panose="020B0503020203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800" dirty="0">
                <a:effectLst/>
                <a:latin typeface="PT Sans" panose="020B0503020203020204" pitchFamily="34" charset="0"/>
              </a:rPr>
              <a:t>Материалы учёта проведения индивидуальной профилактической работы;</a:t>
            </a:r>
          </a:p>
          <a:p>
            <a:endParaRPr lang="ru-RU" sz="1800" dirty="0">
              <a:effectLst/>
              <a:latin typeface="PT Sans" panose="020B0503020203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800" dirty="0">
                <a:effectLst/>
                <a:latin typeface="PT Sans" panose="020B0503020203020204" pitchFamily="34" charset="0"/>
              </a:rPr>
              <a:t>Акты обследования опекаемых детей;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sz="1800" dirty="0">
              <a:effectLst/>
              <a:latin typeface="PT Sans" panose="020B0503020203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800" dirty="0">
                <a:effectLst/>
                <a:latin typeface="PT Sans" panose="020B0503020203020204" pitchFamily="34" charset="0"/>
              </a:rPr>
              <a:t>Характеристики на обучающихся;</a:t>
            </a:r>
          </a:p>
          <a:p>
            <a:endParaRPr lang="ru-RU" sz="1800" dirty="0">
              <a:effectLst/>
              <a:latin typeface="PT Sans" panose="020B0503020203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800" dirty="0">
                <a:effectLst/>
                <a:latin typeface="PT Sans" panose="020B0503020203020204" pitchFamily="34" charset="0"/>
              </a:rPr>
              <a:t>Мониторинг учебной и </a:t>
            </a:r>
            <a:r>
              <a:rPr lang="ru-RU" sz="1800" dirty="0" err="1">
                <a:effectLst/>
                <a:latin typeface="PT Sans" panose="020B0503020203020204" pitchFamily="34" charset="0"/>
              </a:rPr>
              <a:t>внеучебной</a:t>
            </a:r>
            <a:r>
              <a:rPr lang="ru-RU" sz="1800" dirty="0">
                <a:effectLst/>
                <a:latin typeface="PT Sans" panose="020B0503020203020204" pitchFamily="34" charset="0"/>
              </a:rPr>
              <a:t> деятельности;</a:t>
            </a:r>
          </a:p>
          <a:p>
            <a:endParaRPr lang="ru-RU" sz="1800" dirty="0">
              <a:effectLst/>
              <a:latin typeface="PT Sans" panose="020B0503020203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800" dirty="0">
                <a:effectLst/>
                <a:latin typeface="PT Sans" panose="020B0503020203020204" pitchFamily="34" charset="0"/>
              </a:rPr>
              <a:t>Проведение ВПР и </a:t>
            </a:r>
            <a:r>
              <a:rPr lang="ru-RU" sz="1800" dirty="0" err="1">
                <a:effectLst/>
                <a:latin typeface="PT Sans" panose="020B0503020203020204" pitchFamily="34" charset="0"/>
              </a:rPr>
              <a:t>ВсОШ</a:t>
            </a:r>
            <a:r>
              <a:rPr lang="ru-RU" sz="1800" dirty="0">
                <a:effectLst/>
                <a:latin typeface="PT Sans" panose="020B0503020203020204" pitchFamily="34" charset="0"/>
              </a:rPr>
              <a:t>, вбивание и анализ результатов;</a:t>
            </a:r>
          </a:p>
          <a:p>
            <a:endParaRPr lang="ru-RU" sz="1800" dirty="0">
              <a:effectLst/>
              <a:latin typeface="PT Sans" panose="020B0503020203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1800" dirty="0">
                <a:effectLst/>
                <a:latin typeface="PT Sans" panose="020B0503020203020204" pitchFamily="34" charset="0"/>
              </a:rPr>
              <a:t>Подача заявок на питание, и т. д.</a:t>
            </a:r>
            <a:endParaRPr lang="ru-RU" dirty="0">
              <a:effectLst/>
              <a:latin typeface="PT Sans" panose="020B0503020203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7C17FB6F-7AF3-B742-A179-2982DB44D5D1}"/>
              </a:ext>
            </a:extLst>
          </p:cNvPr>
          <p:cNvCxnSpPr>
            <a:cxnSpLocks/>
          </p:cNvCxnSpPr>
          <p:nvPr/>
        </p:nvCxnSpPr>
        <p:spPr>
          <a:xfrm>
            <a:off x="4370795" y="342186"/>
            <a:ext cx="0" cy="4801314"/>
          </a:xfrm>
          <a:prstGeom prst="line">
            <a:avLst/>
          </a:prstGeom>
          <a:ln w="349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83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title"/>
          </p:nvPr>
        </p:nvSpPr>
        <p:spPr>
          <a:xfrm>
            <a:off x="0" y="180954"/>
            <a:ext cx="10819491" cy="9774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PT Sans" panose="020B0503020203020204" pitchFamily="34" charset="0"/>
              </a:rPr>
              <a:t>Интеллектуальная собственность</a:t>
            </a:r>
            <a:endParaRPr sz="4800" dirty="0">
              <a:latin typeface="PT Sans" panose="020B0503020203020204" pitchFamily="34" charset="0"/>
            </a:endParaRPr>
          </a:p>
        </p:txBody>
      </p:sp>
      <p:pic>
        <p:nvPicPr>
          <p:cNvPr id="6" name="Рисунок 5" descr="Изображение выглядит как Шрифт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E698B34E-2D7C-6A47-84AA-CC8B43104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83" y="607320"/>
            <a:ext cx="3205967" cy="32059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BBC3C8-4786-304F-B6E3-85212B18B49A}"/>
              </a:ext>
            </a:extLst>
          </p:cNvPr>
          <p:cNvSpPr txBox="1"/>
          <p:nvPr/>
        </p:nvSpPr>
        <p:spPr>
          <a:xfrm>
            <a:off x="609889" y="3059043"/>
            <a:ext cx="33715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PT Sans" panose="020B0503020203020204" pitchFamily="34" charset="0"/>
              </a:rPr>
              <a:t>Защита от действий недобросовестных конкурентов</a:t>
            </a:r>
            <a:endParaRPr lang="ru-RU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8AA3C0-ABCC-AF4D-AA28-78980348288B}"/>
              </a:ext>
            </a:extLst>
          </p:cNvPr>
          <p:cNvSpPr txBox="1"/>
          <p:nvPr/>
        </p:nvSpPr>
        <p:spPr>
          <a:xfrm>
            <a:off x="625278" y="4205079"/>
            <a:ext cx="55573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PT Sans" panose="020B0503020203020204" pitchFamily="34" charset="0"/>
              </a:rPr>
              <a:t>Реклама</a:t>
            </a:r>
            <a:endParaRPr lang="ru-RU" sz="2000" dirty="0"/>
          </a:p>
        </p:txBody>
      </p:sp>
      <p:pic>
        <p:nvPicPr>
          <p:cNvPr id="9" name="Рисунок 8" descr="Изображение выглядит как текст, бумага&#10;&#10;Автоматически созданное описание">
            <a:extLst>
              <a:ext uri="{FF2B5EF4-FFF2-40B4-BE49-F238E27FC236}">
                <a16:creationId xmlns:a16="http://schemas.microsoft.com/office/drawing/2014/main" id="{E5E52D9D-67D9-3545-A929-0A03DF09A8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391" y="1191231"/>
            <a:ext cx="2171800" cy="31037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D03A65A-4BDE-DF4C-91AD-8B2C82ADB6F5}"/>
              </a:ext>
            </a:extLst>
          </p:cNvPr>
          <p:cNvSpPr txBox="1"/>
          <p:nvPr/>
        </p:nvSpPr>
        <p:spPr>
          <a:xfrm>
            <a:off x="6341259" y="2223671"/>
            <a:ext cx="55483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PT Sans" panose="020B0503020203020204" pitchFamily="34" charset="0"/>
              </a:rPr>
              <a:t>Получение грантов</a:t>
            </a:r>
            <a:endParaRPr lang="ru-RU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2B4F51-9859-0741-B6A7-7A2E74DB65A0}"/>
              </a:ext>
            </a:extLst>
          </p:cNvPr>
          <p:cNvSpPr txBox="1"/>
          <p:nvPr/>
        </p:nvSpPr>
        <p:spPr>
          <a:xfrm>
            <a:off x="6341259" y="2858988"/>
            <a:ext cx="60985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PT Sans" panose="020B0503020203020204" pitchFamily="34" charset="0"/>
              </a:rPr>
              <a:t>Участие в гос. закупках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5949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title"/>
          </p:nvPr>
        </p:nvSpPr>
        <p:spPr>
          <a:xfrm>
            <a:off x="295198" y="163632"/>
            <a:ext cx="4765899" cy="8145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PT Sans" panose="020B0503020203020204" pitchFamily="34" charset="0"/>
              </a:rPr>
              <a:t>Целевой рынок</a:t>
            </a:r>
            <a:endParaRPr sz="4800" dirty="0">
              <a:latin typeface="PT Sans" panose="020B0503020203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F15B647A-4F92-0845-AAAA-5F8C6E9167EF}"/>
              </a:ext>
            </a:extLst>
          </p:cNvPr>
          <p:cNvSpPr/>
          <p:nvPr/>
        </p:nvSpPr>
        <p:spPr>
          <a:xfrm>
            <a:off x="733647" y="1881962"/>
            <a:ext cx="3411023" cy="1722475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19E1FD0C-D989-0745-8854-BBAC585F4F8A}"/>
              </a:ext>
            </a:extLst>
          </p:cNvPr>
          <p:cNvSpPr/>
          <p:nvPr/>
        </p:nvSpPr>
        <p:spPr>
          <a:xfrm>
            <a:off x="5039833" y="1881963"/>
            <a:ext cx="3262165" cy="1722474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395266-0BFA-BC44-9246-C86A97E5E758}"/>
              </a:ext>
            </a:extLst>
          </p:cNvPr>
          <p:cNvSpPr txBox="1"/>
          <p:nvPr/>
        </p:nvSpPr>
        <p:spPr>
          <a:xfrm>
            <a:off x="733647" y="2143033"/>
            <a:ext cx="32621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PT Sans" panose="020B0503020203020204" pitchFamily="34" charset="0"/>
              </a:rPr>
              <a:t>Государственные общеобразовательные школы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7C299E-F925-E14C-B4BC-873C43F2AE66}"/>
              </a:ext>
            </a:extLst>
          </p:cNvPr>
          <p:cNvSpPr txBox="1"/>
          <p:nvPr/>
        </p:nvSpPr>
        <p:spPr>
          <a:xfrm>
            <a:off x="5548166" y="2447689"/>
            <a:ext cx="35958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PT Sans" panose="020B0503020203020204" pitchFamily="34" charset="0"/>
              </a:rPr>
              <a:t>Частные школы</a:t>
            </a:r>
            <a:endParaRPr lang="ru-RU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4087E7-6C8B-5147-B5AA-2F6821FAD4AB}"/>
              </a:ext>
            </a:extLst>
          </p:cNvPr>
          <p:cNvSpPr txBox="1"/>
          <p:nvPr/>
        </p:nvSpPr>
        <p:spPr>
          <a:xfrm>
            <a:off x="295198" y="4246594"/>
            <a:ext cx="80594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PT Sans" panose="020B0503020203020204" pitchFamily="34" charset="0"/>
              </a:rPr>
              <a:t>На начальной стадии </a:t>
            </a:r>
            <a:r>
              <a:rPr lang="ru-RU" dirty="0">
                <a:latin typeface="PT Sans" panose="020B0503020203020204" pitchFamily="34" charset="0"/>
              </a:rPr>
              <a:t>предполагается апробация программного обеспечения в школах пилотного региона</a:t>
            </a:r>
            <a:endParaRPr lang="ru-RU" dirty="0"/>
          </a:p>
        </p:txBody>
      </p:sp>
      <p:pic>
        <p:nvPicPr>
          <p:cNvPr id="16" name="Рисунок 15" descr="Изображение выглядит как Шрифт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3B63F77F-7782-F247-8E7D-0313A836E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200" y="3941425"/>
            <a:ext cx="1598850" cy="15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26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title"/>
          </p:nvPr>
        </p:nvSpPr>
        <p:spPr>
          <a:xfrm>
            <a:off x="225751" y="208635"/>
            <a:ext cx="3734541" cy="9102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PT Sans" panose="020B0503020203020204" pitchFamily="34" charset="0"/>
              </a:rPr>
              <a:t>Конкуренты</a:t>
            </a:r>
            <a:endParaRPr sz="4800" dirty="0">
              <a:latin typeface="PT Sans" panose="020B0503020203020204" pitchFamily="34" charset="0"/>
            </a:endParaRPr>
          </a:p>
        </p:txBody>
      </p:sp>
      <p:pic>
        <p:nvPicPr>
          <p:cNvPr id="6" name="Рисунок 5" descr="Изображение выглядит как Шрифт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307C0FEF-614D-3149-B5CB-907C53ECB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200" y="3941425"/>
            <a:ext cx="1598850" cy="15988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F0A2DD-94E6-B94C-82FA-0BD00C7C5205}"/>
              </a:ext>
            </a:extLst>
          </p:cNvPr>
          <p:cNvSpPr txBox="1"/>
          <p:nvPr/>
        </p:nvSpPr>
        <p:spPr>
          <a:xfrm>
            <a:off x="405174" y="2097263"/>
            <a:ext cx="47199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PT Sans" panose="020B0503020203020204" pitchFamily="34" charset="0"/>
              </a:rPr>
              <a:t>Низкий уровень конкуренции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463E29-266D-5F42-AFD4-68FCC3437974}"/>
              </a:ext>
            </a:extLst>
          </p:cNvPr>
          <p:cNvSpPr txBox="1"/>
          <p:nvPr/>
        </p:nvSpPr>
        <p:spPr>
          <a:xfrm>
            <a:off x="3866709" y="1748391"/>
            <a:ext cx="4719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PT Sans" panose="020B0503020203020204" pitchFamily="34" charset="0"/>
              </a:rPr>
              <a:t>Потенциальные конкуренты</a:t>
            </a:r>
          </a:p>
        </p:txBody>
      </p:sp>
      <p:pic>
        <p:nvPicPr>
          <p:cNvPr id="14" name="Рисунок 13" descr="Изображение выглядит как Графика, Шрифт, графический дизайн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3038EE10-AD57-E141-B6B7-FAA184013B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574" y="2571750"/>
            <a:ext cx="1903252" cy="875496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темнота, черный, пространство, ночь&#10;&#10;Автоматически созданное описание">
            <a:extLst>
              <a:ext uri="{FF2B5EF4-FFF2-40B4-BE49-F238E27FC236}">
                <a16:creationId xmlns:a16="http://schemas.microsoft.com/office/drawing/2014/main" id="{285D8D05-8659-654E-BDB6-B13BA5EF6F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3884" y="1738490"/>
            <a:ext cx="4963316" cy="3196375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CFBADC84-5F99-B141-AA34-E4054D9BD0FA}"/>
              </a:ext>
            </a:extLst>
          </p:cNvPr>
          <p:cNvCxnSpPr/>
          <p:nvPr/>
        </p:nvCxnSpPr>
        <p:spPr>
          <a:xfrm>
            <a:off x="3360717" y="1555668"/>
            <a:ext cx="0" cy="2385757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13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title"/>
          </p:nvPr>
        </p:nvSpPr>
        <p:spPr>
          <a:xfrm>
            <a:off x="273934" y="254550"/>
            <a:ext cx="8136420" cy="23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PT Sans" panose="020B0503020203020204" pitchFamily="34" charset="0"/>
              </a:rPr>
              <a:t>Бизнес-модель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CA19680-4598-F344-887C-A91923C366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6001647"/>
              </p:ext>
            </p:extLst>
          </p:nvPr>
        </p:nvGraphicFramePr>
        <p:xfrm>
          <a:off x="1140877" y="1223723"/>
          <a:ext cx="6721894" cy="3431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26D0940-211C-694E-9AB2-2A5796D4D3BB}"/>
              </a:ext>
            </a:extLst>
          </p:cNvPr>
          <p:cNvSpPr txBox="1"/>
          <p:nvPr/>
        </p:nvSpPr>
        <p:spPr>
          <a:xfrm>
            <a:off x="3049879" y="4374067"/>
            <a:ext cx="4864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PT Sans" panose="020B0503020203020204" pitchFamily="34" charset="0"/>
              </a:rPr>
              <a:t>B</a:t>
            </a:r>
            <a:r>
              <a:rPr lang="ru-RU" sz="1400" dirty="0">
                <a:latin typeface="PT Sans" panose="020B0503020203020204" pitchFamily="34" charset="0"/>
              </a:rPr>
              <a:t>2</a:t>
            </a:r>
            <a:r>
              <a:rPr lang="en-US" dirty="0">
                <a:latin typeface="PT Sans" panose="020B0503020203020204" pitchFamily="34" charset="0"/>
              </a:rPr>
              <a:t>B</a:t>
            </a:r>
            <a:endParaRPr lang="ru-RU" sz="1400" dirty="0">
              <a:latin typeface="PT Sans" panose="020B05030202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AC0792-3ABD-F147-92C4-D3FF6BCD2028}"/>
              </a:ext>
            </a:extLst>
          </p:cNvPr>
          <p:cNvSpPr txBox="1"/>
          <p:nvPr/>
        </p:nvSpPr>
        <p:spPr>
          <a:xfrm>
            <a:off x="5607682" y="4347008"/>
            <a:ext cx="5396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PT Sans" panose="020B0503020203020204" pitchFamily="34" charset="0"/>
              </a:rPr>
              <a:t>B2G</a:t>
            </a:r>
            <a:endParaRPr lang="ru-RU" sz="1400" dirty="0">
              <a:latin typeface="PT Sans" panose="020B05030202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BEDB13-C84F-8545-8516-0727B0346334}"/>
              </a:ext>
            </a:extLst>
          </p:cNvPr>
          <p:cNvSpPr txBox="1"/>
          <p:nvPr/>
        </p:nvSpPr>
        <p:spPr>
          <a:xfrm>
            <a:off x="5607682" y="2709893"/>
            <a:ext cx="15658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>
              <a:latin typeface="PT Sans" panose="020B0503020203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>
              <a:latin typeface="PT Sans" panose="020B0503020203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F1763A-4F74-AD40-9CEA-978477035A00}"/>
              </a:ext>
            </a:extLst>
          </p:cNvPr>
          <p:cNvSpPr txBox="1"/>
          <p:nvPr/>
        </p:nvSpPr>
        <p:spPr>
          <a:xfrm>
            <a:off x="3873217" y="2914726"/>
            <a:ext cx="10451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PT Sans" panose="020B0503020203020204" pitchFamily="34" charset="0"/>
              </a:rPr>
              <a:t>Подписка</a:t>
            </a:r>
            <a:endParaRPr lang="ru-RU" sz="1400" dirty="0">
              <a:latin typeface="PT Sans" panose="020B0503020203020204" pitchFamily="34" charset="0"/>
            </a:endParaRPr>
          </a:p>
        </p:txBody>
      </p:sp>
      <p:pic>
        <p:nvPicPr>
          <p:cNvPr id="23" name="Рисунок 22" descr="Изображение выглядит как Шрифт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61E2DA25-5357-2A4B-B3EF-366EAD1C01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200" y="3941425"/>
            <a:ext cx="1598850" cy="15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25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title"/>
          </p:nvPr>
        </p:nvSpPr>
        <p:spPr>
          <a:xfrm>
            <a:off x="433423" y="277814"/>
            <a:ext cx="2288513" cy="10378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PT Sans" panose="020B0503020203020204" pitchFamily="34" charset="0"/>
              </a:rPr>
              <a:t>Риски</a:t>
            </a:r>
            <a:endParaRPr sz="4800" dirty="0">
              <a:latin typeface="PT Sans" panose="020B0503020203020204" pitchFamily="34" charset="0"/>
            </a:endParaRPr>
          </a:p>
        </p:txBody>
      </p:sp>
      <p:sp>
        <p:nvSpPr>
          <p:cNvPr id="228" name="Google Shape;228;p38"/>
          <p:cNvSpPr txBox="1">
            <a:spLocks noGrp="1"/>
          </p:cNvSpPr>
          <p:nvPr>
            <p:ph type="body" idx="1"/>
          </p:nvPr>
        </p:nvSpPr>
        <p:spPr>
          <a:xfrm>
            <a:off x="3572228" y="1122184"/>
            <a:ext cx="4068448" cy="11520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PT Sans" panose="020B0503020203020204" pitchFamily="34" charset="0"/>
              </a:rPr>
              <a:t>Утрата конкурентных преимуществ</a:t>
            </a:r>
            <a:endParaRPr sz="2800" dirty="0">
              <a:latin typeface="PT Sans" panose="020B0503020203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3BB4B0-3A82-E14A-8C20-51B9646B6B6F}"/>
              </a:ext>
            </a:extLst>
          </p:cNvPr>
          <p:cNvSpPr txBox="1"/>
          <p:nvPr/>
        </p:nvSpPr>
        <p:spPr>
          <a:xfrm>
            <a:off x="1034452" y="233980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PT Sans" panose="020B0503020203020204" pitchFamily="34" charset="0"/>
              </a:rPr>
              <a:t>Технические ошибки ПО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86E95DA-FDC0-6446-8E44-841CABE981F7}"/>
              </a:ext>
            </a:extLst>
          </p:cNvPr>
          <p:cNvCxnSpPr>
            <a:cxnSpLocks/>
          </p:cNvCxnSpPr>
          <p:nvPr/>
        </p:nvCxnSpPr>
        <p:spPr>
          <a:xfrm>
            <a:off x="3320453" y="1184906"/>
            <a:ext cx="0" cy="906315"/>
          </a:xfrm>
          <a:prstGeom prst="line">
            <a:avLst/>
          </a:prstGeom>
          <a:ln w="22225"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F610122B-0F53-C141-AA2E-03A7147E9DEA}"/>
              </a:ext>
            </a:extLst>
          </p:cNvPr>
          <p:cNvCxnSpPr>
            <a:cxnSpLocks/>
          </p:cNvCxnSpPr>
          <p:nvPr/>
        </p:nvCxnSpPr>
        <p:spPr>
          <a:xfrm>
            <a:off x="1038222" y="2148255"/>
            <a:ext cx="0" cy="906315"/>
          </a:xfrm>
          <a:prstGeom prst="line">
            <a:avLst/>
          </a:prstGeom>
          <a:ln w="22225"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229A2F16-3A70-3E47-A5F3-19A9F37BB177}"/>
              </a:ext>
            </a:extLst>
          </p:cNvPr>
          <p:cNvCxnSpPr>
            <a:cxnSpLocks/>
          </p:cNvCxnSpPr>
          <p:nvPr/>
        </p:nvCxnSpPr>
        <p:spPr>
          <a:xfrm>
            <a:off x="3305827" y="2973053"/>
            <a:ext cx="0" cy="906315"/>
          </a:xfrm>
          <a:prstGeom prst="line">
            <a:avLst/>
          </a:prstGeom>
          <a:ln w="22225"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E0EA5D7-DB62-B54B-8377-D84042CB3508}"/>
              </a:ext>
            </a:extLst>
          </p:cNvPr>
          <p:cNvSpPr txBox="1"/>
          <p:nvPr/>
        </p:nvSpPr>
        <p:spPr>
          <a:xfrm>
            <a:off x="3320452" y="2943682"/>
            <a:ext cx="50876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PT Sans" panose="020B0503020203020204" pitchFamily="34" charset="0"/>
              </a:rPr>
              <a:t>ПО не решит проблемы учителей</a:t>
            </a:r>
            <a:endParaRPr lang="ru-RU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635492-CC87-0C42-8368-BF84FBA65ADB}"/>
              </a:ext>
            </a:extLst>
          </p:cNvPr>
          <p:cNvSpPr txBox="1"/>
          <p:nvPr/>
        </p:nvSpPr>
        <p:spPr>
          <a:xfrm>
            <a:off x="1034452" y="4234156"/>
            <a:ext cx="50876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PT Sans" panose="020B0503020203020204" pitchFamily="34" charset="0"/>
              </a:rPr>
              <a:t>Утечка персональных данных </a:t>
            </a:r>
            <a:endParaRPr lang="ru-RU" sz="2800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8774E61-8BA3-9D42-9F37-8A3DF5584D88}"/>
              </a:ext>
            </a:extLst>
          </p:cNvPr>
          <p:cNvCxnSpPr>
            <a:cxnSpLocks/>
          </p:cNvCxnSpPr>
          <p:nvPr/>
        </p:nvCxnSpPr>
        <p:spPr>
          <a:xfrm>
            <a:off x="1044860" y="3897789"/>
            <a:ext cx="0" cy="906315"/>
          </a:xfrm>
          <a:prstGeom prst="line">
            <a:avLst/>
          </a:prstGeom>
          <a:ln w="22225"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6" name="Рисунок 25" descr="Изображение выглядит как Шрифт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05A01CB9-86E9-D84E-9CF3-86C0DE28E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200" y="3941425"/>
            <a:ext cx="1598850" cy="15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0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 build="p"/>
      <p:bldP spid="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4"/>
          <p:cNvSpPr txBox="1">
            <a:spLocks noGrp="1"/>
          </p:cNvSpPr>
          <p:nvPr>
            <p:ph type="subTitle" idx="1"/>
          </p:nvPr>
        </p:nvSpPr>
        <p:spPr>
          <a:xfrm>
            <a:off x="192051" y="80556"/>
            <a:ext cx="3856800" cy="38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PT Sans" panose="020B0503020203020204" pitchFamily="34" charset="0"/>
              </a:rPr>
              <a:t>Инвестиции</a:t>
            </a:r>
            <a:endParaRPr sz="4800" dirty="0">
              <a:latin typeface="PT Sans" panose="020B0503020203020204" pitchFamily="34" charset="0"/>
            </a:endParaRPr>
          </a:p>
        </p:txBody>
      </p:sp>
      <p:pic>
        <p:nvPicPr>
          <p:cNvPr id="7" name="Рисунок 6" descr="Изображение выглядит как Шрифт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9E704A46-311D-964C-ABD5-BBD72D0B2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200" y="3941425"/>
            <a:ext cx="1598850" cy="1598850"/>
          </a:xfrm>
          <a:prstGeom prst="rect">
            <a:avLst/>
          </a:prstGeom>
        </p:spPr>
      </p:pic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2253E7CC-B948-6E4C-873D-AFD27ECA8B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8760078"/>
              </p:ext>
            </p:extLst>
          </p:nvPr>
        </p:nvGraphicFramePr>
        <p:xfrm>
          <a:off x="1103937" y="114787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840D3EA-5AF7-7541-A2CD-1DF083B44A0A}"/>
              </a:ext>
            </a:extLst>
          </p:cNvPr>
          <p:cNvSpPr txBox="1"/>
          <p:nvPr/>
        </p:nvSpPr>
        <p:spPr>
          <a:xfrm>
            <a:off x="7517549" y="2310642"/>
            <a:ext cx="46981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PT Sans" panose="020B0503020203020204" pitchFamily="34" charset="0"/>
              </a:rPr>
              <a:t>750 тыс. р.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FF3F92-2692-E740-9255-26F0F43C60FD}"/>
              </a:ext>
            </a:extLst>
          </p:cNvPr>
          <p:cNvSpPr txBox="1"/>
          <p:nvPr/>
        </p:nvSpPr>
        <p:spPr>
          <a:xfrm>
            <a:off x="3001366" y="4389504"/>
            <a:ext cx="58726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PT Sans" panose="020B0503020203020204" pitchFamily="34" charset="0"/>
              </a:rPr>
              <a:t>40</a:t>
            </a:r>
            <a:r>
              <a:rPr lang="ru-RU" sz="1400" dirty="0">
                <a:latin typeface="PT Sans" panose="020B0503020203020204" pitchFamily="34" charset="0"/>
              </a:rPr>
              <a:t> тыс. р.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A28F6B-4546-4743-9528-3C5245C49E76}"/>
              </a:ext>
            </a:extLst>
          </p:cNvPr>
          <p:cNvSpPr txBox="1"/>
          <p:nvPr/>
        </p:nvSpPr>
        <p:spPr>
          <a:xfrm>
            <a:off x="2713971" y="4023304"/>
            <a:ext cx="58726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PT Sans" panose="020B0503020203020204" pitchFamily="34" charset="0"/>
              </a:rPr>
              <a:t>50</a:t>
            </a:r>
            <a:r>
              <a:rPr lang="ru-RU" sz="1400" dirty="0">
                <a:latin typeface="PT Sans" panose="020B0503020203020204" pitchFamily="34" charset="0"/>
              </a:rPr>
              <a:t> тыс. р.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C1009B-D156-0447-A182-DCEFA89777D6}"/>
              </a:ext>
            </a:extLst>
          </p:cNvPr>
          <p:cNvSpPr txBox="1"/>
          <p:nvPr/>
        </p:nvSpPr>
        <p:spPr>
          <a:xfrm>
            <a:off x="5492161" y="774759"/>
            <a:ext cx="58726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PT Sans" panose="020B0503020203020204" pitchFamily="34" charset="0"/>
              </a:rPr>
              <a:t>7 тыс. р.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503655-E209-9F4A-BA14-65E2191FC021}"/>
              </a:ext>
            </a:extLst>
          </p:cNvPr>
          <p:cNvSpPr txBox="1"/>
          <p:nvPr/>
        </p:nvSpPr>
        <p:spPr>
          <a:xfrm>
            <a:off x="3338171" y="4749636"/>
            <a:ext cx="58726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PT Sans" panose="020B0503020203020204" pitchFamily="34" charset="0"/>
              </a:rPr>
              <a:t>35 тыс. р.</a:t>
            </a:r>
            <a:endParaRPr lang="ru-RU" dirty="0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2CDE335-0DA5-7047-8F52-4EB1210D89DC}"/>
              </a:ext>
            </a:extLst>
          </p:cNvPr>
          <p:cNvCxnSpPr>
            <a:cxnSpLocks/>
          </p:cNvCxnSpPr>
          <p:nvPr/>
        </p:nvCxnSpPr>
        <p:spPr>
          <a:xfrm flipV="1">
            <a:off x="5492161" y="1087120"/>
            <a:ext cx="137692" cy="2539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4D59B6D-1E65-D04B-B7B0-5353ABB5E88E}"/>
              </a:ext>
            </a:extLst>
          </p:cNvPr>
          <p:cNvCxnSpPr>
            <a:cxnSpLocks/>
          </p:cNvCxnSpPr>
          <p:nvPr/>
        </p:nvCxnSpPr>
        <p:spPr>
          <a:xfrm flipV="1">
            <a:off x="3945765" y="4608148"/>
            <a:ext cx="206172" cy="2078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20F50B5C-3066-E649-91BE-4F0C0A83D495}"/>
              </a:ext>
            </a:extLst>
          </p:cNvPr>
          <p:cNvCxnSpPr>
            <a:cxnSpLocks/>
          </p:cNvCxnSpPr>
          <p:nvPr/>
        </p:nvCxnSpPr>
        <p:spPr>
          <a:xfrm flipV="1">
            <a:off x="3338171" y="3868847"/>
            <a:ext cx="271928" cy="2455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86D760EB-1F68-0248-A794-B6EA346E95F9}"/>
              </a:ext>
            </a:extLst>
          </p:cNvPr>
          <p:cNvCxnSpPr>
            <a:cxnSpLocks/>
          </p:cNvCxnSpPr>
          <p:nvPr/>
        </p:nvCxnSpPr>
        <p:spPr>
          <a:xfrm flipV="1">
            <a:off x="3713662" y="4331081"/>
            <a:ext cx="133943" cy="136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9A387F25-A2D2-F649-96C9-75370777BFC8}"/>
              </a:ext>
            </a:extLst>
          </p:cNvPr>
          <p:cNvCxnSpPr>
            <a:cxnSpLocks/>
          </p:cNvCxnSpPr>
          <p:nvPr/>
        </p:nvCxnSpPr>
        <p:spPr>
          <a:xfrm flipV="1">
            <a:off x="7297155" y="2571750"/>
            <a:ext cx="267427" cy="1503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DC9E053D-9BCD-5547-9AA9-9B890E3AA9D2}"/>
              </a:ext>
            </a:extLst>
          </p:cNvPr>
          <p:cNvCxnSpPr>
            <a:cxnSpLocks/>
          </p:cNvCxnSpPr>
          <p:nvPr/>
        </p:nvCxnSpPr>
        <p:spPr>
          <a:xfrm flipH="1" flipV="1">
            <a:off x="4474783" y="1147870"/>
            <a:ext cx="97217" cy="3006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282AB0D6-54F1-2349-B085-474D4A22451A}"/>
              </a:ext>
            </a:extLst>
          </p:cNvPr>
          <p:cNvSpPr txBox="1"/>
          <p:nvPr/>
        </p:nvSpPr>
        <p:spPr>
          <a:xfrm>
            <a:off x="3945765" y="859768"/>
            <a:ext cx="61098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PT Sans" panose="020B0503020203020204" pitchFamily="34" charset="0"/>
              </a:rPr>
              <a:t>200</a:t>
            </a:r>
            <a:r>
              <a:rPr lang="ru-RU" sz="1400" dirty="0">
                <a:latin typeface="PT Sans" panose="020B0503020203020204" pitchFamily="34" charset="0"/>
              </a:rPr>
              <a:t> тыс. р.</a:t>
            </a:r>
            <a:endParaRPr lang="ru-RU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26E1A70-ABE9-BA44-A685-16D3694CE85D}"/>
              </a:ext>
            </a:extLst>
          </p:cNvPr>
          <p:cNvSpPr txBox="1"/>
          <p:nvPr/>
        </p:nvSpPr>
        <p:spPr>
          <a:xfrm>
            <a:off x="4242228" y="2675373"/>
            <a:ext cx="61098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PT Sans" panose="020B0503020203020204" pitchFamily="34" charset="0"/>
              </a:rPr>
              <a:t>Общая сумма</a:t>
            </a:r>
          </a:p>
          <a:p>
            <a:r>
              <a:rPr lang="ru-RU" sz="2800" dirty="0">
                <a:solidFill>
                  <a:schemeClr val="tx2"/>
                </a:solidFill>
                <a:latin typeface="PT Sans" panose="020B0503020203020204" pitchFamily="34" charset="0"/>
              </a:rPr>
              <a:t>1 082 000 </a:t>
            </a:r>
            <a:r>
              <a:rPr lang="ru-RU" sz="2800" dirty="0" err="1">
                <a:solidFill>
                  <a:schemeClr val="tx2"/>
                </a:solidFill>
                <a:latin typeface="PT Sans" panose="020B0503020203020204" pitchFamily="34" charset="0"/>
              </a:rPr>
              <a:t>руб</a:t>
            </a:r>
            <a:endParaRPr lang="ru-RU" sz="2800" dirty="0">
              <a:solidFill>
                <a:schemeClr val="tx2"/>
              </a:solidFill>
              <a:latin typeface="PT Sans" panose="020B0503020203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title"/>
          </p:nvPr>
        </p:nvSpPr>
        <p:spPr>
          <a:xfrm>
            <a:off x="273934" y="254550"/>
            <a:ext cx="8136420" cy="23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PT Sans" panose="020B0503020203020204" pitchFamily="34" charset="0"/>
              </a:rPr>
              <a:t>Меры поддержки</a:t>
            </a:r>
            <a:endParaRPr sz="4800" dirty="0">
              <a:latin typeface="PT Sans" panose="020B0503020203020204" pitchFamily="34" charset="0"/>
            </a:endParaRPr>
          </a:p>
        </p:txBody>
      </p:sp>
      <p:pic>
        <p:nvPicPr>
          <p:cNvPr id="6" name="Рисунок 5" descr="Изображение выглядит как Шрифт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5559260-54CD-5F45-99F8-0323C6E3D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200" y="3941425"/>
            <a:ext cx="1598850" cy="1598850"/>
          </a:xfrm>
          <a:prstGeom prst="rect">
            <a:avLst/>
          </a:prstGeom>
        </p:spPr>
      </p:pic>
      <p:pic>
        <p:nvPicPr>
          <p:cNvPr id="5" name="Рисунок 4" descr="Изображение выглядит как Шрифт, Графика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7DC2963-213F-F647-BAAB-44BF7F1BE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4" y="1413150"/>
            <a:ext cx="4151637" cy="102926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Шрифт, Графика, красный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26B65EA9-D443-1143-AAEA-093CEA31D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366" y="972899"/>
            <a:ext cx="3175000" cy="1788449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снимок экрана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41A0A49-38C6-E44E-885E-B8D632A091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775" y="2442410"/>
            <a:ext cx="3175000" cy="264160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Графика, графический дизайн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EEF41593-AE05-4A4D-97EA-335D5C7DDF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2432" y="2293544"/>
            <a:ext cx="4279588" cy="255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5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68"/>
          <p:cNvSpPr txBox="1">
            <a:spLocks noGrp="1"/>
          </p:cNvSpPr>
          <p:nvPr>
            <p:ph type="title"/>
          </p:nvPr>
        </p:nvSpPr>
        <p:spPr>
          <a:xfrm>
            <a:off x="284434" y="205511"/>
            <a:ext cx="4287566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PT Sans" panose="020B0503020203020204" pitchFamily="34" charset="0"/>
              </a:rPr>
              <a:t>Наша команда</a:t>
            </a:r>
            <a:endParaRPr sz="4800" dirty="0">
              <a:latin typeface="PT Sans" panose="020B0503020203020204" pitchFamily="34" charset="0"/>
            </a:endParaRPr>
          </a:p>
        </p:txBody>
      </p:sp>
      <p:pic>
        <p:nvPicPr>
          <p:cNvPr id="20" name="Рисунок 19" descr="Изображение выглядит как Шрифт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88EEDC9F-C76A-574A-9885-217CCC04A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200" y="3941425"/>
            <a:ext cx="1598850" cy="1598850"/>
          </a:xfrm>
          <a:prstGeom prst="rect">
            <a:avLst/>
          </a:prstGeom>
        </p:spPr>
      </p:pic>
      <p:pic>
        <p:nvPicPr>
          <p:cNvPr id="26" name="Рисунок 25" descr="Изображение выглядит как одежда, человек, строительство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5202AC8E-878F-C64B-9FCF-08F416D02C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046"/>
          <a:stretch/>
        </p:blipFill>
        <p:spPr>
          <a:xfrm>
            <a:off x="1878968" y="2470307"/>
            <a:ext cx="5386063" cy="267602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B294350-079A-164E-AF49-817BD455BCFA}"/>
              </a:ext>
            </a:extLst>
          </p:cNvPr>
          <p:cNvSpPr txBox="1"/>
          <p:nvPr/>
        </p:nvSpPr>
        <p:spPr>
          <a:xfrm>
            <a:off x="317230" y="1299131"/>
            <a:ext cx="1976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PT Sans" panose="020B0503020203020204" pitchFamily="34" charset="0"/>
              </a:rPr>
              <a:t>Гайбуллаев</a:t>
            </a:r>
            <a:r>
              <a:rPr lang="ru-RU" sz="1600" dirty="0">
                <a:latin typeface="PT Sans" panose="020B0503020203020204" pitchFamily="34" charset="0"/>
              </a:rPr>
              <a:t> Илья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808CD8C-EEFE-EA47-B706-EEE929BA9A8A}"/>
              </a:ext>
            </a:extLst>
          </p:cNvPr>
          <p:cNvSpPr txBox="1"/>
          <p:nvPr/>
        </p:nvSpPr>
        <p:spPr>
          <a:xfrm>
            <a:off x="306847" y="1593520"/>
            <a:ext cx="46930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PT Sans" panose="020B0503020203020204" pitchFamily="34" charset="0"/>
              </a:rPr>
              <a:t>Клюева Полина</a:t>
            </a:r>
            <a:endParaRPr lang="ru-RU" sz="16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B2F31D3-CD32-FC41-8C3E-ADC850AEE758}"/>
              </a:ext>
            </a:extLst>
          </p:cNvPr>
          <p:cNvSpPr txBox="1"/>
          <p:nvPr/>
        </p:nvSpPr>
        <p:spPr>
          <a:xfrm>
            <a:off x="284436" y="1843280"/>
            <a:ext cx="23465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PT Sans" panose="020B0503020203020204" pitchFamily="34" charset="0"/>
              </a:rPr>
              <a:t>﻿﻿﻿</a:t>
            </a:r>
            <a:r>
              <a:rPr lang="ru-RU" sz="1600" dirty="0" err="1">
                <a:effectLst/>
                <a:latin typeface="PT Sans" panose="020B0503020203020204" pitchFamily="34" charset="0"/>
              </a:rPr>
              <a:t>Барбашина</a:t>
            </a:r>
            <a:r>
              <a:rPr lang="ru-RU" sz="1600" dirty="0">
                <a:effectLst/>
                <a:latin typeface="PT Sans" panose="020B0503020203020204" pitchFamily="34" charset="0"/>
              </a:rPr>
              <a:t> Анастасия 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CBA38AA-0765-374D-8BC1-8147DED8EBA9}"/>
              </a:ext>
            </a:extLst>
          </p:cNvPr>
          <p:cNvSpPr txBox="1"/>
          <p:nvPr/>
        </p:nvSpPr>
        <p:spPr>
          <a:xfrm>
            <a:off x="2487706" y="1299131"/>
            <a:ext cx="46930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effectLst/>
                <a:latin typeface="PT Sans" panose="020B0503020203020204" pitchFamily="34" charset="0"/>
              </a:rPr>
              <a:t>Фатова</a:t>
            </a:r>
            <a:r>
              <a:rPr lang="ru-RU" sz="1600" dirty="0">
                <a:effectLst/>
                <a:latin typeface="PT Sans" panose="020B0503020203020204" pitchFamily="34" charset="0"/>
              </a:rPr>
              <a:t> Дарья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EB21B0C-D179-C34F-9DD1-F5CD27E3A78B}"/>
              </a:ext>
            </a:extLst>
          </p:cNvPr>
          <p:cNvSpPr txBox="1"/>
          <p:nvPr/>
        </p:nvSpPr>
        <p:spPr>
          <a:xfrm>
            <a:off x="2487705" y="1573454"/>
            <a:ext cx="46930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effectLst/>
                <a:latin typeface="PT Sans" panose="020B0503020203020204" pitchFamily="34" charset="0"/>
              </a:rPr>
              <a:t>Кулясова</a:t>
            </a:r>
            <a:r>
              <a:rPr lang="ru-RU" sz="1600" dirty="0">
                <a:effectLst/>
                <a:latin typeface="PT Sans" panose="020B0503020203020204" pitchFamily="34" charset="0"/>
              </a:rPr>
              <a:t> Елизавета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FBC03CA-7955-8B42-9E78-247E2D081ADA}"/>
              </a:ext>
            </a:extLst>
          </p:cNvPr>
          <p:cNvSpPr txBox="1"/>
          <p:nvPr/>
        </p:nvSpPr>
        <p:spPr>
          <a:xfrm>
            <a:off x="2487705" y="1866823"/>
            <a:ext cx="46930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PT Sans" panose="020B0503020203020204" pitchFamily="34" charset="0"/>
              </a:rPr>
              <a:t>Семенова Полина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4D38155-6033-3F48-9687-6A61B7A03314}"/>
              </a:ext>
            </a:extLst>
          </p:cNvPr>
          <p:cNvSpPr txBox="1"/>
          <p:nvPr/>
        </p:nvSpPr>
        <p:spPr>
          <a:xfrm>
            <a:off x="4572000" y="1289608"/>
            <a:ext cx="46930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PT Sans" panose="020B0503020203020204" pitchFamily="34" charset="0"/>
              </a:rPr>
              <a:t>Толмачев Иван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D92EEE6-1587-9D44-AAE7-840787F6AA4F}"/>
              </a:ext>
            </a:extLst>
          </p:cNvPr>
          <p:cNvSpPr txBox="1"/>
          <p:nvPr/>
        </p:nvSpPr>
        <p:spPr>
          <a:xfrm>
            <a:off x="4572000" y="1555272"/>
            <a:ext cx="46930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effectLst/>
                <a:latin typeface="PT Sans" panose="020B0503020203020204" pitchFamily="34" charset="0"/>
              </a:rPr>
              <a:t>Шонин</a:t>
            </a:r>
            <a:r>
              <a:rPr lang="ru-RU" sz="1600" dirty="0">
                <a:effectLst/>
                <a:latin typeface="PT Sans" panose="020B0503020203020204" pitchFamily="34" charset="0"/>
              </a:rPr>
              <a:t> Семен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978E623-D0E9-5A46-A76E-4328A59542DA}"/>
              </a:ext>
            </a:extLst>
          </p:cNvPr>
          <p:cNvSpPr txBox="1"/>
          <p:nvPr/>
        </p:nvSpPr>
        <p:spPr>
          <a:xfrm>
            <a:off x="4572000" y="1809588"/>
            <a:ext cx="46930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effectLst/>
                <a:latin typeface="PT Sans" panose="020B0503020203020204" pitchFamily="34" charset="0"/>
              </a:rPr>
              <a:t>Гизатуллин</a:t>
            </a:r>
            <a:r>
              <a:rPr lang="ru-RU" sz="1600" dirty="0">
                <a:effectLst/>
                <a:latin typeface="PT Sans" panose="020B0503020203020204" pitchFamily="34" charset="0"/>
              </a:rPr>
              <a:t> Эмиль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3A1775C-BD24-F740-BAA1-064936C149A7}"/>
              </a:ext>
            </a:extLst>
          </p:cNvPr>
          <p:cNvSpPr txBox="1"/>
          <p:nvPr/>
        </p:nvSpPr>
        <p:spPr>
          <a:xfrm>
            <a:off x="6534536" y="1415519"/>
            <a:ext cx="46930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PT Sans" panose="020B0503020203020204" pitchFamily="34" charset="0"/>
              </a:rPr>
              <a:t>Государева Арина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3624F4F-F6EE-334D-9F00-8FDB0662AA89}"/>
              </a:ext>
            </a:extLst>
          </p:cNvPr>
          <p:cNvSpPr txBox="1"/>
          <p:nvPr/>
        </p:nvSpPr>
        <p:spPr>
          <a:xfrm>
            <a:off x="6550029" y="1673339"/>
            <a:ext cx="56679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effectLst/>
                <a:latin typeface="PT Sans" panose="020B0503020203020204" pitchFamily="34" charset="0"/>
              </a:rPr>
              <a:t>Сибирякова</a:t>
            </a:r>
            <a:r>
              <a:rPr lang="ru-RU" sz="1600" dirty="0">
                <a:effectLst/>
                <a:latin typeface="PT Sans" panose="020B0503020203020204" pitchFamily="34" charset="0"/>
              </a:rPr>
              <a:t> Марта</a:t>
            </a: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02A3C2F7-F46C-4F48-86A6-C28E7FBC34B4}"/>
              </a:ext>
            </a:extLst>
          </p:cNvPr>
          <p:cNvCxnSpPr>
            <a:cxnSpLocks/>
          </p:cNvCxnSpPr>
          <p:nvPr/>
        </p:nvCxnSpPr>
        <p:spPr>
          <a:xfrm>
            <a:off x="2487706" y="1316684"/>
            <a:ext cx="0" cy="8147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8258AB3D-D27E-B348-9607-BE15C9133614}"/>
              </a:ext>
            </a:extLst>
          </p:cNvPr>
          <p:cNvCxnSpPr>
            <a:cxnSpLocks/>
          </p:cNvCxnSpPr>
          <p:nvPr/>
        </p:nvCxnSpPr>
        <p:spPr>
          <a:xfrm>
            <a:off x="4549588" y="1333345"/>
            <a:ext cx="0" cy="8147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5E33FC70-9081-5A4D-B4F9-9B488A5A8691}"/>
              </a:ext>
            </a:extLst>
          </p:cNvPr>
          <p:cNvCxnSpPr>
            <a:cxnSpLocks/>
          </p:cNvCxnSpPr>
          <p:nvPr/>
        </p:nvCxnSpPr>
        <p:spPr>
          <a:xfrm>
            <a:off x="6499411" y="1289608"/>
            <a:ext cx="0" cy="8147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6E208F34-A45D-264B-A90D-C7B847C58DB0}"/>
              </a:ext>
            </a:extLst>
          </p:cNvPr>
          <p:cNvCxnSpPr>
            <a:cxnSpLocks/>
          </p:cNvCxnSpPr>
          <p:nvPr/>
        </p:nvCxnSpPr>
        <p:spPr>
          <a:xfrm>
            <a:off x="1878968" y="2470307"/>
            <a:ext cx="0" cy="2673193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E8694697-521C-CB48-BE2F-A753DD232F8B}"/>
              </a:ext>
            </a:extLst>
          </p:cNvPr>
          <p:cNvCxnSpPr/>
          <p:nvPr/>
        </p:nvCxnSpPr>
        <p:spPr>
          <a:xfrm flipH="1">
            <a:off x="1878968" y="2470307"/>
            <a:ext cx="5386063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37" name="Прямая соединительная линия 14336">
            <a:extLst>
              <a:ext uri="{FF2B5EF4-FFF2-40B4-BE49-F238E27FC236}">
                <a16:creationId xmlns:a16="http://schemas.microsoft.com/office/drawing/2014/main" id="{18BA832A-2D95-D84F-B5C2-6F285A8B25C5}"/>
              </a:ext>
            </a:extLst>
          </p:cNvPr>
          <p:cNvCxnSpPr/>
          <p:nvPr/>
        </p:nvCxnSpPr>
        <p:spPr>
          <a:xfrm>
            <a:off x="7265031" y="2470307"/>
            <a:ext cx="0" cy="2673193"/>
          </a:xfrm>
          <a:prstGeom prst="line">
            <a:avLst/>
          </a:prstGeom>
          <a:ln w="317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69"/>
          <p:cNvSpPr txBox="1">
            <a:spLocks noGrp="1"/>
          </p:cNvSpPr>
          <p:nvPr>
            <p:ph type="ctrTitle"/>
          </p:nvPr>
        </p:nvSpPr>
        <p:spPr>
          <a:xfrm>
            <a:off x="567183" y="3661583"/>
            <a:ext cx="3856800" cy="9571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PT Sans" panose="020B0503020203020204" pitchFamily="34" charset="0"/>
              </a:rPr>
              <a:t>Спасибо</a:t>
            </a:r>
            <a:r>
              <a:rPr lang="en" dirty="0">
                <a:latin typeface="PT Sans" panose="020B0503020203020204" pitchFamily="34" charset="0"/>
              </a:rPr>
              <a:t>!</a:t>
            </a:r>
            <a:endParaRPr dirty="0">
              <a:latin typeface="PT Sans" panose="020B0503020203020204" pitchFamily="34" charset="0"/>
            </a:endParaRPr>
          </a:p>
        </p:txBody>
      </p:sp>
      <p:sp>
        <p:nvSpPr>
          <p:cNvPr id="643" name="Google Shape;643;p69"/>
          <p:cNvSpPr txBox="1">
            <a:spLocks noGrp="1"/>
          </p:cNvSpPr>
          <p:nvPr>
            <p:ph type="subTitle" idx="1"/>
          </p:nvPr>
        </p:nvSpPr>
        <p:spPr>
          <a:xfrm>
            <a:off x="2846982" y="403412"/>
            <a:ext cx="4408718" cy="17095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400" dirty="0">
                <a:latin typeface="PT Sans" panose="020B0503020203020204" pitchFamily="34" charset="0"/>
              </a:rPr>
              <a:t>Контакты: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lang="ru-RU" dirty="0">
              <a:latin typeface="PT Sans" panose="020B0503020203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000" dirty="0">
                <a:latin typeface="PT Sans" panose="020B0503020203020204" pitchFamily="34" charset="0"/>
              </a:rPr>
              <a:t>Марта </a:t>
            </a:r>
            <a:r>
              <a:rPr lang="ru-RU" sz="2000" dirty="0" err="1">
                <a:latin typeface="PT Sans" panose="020B0503020203020204" pitchFamily="34" charset="0"/>
              </a:rPr>
              <a:t>Сибирякова</a:t>
            </a:r>
            <a:r>
              <a:rPr lang="en-US" sz="2000" dirty="0">
                <a:latin typeface="PT Sans" panose="020B0503020203020204" pitchFamily="34" charset="0"/>
              </a:rPr>
              <a:t>:</a:t>
            </a:r>
            <a:endParaRPr lang="ru-RU" sz="2000" dirty="0">
              <a:latin typeface="PT Sans" panose="020B0503020203020204" pitchFamily="34" charset="0"/>
            </a:endParaRPr>
          </a:p>
          <a:p>
            <a:pPr marL="0" indent="0">
              <a:buClr>
                <a:schemeClr val="lt1"/>
              </a:buClr>
              <a:buSzPts val="1100"/>
            </a:pPr>
            <a:r>
              <a:rPr lang="ru-RU" sz="2000" dirty="0">
                <a:latin typeface="PT Sans" panose="020B0503020203020204" pitchFamily="34" charset="0"/>
              </a:rPr>
              <a:t>+7 (</a:t>
            </a:r>
            <a:r>
              <a:rPr lang="ru-RU" sz="2000" dirty="0">
                <a:effectLst/>
                <a:latin typeface="PT Sans" panose="020B0503020203020204" pitchFamily="34" charset="0"/>
              </a:rPr>
              <a:t>910) 361-06-04</a:t>
            </a:r>
          </a:p>
          <a:p>
            <a:pPr marL="0" indent="0">
              <a:buClr>
                <a:schemeClr val="lt1"/>
              </a:buClr>
              <a:buSzPts val="1100"/>
            </a:pPr>
            <a:r>
              <a:rPr lang="en-US" sz="2000" dirty="0">
                <a:effectLst/>
                <a:latin typeface="PT Sans" panose="020B0503020203020204" pitchFamily="34" charset="0"/>
              </a:rPr>
              <a:t>m</a:t>
            </a:r>
            <a:r>
              <a:rPr lang="en" sz="2000" dirty="0" err="1">
                <a:effectLst/>
                <a:latin typeface="PT Sans" panose="020B0503020203020204" pitchFamily="34" charset="0"/>
              </a:rPr>
              <a:t>arta.sibiryakova@mail.ru</a:t>
            </a:r>
            <a:endParaRPr lang="en" sz="2000" dirty="0">
              <a:effectLst/>
              <a:latin typeface="PT Sans" panose="020B0503020203020204" pitchFamily="34" charset="0"/>
            </a:endParaRPr>
          </a:p>
          <a:p>
            <a:pPr marL="0" indent="0">
              <a:buClr>
                <a:schemeClr val="lt1"/>
              </a:buClr>
              <a:buSzPts val="1100"/>
            </a:pPr>
            <a:endParaRPr lang="ru-RU" dirty="0">
              <a:latin typeface="Helvetica Neue" panose="02000503000000020004" pitchFamily="2" charset="0"/>
            </a:endParaRPr>
          </a:p>
          <a:p>
            <a:pPr marL="0" indent="0">
              <a:buClr>
                <a:schemeClr val="lt1"/>
              </a:buClr>
              <a:buSzPts val="1100"/>
            </a:pPr>
            <a:endParaRPr lang="ru-RU" dirty="0">
              <a:effectLst/>
              <a:latin typeface="Helvetica Neue" panose="02000503000000020004" pitchFamily="2" charset="0"/>
            </a:endParaRPr>
          </a:p>
          <a:p>
            <a:pPr marL="0" indent="0">
              <a:buClr>
                <a:schemeClr val="lt1"/>
              </a:buClr>
              <a:buSzPts val="1100"/>
            </a:pPr>
            <a:endParaRPr lang="ru-RU" dirty="0">
              <a:effectLst/>
              <a:latin typeface="Helvetica Neue" panose="02000503000000020004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dirty="0">
              <a:latin typeface="PT Sans" panose="020B0503020203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D51CAC-8492-9B42-8FD6-C1719328A8D5}"/>
              </a:ext>
            </a:extLst>
          </p:cNvPr>
          <p:cNvSpPr/>
          <p:nvPr/>
        </p:nvSpPr>
        <p:spPr>
          <a:xfrm>
            <a:off x="4571900" y="2257491"/>
            <a:ext cx="3019646" cy="81616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Изображение выглядит как Шрифт, снимок экрана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313C4F94-7A03-144E-9A6C-5F3CCD9A8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749" y="3625974"/>
            <a:ext cx="1914301" cy="1914301"/>
          </a:xfrm>
          <a:prstGeom prst="rect">
            <a:avLst/>
          </a:prstGeom>
        </p:spPr>
      </p:pic>
      <p:pic>
        <p:nvPicPr>
          <p:cNvPr id="12" name="Рисунок 11" descr="Адресная книга контур">
            <a:extLst>
              <a:ext uri="{FF2B5EF4-FFF2-40B4-BE49-F238E27FC236}">
                <a16:creationId xmlns:a16="http://schemas.microsoft.com/office/drawing/2014/main" id="{71556146-6D35-9D40-B28D-92981D2C06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29569" y="777884"/>
            <a:ext cx="1408066" cy="1408066"/>
          </a:xfrm>
          <a:prstGeom prst="rect">
            <a:avLst/>
          </a:prstGeom>
        </p:spPr>
      </p:pic>
      <p:pic>
        <p:nvPicPr>
          <p:cNvPr id="23" name="Рисунок 22" descr="Изображение выглядит как Шрифт, Графика, дизайн, тип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4C83F240-67D6-8A42-80FC-0E10936284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1723" y="182094"/>
            <a:ext cx="1856080" cy="190575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651AD605-FDBC-414B-9A7B-3540CA5D4AAE}"/>
              </a:ext>
            </a:extLst>
          </p:cNvPr>
          <p:cNvSpPr txBox="1"/>
          <p:nvPr/>
        </p:nvSpPr>
        <p:spPr>
          <a:xfrm>
            <a:off x="3894011" y="2309167"/>
            <a:ext cx="46930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PT Sans" panose="020B0503020203020204" pitchFamily="34" charset="0"/>
              </a:rPr>
              <a:t>Илья </a:t>
            </a:r>
            <a:r>
              <a:rPr lang="ru-RU" sz="2000" dirty="0" err="1">
                <a:latin typeface="PT Sans" panose="020B0503020203020204" pitchFamily="34" charset="0"/>
              </a:rPr>
              <a:t>Гайбуллаев</a:t>
            </a:r>
            <a:endParaRPr lang="ru-RU" sz="2000" dirty="0">
              <a:effectLst/>
              <a:latin typeface="PT Sans" panose="020B0503020203020204" pitchFamily="34" charset="0"/>
            </a:endParaRPr>
          </a:p>
          <a:p>
            <a:r>
              <a:rPr lang="ru-RU" sz="2000" dirty="0">
                <a:effectLst/>
                <a:latin typeface="PT Sans" panose="020B0503020203020204" pitchFamily="34" charset="0"/>
              </a:rPr>
              <a:t>+7 (913) 589-32-45</a:t>
            </a:r>
          </a:p>
          <a:p>
            <a:r>
              <a:rPr lang="en" sz="2000" dirty="0">
                <a:effectLst/>
                <a:latin typeface="PT Sans" panose="020B0503020203020204" pitchFamily="34" charset="0"/>
              </a:rPr>
              <a:t>gayilya2005@gmail.com</a:t>
            </a:r>
          </a:p>
        </p:txBody>
      </p:sp>
      <p:pic>
        <p:nvPicPr>
          <p:cNvPr id="42" name="Рисунок 41" descr="Адресная книга контур">
            <a:extLst>
              <a:ext uri="{FF2B5EF4-FFF2-40B4-BE49-F238E27FC236}">
                <a16:creationId xmlns:a16="http://schemas.microsoft.com/office/drawing/2014/main" id="{30BC4248-7086-5D46-982F-8E11628E27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85945" y="2112966"/>
            <a:ext cx="1408066" cy="1408066"/>
          </a:xfrm>
          <a:prstGeom prst="rect">
            <a:avLst/>
          </a:prstGeom>
        </p:spPr>
      </p:pic>
      <p:pic>
        <p:nvPicPr>
          <p:cNvPr id="26" name="Рисунок 25" descr="Изображение выглядит как Шрифт, типография, График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DC50188-C14D-B544-8907-B53BAEFB41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9685" y="2185950"/>
            <a:ext cx="1736226" cy="19143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ead Funnel by Slidesgo">
  <a:themeElements>
    <a:clrScheme name="Simple Light">
      <a:dk1>
        <a:srgbClr val="15110E"/>
      </a:dk1>
      <a:lt1>
        <a:srgbClr val="FFFAF6"/>
      </a:lt1>
      <a:dk2>
        <a:srgbClr val="C2E5F5"/>
      </a:dk2>
      <a:lt2>
        <a:srgbClr val="5296B8"/>
      </a:lt2>
      <a:accent1>
        <a:srgbClr val="13566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5110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303</Words>
  <Application>Microsoft Macintosh PowerPoint</Application>
  <PresentationFormat>Экран (16:9)</PresentationFormat>
  <Paragraphs>95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Helvetica Neue</vt:lpstr>
      <vt:lpstr>Wingdings</vt:lpstr>
      <vt:lpstr>PT Sans</vt:lpstr>
      <vt:lpstr>Albert Sans</vt:lpstr>
      <vt:lpstr>Alexandria Medium</vt:lpstr>
      <vt:lpstr>Lead Funnel by Slidesgo</vt:lpstr>
      <vt:lpstr>КОУЧ – Кабинет Отчетности Учителя</vt:lpstr>
      <vt:lpstr>Проблемы, беспокоящие педагогов</vt:lpstr>
      <vt:lpstr>Решение</vt:lpstr>
      <vt:lpstr>Продукт</vt:lpstr>
      <vt:lpstr>Интеллектуальная собственность</vt:lpstr>
      <vt:lpstr>Целевой рынок</vt:lpstr>
      <vt:lpstr>Конкуренты</vt:lpstr>
      <vt:lpstr>Бизнес-модель</vt:lpstr>
      <vt:lpstr>Риски</vt:lpstr>
      <vt:lpstr>Презентация PowerPoint</vt:lpstr>
      <vt:lpstr>Меры поддержки</vt:lpstr>
      <vt:lpstr>Наша команда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КОУч – Кабинет Отчетности Учителя</dc:title>
  <cp:lastModifiedBy>Анастасия Барбашина</cp:lastModifiedBy>
  <cp:revision>28</cp:revision>
  <dcterms:modified xsi:type="dcterms:W3CDTF">2023-09-23T15:51:25Z</dcterms:modified>
</cp:coreProperties>
</file>