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63" r:id="rId8"/>
    <p:sldId id="261" r:id="rId9"/>
    <p:sldId id="262" r:id="rId10"/>
  </p:sldIdLst>
  <p:sldSz cx="9144000" cy="5143500" type="screen16x9"/>
  <p:notesSz cx="6858000" cy="9144000"/>
  <p:embeddedFontLst>
    <p:embeddedFont>
      <p:font typeface="Gilroy" panose="020B0604020202020204" charset="-52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182" autoAdjust="0"/>
  </p:normalViewPr>
  <p:slideViewPr>
    <p:cSldViewPr snapToGrid="0">
      <p:cViewPr varScale="1">
        <p:scale>
          <a:sx n="79" d="100"/>
          <a:sy n="79" d="100"/>
        </p:scale>
        <p:origin x="1570" y="62"/>
      </p:cViewPr>
      <p:guideLst>
        <p:guide orient="horz" pos="16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897731"/>
            <a:ext cx="8207375" cy="81200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1816894"/>
            <a:ext cx="8212138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81063"/>
            <a:ext cx="4038600" cy="371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1063"/>
            <a:ext cx="4038600" cy="371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8806"/>
            <a:ext cx="3868737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2875"/>
            <a:ext cx="2057400" cy="445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2875"/>
            <a:ext cx="6019800" cy="445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567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43696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881063"/>
            <a:ext cx="8229600" cy="37147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5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5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50"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9pPr>
    </p:titleStyle>
    <p:bodyStyle>
      <a:lvl1pPr marL="257175" indent="-257175" algn="l" rtl="0" fontAlgn="base">
        <a:spcBef>
          <a:spcPct val="15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rtl="0" fontAlgn="base">
        <a:spcBef>
          <a:spcPct val="15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15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15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15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3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Gilroy" panose="00000A00000000000000" pitchFamily="2" charset="-52"/>
              </a:rPr>
              <a:t>Атомный хлеб</a:t>
            </a:r>
            <a:endParaRPr lang="ru-RU" dirty="0"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  <a:latin typeface="Gilroy" panose="00000A00000000000000" pitchFamily="2" charset="-52"/>
              </a:rPr>
              <a:t>Наставник: </a:t>
            </a:r>
            <a:r>
              <a:rPr lang="ru-RU" altLang="en-US" dirty="0">
                <a:solidFill>
                  <a:schemeClr val="tx1"/>
                </a:solidFill>
                <a:latin typeface="Gilroy" panose="00000A00000000000000" pitchFamily="2" charset="-52"/>
              </a:rPr>
              <a:t>Бояршинова Е.В.</a:t>
            </a:r>
            <a:endParaRPr lang="ru-RU" altLang="en-US" dirty="0">
              <a:solidFill>
                <a:schemeClr val="tx1"/>
              </a:solidFill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  <a:endParaRPr lang="ru-RU" sz="2400" dirty="0">
              <a:solidFill>
                <a:schemeClr val="accent4"/>
              </a:solidFill>
              <a:latin typeface="Gilroy" panose="00000A00000000000000" pitchFamily="2" charset="-52"/>
            </a:endParaRP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  <a:endParaRPr lang="ru-RU" sz="2400" dirty="0">
              <a:solidFill>
                <a:schemeClr val="accent4"/>
              </a:solidFill>
              <a:latin typeface="Gilroy" panose="00000A00000000000000" pitchFamily="2" charset="-52"/>
            </a:endParaRPr>
          </a:p>
        </p:txBody>
      </p:sp>
      <p:sp>
        <p:nvSpPr>
          <p:cNvPr id="5" name="Google Shape;61;p14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indent="0" algn="l"/>
            <a:r>
              <a:rPr lang="ru-RU" dirty="0">
                <a:solidFill>
                  <a:schemeClr val="tx1"/>
                </a:solidFill>
              </a:rPr>
              <a:t>Технологическое направление :</a:t>
            </a:r>
            <a:endParaRPr lang="ru-RU" dirty="0">
              <a:solidFill>
                <a:schemeClr val="tx1"/>
              </a:solidFill>
            </a:endParaRPr>
          </a:p>
          <a:p>
            <a:pPr marL="0" indent="0" algn="l"/>
            <a:r>
              <a:rPr lang="ru-RU" dirty="0">
                <a:solidFill>
                  <a:schemeClr val="tx1"/>
                </a:solidFill>
                <a:sym typeface="+mn-ea"/>
              </a:rPr>
              <a:t>Биомедицинские и ветеринарные технологии</a:t>
            </a:r>
            <a:r>
              <a:rPr dirty="0">
                <a:solidFill>
                  <a:schemeClr val="tx1"/>
                </a:solidFill>
                <a:sym typeface="+mn-ea"/>
              </a:rPr>
              <a:t>.</a:t>
            </a:r>
            <a:endParaRPr lang="ru-RU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995045" y="1608455"/>
            <a:ext cx="7333615" cy="3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Целевой потребитель (военные, туристы и др.), </a:t>
            </a:r>
            <a:endParaRPr lang="ru-RU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lv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которым нужно восполнять основные нутриенты и важен длительный срок хранения.</a:t>
            </a:r>
            <a:endParaRPr lang="ru-RU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Решение</a:t>
            </a:r>
            <a:endParaRPr lang="en-US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85" y="937260"/>
            <a:ext cx="8520430" cy="16071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Разработка нового продукта на основе растительного сырья, который будет функциональным продуктом для целевого потребителя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обогащен белками, углеводами , полезными жирами. </a:t>
            </a:r>
            <a:endParaRPr lang="ru-RU" i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lvl="0" indent="0">
              <a:buNone/>
            </a:pPr>
            <a:endParaRPr lang="ru-RU" i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1705" y="2103755"/>
            <a:ext cx="5254625" cy="2955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/>
    </mc:Choice>
    <mc:Fallback>
      <p:transition spd="med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6745" y="156845"/>
            <a:ext cx="5665470" cy="861060"/>
          </a:xfrm>
        </p:spPr>
        <p:txBody>
          <a:bodyPr>
            <a:noAutofit/>
          </a:bodyPr>
          <a:p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Аналоги решения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Таблица 3"/>
          <p:cNvGraphicFramePr/>
          <p:nvPr/>
        </p:nvGraphicFramePr>
        <p:xfrm>
          <a:off x="311785" y="1016000"/>
          <a:ext cx="8520430" cy="3504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7855"/>
                <a:gridCol w="5362575"/>
              </a:tblGrid>
              <a:tr h="40894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Название продукта</a:t>
                      </a:r>
                      <a:endParaRPr lang="ru-RU" altLang="en-US" sz="200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lvl="8" fontAlgn="auto">
                        <a:buNone/>
                      </a:pPr>
                      <a:r>
                        <a:rPr lang="ru-RU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                  Преимущества</a:t>
                      </a:r>
                      <a:endParaRPr lang="ru-RU" altLang="en-US" sz="20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t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031875"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ru-RU" altLang="en-US" sz="20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</a:t>
                      </a:r>
                      <a:endParaRPr lang="ru-RU" altLang="en-US" sz="20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ru-RU" altLang="en-US" sz="20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Пшеничный хлеб</a:t>
                      </a:r>
                      <a:endParaRPr lang="ru-RU" altLang="en-US" sz="20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p>
                      <a:pPr algn="just">
                        <a:buNone/>
                      </a:pPr>
                      <a:endParaRPr lang="ru-RU" sz="2400" dirty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just">
                        <a:buNone/>
                      </a:pPr>
                      <a:endParaRPr lang="ru-RU" sz="2400" dirty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ru-RU" sz="24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не содержит муку,имеет большое количество полезных нутриентов, БЖУ и длительный срок хранения</a:t>
                      </a:r>
                      <a:endParaRPr lang="ru-RU" altLang="en-US" sz="2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031875"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ru-RU" altLang="en-US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 </a:t>
                      </a:r>
                      <a:endParaRPr lang="ru-RU" altLang="en-US" sz="20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ru-RU" altLang="en-US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 Ржаной хлеб</a:t>
                      </a:r>
                      <a:endParaRPr lang="ru-RU" altLang="en-US" sz="20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031875"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ru-RU" altLang="en-US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     </a:t>
                      </a:r>
                      <a:endParaRPr lang="ru-RU" altLang="en-US" sz="20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ru-RU" altLang="en-US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     Галеты</a:t>
                      </a:r>
                      <a:endParaRPr lang="ru-RU" altLang="en-US" sz="20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251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Команда</a:t>
            </a:r>
            <a:endParaRPr lang="en-US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5090" y="2981960"/>
            <a:ext cx="1233519" cy="16459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845" y="2981960"/>
            <a:ext cx="1233792" cy="164592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1490" y="2981960"/>
            <a:ext cx="1233801" cy="164592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740" y="740410"/>
            <a:ext cx="1144961" cy="164592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1620" y="740410"/>
            <a:ext cx="1097085" cy="164592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5895" y="752475"/>
            <a:ext cx="1223404" cy="164592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7"/>
          <a:srcRect l="-2472" t="-3079" r="2472" b="31419"/>
          <a:stretch>
            <a:fillRect/>
          </a:stretch>
        </p:blipFill>
        <p:spPr>
          <a:xfrm>
            <a:off x="4661535" y="709295"/>
            <a:ext cx="1005962" cy="164592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-64770" y="2386330"/>
            <a:ext cx="270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                      Наставник</a:t>
            </a:r>
            <a:endParaRPr lang="ru-RU" altLang="en-US" sz="1200"/>
          </a:p>
          <a:p>
            <a:r>
              <a:rPr lang="ru-RU" altLang="en-US" sz="1200"/>
              <a:t>   Бояршинова Елена Вадимовна</a:t>
            </a:r>
            <a:endParaRPr lang="ru-RU" altLang="en-US" sz="1200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2588895" y="2370455"/>
            <a:ext cx="18097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        </a:t>
            </a:r>
            <a:r>
              <a:rPr lang="ru-RU" altLang="en-US" sz="1200"/>
              <a:t>  Лидер</a:t>
            </a:r>
            <a:endParaRPr lang="ru-RU" altLang="en-US" sz="1200"/>
          </a:p>
          <a:p>
            <a:r>
              <a:rPr lang="ru-RU" altLang="en-US" sz="1200"/>
              <a:t>Хвальцов Сергей</a:t>
            </a:r>
            <a:endParaRPr lang="ru-RU" altLang="en-US" sz="1200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58335" y="2355215"/>
            <a:ext cx="1300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ru-RU" altLang="en-US" sz="1200"/>
              <a:t>Администратор</a:t>
            </a:r>
            <a:endParaRPr lang="ru-RU" altLang="en-US" sz="1200"/>
          </a:p>
          <a:p>
            <a:r>
              <a:rPr lang="ru-RU" altLang="en-US" sz="1200"/>
              <a:t>Ширинкин Иван</a:t>
            </a:r>
            <a:endParaRPr lang="ru-RU" altLang="en-US" sz="1200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6186805" y="2339340"/>
            <a:ext cx="22040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          </a:t>
            </a:r>
            <a:r>
              <a:rPr lang="ru-RU" altLang="en-US" sz="1200"/>
              <a:t>Интегратор</a:t>
            </a:r>
            <a:endParaRPr lang="ru-RU" altLang="en-US" sz="1200"/>
          </a:p>
          <a:p>
            <a:r>
              <a:rPr lang="ru-RU" altLang="en-US" sz="1200"/>
              <a:t>Кудрявцев Александр</a:t>
            </a:r>
            <a:endParaRPr lang="ru-RU" altLang="en-US" sz="1200"/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1235075" y="4627880"/>
            <a:ext cx="1786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  Производитель</a:t>
            </a:r>
            <a:endParaRPr lang="ru-RU" altLang="en-US" sz="1200"/>
          </a:p>
          <a:p>
            <a:r>
              <a:rPr lang="ru-RU" altLang="en-US" sz="1200"/>
              <a:t>Воробьева Ольга</a:t>
            </a:r>
            <a:endParaRPr lang="ru-RU" altLang="en-US" sz="1200"/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3224530" y="4627880"/>
            <a:ext cx="224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>
                <a:sym typeface="+mn-ea"/>
              </a:rPr>
              <a:t>    Производитель</a:t>
            </a:r>
            <a:endParaRPr lang="ru-RU" altLang="en-US" sz="1200">
              <a:sym typeface="+mn-ea"/>
            </a:endParaRPr>
          </a:p>
          <a:p>
            <a:r>
              <a:rPr lang="ru-RU" altLang="en-US" sz="1200"/>
              <a:t>Зеленкина Кристина</a:t>
            </a:r>
            <a:endParaRPr lang="ru-RU" altLang="en-US" sz="1200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5571490" y="4627880"/>
            <a:ext cx="1762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>
                <a:sym typeface="+mn-ea"/>
              </a:rPr>
              <a:t>Производитель</a:t>
            </a:r>
            <a:endParaRPr lang="ru-RU" altLang="en-US" sz="1200">
              <a:sym typeface="+mn-ea"/>
            </a:endParaRPr>
          </a:p>
          <a:p>
            <a:r>
              <a:rPr lang="ru-RU" altLang="en-US" sz="1200"/>
              <a:t>Киселев Леонид</a:t>
            </a:r>
            <a:endParaRPr lang="ru-RU" altLang="en-US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Вопросы к экспертам</a:t>
            </a:r>
            <a:endParaRPr lang="en-US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Относить ли к фунциональному продукту? </a:t>
            </a: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С чего начать продвижения на рынке? </a:t>
            </a: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Как доработать название?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1284</Words>
  <Application>WPS Presentation</Application>
  <PresentationFormat>Экран (16:9)</PresentationFormat>
  <Paragraphs>74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SimSun</vt:lpstr>
      <vt:lpstr>Wingdings</vt:lpstr>
      <vt:lpstr>Arial</vt:lpstr>
      <vt:lpstr>Gilroy</vt:lpstr>
      <vt:lpstr>Uroob</vt:lpstr>
      <vt:lpstr>Times New Roman</vt:lpstr>
      <vt:lpstr>Microsoft YaHei</vt:lpstr>
      <vt:lpstr>Arial Unicode MS</vt:lpstr>
      <vt:lpstr>Simple Light</vt:lpstr>
      <vt:lpstr>Blue Waves</vt:lpstr>
      <vt:lpstr>Атомный хлеб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user</cp:lastModifiedBy>
  <cp:revision>7</cp:revision>
  <dcterms:created xsi:type="dcterms:W3CDTF">2023-10-13T07:41:18Z</dcterms:created>
  <dcterms:modified xsi:type="dcterms:W3CDTF">2023-10-13T07:41:18Z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1049-11.1.0.11664</vt:lpwstr>
  </property>
</Properties>
</file>