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2" r:id="rId1"/>
  </p:sldMasterIdLst>
  <p:notesMasterIdLst>
    <p:notesMasterId r:id="rId18"/>
  </p:notesMasterIdLst>
  <p:sldIdLst>
    <p:sldId id="256" r:id="rId2"/>
    <p:sldId id="259" r:id="rId3"/>
    <p:sldId id="260" r:id="rId4"/>
    <p:sldId id="263" r:id="rId5"/>
    <p:sldId id="258" r:id="rId6"/>
    <p:sldId id="261" r:id="rId7"/>
    <p:sldId id="265" r:id="rId8"/>
    <p:sldId id="266" r:id="rId9"/>
    <p:sldId id="264" r:id="rId10"/>
    <p:sldId id="268" r:id="rId11"/>
    <p:sldId id="269" r:id="rId12"/>
    <p:sldId id="270" r:id="rId13"/>
    <p:sldId id="272" r:id="rId14"/>
    <p:sldId id="267" r:id="rId15"/>
    <p:sldId id="271" r:id="rId16"/>
    <p:sldId id="262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3E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A07532A-B64D-4A27-993E-D141DA3489F9}">
  <a:tblStyle styleId="{6A07532A-B64D-4A27-993E-D141DA3489F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FFCCC1E-7674-481D-9889-E7F68E839D75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1" d="100"/>
          <a:sy n="131" d="100"/>
        </p:scale>
        <p:origin x="144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gd5260bdd85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4" name="Google Shape;1194;gd5260bdd85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70458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54ff9c4cb4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" name="Google Shape;684;g54ff9c4cb4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555718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2565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g1b76cbe2849_1_3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8" name="Google Shape;958;g1b76cbe2849_1_3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48122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38272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54dda1946d_4_27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54dda1946d_4_27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1468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908200"/>
            <a:ext cx="5716200" cy="280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000">
                <a:latin typeface="DM Serif Text"/>
                <a:ea typeface="DM Serif Text"/>
                <a:cs typeface="DM Serif Text"/>
                <a:sym typeface="DM Serif Tex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225" y="3898675"/>
            <a:ext cx="5716200" cy="41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>
            <a:spLocks noGrp="1"/>
          </p:cNvSpPr>
          <p:nvPr>
            <p:ph type="pic" idx="2"/>
          </p:nvPr>
        </p:nvSpPr>
        <p:spPr>
          <a:xfrm>
            <a:off x="5281475" y="2068122"/>
            <a:ext cx="4054200" cy="33432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" name="Google Shape;12;p2"/>
          <p:cNvSpPr/>
          <p:nvPr/>
        </p:nvSpPr>
        <p:spPr>
          <a:xfrm>
            <a:off x="-675057" y="267203"/>
            <a:ext cx="2707970" cy="416396"/>
          </a:xfrm>
          <a:custGeom>
            <a:avLst/>
            <a:gdLst/>
            <a:ahLst/>
            <a:cxnLst/>
            <a:rect l="l" t="t" r="r" b="b"/>
            <a:pathLst>
              <a:path w="49093" h="10539" extrusionOk="0">
                <a:moveTo>
                  <a:pt x="0" y="1"/>
                </a:moveTo>
                <a:lnTo>
                  <a:pt x="0" y="10538"/>
                </a:lnTo>
                <a:lnTo>
                  <a:pt x="49093" y="10538"/>
                </a:lnTo>
                <a:lnTo>
                  <a:pt x="4909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121688" y="-96475"/>
            <a:ext cx="7311793" cy="346248"/>
          </a:xfrm>
          <a:custGeom>
            <a:avLst/>
            <a:gdLst/>
            <a:ahLst/>
            <a:cxnLst/>
            <a:rect l="l" t="t" r="r" b="b"/>
            <a:pathLst>
              <a:path w="205879" h="8763" extrusionOk="0">
                <a:moveTo>
                  <a:pt x="1" y="0"/>
                </a:moveTo>
                <a:lnTo>
                  <a:pt x="1" y="8763"/>
                </a:lnTo>
                <a:lnTo>
                  <a:pt x="205879" y="8763"/>
                </a:lnTo>
                <a:lnTo>
                  <a:pt x="205879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-19264" y="-18408"/>
            <a:ext cx="5281364" cy="351148"/>
          </a:xfrm>
          <a:custGeom>
            <a:avLst/>
            <a:gdLst/>
            <a:ahLst/>
            <a:cxnLst/>
            <a:rect l="l" t="t" r="r" b="b"/>
            <a:pathLst>
              <a:path w="138120" h="8887" extrusionOk="0">
                <a:moveTo>
                  <a:pt x="1" y="0"/>
                </a:moveTo>
                <a:lnTo>
                  <a:pt x="1" y="8887"/>
                </a:lnTo>
                <a:lnTo>
                  <a:pt x="138120" y="8887"/>
                </a:lnTo>
                <a:lnTo>
                  <a:pt x="13812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-94525" y="4908051"/>
            <a:ext cx="9904631" cy="374750"/>
          </a:xfrm>
          <a:custGeom>
            <a:avLst/>
            <a:gdLst/>
            <a:ahLst/>
            <a:cxnLst/>
            <a:rect l="l" t="t" r="r" b="b"/>
            <a:pathLst>
              <a:path w="231606" h="8763" extrusionOk="0">
                <a:moveTo>
                  <a:pt x="0" y="1"/>
                </a:moveTo>
                <a:lnTo>
                  <a:pt x="0" y="8763"/>
                </a:lnTo>
                <a:lnTo>
                  <a:pt x="231606" y="8763"/>
                </a:lnTo>
                <a:lnTo>
                  <a:pt x="23160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3999937" y="4820250"/>
            <a:ext cx="5906958" cy="380095"/>
          </a:xfrm>
          <a:custGeom>
            <a:avLst/>
            <a:gdLst/>
            <a:ahLst/>
            <a:cxnLst/>
            <a:rect l="l" t="t" r="r" b="b"/>
            <a:pathLst>
              <a:path w="138126" h="8888" extrusionOk="0">
                <a:moveTo>
                  <a:pt x="1" y="1"/>
                </a:moveTo>
                <a:lnTo>
                  <a:pt x="1" y="8888"/>
                </a:lnTo>
                <a:lnTo>
                  <a:pt x="138126" y="8888"/>
                </a:lnTo>
                <a:lnTo>
                  <a:pt x="138126" y="1"/>
                </a:lnTo>
                <a:close/>
              </a:path>
            </a:pathLst>
          </a:custGeom>
          <a:solidFill>
            <a:schemeClr val="dk2"/>
          </a:solidFill>
          <a:ln w="250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3764875" y="2307275"/>
            <a:ext cx="46659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title" idx="2" hasCustomPrompt="1"/>
          </p:nvPr>
        </p:nvSpPr>
        <p:spPr>
          <a:xfrm>
            <a:off x="3764875" y="1494225"/>
            <a:ext cx="900900" cy="8418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3764875" y="3689375"/>
            <a:ext cx="4665900" cy="37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-675057" y="267203"/>
            <a:ext cx="2707970" cy="416396"/>
          </a:xfrm>
          <a:custGeom>
            <a:avLst/>
            <a:gdLst/>
            <a:ahLst/>
            <a:cxnLst/>
            <a:rect l="l" t="t" r="r" b="b"/>
            <a:pathLst>
              <a:path w="49093" h="10539" extrusionOk="0">
                <a:moveTo>
                  <a:pt x="0" y="1"/>
                </a:moveTo>
                <a:lnTo>
                  <a:pt x="0" y="10538"/>
                </a:lnTo>
                <a:lnTo>
                  <a:pt x="49093" y="10538"/>
                </a:lnTo>
                <a:lnTo>
                  <a:pt x="4909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2121688" y="-96475"/>
            <a:ext cx="7311793" cy="346248"/>
          </a:xfrm>
          <a:custGeom>
            <a:avLst/>
            <a:gdLst/>
            <a:ahLst/>
            <a:cxnLst/>
            <a:rect l="l" t="t" r="r" b="b"/>
            <a:pathLst>
              <a:path w="205879" h="8763" extrusionOk="0">
                <a:moveTo>
                  <a:pt x="1" y="0"/>
                </a:moveTo>
                <a:lnTo>
                  <a:pt x="1" y="8763"/>
                </a:lnTo>
                <a:lnTo>
                  <a:pt x="205879" y="8763"/>
                </a:lnTo>
                <a:lnTo>
                  <a:pt x="205879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/>
          <p:nvPr/>
        </p:nvSpPr>
        <p:spPr>
          <a:xfrm>
            <a:off x="-138700" y="-35900"/>
            <a:ext cx="5420174" cy="351148"/>
          </a:xfrm>
          <a:custGeom>
            <a:avLst/>
            <a:gdLst/>
            <a:ahLst/>
            <a:cxnLst/>
            <a:rect l="l" t="t" r="r" b="b"/>
            <a:pathLst>
              <a:path w="138120" h="8887" extrusionOk="0">
                <a:moveTo>
                  <a:pt x="1" y="0"/>
                </a:moveTo>
                <a:lnTo>
                  <a:pt x="1" y="8887"/>
                </a:lnTo>
                <a:lnTo>
                  <a:pt x="138120" y="8887"/>
                </a:lnTo>
                <a:lnTo>
                  <a:pt x="13812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3"/>
          <p:cNvSpPr/>
          <p:nvPr/>
        </p:nvSpPr>
        <p:spPr>
          <a:xfrm>
            <a:off x="-94525" y="4908051"/>
            <a:ext cx="9904631" cy="374750"/>
          </a:xfrm>
          <a:custGeom>
            <a:avLst/>
            <a:gdLst/>
            <a:ahLst/>
            <a:cxnLst/>
            <a:rect l="l" t="t" r="r" b="b"/>
            <a:pathLst>
              <a:path w="231606" h="8763" extrusionOk="0">
                <a:moveTo>
                  <a:pt x="0" y="1"/>
                </a:moveTo>
                <a:lnTo>
                  <a:pt x="0" y="8763"/>
                </a:lnTo>
                <a:lnTo>
                  <a:pt x="231606" y="8763"/>
                </a:lnTo>
                <a:lnTo>
                  <a:pt x="23160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3"/>
          <p:cNvSpPr/>
          <p:nvPr/>
        </p:nvSpPr>
        <p:spPr>
          <a:xfrm>
            <a:off x="3999937" y="4820250"/>
            <a:ext cx="5906958" cy="380095"/>
          </a:xfrm>
          <a:custGeom>
            <a:avLst/>
            <a:gdLst/>
            <a:ahLst/>
            <a:cxnLst/>
            <a:rect l="l" t="t" r="r" b="b"/>
            <a:pathLst>
              <a:path w="138126" h="8888" extrusionOk="0">
                <a:moveTo>
                  <a:pt x="1" y="1"/>
                </a:moveTo>
                <a:lnTo>
                  <a:pt x="1" y="8888"/>
                </a:lnTo>
                <a:lnTo>
                  <a:pt x="138126" y="8888"/>
                </a:lnTo>
                <a:lnTo>
                  <a:pt x="138126" y="1"/>
                </a:lnTo>
                <a:close/>
              </a:path>
            </a:pathLst>
          </a:custGeom>
          <a:solidFill>
            <a:schemeClr val="dk2"/>
          </a:solidFill>
          <a:ln w="250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3"/>
          <p:cNvSpPr>
            <a:spLocks noGrp="1"/>
          </p:cNvSpPr>
          <p:nvPr>
            <p:ph type="pic" idx="3"/>
          </p:nvPr>
        </p:nvSpPr>
        <p:spPr>
          <a:xfrm>
            <a:off x="-234675" y="969975"/>
            <a:ext cx="3617400" cy="3617400"/>
          </a:xfrm>
          <a:prstGeom prst="ellipse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9"/>
          <p:cNvSpPr>
            <a:spLocks noGrp="1"/>
          </p:cNvSpPr>
          <p:nvPr>
            <p:ph type="pic" idx="2"/>
          </p:nvPr>
        </p:nvSpPr>
        <p:spPr>
          <a:xfrm>
            <a:off x="6004250" y="662600"/>
            <a:ext cx="3018300" cy="48600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p9"/>
          <p:cNvSpPr txBox="1">
            <a:spLocks noGrp="1"/>
          </p:cNvSpPr>
          <p:nvPr>
            <p:ph type="title"/>
          </p:nvPr>
        </p:nvSpPr>
        <p:spPr>
          <a:xfrm>
            <a:off x="713225" y="1209163"/>
            <a:ext cx="4880400" cy="196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11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9"/>
          <p:cNvSpPr txBox="1">
            <a:spLocks noGrp="1"/>
          </p:cNvSpPr>
          <p:nvPr>
            <p:ph type="subTitle" idx="1"/>
          </p:nvPr>
        </p:nvSpPr>
        <p:spPr>
          <a:xfrm>
            <a:off x="713225" y="3263238"/>
            <a:ext cx="48804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6" name="Google Shape;76;p9"/>
          <p:cNvSpPr/>
          <p:nvPr/>
        </p:nvSpPr>
        <p:spPr>
          <a:xfrm rot="-5400000">
            <a:off x="6395791" y="2148554"/>
            <a:ext cx="5593405" cy="996587"/>
          </a:xfrm>
          <a:custGeom>
            <a:avLst/>
            <a:gdLst/>
            <a:ahLst/>
            <a:cxnLst/>
            <a:rect l="l" t="t" r="r" b="b"/>
            <a:pathLst>
              <a:path w="78936" h="26893" extrusionOk="0">
                <a:moveTo>
                  <a:pt x="0" y="0"/>
                </a:moveTo>
                <a:lnTo>
                  <a:pt x="0" y="26892"/>
                </a:lnTo>
                <a:lnTo>
                  <a:pt x="78936" y="26892"/>
                </a:lnTo>
                <a:lnTo>
                  <a:pt x="78936" y="0"/>
                </a:lnTo>
                <a:close/>
              </a:path>
            </a:pathLst>
          </a:custGeom>
          <a:solidFill>
            <a:schemeClr val="dk2"/>
          </a:solidFill>
          <a:ln w="125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9"/>
          <p:cNvSpPr/>
          <p:nvPr/>
        </p:nvSpPr>
        <p:spPr>
          <a:xfrm>
            <a:off x="-717907" y="123103"/>
            <a:ext cx="2707970" cy="416396"/>
          </a:xfrm>
          <a:custGeom>
            <a:avLst/>
            <a:gdLst/>
            <a:ahLst/>
            <a:cxnLst/>
            <a:rect l="l" t="t" r="r" b="b"/>
            <a:pathLst>
              <a:path w="49093" h="10539" extrusionOk="0">
                <a:moveTo>
                  <a:pt x="0" y="1"/>
                </a:moveTo>
                <a:lnTo>
                  <a:pt x="0" y="10538"/>
                </a:lnTo>
                <a:lnTo>
                  <a:pt x="49093" y="10538"/>
                </a:lnTo>
                <a:lnTo>
                  <a:pt x="4909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9"/>
          <p:cNvSpPr/>
          <p:nvPr/>
        </p:nvSpPr>
        <p:spPr>
          <a:xfrm>
            <a:off x="-79525" y="-180000"/>
            <a:ext cx="5318311" cy="351148"/>
          </a:xfrm>
          <a:custGeom>
            <a:avLst/>
            <a:gdLst/>
            <a:ahLst/>
            <a:cxnLst/>
            <a:rect l="l" t="t" r="r" b="b"/>
            <a:pathLst>
              <a:path w="138120" h="8887" extrusionOk="0">
                <a:moveTo>
                  <a:pt x="1" y="0"/>
                </a:moveTo>
                <a:lnTo>
                  <a:pt x="1" y="8887"/>
                </a:lnTo>
                <a:lnTo>
                  <a:pt x="138120" y="8887"/>
                </a:lnTo>
                <a:lnTo>
                  <a:pt x="13812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9"/>
          <p:cNvSpPr/>
          <p:nvPr/>
        </p:nvSpPr>
        <p:spPr>
          <a:xfrm>
            <a:off x="1799431" y="4861778"/>
            <a:ext cx="2707970" cy="416396"/>
          </a:xfrm>
          <a:custGeom>
            <a:avLst/>
            <a:gdLst/>
            <a:ahLst/>
            <a:cxnLst/>
            <a:rect l="l" t="t" r="r" b="b"/>
            <a:pathLst>
              <a:path w="49093" h="10539" extrusionOk="0">
                <a:moveTo>
                  <a:pt x="0" y="1"/>
                </a:moveTo>
                <a:lnTo>
                  <a:pt x="0" y="10538"/>
                </a:lnTo>
                <a:lnTo>
                  <a:pt x="49093" y="10538"/>
                </a:lnTo>
                <a:lnTo>
                  <a:pt x="4909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>
            <a:spLocks noGrp="1"/>
          </p:cNvSpPr>
          <p:nvPr>
            <p:ph type="subTitle" idx="1"/>
          </p:nvPr>
        </p:nvSpPr>
        <p:spPr>
          <a:xfrm>
            <a:off x="720000" y="2277778"/>
            <a:ext cx="2305500" cy="6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subTitle" idx="2"/>
          </p:nvPr>
        </p:nvSpPr>
        <p:spPr>
          <a:xfrm>
            <a:off x="3419274" y="2277778"/>
            <a:ext cx="2305500" cy="6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subTitle" idx="3"/>
          </p:nvPr>
        </p:nvSpPr>
        <p:spPr>
          <a:xfrm>
            <a:off x="6118549" y="2277778"/>
            <a:ext cx="2305500" cy="6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title" hasCustomPrompt="1"/>
          </p:nvPr>
        </p:nvSpPr>
        <p:spPr>
          <a:xfrm>
            <a:off x="720000" y="1344783"/>
            <a:ext cx="734700" cy="447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6" name="Google Shape;96;p13"/>
          <p:cNvSpPr txBox="1">
            <a:spLocks noGrp="1"/>
          </p:cNvSpPr>
          <p:nvPr>
            <p:ph type="title" idx="4" hasCustomPrompt="1"/>
          </p:nvPr>
        </p:nvSpPr>
        <p:spPr>
          <a:xfrm>
            <a:off x="3419274" y="1344783"/>
            <a:ext cx="734700" cy="447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7" name="Google Shape;97;p13"/>
          <p:cNvSpPr txBox="1">
            <a:spLocks noGrp="1"/>
          </p:cNvSpPr>
          <p:nvPr>
            <p:ph type="title" idx="5" hasCustomPrompt="1"/>
          </p:nvPr>
        </p:nvSpPr>
        <p:spPr>
          <a:xfrm>
            <a:off x="6118549" y="1344783"/>
            <a:ext cx="734700" cy="447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8" name="Google Shape;98;p13"/>
          <p:cNvSpPr txBox="1">
            <a:spLocks noGrp="1"/>
          </p:cNvSpPr>
          <p:nvPr>
            <p:ph type="subTitle" idx="6"/>
          </p:nvPr>
        </p:nvSpPr>
        <p:spPr>
          <a:xfrm>
            <a:off x="720000" y="18279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M Serif Text"/>
                <a:ea typeface="DM Serif Text"/>
                <a:cs typeface="DM Serif Text"/>
                <a:sym typeface="DM Serif Tex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9" name="Google Shape;99;p13"/>
          <p:cNvSpPr txBox="1">
            <a:spLocks noGrp="1"/>
          </p:cNvSpPr>
          <p:nvPr>
            <p:ph type="subTitle" idx="7"/>
          </p:nvPr>
        </p:nvSpPr>
        <p:spPr>
          <a:xfrm>
            <a:off x="3419274" y="18279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M Serif Text"/>
                <a:ea typeface="DM Serif Text"/>
                <a:cs typeface="DM Serif Text"/>
                <a:sym typeface="DM Serif Tex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subTitle" idx="8"/>
          </p:nvPr>
        </p:nvSpPr>
        <p:spPr>
          <a:xfrm>
            <a:off x="6118549" y="18279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M Serif Text"/>
                <a:ea typeface="DM Serif Text"/>
                <a:cs typeface="DM Serif Text"/>
                <a:sym typeface="DM Serif Tex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title" idx="9"/>
          </p:nvPr>
        </p:nvSpPr>
        <p:spPr>
          <a:xfrm>
            <a:off x="720000" y="539500"/>
            <a:ext cx="7704000" cy="6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/>
          <p:nvPr/>
        </p:nvSpPr>
        <p:spPr>
          <a:xfrm>
            <a:off x="1756119" y="-90697"/>
            <a:ext cx="5429029" cy="231080"/>
          </a:xfrm>
          <a:custGeom>
            <a:avLst/>
            <a:gdLst/>
            <a:ahLst/>
            <a:cxnLst/>
            <a:rect l="l" t="t" r="r" b="b"/>
            <a:pathLst>
              <a:path w="205879" h="8763" extrusionOk="0">
                <a:moveTo>
                  <a:pt x="1" y="0"/>
                </a:moveTo>
                <a:lnTo>
                  <a:pt x="1" y="8763"/>
                </a:lnTo>
                <a:lnTo>
                  <a:pt x="205879" y="8763"/>
                </a:lnTo>
                <a:lnTo>
                  <a:pt x="205879" y="0"/>
                </a:lnTo>
                <a:close/>
              </a:path>
            </a:pathLst>
          </a:custGeom>
          <a:solidFill>
            <a:srgbClr val="EDE4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3"/>
          <p:cNvSpPr/>
          <p:nvPr/>
        </p:nvSpPr>
        <p:spPr>
          <a:xfrm>
            <a:off x="459925" y="-53573"/>
            <a:ext cx="3642224" cy="303402"/>
          </a:xfrm>
          <a:custGeom>
            <a:avLst/>
            <a:gdLst/>
            <a:ahLst/>
            <a:cxnLst/>
            <a:rect l="l" t="t" r="r" b="b"/>
            <a:pathLst>
              <a:path w="138120" h="8887" extrusionOk="0">
                <a:moveTo>
                  <a:pt x="1" y="0"/>
                </a:moveTo>
                <a:lnTo>
                  <a:pt x="1" y="8887"/>
                </a:lnTo>
                <a:lnTo>
                  <a:pt x="138120" y="8887"/>
                </a:lnTo>
                <a:lnTo>
                  <a:pt x="138120" y="0"/>
                </a:lnTo>
                <a:close/>
              </a:path>
            </a:pathLst>
          </a:custGeom>
          <a:solidFill>
            <a:schemeClr val="dk2"/>
          </a:solidFill>
          <a:ln w="250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3"/>
          <p:cNvSpPr/>
          <p:nvPr/>
        </p:nvSpPr>
        <p:spPr>
          <a:xfrm>
            <a:off x="2458970" y="4771125"/>
            <a:ext cx="4225971" cy="426475"/>
          </a:xfrm>
          <a:custGeom>
            <a:avLst/>
            <a:gdLst/>
            <a:ahLst/>
            <a:cxnLst/>
            <a:rect l="l" t="t" r="r" b="b"/>
            <a:pathLst>
              <a:path w="37550" h="17059" extrusionOk="0">
                <a:moveTo>
                  <a:pt x="1" y="0"/>
                </a:moveTo>
                <a:lnTo>
                  <a:pt x="1" y="17058"/>
                </a:lnTo>
                <a:lnTo>
                  <a:pt x="37549" y="17058"/>
                </a:lnTo>
                <a:lnTo>
                  <a:pt x="37549" y="0"/>
                </a:lnTo>
                <a:close/>
              </a:path>
            </a:pathLst>
          </a:custGeom>
          <a:solidFill>
            <a:srgbClr val="EDE4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3"/>
          <p:cNvSpPr/>
          <p:nvPr/>
        </p:nvSpPr>
        <p:spPr>
          <a:xfrm>
            <a:off x="-104812" y="4965500"/>
            <a:ext cx="9353632" cy="211150"/>
          </a:xfrm>
          <a:custGeom>
            <a:avLst/>
            <a:gdLst/>
            <a:ahLst/>
            <a:cxnLst/>
            <a:rect l="l" t="t" r="r" b="b"/>
            <a:pathLst>
              <a:path w="83112" h="8446" extrusionOk="0">
                <a:moveTo>
                  <a:pt x="0" y="0"/>
                </a:moveTo>
                <a:lnTo>
                  <a:pt x="0" y="8445"/>
                </a:lnTo>
                <a:lnTo>
                  <a:pt x="83112" y="8445"/>
                </a:lnTo>
                <a:lnTo>
                  <a:pt x="83112" y="0"/>
                </a:lnTo>
                <a:close/>
              </a:path>
            </a:pathLst>
          </a:custGeom>
          <a:solidFill>
            <a:srgbClr val="EDE4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3"/>
          <p:cNvSpPr/>
          <p:nvPr/>
        </p:nvSpPr>
        <p:spPr>
          <a:xfrm>
            <a:off x="2051574" y="4855525"/>
            <a:ext cx="5040103" cy="303400"/>
          </a:xfrm>
          <a:custGeom>
            <a:avLst/>
            <a:gdLst/>
            <a:ahLst/>
            <a:cxnLst/>
            <a:rect l="l" t="t" r="r" b="b"/>
            <a:pathLst>
              <a:path w="44784" h="12136" extrusionOk="0">
                <a:moveTo>
                  <a:pt x="1" y="1"/>
                </a:moveTo>
                <a:lnTo>
                  <a:pt x="1" y="12135"/>
                </a:lnTo>
                <a:lnTo>
                  <a:pt x="44784" y="12135"/>
                </a:lnTo>
                <a:lnTo>
                  <a:pt x="44784" y="1"/>
                </a:lnTo>
                <a:close/>
              </a:path>
            </a:pathLst>
          </a:custGeom>
          <a:solidFill>
            <a:schemeClr val="dk2"/>
          </a:solidFill>
          <a:ln w="125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3"/>
          <p:cNvSpPr/>
          <p:nvPr/>
        </p:nvSpPr>
        <p:spPr>
          <a:xfrm rot="10800000">
            <a:off x="8871400" y="2055200"/>
            <a:ext cx="440725" cy="1337700"/>
          </a:xfrm>
          <a:custGeom>
            <a:avLst/>
            <a:gdLst/>
            <a:ahLst/>
            <a:cxnLst/>
            <a:rect l="l" t="t" r="r" b="b"/>
            <a:pathLst>
              <a:path w="17629" h="53508" extrusionOk="0">
                <a:moveTo>
                  <a:pt x="0" y="0"/>
                </a:moveTo>
                <a:lnTo>
                  <a:pt x="0" y="53507"/>
                </a:lnTo>
                <a:lnTo>
                  <a:pt x="17628" y="53507"/>
                </a:lnTo>
                <a:lnTo>
                  <a:pt x="17628" y="0"/>
                </a:lnTo>
                <a:close/>
              </a:path>
            </a:pathLst>
          </a:custGeom>
          <a:solidFill>
            <a:srgbClr val="EDE4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3"/>
          <p:cNvSpPr/>
          <p:nvPr/>
        </p:nvSpPr>
        <p:spPr>
          <a:xfrm rot="10800000">
            <a:off x="9021150" y="1110300"/>
            <a:ext cx="377150" cy="2498150"/>
          </a:xfrm>
          <a:custGeom>
            <a:avLst/>
            <a:gdLst/>
            <a:ahLst/>
            <a:cxnLst/>
            <a:rect l="l" t="t" r="r" b="b"/>
            <a:pathLst>
              <a:path w="15086" h="99926" extrusionOk="0">
                <a:moveTo>
                  <a:pt x="0" y="0"/>
                </a:moveTo>
                <a:lnTo>
                  <a:pt x="0" y="99926"/>
                </a:lnTo>
                <a:lnTo>
                  <a:pt x="15085" y="99926"/>
                </a:lnTo>
                <a:lnTo>
                  <a:pt x="15085" y="0"/>
                </a:lnTo>
                <a:close/>
              </a:path>
            </a:pathLst>
          </a:custGeom>
          <a:solidFill>
            <a:schemeClr val="dk2"/>
          </a:solidFill>
          <a:ln w="250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3"/>
          <p:cNvSpPr txBox="1">
            <a:spLocks noGrp="1"/>
          </p:cNvSpPr>
          <p:nvPr>
            <p:ph type="subTitle" idx="13"/>
          </p:nvPr>
        </p:nvSpPr>
        <p:spPr>
          <a:xfrm>
            <a:off x="720000" y="3990953"/>
            <a:ext cx="2305500" cy="6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subTitle" idx="14"/>
          </p:nvPr>
        </p:nvSpPr>
        <p:spPr>
          <a:xfrm>
            <a:off x="3419274" y="3990953"/>
            <a:ext cx="2305500" cy="6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3"/>
          <p:cNvSpPr txBox="1">
            <a:spLocks noGrp="1"/>
          </p:cNvSpPr>
          <p:nvPr>
            <p:ph type="subTitle" idx="15"/>
          </p:nvPr>
        </p:nvSpPr>
        <p:spPr>
          <a:xfrm>
            <a:off x="6118549" y="3990953"/>
            <a:ext cx="2305500" cy="6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3"/>
          <p:cNvSpPr txBox="1">
            <a:spLocks noGrp="1"/>
          </p:cNvSpPr>
          <p:nvPr>
            <p:ph type="title" idx="16" hasCustomPrompt="1"/>
          </p:nvPr>
        </p:nvSpPr>
        <p:spPr>
          <a:xfrm>
            <a:off x="720000" y="3057958"/>
            <a:ext cx="734700" cy="447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3" name="Google Shape;113;p13"/>
          <p:cNvSpPr txBox="1">
            <a:spLocks noGrp="1"/>
          </p:cNvSpPr>
          <p:nvPr>
            <p:ph type="title" idx="17" hasCustomPrompt="1"/>
          </p:nvPr>
        </p:nvSpPr>
        <p:spPr>
          <a:xfrm>
            <a:off x="3419274" y="3057958"/>
            <a:ext cx="734700" cy="447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4" name="Google Shape;114;p13"/>
          <p:cNvSpPr txBox="1">
            <a:spLocks noGrp="1"/>
          </p:cNvSpPr>
          <p:nvPr>
            <p:ph type="title" idx="18" hasCustomPrompt="1"/>
          </p:nvPr>
        </p:nvSpPr>
        <p:spPr>
          <a:xfrm>
            <a:off x="6118549" y="3057958"/>
            <a:ext cx="734700" cy="447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5" name="Google Shape;115;p13"/>
          <p:cNvSpPr txBox="1">
            <a:spLocks noGrp="1"/>
          </p:cNvSpPr>
          <p:nvPr>
            <p:ph type="subTitle" idx="19"/>
          </p:nvPr>
        </p:nvSpPr>
        <p:spPr>
          <a:xfrm>
            <a:off x="720000" y="354115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M Serif Text"/>
                <a:ea typeface="DM Serif Text"/>
                <a:cs typeface="DM Serif Text"/>
                <a:sym typeface="DM Serif Tex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6" name="Google Shape;116;p13"/>
          <p:cNvSpPr txBox="1">
            <a:spLocks noGrp="1"/>
          </p:cNvSpPr>
          <p:nvPr>
            <p:ph type="subTitle" idx="20"/>
          </p:nvPr>
        </p:nvSpPr>
        <p:spPr>
          <a:xfrm>
            <a:off x="3419274" y="354115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M Serif Text"/>
                <a:ea typeface="DM Serif Text"/>
                <a:cs typeface="DM Serif Text"/>
                <a:sym typeface="DM Serif Tex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7" name="Google Shape;117;p13"/>
          <p:cNvSpPr txBox="1">
            <a:spLocks noGrp="1"/>
          </p:cNvSpPr>
          <p:nvPr>
            <p:ph type="subTitle" idx="21"/>
          </p:nvPr>
        </p:nvSpPr>
        <p:spPr>
          <a:xfrm>
            <a:off x="6118549" y="354115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M Serif Text"/>
                <a:ea typeface="DM Serif Text"/>
                <a:cs typeface="DM Serif Text"/>
                <a:sym typeface="DM Serif Tex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2"/>
          <p:cNvSpPr/>
          <p:nvPr/>
        </p:nvSpPr>
        <p:spPr>
          <a:xfrm>
            <a:off x="-117425" y="411800"/>
            <a:ext cx="440725" cy="1337700"/>
          </a:xfrm>
          <a:custGeom>
            <a:avLst/>
            <a:gdLst/>
            <a:ahLst/>
            <a:cxnLst/>
            <a:rect l="l" t="t" r="r" b="b"/>
            <a:pathLst>
              <a:path w="17629" h="53508" extrusionOk="0">
                <a:moveTo>
                  <a:pt x="0" y="0"/>
                </a:moveTo>
                <a:lnTo>
                  <a:pt x="0" y="53507"/>
                </a:lnTo>
                <a:lnTo>
                  <a:pt x="17628" y="53507"/>
                </a:lnTo>
                <a:lnTo>
                  <a:pt x="17628" y="0"/>
                </a:lnTo>
                <a:close/>
              </a:path>
            </a:pathLst>
          </a:custGeom>
          <a:solidFill>
            <a:srgbClr val="EDE4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32"/>
          <p:cNvSpPr/>
          <p:nvPr/>
        </p:nvSpPr>
        <p:spPr>
          <a:xfrm>
            <a:off x="-203600" y="196250"/>
            <a:ext cx="377150" cy="2498150"/>
          </a:xfrm>
          <a:custGeom>
            <a:avLst/>
            <a:gdLst/>
            <a:ahLst/>
            <a:cxnLst/>
            <a:rect l="l" t="t" r="r" b="b"/>
            <a:pathLst>
              <a:path w="15086" h="99926" extrusionOk="0">
                <a:moveTo>
                  <a:pt x="0" y="0"/>
                </a:moveTo>
                <a:lnTo>
                  <a:pt x="0" y="99926"/>
                </a:lnTo>
                <a:lnTo>
                  <a:pt x="15085" y="99926"/>
                </a:lnTo>
                <a:lnTo>
                  <a:pt x="15085" y="0"/>
                </a:lnTo>
                <a:close/>
              </a:path>
            </a:pathLst>
          </a:custGeom>
          <a:solidFill>
            <a:schemeClr val="dk2"/>
          </a:solidFill>
          <a:ln w="250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32"/>
          <p:cNvSpPr/>
          <p:nvPr/>
        </p:nvSpPr>
        <p:spPr>
          <a:xfrm>
            <a:off x="4220475" y="-190900"/>
            <a:ext cx="2652883" cy="635936"/>
          </a:xfrm>
          <a:custGeom>
            <a:avLst/>
            <a:gdLst/>
            <a:ahLst/>
            <a:cxnLst/>
            <a:rect l="l" t="t" r="r" b="b"/>
            <a:pathLst>
              <a:path w="44154" h="13148" extrusionOk="0">
                <a:moveTo>
                  <a:pt x="0" y="1"/>
                </a:moveTo>
                <a:lnTo>
                  <a:pt x="0" y="13147"/>
                </a:lnTo>
                <a:lnTo>
                  <a:pt x="44154" y="13147"/>
                </a:lnTo>
                <a:lnTo>
                  <a:pt x="44154" y="1"/>
                </a:lnTo>
                <a:close/>
              </a:path>
            </a:pathLst>
          </a:custGeom>
          <a:solidFill>
            <a:srgbClr val="EDE4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32"/>
          <p:cNvSpPr/>
          <p:nvPr/>
        </p:nvSpPr>
        <p:spPr>
          <a:xfrm>
            <a:off x="3187175" y="-233775"/>
            <a:ext cx="4806622" cy="450280"/>
          </a:xfrm>
          <a:custGeom>
            <a:avLst/>
            <a:gdLst/>
            <a:ahLst/>
            <a:cxnLst/>
            <a:rect l="l" t="t" r="r" b="b"/>
            <a:pathLst>
              <a:path w="61352" h="4553" extrusionOk="0">
                <a:moveTo>
                  <a:pt x="1" y="0"/>
                </a:moveTo>
                <a:lnTo>
                  <a:pt x="1" y="4553"/>
                </a:lnTo>
                <a:lnTo>
                  <a:pt x="61352" y="4553"/>
                </a:lnTo>
                <a:lnTo>
                  <a:pt x="61352" y="0"/>
                </a:lnTo>
                <a:close/>
              </a:path>
            </a:pathLst>
          </a:custGeom>
          <a:solidFill>
            <a:schemeClr val="dk2"/>
          </a:solidFill>
          <a:ln w="125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32"/>
          <p:cNvSpPr/>
          <p:nvPr/>
        </p:nvSpPr>
        <p:spPr>
          <a:xfrm>
            <a:off x="4264825" y="4905669"/>
            <a:ext cx="5010175" cy="302125"/>
          </a:xfrm>
          <a:custGeom>
            <a:avLst/>
            <a:gdLst/>
            <a:ahLst/>
            <a:cxnLst/>
            <a:rect l="l" t="t" r="r" b="b"/>
            <a:pathLst>
              <a:path w="138126" h="8888" extrusionOk="0">
                <a:moveTo>
                  <a:pt x="1" y="1"/>
                </a:moveTo>
                <a:lnTo>
                  <a:pt x="1" y="8888"/>
                </a:lnTo>
                <a:lnTo>
                  <a:pt x="138126" y="8888"/>
                </a:lnTo>
                <a:lnTo>
                  <a:pt x="138126" y="1"/>
                </a:lnTo>
                <a:close/>
              </a:path>
            </a:pathLst>
          </a:custGeom>
          <a:solidFill>
            <a:schemeClr val="dk2"/>
          </a:solidFill>
          <a:ln w="250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3"/>
          <p:cNvSpPr/>
          <p:nvPr/>
        </p:nvSpPr>
        <p:spPr>
          <a:xfrm rot="-5400000">
            <a:off x="6249933" y="2228561"/>
            <a:ext cx="5593405" cy="836574"/>
          </a:xfrm>
          <a:custGeom>
            <a:avLst/>
            <a:gdLst/>
            <a:ahLst/>
            <a:cxnLst/>
            <a:rect l="l" t="t" r="r" b="b"/>
            <a:pathLst>
              <a:path w="78936" h="26893" extrusionOk="0">
                <a:moveTo>
                  <a:pt x="0" y="0"/>
                </a:moveTo>
                <a:lnTo>
                  <a:pt x="0" y="26892"/>
                </a:lnTo>
                <a:lnTo>
                  <a:pt x="78936" y="26892"/>
                </a:lnTo>
                <a:lnTo>
                  <a:pt x="78936" y="0"/>
                </a:lnTo>
                <a:close/>
              </a:path>
            </a:pathLst>
          </a:custGeom>
          <a:solidFill>
            <a:schemeClr val="dk2"/>
          </a:solidFill>
          <a:ln w="125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33"/>
          <p:cNvSpPr/>
          <p:nvPr/>
        </p:nvSpPr>
        <p:spPr>
          <a:xfrm flipH="1">
            <a:off x="3173766" y="123103"/>
            <a:ext cx="2707970" cy="416396"/>
          </a:xfrm>
          <a:custGeom>
            <a:avLst/>
            <a:gdLst/>
            <a:ahLst/>
            <a:cxnLst/>
            <a:rect l="l" t="t" r="r" b="b"/>
            <a:pathLst>
              <a:path w="49093" h="10539" extrusionOk="0">
                <a:moveTo>
                  <a:pt x="0" y="1"/>
                </a:moveTo>
                <a:lnTo>
                  <a:pt x="0" y="10538"/>
                </a:lnTo>
                <a:lnTo>
                  <a:pt x="49093" y="10538"/>
                </a:lnTo>
                <a:lnTo>
                  <a:pt x="4909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33"/>
          <p:cNvSpPr/>
          <p:nvPr/>
        </p:nvSpPr>
        <p:spPr>
          <a:xfrm flipH="1">
            <a:off x="-74957" y="-180000"/>
            <a:ext cx="5318311" cy="351148"/>
          </a:xfrm>
          <a:custGeom>
            <a:avLst/>
            <a:gdLst/>
            <a:ahLst/>
            <a:cxnLst/>
            <a:rect l="l" t="t" r="r" b="b"/>
            <a:pathLst>
              <a:path w="138120" h="8887" extrusionOk="0">
                <a:moveTo>
                  <a:pt x="1" y="0"/>
                </a:moveTo>
                <a:lnTo>
                  <a:pt x="1" y="8887"/>
                </a:lnTo>
                <a:lnTo>
                  <a:pt x="138120" y="8887"/>
                </a:lnTo>
                <a:lnTo>
                  <a:pt x="13812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33"/>
          <p:cNvSpPr/>
          <p:nvPr/>
        </p:nvSpPr>
        <p:spPr>
          <a:xfrm>
            <a:off x="4491375" y="4861775"/>
            <a:ext cx="3470261" cy="416396"/>
          </a:xfrm>
          <a:custGeom>
            <a:avLst/>
            <a:gdLst/>
            <a:ahLst/>
            <a:cxnLst/>
            <a:rect l="l" t="t" r="r" b="b"/>
            <a:pathLst>
              <a:path w="49093" h="10539" extrusionOk="0">
                <a:moveTo>
                  <a:pt x="0" y="1"/>
                </a:moveTo>
                <a:lnTo>
                  <a:pt x="0" y="10538"/>
                </a:lnTo>
                <a:lnTo>
                  <a:pt x="49093" y="10538"/>
                </a:lnTo>
                <a:lnTo>
                  <a:pt x="4909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4"/>
          <p:cNvSpPr>
            <a:spLocks noGrp="1"/>
          </p:cNvSpPr>
          <p:nvPr>
            <p:ph type="pic" idx="2"/>
          </p:nvPr>
        </p:nvSpPr>
        <p:spPr>
          <a:xfrm>
            <a:off x="-627100" y="662675"/>
            <a:ext cx="3018300" cy="48600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14"/>
          <p:cNvSpPr txBox="1">
            <a:spLocks noGrp="1"/>
          </p:cNvSpPr>
          <p:nvPr>
            <p:ph type="title"/>
          </p:nvPr>
        </p:nvSpPr>
        <p:spPr>
          <a:xfrm>
            <a:off x="2985150" y="3411851"/>
            <a:ext cx="54456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21" name="Google Shape;121;p14"/>
          <p:cNvSpPr txBox="1">
            <a:spLocks noGrp="1"/>
          </p:cNvSpPr>
          <p:nvPr>
            <p:ph type="subTitle" idx="1"/>
          </p:nvPr>
        </p:nvSpPr>
        <p:spPr>
          <a:xfrm>
            <a:off x="2985075" y="1199750"/>
            <a:ext cx="5445600" cy="201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22" name="Google Shape;122;p14"/>
          <p:cNvSpPr/>
          <p:nvPr/>
        </p:nvSpPr>
        <p:spPr>
          <a:xfrm rot="-5400000">
            <a:off x="6356358" y="2228561"/>
            <a:ext cx="5593405" cy="836574"/>
          </a:xfrm>
          <a:custGeom>
            <a:avLst/>
            <a:gdLst/>
            <a:ahLst/>
            <a:cxnLst/>
            <a:rect l="l" t="t" r="r" b="b"/>
            <a:pathLst>
              <a:path w="78936" h="26893" extrusionOk="0">
                <a:moveTo>
                  <a:pt x="0" y="0"/>
                </a:moveTo>
                <a:lnTo>
                  <a:pt x="0" y="26892"/>
                </a:lnTo>
                <a:lnTo>
                  <a:pt x="78936" y="26892"/>
                </a:lnTo>
                <a:lnTo>
                  <a:pt x="78936" y="0"/>
                </a:lnTo>
                <a:close/>
              </a:path>
            </a:pathLst>
          </a:custGeom>
          <a:solidFill>
            <a:schemeClr val="dk2"/>
          </a:solidFill>
          <a:ln w="125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4"/>
          <p:cNvSpPr/>
          <p:nvPr/>
        </p:nvSpPr>
        <p:spPr>
          <a:xfrm flipH="1">
            <a:off x="3173766" y="123103"/>
            <a:ext cx="2707970" cy="416396"/>
          </a:xfrm>
          <a:custGeom>
            <a:avLst/>
            <a:gdLst/>
            <a:ahLst/>
            <a:cxnLst/>
            <a:rect l="l" t="t" r="r" b="b"/>
            <a:pathLst>
              <a:path w="49093" h="10539" extrusionOk="0">
                <a:moveTo>
                  <a:pt x="0" y="1"/>
                </a:moveTo>
                <a:lnTo>
                  <a:pt x="0" y="10538"/>
                </a:lnTo>
                <a:lnTo>
                  <a:pt x="49093" y="10538"/>
                </a:lnTo>
                <a:lnTo>
                  <a:pt x="4909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4"/>
          <p:cNvSpPr/>
          <p:nvPr/>
        </p:nvSpPr>
        <p:spPr>
          <a:xfrm flipH="1">
            <a:off x="-74957" y="-180000"/>
            <a:ext cx="5318311" cy="351148"/>
          </a:xfrm>
          <a:custGeom>
            <a:avLst/>
            <a:gdLst/>
            <a:ahLst/>
            <a:cxnLst/>
            <a:rect l="l" t="t" r="r" b="b"/>
            <a:pathLst>
              <a:path w="138120" h="8887" extrusionOk="0">
                <a:moveTo>
                  <a:pt x="1" y="0"/>
                </a:moveTo>
                <a:lnTo>
                  <a:pt x="1" y="8887"/>
                </a:lnTo>
                <a:lnTo>
                  <a:pt x="138120" y="8887"/>
                </a:lnTo>
                <a:lnTo>
                  <a:pt x="13812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4"/>
          <p:cNvSpPr/>
          <p:nvPr/>
        </p:nvSpPr>
        <p:spPr>
          <a:xfrm>
            <a:off x="3343275" y="4861775"/>
            <a:ext cx="3993102" cy="416396"/>
          </a:xfrm>
          <a:custGeom>
            <a:avLst/>
            <a:gdLst/>
            <a:ahLst/>
            <a:cxnLst/>
            <a:rect l="l" t="t" r="r" b="b"/>
            <a:pathLst>
              <a:path w="49093" h="10539" extrusionOk="0">
                <a:moveTo>
                  <a:pt x="0" y="1"/>
                </a:moveTo>
                <a:lnTo>
                  <a:pt x="0" y="10538"/>
                </a:lnTo>
                <a:lnTo>
                  <a:pt x="49093" y="10538"/>
                </a:lnTo>
                <a:lnTo>
                  <a:pt x="4909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4217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1"/>
          <p:cNvSpPr txBox="1">
            <a:spLocks noGrp="1"/>
          </p:cNvSpPr>
          <p:nvPr>
            <p:ph type="title" hasCustomPrompt="1"/>
          </p:nvPr>
        </p:nvSpPr>
        <p:spPr>
          <a:xfrm>
            <a:off x="713225" y="2489700"/>
            <a:ext cx="7717500" cy="13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84" name="Google Shape;84;p11"/>
          <p:cNvSpPr txBox="1">
            <a:spLocks noGrp="1"/>
          </p:cNvSpPr>
          <p:nvPr>
            <p:ph type="subTitle" idx="1"/>
          </p:nvPr>
        </p:nvSpPr>
        <p:spPr>
          <a:xfrm>
            <a:off x="713225" y="4227800"/>
            <a:ext cx="7717500" cy="37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2"/>
          </p:nvPr>
        </p:nvSpPr>
        <p:spPr>
          <a:xfrm>
            <a:off x="2604413" y="-1428087"/>
            <a:ext cx="3934800" cy="3934800"/>
          </a:xfrm>
          <a:prstGeom prst="ellipse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1"/>
          <p:cNvSpPr/>
          <p:nvPr/>
        </p:nvSpPr>
        <p:spPr>
          <a:xfrm rot="-5400000" flipH="1">
            <a:off x="-988444" y="1952940"/>
            <a:ext cx="2707970" cy="416396"/>
          </a:xfrm>
          <a:custGeom>
            <a:avLst/>
            <a:gdLst/>
            <a:ahLst/>
            <a:cxnLst/>
            <a:rect l="l" t="t" r="r" b="b"/>
            <a:pathLst>
              <a:path w="49093" h="10539" extrusionOk="0">
                <a:moveTo>
                  <a:pt x="0" y="1"/>
                </a:moveTo>
                <a:lnTo>
                  <a:pt x="0" y="10538"/>
                </a:lnTo>
                <a:lnTo>
                  <a:pt x="49093" y="10538"/>
                </a:lnTo>
                <a:lnTo>
                  <a:pt x="4909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1"/>
          <p:cNvSpPr/>
          <p:nvPr/>
        </p:nvSpPr>
        <p:spPr>
          <a:xfrm rot="-5400000" flipH="1">
            <a:off x="-2547366" y="2443441"/>
            <a:ext cx="5318311" cy="351148"/>
          </a:xfrm>
          <a:custGeom>
            <a:avLst/>
            <a:gdLst/>
            <a:ahLst/>
            <a:cxnLst/>
            <a:rect l="l" t="t" r="r" b="b"/>
            <a:pathLst>
              <a:path w="138120" h="8887" extrusionOk="0">
                <a:moveTo>
                  <a:pt x="1" y="0"/>
                </a:moveTo>
                <a:lnTo>
                  <a:pt x="1" y="8887"/>
                </a:lnTo>
                <a:lnTo>
                  <a:pt x="138120" y="8887"/>
                </a:lnTo>
                <a:lnTo>
                  <a:pt x="13812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1"/>
          <p:cNvSpPr/>
          <p:nvPr/>
        </p:nvSpPr>
        <p:spPr>
          <a:xfrm rot="5400000" flipH="1">
            <a:off x="7360678" y="1637869"/>
            <a:ext cx="2707970" cy="416396"/>
          </a:xfrm>
          <a:custGeom>
            <a:avLst/>
            <a:gdLst/>
            <a:ahLst/>
            <a:cxnLst/>
            <a:rect l="l" t="t" r="r" b="b"/>
            <a:pathLst>
              <a:path w="49093" h="10539" extrusionOk="0">
                <a:moveTo>
                  <a:pt x="0" y="1"/>
                </a:moveTo>
                <a:lnTo>
                  <a:pt x="0" y="10538"/>
                </a:lnTo>
                <a:lnTo>
                  <a:pt x="49093" y="10538"/>
                </a:lnTo>
                <a:lnTo>
                  <a:pt x="4909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1"/>
          <p:cNvSpPr/>
          <p:nvPr/>
        </p:nvSpPr>
        <p:spPr>
          <a:xfrm rot="5400000" flipH="1">
            <a:off x="6309260" y="1919591"/>
            <a:ext cx="5318311" cy="351148"/>
          </a:xfrm>
          <a:custGeom>
            <a:avLst/>
            <a:gdLst/>
            <a:ahLst/>
            <a:cxnLst/>
            <a:rect l="l" t="t" r="r" b="b"/>
            <a:pathLst>
              <a:path w="138120" h="8887" extrusionOk="0">
                <a:moveTo>
                  <a:pt x="1" y="0"/>
                </a:moveTo>
                <a:lnTo>
                  <a:pt x="1" y="8887"/>
                </a:lnTo>
                <a:lnTo>
                  <a:pt x="138120" y="8887"/>
                </a:lnTo>
                <a:lnTo>
                  <a:pt x="13812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6556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>
            <a:spLocks noGrp="1"/>
          </p:cNvSpPr>
          <p:nvPr>
            <p:ph type="subTitle" idx="1"/>
          </p:nvPr>
        </p:nvSpPr>
        <p:spPr>
          <a:xfrm>
            <a:off x="1643450" y="3690925"/>
            <a:ext cx="2393100" cy="71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2"/>
          </p:nvPr>
        </p:nvSpPr>
        <p:spPr>
          <a:xfrm>
            <a:off x="5109797" y="3690925"/>
            <a:ext cx="2393100" cy="71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ubTitle" idx="3"/>
          </p:nvPr>
        </p:nvSpPr>
        <p:spPr>
          <a:xfrm>
            <a:off x="1643450" y="3241125"/>
            <a:ext cx="23931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M Serif Text"/>
                <a:ea typeface="DM Serif Text"/>
                <a:cs typeface="DM Serif Text"/>
                <a:sym typeface="DM Serif Tex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ubTitle" idx="4"/>
          </p:nvPr>
        </p:nvSpPr>
        <p:spPr>
          <a:xfrm>
            <a:off x="5109791" y="3241125"/>
            <a:ext cx="23931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M Serif Text"/>
                <a:ea typeface="DM Serif Text"/>
                <a:cs typeface="DM Serif Text"/>
                <a:sym typeface="DM Serif Tex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6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/>
          <p:nvPr/>
        </p:nvSpPr>
        <p:spPr>
          <a:xfrm>
            <a:off x="1756119" y="-90697"/>
            <a:ext cx="5429029" cy="231080"/>
          </a:xfrm>
          <a:custGeom>
            <a:avLst/>
            <a:gdLst/>
            <a:ahLst/>
            <a:cxnLst/>
            <a:rect l="l" t="t" r="r" b="b"/>
            <a:pathLst>
              <a:path w="205879" h="8763" extrusionOk="0">
                <a:moveTo>
                  <a:pt x="1" y="0"/>
                </a:moveTo>
                <a:lnTo>
                  <a:pt x="1" y="8763"/>
                </a:lnTo>
                <a:lnTo>
                  <a:pt x="205879" y="8763"/>
                </a:lnTo>
                <a:lnTo>
                  <a:pt x="205879" y="0"/>
                </a:lnTo>
                <a:close/>
              </a:path>
            </a:pathLst>
          </a:custGeom>
          <a:solidFill>
            <a:srgbClr val="EDE4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5"/>
          <p:cNvSpPr/>
          <p:nvPr/>
        </p:nvSpPr>
        <p:spPr>
          <a:xfrm>
            <a:off x="459925" y="-53573"/>
            <a:ext cx="3642224" cy="303402"/>
          </a:xfrm>
          <a:custGeom>
            <a:avLst/>
            <a:gdLst/>
            <a:ahLst/>
            <a:cxnLst/>
            <a:rect l="l" t="t" r="r" b="b"/>
            <a:pathLst>
              <a:path w="138120" h="8887" extrusionOk="0">
                <a:moveTo>
                  <a:pt x="1" y="0"/>
                </a:moveTo>
                <a:lnTo>
                  <a:pt x="1" y="8887"/>
                </a:lnTo>
                <a:lnTo>
                  <a:pt x="138120" y="8887"/>
                </a:lnTo>
                <a:lnTo>
                  <a:pt x="138120" y="0"/>
                </a:lnTo>
                <a:close/>
              </a:path>
            </a:pathLst>
          </a:custGeom>
          <a:solidFill>
            <a:schemeClr val="dk2"/>
          </a:solidFill>
          <a:ln w="250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5"/>
          <p:cNvSpPr/>
          <p:nvPr/>
        </p:nvSpPr>
        <p:spPr>
          <a:xfrm rot="10800000">
            <a:off x="8871400" y="2055200"/>
            <a:ext cx="440725" cy="1337700"/>
          </a:xfrm>
          <a:custGeom>
            <a:avLst/>
            <a:gdLst/>
            <a:ahLst/>
            <a:cxnLst/>
            <a:rect l="l" t="t" r="r" b="b"/>
            <a:pathLst>
              <a:path w="17629" h="53508" extrusionOk="0">
                <a:moveTo>
                  <a:pt x="0" y="0"/>
                </a:moveTo>
                <a:lnTo>
                  <a:pt x="0" y="53507"/>
                </a:lnTo>
                <a:lnTo>
                  <a:pt x="17628" y="53507"/>
                </a:lnTo>
                <a:lnTo>
                  <a:pt x="17628" y="0"/>
                </a:lnTo>
                <a:close/>
              </a:path>
            </a:pathLst>
          </a:custGeom>
          <a:solidFill>
            <a:srgbClr val="EDE4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5"/>
          <p:cNvSpPr/>
          <p:nvPr/>
        </p:nvSpPr>
        <p:spPr>
          <a:xfrm rot="10800000">
            <a:off x="9021150" y="1110300"/>
            <a:ext cx="377150" cy="2498150"/>
          </a:xfrm>
          <a:custGeom>
            <a:avLst/>
            <a:gdLst/>
            <a:ahLst/>
            <a:cxnLst/>
            <a:rect l="l" t="t" r="r" b="b"/>
            <a:pathLst>
              <a:path w="15086" h="99926" extrusionOk="0">
                <a:moveTo>
                  <a:pt x="0" y="0"/>
                </a:moveTo>
                <a:lnTo>
                  <a:pt x="0" y="99926"/>
                </a:lnTo>
                <a:lnTo>
                  <a:pt x="15085" y="99926"/>
                </a:lnTo>
                <a:lnTo>
                  <a:pt x="15085" y="0"/>
                </a:lnTo>
                <a:close/>
              </a:path>
            </a:pathLst>
          </a:custGeom>
          <a:solidFill>
            <a:schemeClr val="dk2"/>
          </a:solidFill>
          <a:ln w="250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5"/>
          <p:cNvSpPr/>
          <p:nvPr/>
        </p:nvSpPr>
        <p:spPr>
          <a:xfrm>
            <a:off x="-81100" y="4832751"/>
            <a:ext cx="5010175" cy="375051"/>
          </a:xfrm>
          <a:custGeom>
            <a:avLst/>
            <a:gdLst/>
            <a:ahLst/>
            <a:cxnLst/>
            <a:rect l="l" t="t" r="r" b="b"/>
            <a:pathLst>
              <a:path w="138126" h="8888" extrusionOk="0">
                <a:moveTo>
                  <a:pt x="1" y="1"/>
                </a:moveTo>
                <a:lnTo>
                  <a:pt x="1" y="8888"/>
                </a:lnTo>
                <a:lnTo>
                  <a:pt x="138126" y="8888"/>
                </a:lnTo>
                <a:lnTo>
                  <a:pt x="138126" y="1"/>
                </a:lnTo>
                <a:close/>
              </a:path>
            </a:pathLst>
          </a:custGeom>
          <a:solidFill>
            <a:schemeClr val="dk2"/>
          </a:solidFill>
          <a:ln w="250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5"/>
          <p:cNvSpPr/>
          <p:nvPr/>
        </p:nvSpPr>
        <p:spPr>
          <a:xfrm rot="-5400000" flipH="1">
            <a:off x="4689325" y="3975251"/>
            <a:ext cx="404057" cy="1661557"/>
          </a:xfrm>
          <a:custGeom>
            <a:avLst/>
            <a:gdLst/>
            <a:ahLst/>
            <a:cxnLst/>
            <a:rect l="l" t="t" r="r" b="b"/>
            <a:pathLst>
              <a:path w="17629" h="53508" extrusionOk="0">
                <a:moveTo>
                  <a:pt x="0" y="0"/>
                </a:moveTo>
                <a:lnTo>
                  <a:pt x="0" y="53507"/>
                </a:lnTo>
                <a:lnTo>
                  <a:pt x="17628" y="53507"/>
                </a:lnTo>
                <a:lnTo>
                  <a:pt x="17628" y="0"/>
                </a:lnTo>
                <a:close/>
              </a:path>
            </a:pathLst>
          </a:custGeom>
          <a:solidFill>
            <a:srgbClr val="EDE4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9547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>
            <a:spLocks noGrp="1"/>
          </p:cNvSpPr>
          <p:nvPr>
            <p:ph type="title"/>
          </p:nvPr>
        </p:nvSpPr>
        <p:spPr>
          <a:xfrm>
            <a:off x="721175" y="539500"/>
            <a:ext cx="7704000" cy="6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/>
          <p:nvPr/>
        </p:nvSpPr>
        <p:spPr>
          <a:xfrm rot="-5400000" flipH="1">
            <a:off x="-1216497" y="3244719"/>
            <a:ext cx="2652883" cy="566054"/>
          </a:xfrm>
          <a:custGeom>
            <a:avLst/>
            <a:gdLst/>
            <a:ahLst/>
            <a:cxnLst/>
            <a:rect l="l" t="t" r="r" b="b"/>
            <a:pathLst>
              <a:path w="44154" h="13148" extrusionOk="0">
                <a:moveTo>
                  <a:pt x="0" y="1"/>
                </a:moveTo>
                <a:lnTo>
                  <a:pt x="0" y="13147"/>
                </a:lnTo>
                <a:lnTo>
                  <a:pt x="44154" y="13147"/>
                </a:lnTo>
                <a:lnTo>
                  <a:pt x="44154" y="1"/>
                </a:lnTo>
                <a:close/>
              </a:path>
            </a:pathLst>
          </a:custGeom>
          <a:solidFill>
            <a:srgbClr val="EDE4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6"/>
          <p:cNvSpPr/>
          <p:nvPr/>
        </p:nvSpPr>
        <p:spPr>
          <a:xfrm rot="-5400000" flipH="1">
            <a:off x="-1853941" y="2810690"/>
            <a:ext cx="3686182" cy="400801"/>
          </a:xfrm>
          <a:custGeom>
            <a:avLst/>
            <a:gdLst/>
            <a:ahLst/>
            <a:cxnLst/>
            <a:rect l="l" t="t" r="r" b="b"/>
            <a:pathLst>
              <a:path w="61352" h="4553" extrusionOk="0">
                <a:moveTo>
                  <a:pt x="1" y="0"/>
                </a:moveTo>
                <a:lnTo>
                  <a:pt x="1" y="4553"/>
                </a:lnTo>
                <a:lnTo>
                  <a:pt x="61352" y="4553"/>
                </a:lnTo>
                <a:lnTo>
                  <a:pt x="61352" y="0"/>
                </a:lnTo>
                <a:close/>
              </a:path>
            </a:pathLst>
          </a:custGeom>
          <a:solidFill>
            <a:schemeClr val="dk2"/>
          </a:solidFill>
          <a:ln w="125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6"/>
          <p:cNvSpPr/>
          <p:nvPr/>
        </p:nvSpPr>
        <p:spPr>
          <a:xfrm flipH="1">
            <a:off x="8659875" y="2707175"/>
            <a:ext cx="562630" cy="1707842"/>
          </a:xfrm>
          <a:custGeom>
            <a:avLst/>
            <a:gdLst/>
            <a:ahLst/>
            <a:cxnLst/>
            <a:rect l="l" t="t" r="r" b="b"/>
            <a:pathLst>
              <a:path w="17629" h="53508" extrusionOk="0">
                <a:moveTo>
                  <a:pt x="0" y="0"/>
                </a:moveTo>
                <a:lnTo>
                  <a:pt x="0" y="53507"/>
                </a:lnTo>
                <a:lnTo>
                  <a:pt x="17628" y="53507"/>
                </a:lnTo>
                <a:lnTo>
                  <a:pt x="17628" y="0"/>
                </a:lnTo>
                <a:close/>
              </a:path>
            </a:pathLst>
          </a:custGeom>
          <a:solidFill>
            <a:srgbClr val="EDE4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6"/>
          <p:cNvSpPr/>
          <p:nvPr/>
        </p:nvSpPr>
        <p:spPr>
          <a:xfrm flipH="1">
            <a:off x="8857688" y="2468675"/>
            <a:ext cx="417316" cy="2764203"/>
          </a:xfrm>
          <a:custGeom>
            <a:avLst/>
            <a:gdLst/>
            <a:ahLst/>
            <a:cxnLst/>
            <a:rect l="l" t="t" r="r" b="b"/>
            <a:pathLst>
              <a:path w="15086" h="99926" extrusionOk="0">
                <a:moveTo>
                  <a:pt x="0" y="0"/>
                </a:moveTo>
                <a:lnTo>
                  <a:pt x="0" y="99926"/>
                </a:lnTo>
                <a:lnTo>
                  <a:pt x="15085" y="99926"/>
                </a:lnTo>
                <a:lnTo>
                  <a:pt x="15085" y="0"/>
                </a:lnTo>
                <a:close/>
              </a:path>
            </a:pathLst>
          </a:custGeom>
          <a:solidFill>
            <a:schemeClr val="dk2"/>
          </a:solidFill>
          <a:ln w="250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6"/>
          <p:cNvSpPr/>
          <p:nvPr/>
        </p:nvSpPr>
        <p:spPr>
          <a:xfrm rot="10800000">
            <a:off x="2653172" y="-89019"/>
            <a:ext cx="5429029" cy="382921"/>
          </a:xfrm>
          <a:custGeom>
            <a:avLst/>
            <a:gdLst/>
            <a:ahLst/>
            <a:cxnLst/>
            <a:rect l="l" t="t" r="r" b="b"/>
            <a:pathLst>
              <a:path w="205879" h="8763" extrusionOk="0">
                <a:moveTo>
                  <a:pt x="1" y="0"/>
                </a:moveTo>
                <a:lnTo>
                  <a:pt x="1" y="8763"/>
                </a:lnTo>
                <a:lnTo>
                  <a:pt x="205879" y="8763"/>
                </a:lnTo>
                <a:lnTo>
                  <a:pt x="205879" y="0"/>
                </a:lnTo>
                <a:close/>
              </a:path>
            </a:pathLst>
          </a:custGeom>
          <a:solidFill>
            <a:srgbClr val="EDE4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6"/>
          <p:cNvSpPr/>
          <p:nvPr/>
        </p:nvSpPr>
        <p:spPr>
          <a:xfrm rot="10800000">
            <a:off x="5800476" y="-192933"/>
            <a:ext cx="3642224" cy="349259"/>
          </a:xfrm>
          <a:custGeom>
            <a:avLst/>
            <a:gdLst/>
            <a:ahLst/>
            <a:cxnLst/>
            <a:rect l="l" t="t" r="r" b="b"/>
            <a:pathLst>
              <a:path w="138120" h="8887" extrusionOk="0">
                <a:moveTo>
                  <a:pt x="1" y="0"/>
                </a:moveTo>
                <a:lnTo>
                  <a:pt x="1" y="8887"/>
                </a:lnTo>
                <a:lnTo>
                  <a:pt x="138120" y="8887"/>
                </a:lnTo>
                <a:lnTo>
                  <a:pt x="138120" y="0"/>
                </a:lnTo>
                <a:close/>
              </a:path>
            </a:pathLst>
          </a:custGeom>
          <a:solidFill>
            <a:schemeClr val="dk2"/>
          </a:solidFill>
          <a:ln w="250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9980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erif Text"/>
              <a:buNone/>
              <a:defRPr sz="3500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erif Text"/>
              <a:buNone/>
              <a:defRPr sz="3500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erif Text"/>
              <a:buNone/>
              <a:defRPr sz="3500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erif Text"/>
              <a:buNone/>
              <a:defRPr sz="3500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erif Text"/>
              <a:buNone/>
              <a:defRPr sz="3500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erif Text"/>
              <a:buNone/>
              <a:defRPr sz="3500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erif Text"/>
              <a:buNone/>
              <a:defRPr sz="3500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erif Text"/>
              <a:buNone/>
              <a:defRPr sz="3500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erif Text"/>
              <a:buNone/>
              <a:defRPr sz="3500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 Medium"/>
              <a:buChar char="●"/>
              <a:defRPr>
                <a:solidFill>
                  <a:schemeClr val="dk2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 Medium"/>
              <a:buChar char="○"/>
              <a:defRPr>
                <a:solidFill>
                  <a:schemeClr val="dk2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 Medium"/>
              <a:buChar char="■"/>
              <a:defRPr>
                <a:solidFill>
                  <a:schemeClr val="dk2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 Medium"/>
              <a:buChar char="●"/>
              <a:defRPr>
                <a:solidFill>
                  <a:schemeClr val="dk2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 Medium"/>
              <a:buChar char="○"/>
              <a:defRPr>
                <a:solidFill>
                  <a:schemeClr val="dk2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 Medium"/>
              <a:buChar char="■"/>
              <a:defRPr>
                <a:solidFill>
                  <a:schemeClr val="dk2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 Medium"/>
              <a:buChar char="●"/>
              <a:defRPr>
                <a:solidFill>
                  <a:schemeClr val="dk2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 Medium"/>
              <a:buChar char="○"/>
              <a:defRPr>
                <a:solidFill>
                  <a:schemeClr val="dk2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ublic Sans Medium"/>
              <a:buChar char="■"/>
              <a:defRPr>
                <a:solidFill>
                  <a:schemeClr val="dk2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5" r:id="rId3"/>
    <p:sldLayoutId id="2147483658" r:id="rId4"/>
    <p:sldLayoutId id="2147483659" r:id="rId5"/>
    <p:sldLayoutId id="2147483678" r:id="rId6"/>
    <p:sldLayoutId id="2147483679" r:id="rId7"/>
    <p:sldLayoutId id="2147483683" r:id="rId8"/>
    <p:sldLayoutId id="2147483684" r:id="rId9"/>
    <p:sldLayoutId id="2147483685" r:id="rId10"/>
    <p:sldLayoutId id="2147483686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emf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37"/>
          <p:cNvSpPr/>
          <p:nvPr/>
        </p:nvSpPr>
        <p:spPr>
          <a:xfrm>
            <a:off x="6847047" y="1721875"/>
            <a:ext cx="1583724" cy="346248"/>
          </a:xfrm>
          <a:custGeom>
            <a:avLst/>
            <a:gdLst/>
            <a:ahLst/>
            <a:cxnLst/>
            <a:rect l="l" t="t" r="r" b="b"/>
            <a:pathLst>
              <a:path w="205879" h="8763" extrusionOk="0">
                <a:moveTo>
                  <a:pt x="1" y="0"/>
                </a:moveTo>
                <a:lnTo>
                  <a:pt x="1" y="8763"/>
                </a:lnTo>
                <a:lnTo>
                  <a:pt x="205879" y="8763"/>
                </a:lnTo>
                <a:lnTo>
                  <a:pt x="205879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37"/>
          <p:cNvSpPr/>
          <p:nvPr/>
        </p:nvSpPr>
        <p:spPr>
          <a:xfrm>
            <a:off x="5139975" y="1950250"/>
            <a:ext cx="4197000" cy="34611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37"/>
          <p:cNvSpPr txBox="1">
            <a:spLocks noGrp="1"/>
          </p:cNvSpPr>
          <p:nvPr>
            <p:ph type="ctrTitle"/>
          </p:nvPr>
        </p:nvSpPr>
        <p:spPr>
          <a:xfrm>
            <a:off x="328390" y="1328373"/>
            <a:ext cx="4342222" cy="1225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sz="3600" b="1" dirty="0">
                <a:solidFill>
                  <a:schemeClr val="bg2"/>
                </a:solidFill>
                <a:latin typeface="Book Antiqua" panose="02040602050305030304" pitchFamily="18" charset="0"/>
                <a:ea typeface="Meiryo" panose="020B0604030504040204" pitchFamily="34" charset="-128"/>
                <a:cs typeface="Meiryo" panose="020B0604030504040204" pitchFamily="34" charset="-128"/>
              </a:rPr>
              <a:t>Умное хранение зерновых культур</a:t>
            </a:r>
            <a:endParaRPr sz="3600" b="1" dirty="0">
              <a:solidFill>
                <a:schemeClr val="bg2"/>
              </a:solidFill>
              <a:latin typeface="Book Antiqua" panose="02040602050305030304" pitchFamily="18" charset="0"/>
              <a:ea typeface="Meiryo" panose="020B0604030504040204" pitchFamily="34" charset="-128"/>
              <a:cs typeface="Meiryo" panose="020B0604030504040204" pitchFamily="34" charset="-128"/>
            </a:endParaRPr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1" r="9521"/>
          <a:stretch>
            <a:fillRect/>
          </a:stretch>
        </p:blipFill>
        <p:spPr/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3545" y="2553822"/>
            <a:ext cx="1074455" cy="1074455"/>
          </a:xfrm>
          <a:prstGeom prst="rect">
            <a:avLst/>
          </a:prstGeom>
        </p:spPr>
      </p:pic>
      <p:sp>
        <p:nvSpPr>
          <p:cNvPr id="7" name="Google Shape;368;p37"/>
          <p:cNvSpPr txBox="1">
            <a:spLocks/>
          </p:cNvSpPr>
          <p:nvPr/>
        </p:nvSpPr>
        <p:spPr>
          <a:xfrm>
            <a:off x="339661" y="3711387"/>
            <a:ext cx="4342222" cy="1142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M Serif Text"/>
              <a:buNone/>
              <a:defRPr sz="7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M Serif Text"/>
              <a:buNone/>
              <a:defRPr sz="5200" b="0" i="0" u="none" strike="noStrike" cap="none">
                <a:solidFill>
                  <a:srgbClr val="191919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M Serif Text"/>
              <a:buNone/>
              <a:defRPr sz="5200" b="0" i="0" u="none" strike="noStrike" cap="none">
                <a:solidFill>
                  <a:srgbClr val="191919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M Serif Text"/>
              <a:buNone/>
              <a:defRPr sz="5200" b="0" i="0" u="none" strike="noStrike" cap="none">
                <a:solidFill>
                  <a:srgbClr val="191919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M Serif Text"/>
              <a:buNone/>
              <a:defRPr sz="5200" b="0" i="0" u="none" strike="noStrike" cap="none">
                <a:solidFill>
                  <a:srgbClr val="191919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M Serif Text"/>
              <a:buNone/>
              <a:defRPr sz="5200" b="0" i="0" u="none" strike="noStrike" cap="none">
                <a:solidFill>
                  <a:srgbClr val="191919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M Serif Text"/>
              <a:buNone/>
              <a:defRPr sz="5200" b="0" i="0" u="none" strike="noStrike" cap="none">
                <a:solidFill>
                  <a:srgbClr val="191919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M Serif Text"/>
              <a:buNone/>
              <a:defRPr sz="5200" b="0" i="0" u="none" strike="noStrike" cap="none">
                <a:solidFill>
                  <a:srgbClr val="191919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M Serif Text"/>
              <a:buNone/>
              <a:defRPr sz="5200" b="0" i="0" u="none" strike="noStrike" cap="none">
                <a:solidFill>
                  <a:srgbClr val="191919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9pPr>
          </a:lstStyle>
          <a:p>
            <a:pPr algn="ctr"/>
            <a:r>
              <a:rPr lang="ru-RU" sz="2000" b="1" dirty="0">
                <a:solidFill>
                  <a:schemeClr val="bg2"/>
                </a:solidFill>
                <a:latin typeface="Book Antiqua" panose="02040602050305030304" pitchFamily="18" charset="0"/>
                <a:ea typeface="Meiryo" panose="020B0604030504040204" pitchFamily="34" charset="-128"/>
                <a:cs typeface="Meiryo" panose="020B0604030504040204" pitchFamily="34" charset="-128"/>
              </a:rPr>
              <a:t>ЗерноСейф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40"/>
          <p:cNvSpPr/>
          <p:nvPr/>
        </p:nvSpPr>
        <p:spPr>
          <a:xfrm>
            <a:off x="6654821" y="342036"/>
            <a:ext cx="1474131" cy="394947"/>
          </a:xfrm>
          <a:custGeom>
            <a:avLst/>
            <a:gdLst/>
            <a:ahLst/>
            <a:cxnLst/>
            <a:rect l="l" t="t" r="r" b="b"/>
            <a:pathLst>
              <a:path w="10260" h="32620" extrusionOk="0">
                <a:moveTo>
                  <a:pt x="1" y="0"/>
                </a:moveTo>
                <a:lnTo>
                  <a:pt x="1" y="32620"/>
                </a:lnTo>
                <a:lnTo>
                  <a:pt x="10260" y="32620"/>
                </a:lnTo>
                <a:lnTo>
                  <a:pt x="10260" y="0"/>
                </a:lnTo>
                <a:close/>
              </a:path>
            </a:pathLst>
          </a:custGeom>
          <a:solidFill>
            <a:srgbClr val="EDE4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40"/>
          <p:cNvSpPr/>
          <p:nvPr/>
        </p:nvSpPr>
        <p:spPr>
          <a:xfrm rot="-5400000">
            <a:off x="5075350" y="1346975"/>
            <a:ext cx="4893300" cy="32784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40"/>
          <p:cNvSpPr txBox="1">
            <a:spLocks noGrp="1"/>
          </p:cNvSpPr>
          <p:nvPr>
            <p:ph type="title"/>
          </p:nvPr>
        </p:nvSpPr>
        <p:spPr>
          <a:xfrm>
            <a:off x="713225" y="876300"/>
            <a:ext cx="4880400" cy="23014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Aft>
                <a:spcPts val="1800"/>
              </a:spcAft>
            </a:pPr>
            <a:r>
              <a:rPr lang="ru-RU" sz="3000" b="1" i="1" dirty="0">
                <a:latin typeface="Book Antiqua" panose="02040602050305030304" pitchFamily="18" charset="0"/>
              </a:rPr>
              <a:t>Цель нашего проекта</a:t>
            </a:r>
            <a:br>
              <a:rPr lang="ru-RU" sz="3000" b="1" dirty="0">
                <a:latin typeface="Book Antiqua" panose="02040602050305030304" pitchFamily="18" charset="0"/>
              </a:rPr>
            </a:br>
            <a:r>
              <a:rPr lang="ru-RU" sz="2000" dirty="0">
                <a:latin typeface="Book Antiqua" panose="02040602050305030304" pitchFamily="18" charset="0"/>
              </a:rPr>
              <a:t>совершенствование технологий в хранении зерна в европейской части России с помощью модернизированной систем.</a:t>
            </a:r>
            <a:br>
              <a:rPr lang="ru-RU" sz="3000" b="1" dirty="0">
                <a:latin typeface="Book Antiqua" panose="02040602050305030304" pitchFamily="18" charset="0"/>
              </a:rPr>
            </a:br>
            <a:endParaRPr sz="3000" b="1" dirty="0">
              <a:latin typeface="Book Antiqua" panose="02040602050305030304" pitchFamily="18" charset="0"/>
            </a:endParaRPr>
          </a:p>
        </p:txBody>
      </p:sp>
      <p:sp>
        <p:nvSpPr>
          <p:cNvPr id="413" name="Google Shape;413;p40"/>
          <p:cNvSpPr txBox="1">
            <a:spLocks noGrp="1"/>
          </p:cNvSpPr>
          <p:nvPr>
            <p:ph type="subTitle" idx="1"/>
          </p:nvPr>
        </p:nvSpPr>
        <p:spPr>
          <a:xfrm>
            <a:off x="713225" y="3006463"/>
            <a:ext cx="48804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1" dirty="0">
                <a:solidFill>
                  <a:schemeClr val="bg2"/>
                </a:solidFill>
                <a:latin typeface="Book Antiqua" panose="02040602050305030304" pitchFamily="18" charset="0"/>
              </a:rPr>
              <a:t>Основные задачи</a:t>
            </a:r>
          </a:p>
          <a:p>
            <a:pPr marL="0" lvl="0" indent="0"/>
            <a:r>
              <a:rPr lang="ru-RU" dirty="0">
                <a:solidFill>
                  <a:schemeClr val="bg2"/>
                </a:solidFill>
                <a:latin typeface="Book Antiqua" panose="02040602050305030304" pitchFamily="18" charset="0"/>
              </a:rPr>
              <a:t>Грамотная организация хранения и перемещения зерновых культур;</a:t>
            </a:r>
          </a:p>
          <a:p>
            <a:pPr marL="0" lvl="0" indent="0"/>
            <a:r>
              <a:rPr lang="ru-RU" dirty="0">
                <a:solidFill>
                  <a:schemeClr val="bg2"/>
                </a:solidFill>
                <a:latin typeface="Book Antiqua" panose="02040602050305030304" pitchFamily="18" charset="0"/>
              </a:rPr>
              <a:t>Обеспечение приемки, отгрузки и сохранности зерна;</a:t>
            </a:r>
          </a:p>
          <a:p>
            <a:pPr marL="0" lvl="0" indent="0"/>
            <a:r>
              <a:rPr lang="ru-RU" dirty="0">
                <a:solidFill>
                  <a:schemeClr val="bg2"/>
                </a:solidFill>
                <a:latin typeface="Book Antiqua" panose="02040602050305030304" pitchFamily="18" charset="0"/>
              </a:rPr>
              <a:t>Обеспечение непрерывной работы склада.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bg2"/>
              </a:solidFill>
              <a:latin typeface="Book Antiqua" panose="02040602050305030304" pitchFamily="18" charset="0"/>
            </a:endParaRPr>
          </a:p>
        </p:txBody>
      </p:sp>
      <p:cxnSp>
        <p:nvCxnSpPr>
          <p:cNvPr id="414" name="Google Shape;414;p40"/>
          <p:cNvCxnSpPr/>
          <p:nvPr/>
        </p:nvCxnSpPr>
        <p:spPr>
          <a:xfrm>
            <a:off x="710337" y="2879438"/>
            <a:ext cx="4783800" cy="45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5" name="Google Shape;415;p40"/>
          <p:cNvSpPr/>
          <p:nvPr/>
        </p:nvSpPr>
        <p:spPr>
          <a:xfrm rot="-5400000">
            <a:off x="7736926" y="3372739"/>
            <a:ext cx="1982360" cy="594663"/>
          </a:xfrm>
          <a:custGeom>
            <a:avLst/>
            <a:gdLst/>
            <a:ahLst/>
            <a:cxnLst/>
            <a:rect l="l" t="t" r="r" b="b"/>
            <a:pathLst>
              <a:path w="10260" h="32620" extrusionOk="0">
                <a:moveTo>
                  <a:pt x="1" y="0"/>
                </a:moveTo>
                <a:lnTo>
                  <a:pt x="1" y="32620"/>
                </a:lnTo>
                <a:lnTo>
                  <a:pt x="10260" y="32620"/>
                </a:lnTo>
                <a:lnTo>
                  <a:pt x="10260" y="0"/>
                </a:lnTo>
                <a:close/>
              </a:path>
            </a:pathLst>
          </a:custGeom>
          <a:solidFill>
            <a:srgbClr val="EDE4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" r="3499"/>
          <a:stretch>
            <a:fillRect/>
          </a:stretch>
        </p:blipFill>
        <p:spPr/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1"/>
          <p:cNvSpPr/>
          <p:nvPr/>
        </p:nvSpPr>
        <p:spPr>
          <a:xfrm>
            <a:off x="-355425" y="849225"/>
            <a:ext cx="3858900" cy="38589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41"/>
          <p:cNvSpPr txBox="1">
            <a:spLocks noGrp="1"/>
          </p:cNvSpPr>
          <p:nvPr>
            <p:ph type="title"/>
          </p:nvPr>
        </p:nvSpPr>
        <p:spPr>
          <a:xfrm>
            <a:off x="3764875" y="781049"/>
            <a:ext cx="4665900" cy="609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 i="1" dirty="0">
                <a:latin typeface="Book Antiqua" panose="02040602050305030304" pitchFamily="18" charset="0"/>
              </a:rPr>
              <a:t>Актуальность</a:t>
            </a:r>
            <a:endParaRPr sz="3000" b="1" i="1" dirty="0">
              <a:latin typeface="Book Antiqua" panose="02040602050305030304" pitchFamily="18" charset="0"/>
            </a:endParaRPr>
          </a:p>
        </p:txBody>
      </p:sp>
      <p:sp>
        <p:nvSpPr>
          <p:cNvPr id="423" name="Google Shape;423;p41"/>
          <p:cNvSpPr txBox="1">
            <a:spLocks noGrp="1"/>
          </p:cNvSpPr>
          <p:nvPr>
            <p:ph type="subTitle" idx="1"/>
          </p:nvPr>
        </p:nvSpPr>
        <p:spPr>
          <a:xfrm>
            <a:off x="3764874" y="1390876"/>
            <a:ext cx="5137825" cy="331724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just"/>
            <a:r>
              <a:rPr lang="ru-RU" dirty="0">
                <a:solidFill>
                  <a:schemeClr val="bg2"/>
                </a:solidFill>
                <a:latin typeface="Book Antiqua" panose="02040602050305030304" pitchFamily="18" charset="0"/>
              </a:rPr>
              <a:t>Благодаря рекордному урожаю прошлого года, в 2023 год Россия вошла с такими же рекордными запасами зерновых и зернобобовых на уровне 31,7 млн т, что более чем вполовину превышает показатель предыдущего года. Запасы пшеницы увеличились на 59,6% до 22,1 млн т. санкции существенно скорректировали географию экспорта, лишив российских </a:t>
            </a:r>
            <a:r>
              <a:rPr lang="ru-RU" dirty="0" err="1">
                <a:solidFill>
                  <a:schemeClr val="bg2"/>
                </a:solidFill>
                <a:latin typeface="Book Antiqua" panose="02040602050305030304" pitchFamily="18" charset="0"/>
              </a:rPr>
              <a:t>зернотрейдеров</a:t>
            </a:r>
            <a:r>
              <a:rPr lang="ru-RU" dirty="0">
                <a:solidFill>
                  <a:schemeClr val="bg2"/>
                </a:solidFill>
                <a:latin typeface="Book Antiqua" panose="02040602050305030304" pitchFamily="18" charset="0"/>
              </a:rPr>
              <a:t> традиционных рынков сбыта, из-за чего сложился существенный дисбаланс в использовании зернохранилищ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424" name="Google Shape;424;p41"/>
          <p:cNvCxnSpPr/>
          <p:nvPr/>
        </p:nvCxnSpPr>
        <p:spPr>
          <a:xfrm>
            <a:off x="3764875" y="1390875"/>
            <a:ext cx="45375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" name="Рисунок 3"/>
          <p:cNvPicPr>
            <a:picLocks noGrp="1" noChangeAspect="1"/>
          </p:cNvPicPr>
          <p:nvPr>
            <p:ph type="pic" idx="3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20000"/>
                    </a14:imgEffect>
                    <a14:imgEffect>
                      <a14:brightnessContrast bright="-4000" contrast="-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/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p69"/>
          <p:cNvSpPr/>
          <p:nvPr/>
        </p:nvSpPr>
        <p:spPr>
          <a:xfrm>
            <a:off x="2014550" y="1521875"/>
            <a:ext cx="1650900" cy="16509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7" name="Google Shape;1197;p69"/>
          <p:cNvSpPr/>
          <p:nvPr/>
        </p:nvSpPr>
        <p:spPr>
          <a:xfrm>
            <a:off x="5480900" y="1521875"/>
            <a:ext cx="1650900" cy="16509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0" name="Google Shape;1200;p69"/>
          <p:cNvSpPr txBox="1">
            <a:spLocks noGrp="1"/>
          </p:cNvSpPr>
          <p:nvPr>
            <p:ph type="subTitle" idx="1"/>
          </p:nvPr>
        </p:nvSpPr>
        <p:spPr>
          <a:xfrm>
            <a:off x="1248764" y="3343835"/>
            <a:ext cx="3182471" cy="10613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</a:pPr>
            <a:r>
              <a:rPr lang="ru-RU" dirty="0">
                <a:latin typeface="Book Antiqua" panose="02040602050305030304" pitchFamily="18" charset="0"/>
              </a:rPr>
              <a:t>хозяйствующие субъекты (юридические лица и хозяйственные предприниматели), осуществляющие производство сельскохозяйственной продукции</a:t>
            </a:r>
            <a:endParaRPr dirty="0">
              <a:latin typeface="Book Antiqua" panose="02040602050305030304" pitchFamily="18" charset="0"/>
            </a:endParaRPr>
          </a:p>
        </p:txBody>
      </p:sp>
      <p:sp>
        <p:nvSpPr>
          <p:cNvPr id="1202" name="Google Shape;1202;p69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6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1" dirty="0">
                <a:latin typeface="Book Antiqua" panose="02040602050305030304" pitchFamily="18" charset="0"/>
              </a:rPr>
              <a:t>Наши клиенты</a:t>
            </a:r>
            <a:endParaRPr b="1" i="1" dirty="0">
              <a:latin typeface="Book Antiqua" panose="02040602050305030304" pitchFamily="18" charset="0"/>
            </a:endParaRPr>
          </a:p>
        </p:txBody>
      </p:sp>
      <p:cxnSp>
        <p:nvCxnSpPr>
          <p:cNvPr id="1203" name="Google Shape;1203;p69"/>
          <p:cNvCxnSpPr/>
          <p:nvPr/>
        </p:nvCxnSpPr>
        <p:spPr>
          <a:xfrm>
            <a:off x="713225" y="1215750"/>
            <a:ext cx="7719900" cy="57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04" name="Google Shape;1204;p6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5791" t="18144" r="5783" b="22924"/>
          <a:stretch/>
        </p:blipFill>
        <p:spPr>
          <a:xfrm>
            <a:off x="2083400" y="1590725"/>
            <a:ext cx="1513200" cy="15132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05" name="Google Shape;1205;p69"/>
          <p:cNvPicPr preferRelativeResize="0">
            <a:picLocks noGrp="1"/>
          </p:cNvPicPr>
          <p:nvPr>
            <p:ph type="pic" idx="3"/>
          </p:nvPr>
        </p:nvPicPr>
        <p:blipFill rotWithShape="1">
          <a:blip r:embed="rId4">
            <a:alphaModFix/>
          </a:blip>
          <a:srcRect l="31532" t="8374" r="12942" b="8382"/>
          <a:stretch/>
        </p:blipFill>
        <p:spPr>
          <a:xfrm>
            <a:off x="5552863" y="1586250"/>
            <a:ext cx="1513200" cy="1513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5" name="Google Shape;1200;p69"/>
          <p:cNvSpPr txBox="1">
            <a:spLocks noGrp="1"/>
          </p:cNvSpPr>
          <p:nvPr>
            <p:ph type="subTitle" idx="1"/>
          </p:nvPr>
        </p:nvSpPr>
        <p:spPr>
          <a:xfrm>
            <a:off x="4670130" y="3343835"/>
            <a:ext cx="3272439" cy="10613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</a:pPr>
            <a:r>
              <a:rPr lang="ru-RU" dirty="0">
                <a:latin typeface="Book Antiqua" panose="02040602050305030304" pitchFamily="18" charset="0"/>
              </a:rPr>
              <a:t>хозяйствующие субъекты, закупающие зерно для последующей переработки и не имеющие собственных мощностей для хранения</a:t>
            </a:r>
            <a:endParaRPr dirty="0">
              <a:latin typeface="Book Antiqua" panose="0204060205030503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6349" y="634405"/>
            <a:ext cx="533595" cy="53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409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9"/>
          <p:cNvSpPr txBox="1">
            <a:spLocks noGrp="1"/>
          </p:cNvSpPr>
          <p:nvPr>
            <p:ph type="title" idx="9"/>
          </p:nvPr>
        </p:nvSpPr>
        <p:spPr>
          <a:xfrm>
            <a:off x="720000" y="539500"/>
            <a:ext cx="7704000" cy="6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 i="1" dirty="0">
                <a:latin typeface="Book Antiqua" panose="02040602050305030304" pitchFamily="18" charset="0"/>
              </a:rPr>
              <a:t>Конкуренты</a:t>
            </a:r>
            <a:endParaRPr sz="3000" b="1" i="1" dirty="0">
              <a:latin typeface="Book Antiqua" panose="02040602050305030304" pitchFamily="18" charset="0"/>
            </a:endParaRPr>
          </a:p>
        </p:txBody>
      </p:sp>
      <p:sp>
        <p:nvSpPr>
          <p:cNvPr id="389" name="Google Shape;389;p39"/>
          <p:cNvSpPr txBox="1">
            <a:spLocks noGrp="1"/>
          </p:cNvSpPr>
          <p:nvPr>
            <p:ph type="title"/>
          </p:nvPr>
        </p:nvSpPr>
        <p:spPr>
          <a:xfrm>
            <a:off x="1489451" y="1399017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390" name="Google Shape;390;p39"/>
          <p:cNvSpPr txBox="1">
            <a:spLocks noGrp="1"/>
          </p:cNvSpPr>
          <p:nvPr>
            <p:ph type="title" idx="4"/>
          </p:nvPr>
        </p:nvSpPr>
        <p:spPr>
          <a:xfrm>
            <a:off x="4196700" y="1382679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391" name="Google Shape;391;p39"/>
          <p:cNvSpPr txBox="1">
            <a:spLocks noGrp="1"/>
          </p:cNvSpPr>
          <p:nvPr>
            <p:ph type="title" idx="5"/>
          </p:nvPr>
        </p:nvSpPr>
        <p:spPr>
          <a:xfrm>
            <a:off x="6903949" y="1376362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392" name="Google Shape;392;p39"/>
          <p:cNvSpPr txBox="1">
            <a:spLocks noGrp="1"/>
          </p:cNvSpPr>
          <p:nvPr>
            <p:ph type="subTitle" idx="6"/>
          </p:nvPr>
        </p:nvSpPr>
        <p:spPr>
          <a:xfrm>
            <a:off x="610625" y="1828649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/>
            <a:r>
              <a:rPr lang="ru-RU" sz="1800" dirty="0">
                <a:latin typeface="Book Antiqua" panose="02040602050305030304" pitchFamily="18" charset="0"/>
              </a:rPr>
              <a:t>«</a:t>
            </a:r>
            <a:r>
              <a:rPr lang="ru-RU" sz="1800" dirty="0" err="1">
                <a:latin typeface="Book Antiqua" panose="02040602050305030304" pitchFamily="18" charset="0"/>
              </a:rPr>
              <a:t>Волгаторг</a:t>
            </a:r>
            <a:r>
              <a:rPr lang="ru-RU" sz="1800" dirty="0">
                <a:latin typeface="Book Antiqua" panose="02040602050305030304" pitchFamily="18" charset="0"/>
              </a:rPr>
              <a:t>»</a:t>
            </a:r>
          </a:p>
        </p:txBody>
      </p:sp>
      <p:sp>
        <p:nvSpPr>
          <p:cNvPr id="393" name="Google Shape;393;p39"/>
          <p:cNvSpPr txBox="1">
            <a:spLocks noGrp="1"/>
          </p:cNvSpPr>
          <p:nvPr>
            <p:ph type="subTitle" idx="7"/>
          </p:nvPr>
        </p:nvSpPr>
        <p:spPr>
          <a:xfrm>
            <a:off x="3419274" y="1827975"/>
            <a:ext cx="2981526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/>
            <a:r>
              <a:rPr lang="ru-RU" sz="1800" dirty="0">
                <a:latin typeface="Book Antiqua" panose="02040602050305030304" pitchFamily="18" charset="0"/>
              </a:rPr>
              <a:t>«Арский Элеватор»</a:t>
            </a:r>
          </a:p>
        </p:txBody>
      </p:sp>
      <p:sp>
        <p:nvSpPr>
          <p:cNvPr id="394" name="Google Shape;394;p39"/>
          <p:cNvSpPr txBox="1">
            <a:spLocks noGrp="1"/>
          </p:cNvSpPr>
          <p:nvPr>
            <p:ph type="subTitle" idx="8"/>
          </p:nvPr>
        </p:nvSpPr>
        <p:spPr>
          <a:xfrm>
            <a:off x="6118549" y="18279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/>
            <a:r>
              <a:rPr lang="ru-RU" sz="1800" dirty="0">
                <a:latin typeface="Book Antiqua" panose="02040602050305030304" pitchFamily="18" charset="0"/>
              </a:rPr>
              <a:t>«Биотехнологии»</a:t>
            </a:r>
          </a:p>
        </p:txBody>
      </p:sp>
      <p:cxnSp>
        <p:nvCxnSpPr>
          <p:cNvPr id="395" name="Google Shape;395;p39"/>
          <p:cNvCxnSpPr/>
          <p:nvPr/>
        </p:nvCxnSpPr>
        <p:spPr>
          <a:xfrm>
            <a:off x="713225" y="1215750"/>
            <a:ext cx="7719900" cy="57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9" name="Google Shape;399;p39"/>
          <p:cNvSpPr txBox="1">
            <a:spLocks noGrp="1"/>
          </p:cNvSpPr>
          <p:nvPr>
            <p:ph type="title" idx="16"/>
          </p:nvPr>
        </p:nvSpPr>
        <p:spPr>
          <a:xfrm>
            <a:off x="2916125" y="3057958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sp>
        <p:nvSpPr>
          <p:cNvPr id="401" name="Google Shape;401;p39"/>
          <p:cNvSpPr txBox="1">
            <a:spLocks noGrp="1"/>
          </p:cNvSpPr>
          <p:nvPr>
            <p:ph type="title" idx="18"/>
          </p:nvPr>
        </p:nvSpPr>
        <p:spPr>
          <a:xfrm>
            <a:off x="5666100" y="3057958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ru-RU" dirty="0"/>
              <a:t>5</a:t>
            </a:r>
            <a:endParaRPr dirty="0"/>
          </a:p>
        </p:txBody>
      </p:sp>
      <p:sp>
        <p:nvSpPr>
          <p:cNvPr id="402" name="Google Shape;402;p39"/>
          <p:cNvSpPr txBox="1">
            <a:spLocks noGrp="1"/>
          </p:cNvSpPr>
          <p:nvPr>
            <p:ph type="subTitle" idx="19"/>
          </p:nvPr>
        </p:nvSpPr>
        <p:spPr>
          <a:xfrm>
            <a:off x="1662274" y="3739150"/>
            <a:ext cx="3242401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/>
            <a:r>
              <a:rPr lang="ru-RU" sz="1800" dirty="0">
                <a:latin typeface="Book Antiqua" panose="02040602050305030304" pitchFamily="18" charset="0"/>
              </a:rPr>
              <a:t>«</a:t>
            </a:r>
            <a:r>
              <a:rPr lang="ru-RU" sz="1800" dirty="0" err="1">
                <a:latin typeface="Book Antiqua" panose="02040602050305030304" pitchFamily="18" charset="0"/>
              </a:rPr>
              <a:t>Вешкаймский</a:t>
            </a:r>
            <a:endParaRPr lang="ru-RU" sz="1800" dirty="0">
              <a:latin typeface="Book Antiqua" panose="02040602050305030304" pitchFamily="18" charset="0"/>
            </a:endParaRPr>
          </a:p>
          <a:p>
            <a:pPr marL="0" lvl="0" indent="0" algn="ctr"/>
            <a:r>
              <a:rPr lang="ru-RU" sz="1800" dirty="0">
                <a:latin typeface="Book Antiqua" panose="02040602050305030304" pitchFamily="18" charset="0"/>
              </a:rPr>
              <a:t> элеватор»</a:t>
            </a:r>
          </a:p>
        </p:txBody>
      </p:sp>
      <p:sp>
        <p:nvSpPr>
          <p:cNvPr id="404" name="Google Shape;404;p39"/>
          <p:cNvSpPr txBox="1">
            <a:spLocks noGrp="1"/>
          </p:cNvSpPr>
          <p:nvPr>
            <p:ph type="subTitle" idx="21"/>
          </p:nvPr>
        </p:nvSpPr>
        <p:spPr>
          <a:xfrm>
            <a:off x="4520700" y="3739150"/>
            <a:ext cx="302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/>
            <a:r>
              <a:rPr lang="ru-RU" sz="1800" dirty="0">
                <a:latin typeface="Book Antiqua" panose="02040602050305030304" pitchFamily="18" charset="0"/>
              </a:rPr>
              <a:t>«</a:t>
            </a:r>
            <a:r>
              <a:rPr lang="ru-RU" sz="1800" dirty="0" err="1">
                <a:latin typeface="Book Antiqua" panose="02040602050305030304" pitchFamily="18" charset="0"/>
              </a:rPr>
              <a:t>Трейдсан</a:t>
            </a:r>
            <a:r>
              <a:rPr lang="ru-RU" sz="1800" dirty="0">
                <a:latin typeface="Book Antiqua" panose="02040602050305030304" pitchFamily="18" charset="0"/>
              </a:rPr>
              <a:t>»</a:t>
            </a:r>
            <a:endParaRPr sz="1800" dirty="0">
              <a:latin typeface="Book Antiqua" panose="02040602050305030304" pitchFamily="18" charset="0"/>
            </a:endParaRPr>
          </a:p>
        </p:txBody>
      </p:sp>
      <p:cxnSp>
        <p:nvCxnSpPr>
          <p:cNvPr id="28" name="Google Shape;395;p39"/>
          <p:cNvCxnSpPr/>
          <p:nvPr/>
        </p:nvCxnSpPr>
        <p:spPr>
          <a:xfrm>
            <a:off x="704100" y="2714142"/>
            <a:ext cx="7719900" cy="57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50"/>
          <p:cNvSpPr txBox="1">
            <a:spLocks noGrp="1"/>
          </p:cNvSpPr>
          <p:nvPr>
            <p:ph type="subTitle" idx="1"/>
          </p:nvPr>
        </p:nvSpPr>
        <p:spPr>
          <a:xfrm>
            <a:off x="2985075" y="1199750"/>
            <a:ext cx="5445600" cy="62008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1" dirty="0">
                <a:latin typeface="Book Antiqua" panose="02040602050305030304" pitchFamily="18" charset="0"/>
              </a:rPr>
              <a:t>Технологические риски</a:t>
            </a:r>
            <a:endParaRPr b="1" i="1" dirty="0">
              <a:latin typeface="Book Antiqua" panose="02040602050305030304" pitchFamily="18" charset="0"/>
            </a:endParaRPr>
          </a:p>
        </p:txBody>
      </p:sp>
      <p:sp>
        <p:nvSpPr>
          <p:cNvPr id="688" name="Google Shape;688;p50"/>
          <p:cNvSpPr/>
          <p:nvPr/>
        </p:nvSpPr>
        <p:spPr>
          <a:xfrm rot="-5400000">
            <a:off x="-1556100" y="1346975"/>
            <a:ext cx="4893300" cy="32784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89" name="Google Shape;689;p50"/>
          <p:cNvCxnSpPr/>
          <p:nvPr/>
        </p:nvCxnSpPr>
        <p:spPr>
          <a:xfrm>
            <a:off x="3116744" y="1819835"/>
            <a:ext cx="51801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90" name="Google Shape;690;p50"/>
          <p:cNvSpPr/>
          <p:nvPr/>
        </p:nvSpPr>
        <p:spPr>
          <a:xfrm rot="-5400000">
            <a:off x="1746433" y="3230711"/>
            <a:ext cx="1474131" cy="394947"/>
          </a:xfrm>
          <a:custGeom>
            <a:avLst/>
            <a:gdLst/>
            <a:ahLst/>
            <a:cxnLst/>
            <a:rect l="l" t="t" r="r" b="b"/>
            <a:pathLst>
              <a:path w="10260" h="32620" extrusionOk="0">
                <a:moveTo>
                  <a:pt x="1" y="0"/>
                </a:moveTo>
                <a:lnTo>
                  <a:pt x="1" y="32620"/>
                </a:lnTo>
                <a:lnTo>
                  <a:pt x="10260" y="32620"/>
                </a:lnTo>
                <a:lnTo>
                  <a:pt x="10260" y="0"/>
                </a:lnTo>
                <a:close/>
              </a:path>
            </a:pathLst>
          </a:custGeom>
          <a:solidFill>
            <a:srgbClr val="EDE4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36659" y="2323053"/>
            <a:ext cx="4080566" cy="484800"/>
          </a:xfrm>
        </p:spPr>
        <p:txBody>
          <a:bodyPr/>
          <a:lstStyle/>
          <a:p>
            <a:pPr algn="l"/>
            <a:r>
              <a:rPr lang="ru-RU" sz="2000" dirty="0">
                <a:solidFill>
                  <a:schemeClr val="bg2"/>
                </a:solidFill>
                <a:latin typeface="Book Antiqua" panose="02040602050305030304" pitchFamily="18" charset="0"/>
              </a:rPr>
              <a:t>Неисправность оборудования</a:t>
            </a:r>
          </a:p>
        </p:txBody>
      </p:sp>
      <p:sp>
        <p:nvSpPr>
          <p:cNvPr id="9" name="Google Shape;713;p52"/>
          <p:cNvSpPr/>
          <p:nvPr/>
        </p:nvSpPr>
        <p:spPr>
          <a:xfrm>
            <a:off x="3103350" y="2323053"/>
            <a:ext cx="484800" cy="484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184;p68"/>
          <p:cNvGrpSpPr/>
          <p:nvPr/>
        </p:nvGrpSpPr>
        <p:grpSpPr>
          <a:xfrm>
            <a:off x="3185929" y="2431458"/>
            <a:ext cx="301011" cy="300030"/>
            <a:chOff x="4956126" y="3666354"/>
            <a:chExt cx="245423" cy="244623"/>
          </a:xfrm>
        </p:grpSpPr>
        <p:sp>
          <p:nvSpPr>
            <p:cNvPr id="15" name="Google Shape;1185;p68"/>
            <p:cNvSpPr/>
            <p:nvPr/>
          </p:nvSpPr>
          <p:spPr>
            <a:xfrm>
              <a:off x="5077210" y="3706275"/>
              <a:ext cx="84586" cy="84604"/>
            </a:xfrm>
            <a:custGeom>
              <a:avLst/>
              <a:gdLst/>
              <a:ahLst/>
              <a:cxnLst/>
              <a:rect l="l" t="t" r="r" b="b"/>
              <a:pathLst>
                <a:path w="4547" h="4548" extrusionOk="0">
                  <a:moveTo>
                    <a:pt x="653" y="1"/>
                  </a:moveTo>
                  <a:lnTo>
                    <a:pt x="0" y="644"/>
                  </a:lnTo>
                  <a:lnTo>
                    <a:pt x="3896" y="4547"/>
                  </a:lnTo>
                  <a:lnTo>
                    <a:pt x="4547" y="3894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186;p68"/>
            <p:cNvSpPr/>
            <p:nvPr/>
          </p:nvSpPr>
          <p:spPr>
            <a:xfrm>
              <a:off x="5099905" y="3666354"/>
              <a:ext cx="101644" cy="101960"/>
            </a:xfrm>
            <a:custGeom>
              <a:avLst/>
              <a:gdLst/>
              <a:ahLst/>
              <a:cxnLst/>
              <a:rect l="l" t="t" r="r" b="b"/>
              <a:pathLst>
                <a:path w="5464" h="5481" extrusionOk="0">
                  <a:moveTo>
                    <a:pt x="1570" y="1"/>
                  </a:moveTo>
                  <a:lnTo>
                    <a:pt x="0" y="1585"/>
                  </a:lnTo>
                  <a:lnTo>
                    <a:pt x="3903" y="5480"/>
                  </a:lnTo>
                  <a:lnTo>
                    <a:pt x="5463" y="3896"/>
                  </a:lnTo>
                  <a:lnTo>
                    <a:pt x="1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187;p68"/>
            <p:cNvSpPr/>
            <p:nvPr/>
          </p:nvSpPr>
          <p:spPr>
            <a:xfrm>
              <a:off x="4956126" y="3730495"/>
              <a:ext cx="181449" cy="180481"/>
            </a:xfrm>
            <a:custGeom>
              <a:avLst/>
              <a:gdLst/>
              <a:ahLst/>
              <a:cxnLst/>
              <a:rect l="l" t="t" r="r" b="b"/>
              <a:pathLst>
                <a:path w="9754" h="9702" extrusionOk="0">
                  <a:moveTo>
                    <a:pt x="5896" y="1"/>
                  </a:moveTo>
                  <a:lnTo>
                    <a:pt x="0" y="5866"/>
                  </a:lnTo>
                  <a:lnTo>
                    <a:pt x="0" y="9701"/>
                  </a:lnTo>
                  <a:lnTo>
                    <a:pt x="3872" y="9701"/>
                  </a:lnTo>
                  <a:lnTo>
                    <a:pt x="9753" y="3851"/>
                  </a:lnTo>
                  <a:lnTo>
                    <a:pt x="9139" y="3236"/>
                  </a:lnTo>
                  <a:lnTo>
                    <a:pt x="3417" y="8928"/>
                  </a:lnTo>
                  <a:lnTo>
                    <a:pt x="751" y="8928"/>
                  </a:lnTo>
                  <a:lnTo>
                    <a:pt x="751" y="6344"/>
                  </a:lnTo>
                  <a:lnTo>
                    <a:pt x="6509" y="615"/>
                  </a:lnTo>
                  <a:lnTo>
                    <a:pt x="589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188;p68"/>
            <p:cNvSpPr/>
            <p:nvPr/>
          </p:nvSpPr>
          <p:spPr>
            <a:xfrm>
              <a:off x="4984476" y="3755162"/>
              <a:ext cx="128841" cy="128432"/>
            </a:xfrm>
            <a:custGeom>
              <a:avLst/>
              <a:gdLst/>
              <a:ahLst/>
              <a:cxnLst/>
              <a:rect l="l" t="t" r="r" b="b"/>
              <a:pathLst>
                <a:path w="6926" h="6904" extrusionOk="0">
                  <a:moveTo>
                    <a:pt x="5698" y="0"/>
                  </a:moveTo>
                  <a:lnTo>
                    <a:pt x="0" y="5676"/>
                  </a:lnTo>
                  <a:lnTo>
                    <a:pt x="1228" y="6904"/>
                  </a:lnTo>
                  <a:lnTo>
                    <a:pt x="6926" y="1228"/>
                  </a:lnTo>
                  <a:lnTo>
                    <a:pt x="569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" name="Google Shape;713;p52"/>
          <p:cNvSpPr/>
          <p:nvPr/>
        </p:nvSpPr>
        <p:spPr>
          <a:xfrm>
            <a:off x="3103350" y="2991001"/>
            <a:ext cx="484800" cy="484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" name="Google Shape;1184;p68"/>
          <p:cNvGrpSpPr/>
          <p:nvPr/>
        </p:nvGrpSpPr>
        <p:grpSpPr>
          <a:xfrm>
            <a:off x="3195244" y="3093808"/>
            <a:ext cx="301011" cy="300030"/>
            <a:chOff x="4956126" y="3666354"/>
            <a:chExt cx="245423" cy="244623"/>
          </a:xfrm>
        </p:grpSpPr>
        <p:sp>
          <p:nvSpPr>
            <p:cNvPr id="21" name="Google Shape;1185;p68"/>
            <p:cNvSpPr/>
            <p:nvPr/>
          </p:nvSpPr>
          <p:spPr>
            <a:xfrm>
              <a:off x="5077210" y="3706275"/>
              <a:ext cx="84586" cy="84604"/>
            </a:xfrm>
            <a:custGeom>
              <a:avLst/>
              <a:gdLst/>
              <a:ahLst/>
              <a:cxnLst/>
              <a:rect l="l" t="t" r="r" b="b"/>
              <a:pathLst>
                <a:path w="4547" h="4548" extrusionOk="0">
                  <a:moveTo>
                    <a:pt x="653" y="1"/>
                  </a:moveTo>
                  <a:lnTo>
                    <a:pt x="0" y="644"/>
                  </a:lnTo>
                  <a:lnTo>
                    <a:pt x="3896" y="4547"/>
                  </a:lnTo>
                  <a:lnTo>
                    <a:pt x="4547" y="3894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186;p68"/>
            <p:cNvSpPr/>
            <p:nvPr/>
          </p:nvSpPr>
          <p:spPr>
            <a:xfrm>
              <a:off x="5099905" y="3666354"/>
              <a:ext cx="101644" cy="101960"/>
            </a:xfrm>
            <a:custGeom>
              <a:avLst/>
              <a:gdLst/>
              <a:ahLst/>
              <a:cxnLst/>
              <a:rect l="l" t="t" r="r" b="b"/>
              <a:pathLst>
                <a:path w="5464" h="5481" extrusionOk="0">
                  <a:moveTo>
                    <a:pt x="1570" y="1"/>
                  </a:moveTo>
                  <a:lnTo>
                    <a:pt x="0" y="1585"/>
                  </a:lnTo>
                  <a:lnTo>
                    <a:pt x="3903" y="5480"/>
                  </a:lnTo>
                  <a:lnTo>
                    <a:pt x="5463" y="3896"/>
                  </a:lnTo>
                  <a:lnTo>
                    <a:pt x="1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187;p68"/>
            <p:cNvSpPr/>
            <p:nvPr/>
          </p:nvSpPr>
          <p:spPr>
            <a:xfrm>
              <a:off x="4956126" y="3730495"/>
              <a:ext cx="181449" cy="180481"/>
            </a:xfrm>
            <a:custGeom>
              <a:avLst/>
              <a:gdLst/>
              <a:ahLst/>
              <a:cxnLst/>
              <a:rect l="l" t="t" r="r" b="b"/>
              <a:pathLst>
                <a:path w="9754" h="9702" extrusionOk="0">
                  <a:moveTo>
                    <a:pt x="5896" y="1"/>
                  </a:moveTo>
                  <a:lnTo>
                    <a:pt x="0" y="5866"/>
                  </a:lnTo>
                  <a:lnTo>
                    <a:pt x="0" y="9701"/>
                  </a:lnTo>
                  <a:lnTo>
                    <a:pt x="3872" y="9701"/>
                  </a:lnTo>
                  <a:lnTo>
                    <a:pt x="9753" y="3851"/>
                  </a:lnTo>
                  <a:lnTo>
                    <a:pt x="9139" y="3236"/>
                  </a:lnTo>
                  <a:lnTo>
                    <a:pt x="3417" y="8928"/>
                  </a:lnTo>
                  <a:lnTo>
                    <a:pt x="751" y="8928"/>
                  </a:lnTo>
                  <a:lnTo>
                    <a:pt x="751" y="6344"/>
                  </a:lnTo>
                  <a:lnTo>
                    <a:pt x="6509" y="615"/>
                  </a:lnTo>
                  <a:lnTo>
                    <a:pt x="589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188;p68"/>
            <p:cNvSpPr/>
            <p:nvPr/>
          </p:nvSpPr>
          <p:spPr>
            <a:xfrm>
              <a:off x="4984476" y="3755162"/>
              <a:ext cx="128841" cy="128432"/>
            </a:xfrm>
            <a:custGeom>
              <a:avLst/>
              <a:gdLst/>
              <a:ahLst/>
              <a:cxnLst/>
              <a:rect l="l" t="t" r="r" b="b"/>
              <a:pathLst>
                <a:path w="6926" h="6904" extrusionOk="0">
                  <a:moveTo>
                    <a:pt x="5698" y="0"/>
                  </a:moveTo>
                  <a:lnTo>
                    <a:pt x="0" y="5676"/>
                  </a:lnTo>
                  <a:lnTo>
                    <a:pt x="1228" y="6904"/>
                  </a:lnTo>
                  <a:lnTo>
                    <a:pt x="6926" y="1228"/>
                  </a:lnTo>
                  <a:lnTo>
                    <a:pt x="569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" name="Заголовок 1"/>
          <p:cNvSpPr txBox="1">
            <a:spLocks/>
          </p:cNvSpPr>
          <p:nvPr/>
        </p:nvSpPr>
        <p:spPr>
          <a:xfrm>
            <a:off x="3736659" y="2976462"/>
            <a:ext cx="4208428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2400" b="0" i="0" u="none" strike="noStrike" cap="none">
                <a:solidFill>
                  <a:schemeClr val="lt1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3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3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3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3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3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3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3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3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9pPr>
          </a:lstStyle>
          <a:p>
            <a:pPr algn="l"/>
            <a:r>
              <a:rPr lang="ru-RU" sz="2000" dirty="0">
                <a:solidFill>
                  <a:schemeClr val="bg2"/>
                </a:solidFill>
                <a:latin typeface="Book Antiqua" panose="02040602050305030304" pitchFamily="18" charset="0"/>
              </a:rPr>
              <a:t>Низкая урожайность пшеницы </a:t>
            </a:r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7000"/>
                    </a14:imgEffect>
                    <a14:imgEffect>
                      <a14:brightnessContrast bright="-4000" contrast="-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719" r="26719"/>
          <a:stretch>
            <a:fillRect/>
          </a:stretch>
        </p:blipFill>
        <p:spPr/>
      </p:pic>
      <p:sp>
        <p:nvSpPr>
          <p:cNvPr id="35" name="Google Shape;713;p52"/>
          <p:cNvSpPr/>
          <p:nvPr/>
        </p:nvSpPr>
        <p:spPr>
          <a:xfrm>
            <a:off x="3101353" y="3657277"/>
            <a:ext cx="484800" cy="484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" name="Google Shape;1184;p68"/>
          <p:cNvGrpSpPr/>
          <p:nvPr/>
        </p:nvGrpSpPr>
        <p:grpSpPr>
          <a:xfrm>
            <a:off x="3185929" y="3749662"/>
            <a:ext cx="301011" cy="300030"/>
            <a:chOff x="4956126" y="3666354"/>
            <a:chExt cx="245423" cy="244623"/>
          </a:xfrm>
        </p:grpSpPr>
        <p:sp>
          <p:nvSpPr>
            <p:cNvPr id="37" name="Google Shape;1185;p68"/>
            <p:cNvSpPr/>
            <p:nvPr/>
          </p:nvSpPr>
          <p:spPr>
            <a:xfrm>
              <a:off x="5077210" y="3706275"/>
              <a:ext cx="84586" cy="84604"/>
            </a:xfrm>
            <a:custGeom>
              <a:avLst/>
              <a:gdLst/>
              <a:ahLst/>
              <a:cxnLst/>
              <a:rect l="l" t="t" r="r" b="b"/>
              <a:pathLst>
                <a:path w="4547" h="4548" extrusionOk="0">
                  <a:moveTo>
                    <a:pt x="653" y="1"/>
                  </a:moveTo>
                  <a:lnTo>
                    <a:pt x="0" y="644"/>
                  </a:lnTo>
                  <a:lnTo>
                    <a:pt x="3896" y="4547"/>
                  </a:lnTo>
                  <a:lnTo>
                    <a:pt x="4547" y="3894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186;p68"/>
            <p:cNvSpPr/>
            <p:nvPr/>
          </p:nvSpPr>
          <p:spPr>
            <a:xfrm>
              <a:off x="5099905" y="3666354"/>
              <a:ext cx="101644" cy="101960"/>
            </a:xfrm>
            <a:custGeom>
              <a:avLst/>
              <a:gdLst/>
              <a:ahLst/>
              <a:cxnLst/>
              <a:rect l="l" t="t" r="r" b="b"/>
              <a:pathLst>
                <a:path w="5464" h="5481" extrusionOk="0">
                  <a:moveTo>
                    <a:pt x="1570" y="1"/>
                  </a:moveTo>
                  <a:lnTo>
                    <a:pt x="0" y="1585"/>
                  </a:lnTo>
                  <a:lnTo>
                    <a:pt x="3903" y="5480"/>
                  </a:lnTo>
                  <a:lnTo>
                    <a:pt x="5463" y="3896"/>
                  </a:lnTo>
                  <a:lnTo>
                    <a:pt x="1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187;p68"/>
            <p:cNvSpPr/>
            <p:nvPr/>
          </p:nvSpPr>
          <p:spPr>
            <a:xfrm>
              <a:off x="4956126" y="3730495"/>
              <a:ext cx="181449" cy="180481"/>
            </a:xfrm>
            <a:custGeom>
              <a:avLst/>
              <a:gdLst/>
              <a:ahLst/>
              <a:cxnLst/>
              <a:rect l="l" t="t" r="r" b="b"/>
              <a:pathLst>
                <a:path w="9754" h="9702" extrusionOk="0">
                  <a:moveTo>
                    <a:pt x="5896" y="1"/>
                  </a:moveTo>
                  <a:lnTo>
                    <a:pt x="0" y="5866"/>
                  </a:lnTo>
                  <a:lnTo>
                    <a:pt x="0" y="9701"/>
                  </a:lnTo>
                  <a:lnTo>
                    <a:pt x="3872" y="9701"/>
                  </a:lnTo>
                  <a:lnTo>
                    <a:pt x="9753" y="3851"/>
                  </a:lnTo>
                  <a:lnTo>
                    <a:pt x="9139" y="3236"/>
                  </a:lnTo>
                  <a:lnTo>
                    <a:pt x="3417" y="8928"/>
                  </a:lnTo>
                  <a:lnTo>
                    <a:pt x="751" y="8928"/>
                  </a:lnTo>
                  <a:lnTo>
                    <a:pt x="751" y="6344"/>
                  </a:lnTo>
                  <a:lnTo>
                    <a:pt x="6509" y="615"/>
                  </a:lnTo>
                  <a:lnTo>
                    <a:pt x="589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188;p68"/>
            <p:cNvSpPr/>
            <p:nvPr/>
          </p:nvSpPr>
          <p:spPr>
            <a:xfrm>
              <a:off x="4984476" y="3755162"/>
              <a:ext cx="128841" cy="128432"/>
            </a:xfrm>
            <a:custGeom>
              <a:avLst/>
              <a:gdLst/>
              <a:ahLst/>
              <a:cxnLst/>
              <a:rect l="l" t="t" r="r" b="b"/>
              <a:pathLst>
                <a:path w="6926" h="6904" extrusionOk="0">
                  <a:moveTo>
                    <a:pt x="5698" y="0"/>
                  </a:moveTo>
                  <a:lnTo>
                    <a:pt x="0" y="5676"/>
                  </a:lnTo>
                  <a:lnTo>
                    <a:pt x="1228" y="6904"/>
                  </a:lnTo>
                  <a:lnTo>
                    <a:pt x="6926" y="1228"/>
                  </a:lnTo>
                  <a:lnTo>
                    <a:pt x="569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" name="Заголовок 1"/>
          <p:cNvSpPr txBox="1">
            <a:spLocks/>
          </p:cNvSpPr>
          <p:nvPr/>
        </p:nvSpPr>
        <p:spPr>
          <a:xfrm>
            <a:off x="3734663" y="3657277"/>
            <a:ext cx="3858444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2400" b="0" i="0" u="none" strike="noStrike" cap="none">
                <a:solidFill>
                  <a:schemeClr val="lt1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3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3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3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3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3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3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3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3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9pPr>
          </a:lstStyle>
          <a:p>
            <a:pPr algn="l">
              <a:spcAft>
                <a:spcPts val="1200"/>
              </a:spcAft>
            </a:pPr>
            <a:r>
              <a:rPr lang="ru-RU" sz="2000" dirty="0">
                <a:solidFill>
                  <a:schemeClr val="bg2"/>
                </a:solidFill>
                <a:latin typeface="Book Antiqua" panose="02040602050305030304" pitchFamily="18" charset="0"/>
              </a:rPr>
              <a:t>Проблемы с электричеством</a:t>
            </a:r>
          </a:p>
          <a:p>
            <a:pPr algn="just"/>
            <a:r>
              <a:rPr lang="ru-RU" sz="1300" b="1" i="1" dirty="0">
                <a:solidFill>
                  <a:schemeClr val="bg2"/>
                </a:solidFill>
                <a:latin typeface="Book Antiqua" panose="02040602050305030304" pitchFamily="18" charset="0"/>
              </a:rPr>
              <a:t>решением станет сеть </a:t>
            </a:r>
            <a:r>
              <a:rPr lang="ru-RU" sz="1300" b="1" i="1" dirty="0" err="1">
                <a:solidFill>
                  <a:schemeClr val="bg2"/>
                </a:solidFill>
                <a:latin typeface="Book Antiqua" panose="02040602050305030304" pitchFamily="18" charset="0"/>
              </a:rPr>
              <a:t>бесперебойников</a:t>
            </a:r>
            <a:r>
              <a:rPr lang="ru-RU" sz="1300" b="1" i="1" dirty="0">
                <a:solidFill>
                  <a:schemeClr val="bg2"/>
                </a:solidFill>
                <a:latin typeface="Book Antiqua" panose="02040602050305030304" pitchFamily="18" charset="0"/>
              </a:rPr>
              <a:t>, а также наличие дополнительных мощностей</a:t>
            </a:r>
          </a:p>
        </p:txBody>
      </p:sp>
    </p:spTree>
    <p:extLst>
      <p:ext uri="{BB962C8B-B14F-4D97-AF65-F5344CB8AC3E}">
        <p14:creationId xmlns:p14="http://schemas.microsoft.com/office/powerpoint/2010/main" val="3420986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8650" y="449900"/>
            <a:ext cx="5121950" cy="841800"/>
          </a:xfrm>
        </p:spPr>
        <p:txBody>
          <a:bodyPr/>
          <a:lstStyle/>
          <a:p>
            <a:r>
              <a:rPr lang="ru-RU" sz="3000" b="1" i="1" dirty="0">
                <a:latin typeface="Book Antiqua" panose="02040602050305030304" pitchFamily="18" charset="0"/>
              </a:rPr>
              <a:t>Инвестиции</a:t>
            </a:r>
          </a:p>
        </p:txBody>
      </p:sp>
      <p:pic>
        <p:nvPicPr>
          <p:cNvPr id="10" name="Рисунок 9"/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22" b="16622"/>
          <a:stretch>
            <a:fillRect/>
          </a:stretch>
        </p:blipFill>
        <p:spPr/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5711332"/>
              </p:ext>
            </p:extLst>
          </p:nvPr>
        </p:nvGraphicFramePr>
        <p:xfrm>
          <a:off x="3488650" y="1103325"/>
          <a:ext cx="5584825" cy="2811448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2159675">
                  <a:extLst>
                    <a:ext uri="{9D8B030D-6E8A-4147-A177-3AD203B41FA5}">
                      <a16:colId xmlns:a16="http://schemas.microsoft.com/office/drawing/2014/main" val="3853243704"/>
                    </a:ext>
                  </a:extLst>
                </a:gridCol>
                <a:gridCol w="699755">
                  <a:extLst>
                    <a:ext uri="{9D8B030D-6E8A-4147-A177-3AD203B41FA5}">
                      <a16:colId xmlns:a16="http://schemas.microsoft.com/office/drawing/2014/main" val="694079433"/>
                    </a:ext>
                  </a:extLst>
                </a:gridCol>
                <a:gridCol w="1614820">
                  <a:extLst>
                    <a:ext uri="{9D8B030D-6E8A-4147-A177-3AD203B41FA5}">
                      <a16:colId xmlns:a16="http://schemas.microsoft.com/office/drawing/2014/main" val="3196151640"/>
                    </a:ext>
                  </a:extLst>
                </a:gridCol>
                <a:gridCol w="1110575">
                  <a:extLst>
                    <a:ext uri="{9D8B030D-6E8A-4147-A177-3AD203B41FA5}">
                      <a16:colId xmlns:a16="http://schemas.microsoft.com/office/drawing/2014/main" val="1768812406"/>
                    </a:ext>
                  </a:extLst>
                </a:gridCol>
              </a:tblGrid>
              <a:tr h="24132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Название элемента</a:t>
                      </a:r>
                      <a:endParaRPr lang="ru-RU" sz="14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Кол-во</a:t>
                      </a:r>
                      <a:endParaRPr lang="ru-RU" sz="14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Цена за одну</a:t>
                      </a:r>
                      <a:endParaRPr lang="ru-RU" sz="14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Всего</a:t>
                      </a:r>
                      <a:endParaRPr lang="ru-RU" sz="14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8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8149045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Земля</a:t>
                      </a:r>
                      <a:endParaRPr lang="ru-RU" sz="1200" b="1" i="0" u="none" strike="noStrike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187</a:t>
                      </a:r>
                      <a:endParaRPr lang="ru-RU" sz="1100" b="1" i="0" u="none" strike="noStrike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           4 278</a:t>
                      </a:r>
                      <a:endParaRPr lang="ru-RU" sz="11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          799 986</a:t>
                      </a:r>
                      <a:endParaRPr lang="ru-RU" sz="11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46987538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Фундамент</a:t>
                      </a:r>
                      <a:endParaRPr lang="ru-RU" sz="12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  <a:endParaRPr lang="ru-RU" sz="1100" b="1" i="0" u="none" strike="noStrike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  20 000 000</a:t>
                      </a:r>
                      <a:endParaRPr lang="ru-RU" sz="11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    20 000 000</a:t>
                      </a:r>
                      <a:endParaRPr lang="ru-RU" sz="11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8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476393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Стены</a:t>
                      </a:r>
                      <a:endParaRPr lang="ru-RU" sz="12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4</a:t>
                      </a:r>
                      <a:endParaRPr lang="ru-RU" sz="1100" b="1" i="0" u="none" strike="noStrike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    1 719 900</a:t>
                      </a:r>
                      <a:endParaRPr lang="ru-RU" sz="11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       6 879 600</a:t>
                      </a:r>
                      <a:endParaRPr lang="ru-RU" sz="11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1560743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Крыша</a:t>
                      </a:r>
                      <a:endParaRPr lang="ru-RU" sz="1200" b="1" i="0" u="none" strike="noStrike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  <a:endParaRPr lang="ru-RU" sz="1100" b="1" i="0" u="none" strike="noStrike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  12 970 000</a:t>
                      </a:r>
                      <a:endParaRPr lang="ru-RU" sz="11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    12 970 000</a:t>
                      </a:r>
                      <a:endParaRPr lang="ru-RU" sz="11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8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6105936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Шнек</a:t>
                      </a:r>
                      <a:endParaRPr lang="ru-RU" sz="12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3</a:t>
                      </a:r>
                      <a:endParaRPr lang="ru-RU" sz="1100" b="1" i="0" u="none" strike="noStrike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        300 000 </a:t>
                      </a:r>
                      <a:endParaRPr lang="ru-RU" sz="11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          900 000</a:t>
                      </a:r>
                      <a:endParaRPr lang="ru-RU" sz="11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35569878"/>
                  </a:ext>
                </a:extLst>
              </a:tr>
              <a:tr h="39818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Конвейер ленточный КЛ-С200(ОЦ)-5</a:t>
                      </a:r>
                      <a:endParaRPr lang="ru-RU" sz="12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  <a:endParaRPr lang="ru-RU" sz="11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        159 000 </a:t>
                      </a:r>
                      <a:endParaRPr lang="ru-RU" sz="11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          159 000</a:t>
                      </a:r>
                      <a:endParaRPr lang="ru-RU" sz="11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8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953578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Аэрожелоб</a:t>
                      </a:r>
                      <a:endParaRPr lang="ru-RU" sz="1200" b="1" i="0" u="none" strike="noStrike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  <a:endParaRPr lang="ru-RU" sz="1100" b="1" i="0" u="none" strike="noStrike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        300 000</a:t>
                      </a:r>
                      <a:endParaRPr lang="ru-RU" sz="11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          300 000</a:t>
                      </a:r>
                      <a:endParaRPr lang="ru-RU" sz="11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59695676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Сепаратор</a:t>
                      </a:r>
                      <a:endParaRPr lang="ru-RU" sz="1200" b="1" i="0" u="none" strike="noStrike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4</a:t>
                      </a:r>
                      <a:endParaRPr lang="ru-RU" sz="1100" b="1" i="0" u="none" strike="noStrike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        200 000 </a:t>
                      </a:r>
                      <a:endParaRPr lang="ru-RU" sz="11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          800 000</a:t>
                      </a:r>
                      <a:endParaRPr lang="ru-RU" sz="11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8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788338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Зерносушилка</a:t>
                      </a:r>
                      <a:endParaRPr lang="ru-RU" sz="12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4</a:t>
                      </a:r>
                      <a:endParaRPr lang="ru-RU" sz="1100" b="1" i="0" u="none" strike="noStrike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        250 000 </a:t>
                      </a:r>
                      <a:endParaRPr lang="ru-RU" sz="11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       1 000 000 </a:t>
                      </a:r>
                      <a:endParaRPr lang="ru-RU" sz="11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9507760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Капсула</a:t>
                      </a:r>
                      <a:endParaRPr lang="ru-RU" sz="12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4</a:t>
                      </a:r>
                      <a:endParaRPr lang="ru-RU" sz="1100" b="1" i="0" u="none" strike="noStrike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    4 457 800</a:t>
                      </a:r>
                      <a:endParaRPr lang="ru-RU" sz="11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    17 831 200 </a:t>
                      </a:r>
                      <a:endParaRPr lang="ru-RU" sz="11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8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0927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1557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8650" y="449900"/>
            <a:ext cx="5121950" cy="841800"/>
          </a:xfrm>
        </p:spPr>
        <p:txBody>
          <a:bodyPr/>
          <a:lstStyle/>
          <a:p>
            <a:r>
              <a:rPr lang="ru-RU" sz="3000" b="1" i="1" dirty="0">
                <a:latin typeface="Book Antiqua" panose="02040602050305030304" pitchFamily="18" charset="0"/>
              </a:rPr>
              <a:t>Инвестиции</a:t>
            </a:r>
          </a:p>
        </p:txBody>
      </p:sp>
      <p:pic>
        <p:nvPicPr>
          <p:cNvPr id="10" name="Рисунок 9"/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22" b="16622"/>
          <a:stretch>
            <a:fillRect/>
          </a:stretch>
        </p:blipFill>
        <p:spPr/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336046"/>
              </p:ext>
            </p:extLst>
          </p:nvPr>
        </p:nvGraphicFramePr>
        <p:xfrm>
          <a:off x="3498175" y="1103325"/>
          <a:ext cx="5417225" cy="2815137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2312075">
                  <a:extLst>
                    <a:ext uri="{9D8B030D-6E8A-4147-A177-3AD203B41FA5}">
                      <a16:colId xmlns:a16="http://schemas.microsoft.com/office/drawing/2014/main" val="385324370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69407943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3196151640"/>
                    </a:ext>
                  </a:extLst>
                </a:gridCol>
                <a:gridCol w="895350">
                  <a:extLst>
                    <a:ext uri="{9D8B030D-6E8A-4147-A177-3AD203B41FA5}">
                      <a16:colId xmlns:a16="http://schemas.microsoft.com/office/drawing/2014/main" val="1768812406"/>
                    </a:ext>
                  </a:extLst>
                </a:gridCol>
              </a:tblGrid>
              <a:tr h="24132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Название элемента</a:t>
                      </a:r>
                      <a:endParaRPr lang="ru-RU" sz="14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Кол-во</a:t>
                      </a:r>
                      <a:endParaRPr lang="ru-RU" sz="14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Цена за одну</a:t>
                      </a:r>
                      <a:endParaRPr lang="ru-RU" sz="14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Всего</a:t>
                      </a:r>
                      <a:endParaRPr lang="ru-RU" sz="1400" b="1" i="0" u="none" strike="noStrik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8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8149045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Круговой ленточный конвейер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   300 000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     300 000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46987538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Надкапсульный бункер</a:t>
                      </a:r>
                    </a:p>
                  </a:txBody>
                  <a:tcPr marL="9525" marR="9525" marT="9525" marB="0" anchor="b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3 500 000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  3 500 000 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7952152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Ворота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3 000 000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  3 000 000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48546497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Датчик температуры 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WILE 651L</a:t>
                      </a:r>
                    </a:p>
                  </a:txBody>
                  <a:tcPr marL="9525" marR="9525" marT="9525" marB="0" anchor="b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       9 200 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     920 000 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3166425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Датчик тарелочный WILE-253 для измерения влажности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       9 200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     920 000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32477931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Датчик углекислого газа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CO2-Z19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для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Ballu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ONEAIR ASP-200</a:t>
                      </a:r>
                    </a:p>
                  </a:txBody>
                  <a:tcPr marL="9525" marR="9525" marT="9525" marB="0" anchor="b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       4 990 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     499 000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1865037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Основания для капсул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1 000000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  1 000 000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42940160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Обустройство капсулы</a:t>
                      </a:r>
                    </a:p>
                  </a:txBody>
                  <a:tcPr marL="9525" marR="9525" marT="9525" marB="0" anchor="b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   500 000 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  2 000 000 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085684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СВЧ-печи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   250 000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  1 000 000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1369482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158447" y="4125710"/>
            <a:ext cx="24945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latin typeface="Book Antiqua" panose="02040602050305030304" pitchFamily="18" charset="0"/>
              </a:rPr>
              <a:t>Итого</a:t>
            </a:r>
            <a:r>
              <a:rPr lang="ru-RU" dirty="0">
                <a:latin typeface="Book Antiqua" panose="02040602050305030304" pitchFamily="18" charset="0"/>
              </a:rPr>
              <a:t>   74.778.786 руб.</a:t>
            </a:r>
          </a:p>
        </p:txBody>
      </p:sp>
    </p:spTree>
    <p:extLst>
      <p:ext uri="{BB962C8B-B14F-4D97-AF65-F5344CB8AC3E}">
        <p14:creationId xmlns:p14="http://schemas.microsoft.com/office/powerpoint/2010/main" val="738340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Grp="1" noChangeAspect="1"/>
          </p:cNvPicPr>
          <p:nvPr>
            <p:ph type="pic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0000"/>
                    </a14:imgEffect>
                    <a14:imgEffect>
                      <a14:brightnessContrast bright="3000" contrast="-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719" r="26719"/>
          <a:stretch>
            <a:fillRect/>
          </a:stretch>
        </p:blipFill>
        <p:spPr>
          <a:xfrm>
            <a:off x="7154067" y="265355"/>
            <a:ext cx="2864770" cy="4612789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87462" y="523876"/>
            <a:ext cx="5180100" cy="476250"/>
          </a:xfrm>
        </p:spPr>
        <p:txBody>
          <a:bodyPr/>
          <a:lstStyle/>
          <a:p>
            <a:r>
              <a:rPr lang="ru-RU" sz="3000" b="1" dirty="0">
                <a:latin typeface="Book Antiqua" panose="02040602050305030304" pitchFamily="18" charset="0"/>
              </a:rPr>
              <a:t>Прайс конкурента</a:t>
            </a:r>
          </a:p>
        </p:txBody>
      </p:sp>
      <p:pic>
        <p:nvPicPr>
          <p:cNvPr id="1026" name="Picture 2" descr="https://work-info.name/images/user_files/companies/logo_782554516_1988__%20_%20%2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278" y="4320078"/>
            <a:ext cx="1911956" cy="461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0525717"/>
              </p:ext>
            </p:extLst>
          </p:nvPr>
        </p:nvGraphicFramePr>
        <p:xfrm>
          <a:off x="216606" y="1181431"/>
          <a:ext cx="5619300" cy="3063188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809650">
                  <a:extLst>
                    <a:ext uri="{9D8B030D-6E8A-4147-A177-3AD203B41FA5}">
                      <a16:colId xmlns:a16="http://schemas.microsoft.com/office/drawing/2014/main" val="3961621926"/>
                    </a:ext>
                  </a:extLst>
                </a:gridCol>
                <a:gridCol w="2809650">
                  <a:extLst>
                    <a:ext uri="{9D8B030D-6E8A-4147-A177-3AD203B41FA5}">
                      <a16:colId xmlns:a16="http://schemas.microsoft.com/office/drawing/2014/main" val="3355220869"/>
                    </a:ext>
                  </a:extLst>
                </a:gridCol>
              </a:tblGrid>
              <a:tr h="431481">
                <a:tc>
                  <a:txBody>
                    <a:bodyPr/>
                    <a:lstStyle/>
                    <a:p>
                      <a:pPr algn="ctr"/>
                      <a:r>
                        <a:rPr lang="ru-RU" sz="1400" u="none" strike="noStrike" cap="non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sym typeface="Arial"/>
                        </a:rPr>
                        <a:t>Услуги элеватора</a:t>
                      </a:r>
                      <a:endParaRPr lang="ru-RU" sz="1400" b="1" i="1" u="none" strike="noStrike" cap="non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Руб</a:t>
                      </a:r>
                      <a:r>
                        <a:rPr lang="ru-RU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 / тонна с НДС</a:t>
                      </a:r>
                      <a:endParaRPr lang="ru-RU" b="1" i="1" dirty="0">
                        <a:solidFill>
                          <a:schemeClr val="bg2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428730"/>
                  </a:ext>
                </a:extLst>
              </a:tr>
              <a:tr h="34570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Приемка за 1 </a:t>
                      </a:r>
                      <a:r>
                        <a:rPr lang="ru-RU" sz="1200" dirty="0" err="1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тн</a:t>
                      </a:r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 веса с/х продукции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899408"/>
                  </a:ext>
                </a:extLst>
              </a:tr>
              <a:tr h="34570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Хранение за 1 </a:t>
                      </a:r>
                      <a:r>
                        <a:rPr lang="ru-RU" sz="1200" dirty="0" err="1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тн</a:t>
                      </a:r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 в месяц веса с/х продукции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108,5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2836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Сушка за 1 </a:t>
                      </a:r>
                      <a:r>
                        <a:rPr lang="ru-RU" sz="1200" dirty="0" err="1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тн</a:t>
                      </a:r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/процент веса с/х продукции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718509"/>
                  </a:ext>
                </a:extLst>
              </a:tr>
              <a:tr h="34570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Подработка за 1 </a:t>
                      </a:r>
                      <a:r>
                        <a:rPr lang="ru-RU" sz="1200" dirty="0" err="1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тн</a:t>
                      </a:r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/процент веса с/х продукции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544801"/>
                  </a:ext>
                </a:extLst>
              </a:tr>
              <a:tr h="34570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Отгрузка за 1 </a:t>
                      </a:r>
                      <a:r>
                        <a:rPr lang="ru-RU" sz="1200" dirty="0" err="1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тн</a:t>
                      </a:r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 веса с/х продукции, автотранспорт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390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219931"/>
                  </a:ext>
                </a:extLst>
              </a:tr>
              <a:tr h="34570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Отгрузка за 1 </a:t>
                      </a:r>
                      <a:r>
                        <a:rPr lang="ru-RU" sz="1200" dirty="0" err="1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тн</a:t>
                      </a:r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 веса с/х продукции, ж/д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450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5246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6525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05" r="29305"/>
          <a:stretch>
            <a:fillRect/>
          </a:stretch>
        </p:blipFill>
        <p:spPr/>
      </p:pic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391199" y="733426"/>
            <a:ext cx="6343225" cy="495299"/>
          </a:xfrm>
        </p:spPr>
        <p:txBody>
          <a:bodyPr/>
          <a:lstStyle/>
          <a:p>
            <a:pPr algn="ctr"/>
            <a:r>
              <a:rPr lang="ru-RU" b="1" dirty="0">
                <a:latin typeface="Book Antiqua" panose="02040602050305030304" pitchFamily="18" charset="0"/>
              </a:rPr>
              <a:t>Наш прайс</a:t>
            </a:r>
          </a:p>
        </p:txBody>
      </p:sp>
      <p:sp>
        <p:nvSpPr>
          <p:cNvPr id="6" name="Google Shape;368;p37"/>
          <p:cNvSpPr txBox="1">
            <a:spLocks/>
          </p:cNvSpPr>
          <p:nvPr/>
        </p:nvSpPr>
        <p:spPr>
          <a:xfrm>
            <a:off x="2963040" y="4317697"/>
            <a:ext cx="4342222" cy="470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M Serif Text"/>
              <a:buNone/>
              <a:defRPr sz="7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M Serif Text"/>
              <a:buNone/>
              <a:defRPr sz="5200" b="0" i="0" u="none" strike="noStrike" cap="none">
                <a:solidFill>
                  <a:srgbClr val="191919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M Serif Text"/>
              <a:buNone/>
              <a:defRPr sz="5200" b="0" i="0" u="none" strike="noStrike" cap="none">
                <a:solidFill>
                  <a:srgbClr val="191919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M Serif Text"/>
              <a:buNone/>
              <a:defRPr sz="5200" b="0" i="0" u="none" strike="noStrike" cap="none">
                <a:solidFill>
                  <a:srgbClr val="191919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M Serif Text"/>
              <a:buNone/>
              <a:defRPr sz="5200" b="0" i="0" u="none" strike="noStrike" cap="none">
                <a:solidFill>
                  <a:srgbClr val="191919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M Serif Text"/>
              <a:buNone/>
              <a:defRPr sz="5200" b="0" i="0" u="none" strike="noStrike" cap="none">
                <a:solidFill>
                  <a:srgbClr val="191919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M Serif Text"/>
              <a:buNone/>
              <a:defRPr sz="5200" b="0" i="0" u="none" strike="noStrike" cap="none">
                <a:solidFill>
                  <a:srgbClr val="191919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M Serif Text"/>
              <a:buNone/>
              <a:defRPr sz="5200" b="0" i="0" u="none" strike="noStrike" cap="none">
                <a:solidFill>
                  <a:srgbClr val="191919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M Serif Text"/>
              <a:buNone/>
              <a:defRPr sz="5200" b="0" i="0" u="none" strike="noStrike" cap="none">
                <a:solidFill>
                  <a:srgbClr val="191919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9pPr>
          </a:lstStyle>
          <a:p>
            <a:pPr algn="ctr"/>
            <a:r>
              <a:rPr lang="ru-RU" sz="2000" b="1" dirty="0">
                <a:solidFill>
                  <a:schemeClr val="bg2"/>
                </a:solidFill>
                <a:latin typeface="Book Antiqua" panose="02040602050305030304" pitchFamily="18" charset="0"/>
                <a:ea typeface="Meiryo" panose="020B0604030504040204" pitchFamily="34" charset="-128"/>
                <a:cs typeface="Meiryo" panose="020B0604030504040204" pitchFamily="34" charset="-128"/>
              </a:rPr>
              <a:t>ЗерноСейф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0035" y="4254190"/>
            <a:ext cx="533595" cy="533595"/>
          </a:xfrm>
          <a:prstGeom prst="rect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5021928"/>
              </p:ext>
            </p:extLst>
          </p:nvPr>
        </p:nvGraphicFramePr>
        <p:xfrm>
          <a:off x="2753162" y="1276350"/>
          <a:ext cx="5619300" cy="2817443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809650">
                  <a:extLst>
                    <a:ext uri="{9D8B030D-6E8A-4147-A177-3AD203B41FA5}">
                      <a16:colId xmlns:a16="http://schemas.microsoft.com/office/drawing/2014/main" val="3961621926"/>
                    </a:ext>
                  </a:extLst>
                </a:gridCol>
                <a:gridCol w="2809650">
                  <a:extLst>
                    <a:ext uri="{9D8B030D-6E8A-4147-A177-3AD203B41FA5}">
                      <a16:colId xmlns:a16="http://schemas.microsoft.com/office/drawing/2014/main" val="3355220869"/>
                    </a:ext>
                  </a:extLst>
                </a:gridCol>
              </a:tblGrid>
              <a:tr h="431481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cap="non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  <a:sym typeface="Arial"/>
                        </a:rPr>
                        <a:t>Услуги</a:t>
                      </a:r>
                      <a:endParaRPr lang="ru-RU" sz="1400" b="1" i="1" u="none" strike="noStrike" cap="non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Руб</a:t>
                      </a:r>
                      <a:r>
                        <a:rPr lang="ru-RU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 / тонна с НДС</a:t>
                      </a:r>
                      <a:endParaRPr lang="ru-RU" b="1" i="1" dirty="0">
                        <a:solidFill>
                          <a:schemeClr val="bg2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428730"/>
                  </a:ext>
                </a:extLst>
              </a:tr>
              <a:tr h="34570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Приемка за 1 </a:t>
                      </a:r>
                      <a:r>
                        <a:rPr lang="ru-RU" sz="1200" dirty="0" err="1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тн</a:t>
                      </a:r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 веса с/х продукции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07899408"/>
                  </a:ext>
                </a:extLst>
              </a:tr>
              <a:tr h="34570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Хранение за 1 </a:t>
                      </a:r>
                      <a:r>
                        <a:rPr lang="ru-RU" sz="1200" dirty="0" err="1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тн</a:t>
                      </a:r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 в месяц веса с/х продукции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50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27962517"/>
                  </a:ext>
                </a:extLst>
              </a:tr>
              <a:tr h="34570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Сушка за 1 </a:t>
                      </a:r>
                      <a:r>
                        <a:rPr lang="ru-RU" sz="1200" dirty="0" err="1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тн</a:t>
                      </a:r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/процент веса с/х продукции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07283677"/>
                  </a:ext>
                </a:extLst>
              </a:tr>
              <a:tr h="3457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Хранение за 1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тн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/процент веса с/х продукции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120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53718509"/>
                  </a:ext>
                </a:extLst>
              </a:tr>
              <a:tr h="3457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Упаковка за 1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тн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/процент веса с/х продукции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51544801"/>
                  </a:ext>
                </a:extLst>
              </a:tr>
              <a:tr h="3457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Обработка за 1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тн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/процент веса с/х продукции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50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102199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3821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Grp="1" noChangeAspect="1"/>
          </p:cNvPicPr>
          <p:nvPr>
            <p:ph type="pic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0000"/>
                    </a14:imgEffect>
                    <a14:imgEffect>
                      <a14:brightnessContrast bright="3000" contrast="-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719" r="26719"/>
          <a:stretch>
            <a:fillRect/>
          </a:stretch>
        </p:blipFill>
        <p:spPr>
          <a:xfrm>
            <a:off x="7154067" y="265355"/>
            <a:ext cx="2864770" cy="4612789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36206" y="428342"/>
            <a:ext cx="5180100" cy="476250"/>
          </a:xfrm>
        </p:spPr>
        <p:txBody>
          <a:bodyPr/>
          <a:lstStyle/>
          <a:p>
            <a:r>
              <a:rPr lang="ru-RU" sz="3000" b="1" dirty="0">
                <a:latin typeface="Book Antiqua" panose="02040602050305030304" pitchFamily="18" charset="0"/>
              </a:rPr>
              <a:t>Сравнение прайсов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7582190"/>
              </p:ext>
            </p:extLst>
          </p:nvPr>
        </p:nvGraphicFramePr>
        <p:xfrm>
          <a:off x="347495" y="991837"/>
          <a:ext cx="5671167" cy="3798528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90389">
                  <a:extLst>
                    <a:ext uri="{9D8B030D-6E8A-4147-A177-3AD203B41FA5}">
                      <a16:colId xmlns:a16="http://schemas.microsoft.com/office/drawing/2014/main" val="3961621926"/>
                    </a:ext>
                  </a:extLst>
                </a:gridCol>
                <a:gridCol w="1890389">
                  <a:extLst>
                    <a:ext uri="{9D8B030D-6E8A-4147-A177-3AD203B41FA5}">
                      <a16:colId xmlns:a16="http://schemas.microsoft.com/office/drawing/2014/main" val="3355220869"/>
                    </a:ext>
                  </a:extLst>
                </a:gridCol>
                <a:gridCol w="1890389">
                  <a:extLst>
                    <a:ext uri="{9D8B030D-6E8A-4147-A177-3AD203B41FA5}">
                      <a16:colId xmlns:a16="http://schemas.microsoft.com/office/drawing/2014/main" val="2596774557"/>
                    </a:ext>
                  </a:extLst>
                </a:gridCol>
              </a:tblGrid>
              <a:tr h="440196">
                <a:tc>
                  <a:txBody>
                    <a:bodyPr/>
                    <a:lstStyle/>
                    <a:p>
                      <a:pPr algn="ctr"/>
                      <a:r>
                        <a:rPr lang="ru-RU" sz="1400" u="none" strike="noStrike" cap="non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sym typeface="Arial"/>
                        </a:rPr>
                        <a:t>Услуги элеватора</a:t>
                      </a:r>
                      <a:endParaRPr lang="ru-RU" sz="1400" b="1" i="1" u="none" strike="noStrike" cap="non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i="1" dirty="0">
                        <a:solidFill>
                          <a:schemeClr val="bg2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i="1" dirty="0">
                        <a:solidFill>
                          <a:schemeClr val="bg2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428730"/>
                  </a:ext>
                </a:extLst>
              </a:tr>
              <a:tr h="46643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Приемка за 1 </a:t>
                      </a:r>
                      <a:r>
                        <a:rPr lang="ru-RU" sz="1200" dirty="0" err="1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тн</a:t>
                      </a:r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 веса с/х продукции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bg2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bg2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899408"/>
                  </a:ext>
                </a:extLst>
              </a:tr>
              <a:tr h="65300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Хранение за 1 </a:t>
                      </a:r>
                      <a:r>
                        <a:rPr lang="ru-RU" sz="1200" dirty="0" err="1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тн</a:t>
                      </a:r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 в месяц веса с/х продукции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bg2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bg2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283677"/>
                  </a:ext>
                </a:extLst>
              </a:tr>
              <a:tr h="46643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Сушка за 1 </a:t>
                      </a:r>
                      <a:r>
                        <a:rPr lang="ru-RU" sz="1200" dirty="0" err="1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тн</a:t>
                      </a:r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/процент веса с/х продукции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bg2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bg2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718509"/>
                  </a:ext>
                </a:extLst>
              </a:tr>
              <a:tr h="65300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Подработка за 1 </a:t>
                      </a:r>
                      <a:r>
                        <a:rPr lang="ru-RU" sz="1200" dirty="0" err="1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тн</a:t>
                      </a:r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/процент веса с/х продукции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bg2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bg2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544801"/>
                  </a:ext>
                </a:extLst>
              </a:tr>
              <a:tr h="65300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Отгрузка за 1 </a:t>
                      </a:r>
                      <a:r>
                        <a:rPr lang="ru-RU" sz="1200" dirty="0" err="1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тн</a:t>
                      </a:r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 веса с/х продукции, автотранспорт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bg2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bg2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219931"/>
                  </a:ext>
                </a:extLst>
              </a:tr>
              <a:tr h="46643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Отгрузка за 1 </a:t>
                      </a:r>
                      <a:r>
                        <a:rPr lang="ru-RU" sz="1200" dirty="0" err="1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тн</a:t>
                      </a:r>
                      <a:r>
                        <a:rPr lang="ru-RU" sz="1200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 веса с/х продукции, ж/д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bg2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bg2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524636"/>
                  </a:ext>
                </a:extLst>
              </a:tr>
            </a:tbl>
          </a:graphicData>
        </a:graphic>
      </p:graphicFrame>
      <p:pic>
        <p:nvPicPr>
          <p:cNvPr id="1026" name="Picture 2" descr="https://work-info.name/images/user_files/companies/logo_782554516_1988__%20_%20%2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348" y="1064249"/>
            <a:ext cx="1446915" cy="349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D242F13-2E7C-4846-6F18-954E66DD0C9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56597" y="978480"/>
            <a:ext cx="1544585" cy="517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919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9"/>
          <p:cNvSpPr txBox="1">
            <a:spLocks noGrp="1"/>
          </p:cNvSpPr>
          <p:nvPr>
            <p:ph type="title" idx="9"/>
          </p:nvPr>
        </p:nvSpPr>
        <p:spPr>
          <a:xfrm>
            <a:off x="729125" y="255584"/>
            <a:ext cx="7704000" cy="6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 i="1" dirty="0">
                <a:latin typeface="Book Antiqua" panose="02040602050305030304" pitchFamily="18" charset="0"/>
              </a:rPr>
              <a:t>Персонал</a:t>
            </a:r>
            <a:endParaRPr sz="3000" b="1" i="1" dirty="0">
              <a:latin typeface="Book Antiqua" panose="02040602050305030304" pitchFamily="18" charset="0"/>
            </a:endParaRPr>
          </a:p>
        </p:txBody>
      </p:sp>
      <p:sp>
        <p:nvSpPr>
          <p:cNvPr id="389" name="Google Shape;389;p39"/>
          <p:cNvSpPr txBox="1">
            <a:spLocks noGrp="1"/>
          </p:cNvSpPr>
          <p:nvPr>
            <p:ph type="title"/>
          </p:nvPr>
        </p:nvSpPr>
        <p:spPr>
          <a:xfrm>
            <a:off x="793319" y="1069131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390" name="Google Shape;390;p39"/>
          <p:cNvSpPr txBox="1">
            <a:spLocks noGrp="1"/>
          </p:cNvSpPr>
          <p:nvPr>
            <p:ph type="title" idx="4"/>
          </p:nvPr>
        </p:nvSpPr>
        <p:spPr>
          <a:xfrm>
            <a:off x="3220862" y="1094621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391" name="Google Shape;391;p39"/>
          <p:cNvSpPr txBox="1">
            <a:spLocks noGrp="1"/>
          </p:cNvSpPr>
          <p:nvPr>
            <p:ph type="title" idx="5"/>
          </p:nvPr>
        </p:nvSpPr>
        <p:spPr>
          <a:xfrm>
            <a:off x="5968246" y="1106331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392" name="Google Shape;392;p39"/>
          <p:cNvSpPr txBox="1">
            <a:spLocks noGrp="1"/>
          </p:cNvSpPr>
          <p:nvPr>
            <p:ph type="subTitle" idx="6"/>
          </p:nvPr>
        </p:nvSpPr>
        <p:spPr>
          <a:xfrm>
            <a:off x="870256" y="1050531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/>
            <a:r>
              <a:rPr lang="ru-RU" sz="1800" dirty="0">
                <a:latin typeface="Book Antiqua" panose="02040602050305030304" pitchFamily="18" charset="0"/>
              </a:rPr>
              <a:t>Директор</a:t>
            </a:r>
          </a:p>
        </p:txBody>
      </p:sp>
      <p:sp>
        <p:nvSpPr>
          <p:cNvPr id="393" name="Google Shape;393;p39"/>
          <p:cNvSpPr txBox="1">
            <a:spLocks noGrp="1"/>
          </p:cNvSpPr>
          <p:nvPr>
            <p:ph type="subTitle" idx="7"/>
          </p:nvPr>
        </p:nvSpPr>
        <p:spPr>
          <a:xfrm>
            <a:off x="3937214" y="1055161"/>
            <a:ext cx="2981526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/>
            <a:r>
              <a:rPr lang="ru-RU" sz="1800" dirty="0">
                <a:latin typeface="Book Antiqua" panose="02040602050305030304" pitchFamily="18" charset="0"/>
              </a:rPr>
              <a:t>Зам-главбух</a:t>
            </a:r>
          </a:p>
        </p:txBody>
      </p:sp>
      <p:sp>
        <p:nvSpPr>
          <p:cNvPr id="394" name="Google Shape;394;p39"/>
          <p:cNvSpPr txBox="1">
            <a:spLocks noGrp="1"/>
          </p:cNvSpPr>
          <p:nvPr>
            <p:ph type="subTitle" idx="8"/>
          </p:nvPr>
        </p:nvSpPr>
        <p:spPr>
          <a:xfrm>
            <a:off x="6127625" y="1069131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/>
            <a:r>
              <a:rPr lang="ru-RU" sz="1800" dirty="0">
                <a:latin typeface="Book Antiqua" panose="02040602050305030304" pitchFamily="18" charset="0"/>
              </a:rPr>
              <a:t>Оператор</a:t>
            </a:r>
          </a:p>
        </p:txBody>
      </p:sp>
      <p:cxnSp>
        <p:nvCxnSpPr>
          <p:cNvPr id="395" name="Google Shape;395;p39"/>
          <p:cNvCxnSpPr/>
          <p:nvPr/>
        </p:nvCxnSpPr>
        <p:spPr>
          <a:xfrm>
            <a:off x="793319" y="861222"/>
            <a:ext cx="7719900" cy="57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9" name="Google Shape;399;p39"/>
          <p:cNvSpPr txBox="1">
            <a:spLocks noGrp="1"/>
          </p:cNvSpPr>
          <p:nvPr>
            <p:ph type="title" idx="16"/>
          </p:nvPr>
        </p:nvSpPr>
        <p:spPr>
          <a:xfrm>
            <a:off x="793319" y="1856455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sp>
        <p:nvSpPr>
          <p:cNvPr id="401" name="Google Shape;401;p39"/>
          <p:cNvSpPr txBox="1">
            <a:spLocks noGrp="1"/>
          </p:cNvSpPr>
          <p:nvPr>
            <p:ph type="title" idx="18"/>
          </p:nvPr>
        </p:nvSpPr>
        <p:spPr>
          <a:xfrm>
            <a:off x="5060627" y="1856455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ru-RU" dirty="0"/>
              <a:t>5</a:t>
            </a:r>
            <a:endParaRPr dirty="0"/>
          </a:p>
        </p:txBody>
      </p:sp>
      <p:sp>
        <p:nvSpPr>
          <p:cNvPr id="402" name="Google Shape;402;p39"/>
          <p:cNvSpPr txBox="1">
            <a:spLocks noGrp="1"/>
          </p:cNvSpPr>
          <p:nvPr>
            <p:ph type="subTitle" idx="19"/>
          </p:nvPr>
        </p:nvSpPr>
        <p:spPr>
          <a:xfrm>
            <a:off x="1528019" y="1843534"/>
            <a:ext cx="3242401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/>
            <a:r>
              <a:rPr lang="ru-RU" sz="1800" dirty="0">
                <a:latin typeface="Book Antiqua" panose="02040602050305030304" pitchFamily="18" charset="0"/>
              </a:rPr>
              <a:t>Начальник лаборатории</a:t>
            </a:r>
          </a:p>
        </p:txBody>
      </p:sp>
      <p:sp>
        <p:nvSpPr>
          <p:cNvPr id="404" name="Google Shape;404;p39"/>
          <p:cNvSpPr txBox="1">
            <a:spLocks noGrp="1"/>
          </p:cNvSpPr>
          <p:nvPr>
            <p:ph type="subTitle" idx="21"/>
          </p:nvPr>
        </p:nvSpPr>
        <p:spPr>
          <a:xfrm>
            <a:off x="5190196" y="1819255"/>
            <a:ext cx="302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/>
            <a:r>
              <a:rPr lang="ru-RU" sz="1800" dirty="0">
                <a:latin typeface="Book Antiqua" panose="02040602050305030304" pitchFamily="18" charset="0"/>
              </a:rPr>
              <a:t>Лаборант</a:t>
            </a:r>
            <a:endParaRPr sz="1800" dirty="0">
              <a:latin typeface="Book Antiqua" panose="02040602050305030304" pitchFamily="18" charset="0"/>
            </a:endParaRPr>
          </a:p>
        </p:txBody>
      </p:sp>
      <p:cxnSp>
        <p:nvCxnSpPr>
          <p:cNvPr id="28" name="Google Shape;395;p39"/>
          <p:cNvCxnSpPr/>
          <p:nvPr/>
        </p:nvCxnSpPr>
        <p:spPr>
          <a:xfrm>
            <a:off x="793319" y="1683743"/>
            <a:ext cx="7719900" cy="57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3826240E-4B8B-0C53-4A1E-BECBA19C6F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510692"/>
              </p:ext>
            </p:extLst>
          </p:nvPr>
        </p:nvGraphicFramePr>
        <p:xfrm>
          <a:off x="2058510" y="2433867"/>
          <a:ext cx="5423820" cy="216539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711910">
                  <a:extLst>
                    <a:ext uri="{9D8B030D-6E8A-4147-A177-3AD203B41FA5}">
                      <a16:colId xmlns:a16="http://schemas.microsoft.com/office/drawing/2014/main" val="3961621926"/>
                    </a:ext>
                  </a:extLst>
                </a:gridCol>
                <a:gridCol w="2711910">
                  <a:extLst>
                    <a:ext uri="{9D8B030D-6E8A-4147-A177-3AD203B41FA5}">
                      <a16:colId xmlns:a16="http://schemas.microsoft.com/office/drawing/2014/main" val="3355220869"/>
                    </a:ext>
                  </a:extLst>
                </a:gridCol>
              </a:tblGrid>
              <a:tr h="3941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Персонал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Оклад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03428730"/>
                  </a:ext>
                </a:extLst>
              </a:tr>
              <a:tr h="31577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Директор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130 000,00 ₽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07899408"/>
                  </a:ext>
                </a:extLst>
              </a:tr>
              <a:tr h="31577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Зам - главбух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90 000,00 ₽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07283677"/>
                  </a:ext>
                </a:extLst>
              </a:tr>
              <a:tr h="1757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Оператор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55 000,00 ₽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53718509"/>
                  </a:ext>
                </a:extLst>
              </a:tr>
              <a:tr h="31577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Начальник лаборатории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120 000,00 ₽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51544801"/>
                  </a:ext>
                </a:extLst>
              </a:tr>
              <a:tr h="31577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Лаборант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70 000,00 ₽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10219931"/>
                  </a:ext>
                </a:extLst>
              </a:tr>
              <a:tr h="31577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1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Всего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1" u="none" strike="noStrik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  465 000,00 ₽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895246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354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Grp="1" noChangeAspect="1"/>
          </p:cNvPicPr>
          <p:nvPr>
            <p:ph type="pic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0000"/>
                    </a14:imgEffect>
                    <a14:imgEffect>
                      <a14:brightnessContrast bright="3000" contrast="-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719" r="26719"/>
          <a:stretch>
            <a:fillRect/>
          </a:stretch>
        </p:blipFill>
        <p:spPr>
          <a:xfrm>
            <a:off x="7154067" y="265355"/>
            <a:ext cx="2864770" cy="4612789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87462" y="523876"/>
            <a:ext cx="5180100" cy="476250"/>
          </a:xfrm>
        </p:spPr>
        <p:txBody>
          <a:bodyPr/>
          <a:lstStyle/>
          <a:p>
            <a:r>
              <a:rPr lang="ru-RU" sz="3000" b="1" dirty="0">
                <a:latin typeface="Book Antiqua" panose="02040602050305030304" pitchFamily="18" charset="0"/>
              </a:rPr>
              <a:t>Прайс лаборатории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323628"/>
              </p:ext>
            </p:extLst>
          </p:nvPr>
        </p:nvGraphicFramePr>
        <p:xfrm>
          <a:off x="216606" y="1181431"/>
          <a:ext cx="5619300" cy="2382901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809650">
                  <a:extLst>
                    <a:ext uri="{9D8B030D-6E8A-4147-A177-3AD203B41FA5}">
                      <a16:colId xmlns:a16="http://schemas.microsoft.com/office/drawing/2014/main" val="3961621926"/>
                    </a:ext>
                  </a:extLst>
                </a:gridCol>
                <a:gridCol w="2809650">
                  <a:extLst>
                    <a:ext uri="{9D8B030D-6E8A-4147-A177-3AD203B41FA5}">
                      <a16:colId xmlns:a16="http://schemas.microsoft.com/office/drawing/2014/main" val="3355220869"/>
                    </a:ext>
                  </a:extLst>
                </a:gridCol>
              </a:tblGrid>
              <a:tr h="4314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Делитель проб зерна БИС-1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55000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03428730"/>
                  </a:ext>
                </a:extLst>
              </a:tr>
              <a:tr h="3457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щелевой делитель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07899408"/>
                  </a:ext>
                </a:extLst>
              </a:tr>
              <a:tr h="3457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Набор сит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072836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Разборная доска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53718509"/>
                  </a:ext>
                </a:extLst>
              </a:tr>
              <a:tr h="3457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Скальпели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51544801"/>
                  </a:ext>
                </a:extLst>
              </a:tr>
              <a:tr h="3457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Рассев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10219931"/>
                  </a:ext>
                </a:extLst>
              </a:tr>
              <a:tr h="3457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Увеличительные стекла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895246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7760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p62"/>
          <p:cNvSpPr/>
          <p:nvPr/>
        </p:nvSpPr>
        <p:spPr>
          <a:xfrm>
            <a:off x="3138368" y="1390030"/>
            <a:ext cx="2872200" cy="22980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1" name="Google Shape;961;p62"/>
          <p:cNvSpPr txBox="1">
            <a:spLocks noGrp="1"/>
          </p:cNvSpPr>
          <p:nvPr>
            <p:ph type="title"/>
          </p:nvPr>
        </p:nvSpPr>
        <p:spPr>
          <a:xfrm>
            <a:off x="721175" y="539500"/>
            <a:ext cx="7704000" cy="6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 i="1" dirty="0">
                <a:latin typeface="Book Antiqua" panose="02040602050305030304" pitchFamily="18" charset="0"/>
              </a:rPr>
              <a:t>Расчеты</a:t>
            </a:r>
            <a:endParaRPr sz="3000" b="1" i="1" dirty="0">
              <a:latin typeface="Book Antiqua" panose="02040602050305030304" pitchFamily="18" charset="0"/>
            </a:endParaRPr>
          </a:p>
        </p:txBody>
      </p:sp>
      <p:cxnSp>
        <p:nvCxnSpPr>
          <p:cNvPr id="962" name="Google Shape;962;p62"/>
          <p:cNvCxnSpPr/>
          <p:nvPr/>
        </p:nvCxnSpPr>
        <p:spPr>
          <a:xfrm>
            <a:off x="713225" y="1215750"/>
            <a:ext cx="7719900" cy="57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64" name="Google Shape;964;p62"/>
          <p:cNvSpPr txBox="1"/>
          <p:nvPr/>
        </p:nvSpPr>
        <p:spPr>
          <a:xfrm flipH="1">
            <a:off x="6761073" y="1466497"/>
            <a:ext cx="1916201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2"/>
                </a:solidFill>
                <a:latin typeface="Book Antiqua" panose="02040602050305030304" pitchFamily="18" charset="0"/>
                <a:ea typeface="DM Serif Text"/>
                <a:cs typeface="DM Serif Text"/>
                <a:sym typeface="DM Serif Text"/>
              </a:rPr>
              <a:t>Амортизация</a:t>
            </a:r>
            <a:endParaRPr sz="2000" dirty="0">
              <a:solidFill>
                <a:schemeClr val="dk2"/>
              </a:solidFill>
              <a:latin typeface="Book Antiqua" panose="02040602050305030304" pitchFamily="18" charset="0"/>
              <a:ea typeface="DM Serif Text"/>
              <a:cs typeface="DM Serif Text"/>
              <a:sym typeface="DM Serif Text"/>
            </a:endParaRPr>
          </a:p>
        </p:txBody>
      </p:sp>
      <p:sp>
        <p:nvSpPr>
          <p:cNvPr id="965" name="Google Shape;965;p62"/>
          <p:cNvSpPr txBox="1"/>
          <p:nvPr/>
        </p:nvSpPr>
        <p:spPr>
          <a:xfrm flipH="1">
            <a:off x="6761074" y="1801347"/>
            <a:ext cx="1663200" cy="6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dirty="0">
                <a:solidFill>
                  <a:schemeClr val="dk2"/>
                </a:solidFill>
                <a:latin typeface="Book Antiqua" panose="02040602050305030304" pitchFamily="18" charset="0"/>
                <a:ea typeface="Public Sans Medium"/>
                <a:cs typeface="Public Sans Medium"/>
                <a:sym typeface="Public Sans Medium"/>
              </a:rPr>
              <a:t>113 300,00 </a:t>
            </a:r>
            <a:r>
              <a:rPr lang="ru-RU" dirty="0" err="1">
                <a:solidFill>
                  <a:schemeClr val="dk2"/>
                </a:solidFill>
                <a:latin typeface="Book Antiqua" panose="02040602050305030304" pitchFamily="18" charset="0"/>
                <a:ea typeface="Public Sans Medium"/>
                <a:cs typeface="Public Sans Medium"/>
                <a:sym typeface="Public Sans Medium"/>
              </a:rPr>
              <a:t>руб</a:t>
            </a:r>
            <a:r>
              <a:rPr lang="en-US" dirty="0">
                <a:solidFill>
                  <a:schemeClr val="dk2"/>
                </a:solidFill>
                <a:latin typeface="Book Antiqua" panose="02040602050305030304" pitchFamily="18" charset="0"/>
                <a:ea typeface="Public Sans Medium"/>
                <a:cs typeface="Public Sans Medium"/>
                <a:sym typeface="Public Sans Medium"/>
              </a:rPr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2"/>
              </a:solidFill>
              <a:latin typeface="Public Sans Medium"/>
              <a:ea typeface="Public Sans Medium"/>
              <a:cs typeface="Public Sans Medium"/>
              <a:sym typeface="Public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2"/>
              </a:solidFill>
              <a:latin typeface="Public Sans Medium"/>
              <a:ea typeface="Public Sans Medium"/>
              <a:cs typeface="Public Sans Medium"/>
              <a:sym typeface="Public Sans Medium"/>
            </a:endParaRPr>
          </a:p>
        </p:txBody>
      </p:sp>
      <p:sp>
        <p:nvSpPr>
          <p:cNvPr id="966" name="Google Shape;966;p62"/>
          <p:cNvSpPr/>
          <p:nvPr/>
        </p:nvSpPr>
        <p:spPr>
          <a:xfrm>
            <a:off x="6158075" y="1695079"/>
            <a:ext cx="450600" cy="484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7" name="Google Shape;967;p62"/>
          <p:cNvSpPr/>
          <p:nvPr/>
        </p:nvSpPr>
        <p:spPr>
          <a:xfrm>
            <a:off x="6158075" y="2758791"/>
            <a:ext cx="450600" cy="484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8" name="Google Shape;968;p62"/>
          <p:cNvSpPr txBox="1"/>
          <p:nvPr/>
        </p:nvSpPr>
        <p:spPr>
          <a:xfrm flipH="1">
            <a:off x="6761074" y="2547560"/>
            <a:ext cx="1664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2"/>
                </a:solidFill>
                <a:latin typeface="Book Antiqua" panose="02040602050305030304" pitchFamily="18" charset="0"/>
                <a:ea typeface="DM Serif Text"/>
                <a:cs typeface="DM Serif Text"/>
                <a:sym typeface="DM Serif Text"/>
              </a:rPr>
              <a:t>ТБ</a:t>
            </a:r>
            <a:endParaRPr sz="2000" dirty="0">
              <a:solidFill>
                <a:schemeClr val="dk2"/>
              </a:solidFill>
              <a:latin typeface="Book Antiqua" panose="02040602050305030304" pitchFamily="18" charset="0"/>
              <a:ea typeface="DM Serif Text"/>
              <a:cs typeface="DM Serif Text"/>
              <a:sym typeface="DM Serif Text"/>
            </a:endParaRPr>
          </a:p>
        </p:txBody>
      </p:sp>
      <p:sp>
        <p:nvSpPr>
          <p:cNvPr id="969" name="Google Shape;969;p62"/>
          <p:cNvSpPr txBox="1"/>
          <p:nvPr/>
        </p:nvSpPr>
        <p:spPr>
          <a:xfrm flipH="1">
            <a:off x="6761074" y="2882429"/>
            <a:ext cx="1664100" cy="6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2"/>
                </a:solidFill>
                <a:latin typeface="Book Antiqua" panose="02040602050305030304" pitchFamily="18" charset="0"/>
                <a:ea typeface="Public Sans Medium"/>
                <a:cs typeface="Public Sans Medium"/>
                <a:sym typeface="Public Sans Medium"/>
              </a:rPr>
              <a:t>2</a:t>
            </a:r>
            <a:endParaRPr dirty="0">
              <a:solidFill>
                <a:schemeClr val="dk2"/>
              </a:solidFill>
              <a:latin typeface="Book Antiqua" panose="02040602050305030304" pitchFamily="18" charset="0"/>
              <a:ea typeface="Public Sans Medium"/>
              <a:cs typeface="Public Sans Medium"/>
              <a:sym typeface="Public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2"/>
              </a:solidFill>
              <a:latin typeface="Public Sans Medium"/>
              <a:ea typeface="Public Sans Medium"/>
              <a:cs typeface="Public Sans Medium"/>
              <a:sym typeface="Public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2"/>
              </a:solidFill>
              <a:latin typeface="Public Sans Medium"/>
              <a:ea typeface="Public Sans Medium"/>
              <a:cs typeface="Public Sans Medium"/>
              <a:sym typeface="Public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2"/>
              </a:solidFill>
              <a:latin typeface="Public Sans Medium"/>
              <a:ea typeface="Public Sans Medium"/>
              <a:cs typeface="Public Sans Medium"/>
              <a:sym typeface="Public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2"/>
              </a:solidFill>
              <a:latin typeface="Public Sans Medium"/>
              <a:ea typeface="Public Sans Medium"/>
              <a:cs typeface="Public Sans Medium"/>
              <a:sym typeface="Public Sans Medium"/>
            </a:endParaRPr>
          </a:p>
        </p:txBody>
      </p:sp>
      <p:sp>
        <p:nvSpPr>
          <p:cNvPr id="970" name="Google Shape;970;p62"/>
          <p:cNvSpPr txBox="1"/>
          <p:nvPr/>
        </p:nvSpPr>
        <p:spPr>
          <a:xfrm flipH="1">
            <a:off x="713224" y="1466535"/>
            <a:ext cx="16632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2"/>
                </a:solidFill>
                <a:latin typeface="Book Antiqua" panose="02040602050305030304" pitchFamily="18" charset="0"/>
                <a:ea typeface="DM Serif Text"/>
                <a:cs typeface="DM Serif Text"/>
                <a:sym typeface="DM Serif Text"/>
              </a:rPr>
              <a:t>Выручка</a:t>
            </a:r>
            <a:endParaRPr sz="2000" dirty="0">
              <a:solidFill>
                <a:schemeClr val="dk2"/>
              </a:solidFill>
              <a:latin typeface="Book Antiqua" panose="02040602050305030304" pitchFamily="18" charset="0"/>
              <a:ea typeface="DM Serif Text"/>
              <a:cs typeface="DM Serif Text"/>
              <a:sym typeface="DM Serif Text"/>
            </a:endParaRPr>
          </a:p>
        </p:txBody>
      </p:sp>
      <p:sp>
        <p:nvSpPr>
          <p:cNvPr id="971" name="Google Shape;971;p62"/>
          <p:cNvSpPr txBox="1"/>
          <p:nvPr/>
        </p:nvSpPr>
        <p:spPr>
          <a:xfrm flipH="1">
            <a:off x="713224" y="1801385"/>
            <a:ext cx="1663200" cy="6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ru-RU" dirty="0">
                <a:solidFill>
                  <a:schemeClr val="dk2"/>
                </a:solidFill>
                <a:latin typeface="Book Antiqua" panose="02040602050305030304" pitchFamily="18" charset="0"/>
                <a:ea typeface="Public Sans Medium"/>
                <a:cs typeface="Public Sans Medium"/>
                <a:sym typeface="Public Sans Medium"/>
              </a:rPr>
              <a:t>3 462 500,00 </a:t>
            </a:r>
            <a:r>
              <a:rPr lang="ru-RU" dirty="0" err="1">
                <a:solidFill>
                  <a:schemeClr val="dk2"/>
                </a:solidFill>
                <a:latin typeface="Book Antiqua" panose="02040602050305030304" pitchFamily="18" charset="0"/>
                <a:ea typeface="Public Sans Medium"/>
                <a:cs typeface="Public Sans Medium"/>
                <a:sym typeface="Public Sans Medium"/>
              </a:rPr>
              <a:t>руб</a:t>
            </a:r>
            <a:endParaRPr lang="ru-RU" dirty="0">
              <a:solidFill>
                <a:schemeClr val="dk2"/>
              </a:solidFill>
              <a:latin typeface="Book Antiqua" panose="02040602050305030304" pitchFamily="18" charset="0"/>
              <a:ea typeface="Public Sans Medium"/>
              <a:cs typeface="Public Sans Medium"/>
              <a:sym typeface="Public Sans Medium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2"/>
              </a:solidFill>
              <a:latin typeface="Public Sans Medium"/>
              <a:ea typeface="Public Sans Medium"/>
              <a:cs typeface="Public Sans Medium"/>
              <a:sym typeface="Public Sans Medium"/>
            </a:endParaRPr>
          </a:p>
        </p:txBody>
      </p:sp>
      <p:sp>
        <p:nvSpPr>
          <p:cNvPr id="972" name="Google Shape;972;p62"/>
          <p:cNvSpPr/>
          <p:nvPr/>
        </p:nvSpPr>
        <p:spPr>
          <a:xfrm>
            <a:off x="2521775" y="1695116"/>
            <a:ext cx="450600" cy="484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3" name="Google Shape;973;p62"/>
          <p:cNvSpPr/>
          <p:nvPr/>
        </p:nvSpPr>
        <p:spPr>
          <a:xfrm>
            <a:off x="2521775" y="2758828"/>
            <a:ext cx="450600" cy="484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4" name="Google Shape;974;p62"/>
          <p:cNvSpPr txBox="1"/>
          <p:nvPr/>
        </p:nvSpPr>
        <p:spPr>
          <a:xfrm flipH="1">
            <a:off x="713224" y="2547597"/>
            <a:ext cx="1664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2"/>
                </a:solidFill>
                <a:latin typeface="Book Antiqua" panose="02040602050305030304" pitchFamily="18" charset="0"/>
                <a:ea typeface="DM Serif Text"/>
                <a:cs typeface="DM Serif Text"/>
                <a:sym typeface="DM Serif Text"/>
              </a:rPr>
              <a:t>Прибыль</a:t>
            </a:r>
            <a:endParaRPr sz="2000" dirty="0">
              <a:solidFill>
                <a:schemeClr val="dk2"/>
              </a:solidFill>
              <a:latin typeface="Book Antiqua" panose="02040602050305030304" pitchFamily="18" charset="0"/>
              <a:ea typeface="DM Serif Text"/>
              <a:cs typeface="DM Serif Text"/>
              <a:sym typeface="DM Serif Text"/>
            </a:endParaRPr>
          </a:p>
        </p:txBody>
      </p:sp>
      <p:sp>
        <p:nvSpPr>
          <p:cNvPr id="975" name="Google Shape;975;p62"/>
          <p:cNvSpPr txBox="1"/>
          <p:nvPr/>
        </p:nvSpPr>
        <p:spPr>
          <a:xfrm flipH="1">
            <a:off x="713224" y="2882447"/>
            <a:ext cx="1664100" cy="6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ru-RU" dirty="0">
                <a:solidFill>
                  <a:schemeClr val="dk2"/>
                </a:solidFill>
                <a:latin typeface="Book Antiqua" panose="02040602050305030304" pitchFamily="18" charset="0"/>
                <a:ea typeface="Public Sans Medium"/>
                <a:cs typeface="Public Sans Medium"/>
                <a:sym typeface="Public Sans Medium"/>
              </a:rPr>
              <a:t>1 270 360,00 </a:t>
            </a:r>
            <a:r>
              <a:rPr lang="ru-RU" dirty="0" err="1">
                <a:solidFill>
                  <a:schemeClr val="dk2"/>
                </a:solidFill>
                <a:latin typeface="Book Antiqua" panose="02040602050305030304" pitchFamily="18" charset="0"/>
                <a:ea typeface="Public Sans Medium"/>
                <a:cs typeface="Public Sans Medium"/>
                <a:sym typeface="Public Sans Medium"/>
              </a:rPr>
              <a:t>руб</a:t>
            </a:r>
            <a:r>
              <a:rPr lang="ru-RU" dirty="0">
                <a:solidFill>
                  <a:schemeClr val="dk2"/>
                </a:solidFill>
                <a:latin typeface="Book Antiqua" panose="02040602050305030304" pitchFamily="18" charset="0"/>
                <a:ea typeface="Public Sans Medium"/>
                <a:cs typeface="Public Sans Medium"/>
                <a:sym typeface="Public Sans Medium"/>
              </a:rPr>
              <a:t> 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2"/>
              </a:solidFill>
              <a:latin typeface="Public Sans Medium"/>
              <a:ea typeface="Public Sans Medium"/>
              <a:cs typeface="Public Sans Medium"/>
              <a:sym typeface="Public Sans Medium"/>
            </a:endParaRPr>
          </a:p>
        </p:txBody>
      </p:sp>
      <p:sp>
        <p:nvSpPr>
          <p:cNvPr id="976" name="Google Shape;976;p62"/>
          <p:cNvSpPr/>
          <p:nvPr/>
        </p:nvSpPr>
        <p:spPr>
          <a:xfrm>
            <a:off x="6162050" y="3857216"/>
            <a:ext cx="450600" cy="484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7" name="Google Shape;977;p62"/>
          <p:cNvSpPr txBox="1"/>
          <p:nvPr/>
        </p:nvSpPr>
        <p:spPr>
          <a:xfrm flipH="1">
            <a:off x="6765049" y="3628660"/>
            <a:ext cx="1664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2"/>
                </a:solidFill>
                <a:latin typeface="Book Antiqua" panose="02040602050305030304" pitchFamily="18" charset="0"/>
                <a:ea typeface="DM Serif Text"/>
                <a:cs typeface="DM Serif Text"/>
                <a:sym typeface="DM Serif Text"/>
              </a:rPr>
              <a:t>IRR</a:t>
            </a:r>
            <a:endParaRPr sz="2000" dirty="0">
              <a:solidFill>
                <a:schemeClr val="dk2"/>
              </a:solidFill>
              <a:latin typeface="Book Antiqua" panose="02040602050305030304" pitchFamily="18" charset="0"/>
              <a:ea typeface="DM Serif Text"/>
              <a:cs typeface="DM Serif Text"/>
              <a:sym typeface="DM Serif Text"/>
            </a:endParaRPr>
          </a:p>
        </p:txBody>
      </p:sp>
      <p:sp>
        <p:nvSpPr>
          <p:cNvPr id="978" name="Google Shape;978;p62"/>
          <p:cNvSpPr txBox="1"/>
          <p:nvPr/>
        </p:nvSpPr>
        <p:spPr>
          <a:xfrm flipH="1">
            <a:off x="6765049" y="3963510"/>
            <a:ext cx="1664100" cy="6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2"/>
                </a:solidFill>
                <a:latin typeface="Book Antiqua" panose="02040602050305030304" pitchFamily="18" charset="0"/>
                <a:ea typeface="Public Sans Medium"/>
                <a:cs typeface="Public Sans Medium"/>
                <a:sym typeface="Public Sans Medium"/>
              </a:rPr>
              <a:t>32%</a:t>
            </a:r>
            <a:endParaRPr dirty="0">
              <a:solidFill>
                <a:schemeClr val="dk2"/>
              </a:solidFill>
              <a:latin typeface="Book Antiqua" panose="02040602050305030304" pitchFamily="18" charset="0"/>
              <a:ea typeface="Public Sans Medium"/>
              <a:cs typeface="Public Sans Medium"/>
              <a:sym typeface="Public Sans Medium"/>
            </a:endParaRPr>
          </a:p>
        </p:txBody>
      </p:sp>
      <p:sp>
        <p:nvSpPr>
          <p:cNvPr id="979" name="Google Shape;979;p62"/>
          <p:cNvSpPr/>
          <p:nvPr/>
        </p:nvSpPr>
        <p:spPr>
          <a:xfrm>
            <a:off x="2525750" y="3857253"/>
            <a:ext cx="450600" cy="484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0" name="Google Shape;980;p62"/>
          <p:cNvSpPr txBox="1"/>
          <p:nvPr/>
        </p:nvSpPr>
        <p:spPr>
          <a:xfrm flipH="1">
            <a:off x="314325" y="3628660"/>
            <a:ext cx="2066974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2"/>
                </a:solidFill>
                <a:latin typeface="Book Antiqua" panose="02040602050305030304" pitchFamily="18" charset="0"/>
                <a:ea typeface="DM Serif Text"/>
                <a:cs typeface="DM Serif Text"/>
                <a:sym typeface="DM Serif Text"/>
              </a:rPr>
              <a:t>Рентабельность</a:t>
            </a:r>
            <a:endParaRPr sz="2000" dirty="0">
              <a:solidFill>
                <a:schemeClr val="dk2"/>
              </a:solidFill>
              <a:latin typeface="Book Antiqua" panose="02040602050305030304" pitchFamily="18" charset="0"/>
              <a:ea typeface="DM Serif Text"/>
              <a:cs typeface="DM Serif Text"/>
              <a:sym typeface="DM Serif Text"/>
            </a:endParaRPr>
          </a:p>
        </p:txBody>
      </p:sp>
      <p:sp>
        <p:nvSpPr>
          <p:cNvPr id="981" name="Google Shape;981;p62"/>
          <p:cNvSpPr txBox="1"/>
          <p:nvPr/>
        </p:nvSpPr>
        <p:spPr>
          <a:xfrm flipH="1">
            <a:off x="717199" y="3963510"/>
            <a:ext cx="1664100" cy="6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2"/>
                </a:solidFill>
                <a:latin typeface="Book Antiqua" panose="02040602050305030304" pitchFamily="18" charset="0"/>
                <a:ea typeface="Public Sans Medium"/>
                <a:cs typeface="Public Sans Medium"/>
                <a:sym typeface="Public Sans Medium"/>
              </a:rPr>
              <a:t>20%</a:t>
            </a:r>
            <a:endParaRPr dirty="0">
              <a:solidFill>
                <a:schemeClr val="dk2"/>
              </a:solidFill>
              <a:latin typeface="Book Antiqua" panose="02040602050305030304" pitchFamily="18" charset="0"/>
              <a:ea typeface="Public Sans Medium"/>
              <a:cs typeface="Public Sans Medium"/>
              <a:sym typeface="Public Sans Medium"/>
            </a:endParaRPr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1" r="9521"/>
          <a:stretch>
            <a:fillRect/>
          </a:stretch>
        </p:blipFill>
        <p:spPr>
          <a:xfrm>
            <a:off x="3285866" y="1529432"/>
            <a:ext cx="2571750" cy="2036255"/>
          </a:xfrm>
          <a:prstGeom prst="rect">
            <a:avLst/>
          </a:prstGeom>
        </p:spPr>
      </p:pic>
      <p:grpSp>
        <p:nvGrpSpPr>
          <p:cNvPr id="54" name="Google Shape;1184;p68"/>
          <p:cNvGrpSpPr/>
          <p:nvPr/>
        </p:nvGrpSpPr>
        <p:grpSpPr>
          <a:xfrm>
            <a:off x="2605793" y="1786729"/>
            <a:ext cx="301011" cy="300030"/>
            <a:chOff x="4956126" y="3666354"/>
            <a:chExt cx="245423" cy="244623"/>
          </a:xfrm>
        </p:grpSpPr>
        <p:sp>
          <p:nvSpPr>
            <p:cNvPr id="55" name="Google Shape;1185;p68"/>
            <p:cNvSpPr/>
            <p:nvPr/>
          </p:nvSpPr>
          <p:spPr>
            <a:xfrm>
              <a:off x="5077210" y="3706275"/>
              <a:ext cx="84586" cy="84604"/>
            </a:xfrm>
            <a:custGeom>
              <a:avLst/>
              <a:gdLst/>
              <a:ahLst/>
              <a:cxnLst/>
              <a:rect l="l" t="t" r="r" b="b"/>
              <a:pathLst>
                <a:path w="4547" h="4548" extrusionOk="0">
                  <a:moveTo>
                    <a:pt x="653" y="1"/>
                  </a:moveTo>
                  <a:lnTo>
                    <a:pt x="0" y="644"/>
                  </a:lnTo>
                  <a:lnTo>
                    <a:pt x="3896" y="4547"/>
                  </a:lnTo>
                  <a:lnTo>
                    <a:pt x="4547" y="3894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186;p68"/>
            <p:cNvSpPr/>
            <p:nvPr/>
          </p:nvSpPr>
          <p:spPr>
            <a:xfrm>
              <a:off x="5099905" y="3666354"/>
              <a:ext cx="101644" cy="101960"/>
            </a:xfrm>
            <a:custGeom>
              <a:avLst/>
              <a:gdLst/>
              <a:ahLst/>
              <a:cxnLst/>
              <a:rect l="l" t="t" r="r" b="b"/>
              <a:pathLst>
                <a:path w="5464" h="5481" extrusionOk="0">
                  <a:moveTo>
                    <a:pt x="1570" y="1"/>
                  </a:moveTo>
                  <a:lnTo>
                    <a:pt x="0" y="1585"/>
                  </a:lnTo>
                  <a:lnTo>
                    <a:pt x="3903" y="5480"/>
                  </a:lnTo>
                  <a:lnTo>
                    <a:pt x="5463" y="3896"/>
                  </a:lnTo>
                  <a:lnTo>
                    <a:pt x="1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187;p68"/>
            <p:cNvSpPr/>
            <p:nvPr/>
          </p:nvSpPr>
          <p:spPr>
            <a:xfrm>
              <a:off x="4956126" y="3730495"/>
              <a:ext cx="181449" cy="180481"/>
            </a:xfrm>
            <a:custGeom>
              <a:avLst/>
              <a:gdLst/>
              <a:ahLst/>
              <a:cxnLst/>
              <a:rect l="l" t="t" r="r" b="b"/>
              <a:pathLst>
                <a:path w="9754" h="9702" extrusionOk="0">
                  <a:moveTo>
                    <a:pt x="5896" y="1"/>
                  </a:moveTo>
                  <a:lnTo>
                    <a:pt x="0" y="5866"/>
                  </a:lnTo>
                  <a:lnTo>
                    <a:pt x="0" y="9701"/>
                  </a:lnTo>
                  <a:lnTo>
                    <a:pt x="3872" y="9701"/>
                  </a:lnTo>
                  <a:lnTo>
                    <a:pt x="9753" y="3851"/>
                  </a:lnTo>
                  <a:lnTo>
                    <a:pt x="9139" y="3236"/>
                  </a:lnTo>
                  <a:lnTo>
                    <a:pt x="3417" y="8928"/>
                  </a:lnTo>
                  <a:lnTo>
                    <a:pt x="751" y="8928"/>
                  </a:lnTo>
                  <a:lnTo>
                    <a:pt x="751" y="6344"/>
                  </a:lnTo>
                  <a:lnTo>
                    <a:pt x="6509" y="615"/>
                  </a:lnTo>
                  <a:lnTo>
                    <a:pt x="589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188;p68"/>
            <p:cNvSpPr/>
            <p:nvPr/>
          </p:nvSpPr>
          <p:spPr>
            <a:xfrm>
              <a:off x="4984476" y="3755162"/>
              <a:ext cx="128841" cy="128432"/>
            </a:xfrm>
            <a:custGeom>
              <a:avLst/>
              <a:gdLst/>
              <a:ahLst/>
              <a:cxnLst/>
              <a:rect l="l" t="t" r="r" b="b"/>
              <a:pathLst>
                <a:path w="6926" h="6904" extrusionOk="0">
                  <a:moveTo>
                    <a:pt x="5698" y="0"/>
                  </a:moveTo>
                  <a:lnTo>
                    <a:pt x="0" y="5676"/>
                  </a:lnTo>
                  <a:lnTo>
                    <a:pt x="1228" y="6904"/>
                  </a:lnTo>
                  <a:lnTo>
                    <a:pt x="6926" y="1228"/>
                  </a:lnTo>
                  <a:lnTo>
                    <a:pt x="569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" name="Google Shape;1184;p68"/>
          <p:cNvGrpSpPr/>
          <p:nvPr/>
        </p:nvGrpSpPr>
        <p:grpSpPr>
          <a:xfrm>
            <a:off x="2611414" y="2845337"/>
            <a:ext cx="301011" cy="300030"/>
            <a:chOff x="4956126" y="3666354"/>
            <a:chExt cx="245423" cy="244623"/>
          </a:xfrm>
        </p:grpSpPr>
        <p:sp>
          <p:nvSpPr>
            <p:cNvPr id="60" name="Google Shape;1185;p68"/>
            <p:cNvSpPr/>
            <p:nvPr/>
          </p:nvSpPr>
          <p:spPr>
            <a:xfrm>
              <a:off x="5077210" y="3706275"/>
              <a:ext cx="84586" cy="84604"/>
            </a:xfrm>
            <a:custGeom>
              <a:avLst/>
              <a:gdLst/>
              <a:ahLst/>
              <a:cxnLst/>
              <a:rect l="l" t="t" r="r" b="b"/>
              <a:pathLst>
                <a:path w="4547" h="4548" extrusionOk="0">
                  <a:moveTo>
                    <a:pt x="653" y="1"/>
                  </a:moveTo>
                  <a:lnTo>
                    <a:pt x="0" y="644"/>
                  </a:lnTo>
                  <a:lnTo>
                    <a:pt x="3896" y="4547"/>
                  </a:lnTo>
                  <a:lnTo>
                    <a:pt x="4547" y="3894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186;p68"/>
            <p:cNvSpPr/>
            <p:nvPr/>
          </p:nvSpPr>
          <p:spPr>
            <a:xfrm>
              <a:off x="5099905" y="3666354"/>
              <a:ext cx="101644" cy="101960"/>
            </a:xfrm>
            <a:custGeom>
              <a:avLst/>
              <a:gdLst/>
              <a:ahLst/>
              <a:cxnLst/>
              <a:rect l="l" t="t" r="r" b="b"/>
              <a:pathLst>
                <a:path w="5464" h="5481" extrusionOk="0">
                  <a:moveTo>
                    <a:pt x="1570" y="1"/>
                  </a:moveTo>
                  <a:lnTo>
                    <a:pt x="0" y="1585"/>
                  </a:lnTo>
                  <a:lnTo>
                    <a:pt x="3903" y="5480"/>
                  </a:lnTo>
                  <a:lnTo>
                    <a:pt x="5463" y="3896"/>
                  </a:lnTo>
                  <a:lnTo>
                    <a:pt x="1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187;p68"/>
            <p:cNvSpPr/>
            <p:nvPr/>
          </p:nvSpPr>
          <p:spPr>
            <a:xfrm>
              <a:off x="4956126" y="3730495"/>
              <a:ext cx="181449" cy="180481"/>
            </a:xfrm>
            <a:custGeom>
              <a:avLst/>
              <a:gdLst/>
              <a:ahLst/>
              <a:cxnLst/>
              <a:rect l="l" t="t" r="r" b="b"/>
              <a:pathLst>
                <a:path w="9754" h="9702" extrusionOk="0">
                  <a:moveTo>
                    <a:pt x="5896" y="1"/>
                  </a:moveTo>
                  <a:lnTo>
                    <a:pt x="0" y="5866"/>
                  </a:lnTo>
                  <a:lnTo>
                    <a:pt x="0" y="9701"/>
                  </a:lnTo>
                  <a:lnTo>
                    <a:pt x="3872" y="9701"/>
                  </a:lnTo>
                  <a:lnTo>
                    <a:pt x="9753" y="3851"/>
                  </a:lnTo>
                  <a:lnTo>
                    <a:pt x="9139" y="3236"/>
                  </a:lnTo>
                  <a:lnTo>
                    <a:pt x="3417" y="8928"/>
                  </a:lnTo>
                  <a:lnTo>
                    <a:pt x="751" y="8928"/>
                  </a:lnTo>
                  <a:lnTo>
                    <a:pt x="751" y="6344"/>
                  </a:lnTo>
                  <a:lnTo>
                    <a:pt x="6509" y="615"/>
                  </a:lnTo>
                  <a:lnTo>
                    <a:pt x="589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188;p68"/>
            <p:cNvSpPr/>
            <p:nvPr/>
          </p:nvSpPr>
          <p:spPr>
            <a:xfrm>
              <a:off x="4984476" y="3755162"/>
              <a:ext cx="128841" cy="128432"/>
            </a:xfrm>
            <a:custGeom>
              <a:avLst/>
              <a:gdLst/>
              <a:ahLst/>
              <a:cxnLst/>
              <a:rect l="l" t="t" r="r" b="b"/>
              <a:pathLst>
                <a:path w="6926" h="6904" extrusionOk="0">
                  <a:moveTo>
                    <a:pt x="5698" y="0"/>
                  </a:moveTo>
                  <a:lnTo>
                    <a:pt x="0" y="5676"/>
                  </a:lnTo>
                  <a:lnTo>
                    <a:pt x="1228" y="6904"/>
                  </a:lnTo>
                  <a:lnTo>
                    <a:pt x="6926" y="1228"/>
                  </a:lnTo>
                  <a:lnTo>
                    <a:pt x="569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" name="Google Shape;1184;p68"/>
          <p:cNvGrpSpPr/>
          <p:nvPr/>
        </p:nvGrpSpPr>
        <p:grpSpPr>
          <a:xfrm>
            <a:off x="2611414" y="3949601"/>
            <a:ext cx="301011" cy="300030"/>
            <a:chOff x="4956126" y="3666354"/>
            <a:chExt cx="245423" cy="244623"/>
          </a:xfrm>
        </p:grpSpPr>
        <p:sp>
          <p:nvSpPr>
            <p:cNvPr id="65" name="Google Shape;1185;p68"/>
            <p:cNvSpPr/>
            <p:nvPr/>
          </p:nvSpPr>
          <p:spPr>
            <a:xfrm>
              <a:off x="5077210" y="3706275"/>
              <a:ext cx="84586" cy="84604"/>
            </a:xfrm>
            <a:custGeom>
              <a:avLst/>
              <a:gdLst/>
              <a:ahLst/>
              <a:cxnLst/>
              <a:rect l="l" t="t" r="r" b="b"/>
              <a:pathLst>
                <a:path w="4547" h="4548" extrusionOk="0">
                  <a:moveTo>
                    <a:pt x="653" y="1"/>
                  </a:moveTo>
                  <a:lnTo>
                    <a:pt x="0" y="644"/>
                  </a:lnTo>
                  <a:lnTo>
                    <a:pt x="3896" y="4547"/>
                  </a:lnTo>
                  <a:lnTo>
                    <a:pt x="4547" y="3894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186;p68"/>
            <p:cNvSpPr/>
            <p:nvPr/>
          </p:nvSpPr>
          <p:spPr>
            <a:xfrm>
              <a:off x="5099905" y="3666354"/>
              <a:ext cx="101644" cy="101960"/>
            </a:xfrm>
            <a:custGeom>
              <a:avLst/>
              <a:gdLst/>
              <a:ahLst/>
              <a:cxnLst/>
              <a:rect l="l" t="t" r="r" b="b"/>
              <a:pathLst>
                <a:path w="5464" h="5481" extrusionOk="0">
                  <a:moveTo>
                    <a:pt x="1570" y="1"/>
                  </a:moveTo>
                  <a:lnTo>
                    <a:pt x="0" y="1585"/>
                  </a:lnTo>
                  <a:lnTo>
                    <a:pt x="3903" y="5480"/>
                  </a:lnTo>
                  <a:lnTo>
                    <a:pt x="5463" y="3896"/>
                  </a:lnTo>
                  <a:lnTo>
                    <a:pt x="1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187;p68"/>
            <p:cNvSpPr/>
            <p:nvPr/>
          </p:nvSpPr>
          <p:spPr>
            <a:xfrm>
              <a:off x="4956126" y="3730495"/>
              <a:ext cx="181449" cy="180481"/>
            </a:xfrm>
            <a:custGeom>
              <a:avLst/>
              <a:gdLst/>
              <a:ahLst/>
              <a:cxnLst/>
              <a:rect l="l" t="t" r="r" b="b"/>
              <a:pathLst>
                <a:path w="9754" h="9702" extrusionOk="0">
                  <a:moveTo>
                    <a:pt x="5896" y="1"/>
                  </a:moveTo>
                  <a:lnTo>
                    <a:pt x="0" y="5866"/>
                  </a:lnTo>
                  <a:lnTo>
                    <a:pt x="0" y="9701"/>
                  </a:lnTo>
                  <a:lnTo>
                    <a:pt x="3872" y="9701"/>
                  </a:lnTo>
                  <a:lnTo>
                    <a:pt x="9753" y="3851"/>
                  </a:lnTo>
                  <a:lnTo>
                    <a:pt x="9139" y="3236"/>
                  </a:lnTo>
                  <a:lnTo>
                    <a:pt x="3417" y="8928"/>
                  </a:lnTo>
                  <a:lnTo>
                    <a:pt x="751" y="8928"/>
                  </a:lnTo>
                  <a:lnTo>
                    <a:pt x="751" y="6344"/>
                  </a:lnTo>
                  <a:lnTo>
                    <a:pt x="6509" y="615"/>
                  </a:lnTo>
                  <a:lnTo>
                    <a:pt x="589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188;p68"/>
            <p:cNvSpPr/>
            <p:nvPr/>
          </p:nvSpPr>
          <p:spPr>
            <a:xfrm>
              <a:off x="4984476" y="3755162"/>
              <a:ext cx="128841" cy="128432"/>
            </a:xfrm>
            <a:custGeom>
              <a:avLst/>
              <a:gdLst/>
              <a:ahLst/>
              <a:cxnLst/>
              <a:rect l="l" t="t" r="r" b="b"/>
              <a:pathLst>
                <a:path w="6926" h="6904" extrusionOk="0">
                  <a:moveTo>
                    <a:pt x="5698" y="0"/>
                  </a:moveTo>
                  <a:lnTo>
                    <a:pt x="0" y="5676"/>
                  </a:lnTo>
                  <a:lnTo>
                    <a:pt x="1228" y="6904"/>
                  </a:lnTo>
                  <a:lnTo>
                    <a:pt x="6926" y="1228"/>
                  </a:lnTo>
                  <a:lnTo>
                    <a:pt x="569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" name="Google Shape;1184;p68"/>
          <p:cNvGrpSpPr/>
          <p:nvPr/>
        </p:nvGrpSpPr>
        <p:grpSpPr>
          <a:xfrm>
            <a:off x="6256711" y="1781625"/>
            <a:ext cx="301011" cy="300030"/>
            <a:chOff x="4956126" y="3666354"/>
            <a:chExt cx="245423" cy="244623"/>
          </a:xfrm>
        </p:grpSpPr>
        <p:sp>
          <p:nvSpPr>
            <p:cNvPr id="70" name="Google Shape;1185;p68"/>
            <p:cNvSpPr/>
            <p:nvPr/>
          </p:nvSpPr>
          <p:spPr>
            <a:xfrm>
              <a:off x="5077210" y="3706275"/>
              <a:ext cx="84586" cy="84604"/>
            </a:xfrm>
            <a:custGeom>
              <a:avLst/>
              <a:gdLst/>
              <a:ahLst/>
              <a:cxnLst/>
              <a:rect l="l" t="t" r="r" b="b"/>
              <a:pathLst>
                <a:path w="4547" h="4548" extrusionOk="0">
                  <a:moveTo>
                    <a:pt x="653" y="1"/>
                  </a:moveTo>
                  <a:lnTo>
                    <a:pt x="0" y="644"/>
                  </a:lnTo>
                  <a:lnTo>
                    <a:pt x="3896" y="4547"/>
                  </a:lnTo>
                  <a:lnTo>
                    <a:pt x="4547" y="3894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186;p68"/>
            <p:cNvSpPr/>
            <p:nvPr/>
          </p:nvSpPr>
          <p:spPr>
            <a:xfrm>
              <a:off x="5099905" y="3666354"/>
              <a:ext cx="101644" cy="101960"/>
            </a:xfrm>
            <a:custGeom>
              <a:avLst/>
              <a:gdLst/>
              <a:ahLst/>
              <a:cxnLst/>
              <a:rect l="l" t="t" r="r" b="b"/>
              <a:pathLst>
                <a:path w="5464" h="5481" extrusionOk="0">
                  <a:moveTo>
                    <a:pt x="1570" y="1"/>
                  </a:moveTo>
                  <a:lnTo>
                    <a:pt x="0" y="1585"/>
                  </a:lnTo>
                  <a:lnTo>
                    <a:pt x="3903" y="5480"/>
                  </a:lnTo>
                  <a:lnTo>
                    <a:pt x="5463" y="3896"/>
                  </a:lnTo>
                  <a:lnTo>
                    <a:pt x="1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187;p68"/>
            <p:cNvSpPr/>
            <p:nvPr/>
          </p:nvSpPr>
          <p:spPr>
            <a:xfrm>
              <a:off x="4956126" y="3730495"/>
              <a:ext cx="181449" cy="180481"/>
            </a:xfrm>
            <a:custGeom>
              <a:avLst/>
              <a:gdLst/>
              <a:ahLst/>
              <a:cxnLst/>
              <a:rect l="l" t="t" r="r" b="b"/>
              <a:pathLst>
                <a:path w="9754" h="9702" extrusionOk="0">
                  <a:moveTo>
                    <a:pt x="5896" y="1"/>
                  </a:moveTo>
                  <a:lnTo>
                    <a:pt x="0" y="5866"/>
                  </a:lnTo>
                  <a:lnTo>
                    <a:pt x="0" y="9701"/>
                  </a:lnTo>
                  <a:lnTo>
                    <a:pt x="3872" y="9701"/>
                  </a:lnTo>
                  <a:lnTo>
                    <a:pt x="9753" y="3851"/>
                  </a:lnTo>
                  <a:lnTo>
                    <a:pt x="9139" y="3236"/>
                  </a:lnTo>
                  <a:lnTo>
                    <a:pt x="3417" y="8928"/>
                  </a:lnTo>
                  <a:lnTo>
                    <a:pt x="751" y="8928"/>
                  </a:lnTo>
                  <a:lnTo>
                    <a:pt x="751" y="6344"/>
                  </a:lnTo>
                  <a:lnTo>
                    <a:pt x="6509" y="615"/>
                  </a:lnTo>
                  <a:lnTo>
                    <a:pt x="589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188;p68"/>
            <p:cNvSpPr/>
            <p:nvPr/>
          </p:nvSpPr>
          <p:spPr>
            <a:xfrm>
              <a:off x="4984476" y="3755162"/>
              <a:ext cx="128841" cy="128432"/>
            </a:xfrm>
            <a:custGeom>
              <a:avLst/>
              <a:gdLst/>
              <a:ahLst/>
              <a:cxnLst/>
              <a:rect l="l" t="t" r="r" b="b"/>
              <a:pathLst>
                <a:path w="6926" h="6904" extrusionOk="0">
                  <a:moveTo>
                    <a:pt x="5698" y="0"/>
                  </a:moveTo>
                  <a:lnTo>
                    <a:pt x="0" y="5676"/>
                  </a:lnTo>
                  <a:lnTo>
                    <a:pt x="1228" y="6904"/>
                  </a:lnTo>
                  <a:lnTo>
                    <a:pt x="6926" y="1228"/>
                  </a:lnTo>
                  <a:lnTo>
                    <a:pt x="569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" name="Google Shape;1184;p68"/>
          <p:cNvGrpSpPr/>
          <p:nvPr/>
        </p:nvGrpSpPr>
        <p:grpSpPr>
          <a:xfrm>
            <a:off x="6254714" y="2848052"/>
            <a:ext cx="301011" cy="300030"/>
            <a:chOff x="4956126" y="3666354"/>
            <a:chExt cx="245423" cy="244623"/>
          </a:xfrm>
        </p:grpSpPr>
        <p:sp>
          <p:nvSpPr>
            <p:cNvPr id="75" name="Google Shape;1185;p68"/>
            <p:cNvSpPr/>
            <p:nvPr/>
          </p:nvSpPr>
          <p:spPr>
            <a:xfrm>
              <a:off x="5077210" y="3706275"/>
              <a:ext cx="84586" cy="84604"/>
            </a:xfrm>
            <a:custGeom>
              <a:avLst/>
              <a:gdLst/>
              <a:ahLst/>
              <a:cxnLst/>
              <a:rect l="l" t="t" r="r" b="b"/>
              <a:pathLst>
                <a:path w="4547" h="4548" extrusionOk="0">
                  <a:moveTo>
                    <a:pt x="653" y="1"/>
                  </a:moveTo>
                  <a:lnTo>
                    <a:pt x="0" y="644"/>
                  </a:lnTo>
                  <a:lnTo>
                    <a:pt x="3896" y="4547"/>
                  </a:lnTo>
                  <a:lnTo>
                    <a:pt x="4547" y="3894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186;p68"/>
            <p:cNvSpPr/>
            <p:nvPr/>
          </p:nvSpPr>
          <p:spPr>
            <a:xfrm>
              <a:off x="5099905" y="3666354"/>
              <a:ext cx="101644" cy="101960"/>
            </a:xfrm>
            <a:custGeom>
              <a:avLst/>
              <a:gdLst/>
              <a:ahLst/>
              <a:cxnLst/>
              <a:rect l="l" t="t" r="r" b="b"/>
              <a:pathLst>
                <a:path w="5464" h="5481" extrusionOk="0">
                  <a:moveTo>
                    <a:pt x="1570" y="1"/>
                  </a:moveTo>
                  <a:lnTo>
                    <a:pt x="0" y="1585"/>
                  </a:lnTo>
                  <a:lnTo>
                    <a:pt x="3903" y="5480"/>
                  </a:lnTo>
                  <a:lnTo>
                    <a:pt x="5463" y="3896"/>
                  </a:lnTo>
                  <a:lnTo>
                    <a:pt x="1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187;p68"/>
            <p:cNvSpPr/>
            <p:nvPr/>
          </p:nvSpPr>
          <p:spPr>
            <a:xfrm>
              <a:off x="4956126" y="3730495"/>
              <a:ext cx="181449" cy="180481"/>
            </a:xfrm>
            <a:custGeom>
              <a:avLst/>
              <a:gdLst/>
              <a:ahLst/>
              <a:cxnLst/>
              <a:rect l="l" t="t" r="r" b="b"/>
              <a:pathLst>
                <a:path w="9754" h="9702" extrusionOk="0">
                  <a:moveTo>
                    <a:pt x="5896" y="1"/>
                  </a:moveTo>
                  <a:lnTo>
                    <a:pt x="0" y="5866"/>
                  </a:lnTo>
                  <a:lnTo>
                    <a:pt x="0" y="9701"/>
                  </a:lnTo>
                  <a:lnTo>
                    <a:pt x="3872" y="9701"/>
                  </a:lnTo>
                  <a:lnTo>
                    <a:pt x="9753" y="3851"/>
                  </a:lnTo>
                  <a:lnTo>
                    <a:pt x="9139" y="3236"/>
                  </a:lnTo>
                  <a:lnTo>
                    <a:pt x="3417" y="8928"/>
                  </a:lnTo>
                  <a:lnTo>
                    <a:pt x="751" y="8928"/>
                  </a:lnTo>
                  <a:lnTo>
                    <a:pt x="751" y="6344"/>
                  </a:lnTo>
                  <a:lnTo>
                    <a:pt x="6509" y="615"/>
                  </a:lnTo>
                  <a:lnTo>
                    <a:pt x="589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188;p68"/>
            <p:cNvSpPr/>
            <p:nvPr/>
          </p:nvSpPr>
          <p:spPr>
            <a:xfrm>
              <a:off x="4984476" y="3755162"/>
              <a:ext cx="128841" cy="128432"/>
            </a:xfrm>
            <a:custGeom>
              <a:avLst/>
              <a:gdLst/>
              <a:ahLst/>
              <a:cxnLst/>
              <a:rect l="l" t="t" r="r" b="b"/>
              <a:pathLst>
                <a:path w="6926" h="6904" extrusionOk="0">
                  <a:moveTo>
                    <a:pt x="5698" y="0"/>
                  </a:moveTo>
                  <a:lnTo>
                    <a:pt x="0" y="5676"/>
                  </a:lnTo>
                  <a:lnTo>
                    <a:pt x="1228" y="6904"/>
                  </a:lnTo>
                  <a:lnTo>
                    <a:pt x="6926" y="1228"/>
                  </a:lnTo>
                  <a:lnTo>
                    <a:pt x="569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" name="Google Shape;1184;p68"/>
          <p:cNvGrpSpPr/>
          <p:nvPr/>
        </p:nvGrpSpPr>
        <p:grpSpPr>
          <a:xfrm>
            <a:off x="6252717" y="3950584"/>
            <a:ext cx="301011" cy="300030"/>
            <a:chOff x="4956126" y="3666354"/>
            <a:chExt cx="245423" cy="244623"/>
          </a:xfrm>
        </p:grpSpPr>
        <p:sp>
          <p:nvSpPr>
            <p:cNvPr id="80" name="Google Shape;1185;p68"/>
            <p:cNvSpPr/>
            <p:nvPr/>
          </p:nvSpPr>
          <p:spPr>
            <a:xfrm>
              <a:off x="5077210" y="3706275"/>
              <a:ext cx="84586" cy="84604"/>
            </a:xfrm>
            <a:custGeom>
              <a:avLst/>
              <a:gdLst/>
              <a:ahLst/>
              <a:cxnLst/>
              <a:rect l="l" t="t" r="r" b="b"/>
              <a:pathLst>
                <a:path w="4547" h="4548" extrusionOk="0">
                  <a:moveTo>
                    <a:pt x="653" y="1"/>
                  </a:moveTo>
                  <a:lnTo>
                    <a:pt x="0" y="644"/>
                  </a:lnTo>
                  <a:lnTo>
                    <a:pt x="3896" y="4547"/>
                  </a:lnTo>
                  <a:lnTo>
                    <a:pt x="4547" y="3894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186;p68"/>
            <p:cNvSpPr/>
            <p:nvPr/>
          </p:nvSpPr>
          <p:spPr>
            <a:xfrm>
              <a:off x="5099905" y="3666354"/>
              <a:ext cx="101644" cy="101960"/>
            </a:xfrm>
            <a:custGeom>
              <a:avLst/>
              <a:gdLst/>
              <a:ahLst/>
              <a:cxnLst/>
              <a:rect l="l" t="t" r="r" b="b"/>
              <a:pathLst>
                <a:path w="5464" h="5481" extrusionOk="0">
                  <a:moveTo>
                    <a:pt x="1570" y="1"/>
                  </a:moveTo>
                  <a:lnTo>
                    <a:pt x="0" y="1585"/>
                  </a:lnTo>
                  <a:lnTo>
                    <a:pt x="3903" y="5480"/>
                  </a:lnTo>
                  <a:lnTo>
                    <a:pt x="5463" y="3896"/>
                  </a:lnTo>
                  <a:lnTo>
                    <a:pt x="1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187;p68"/>
            <p:cNvSpPr/>
            <p:nvPr/>
          </p:nvSpPr>
          <p:spPr>
            <a:xfrm>
              <a:off x="4956126" y="3730495"/>
              <a:ext cx="181449" cy="180481"/>
            </a:xfrm>
            <a:custGeom>
              <a:avLst/>
              <a:gdLst/>
              <a:ahLst/>
              <a:cxnLst/>
              <a:rect l="l" t="t" r="r" b="b"/>
              <a:pathLst>
                <a:path w="9754" h="9702" extrusionOk="0">
                  <a:moveTo>
                    <a:pt x="5896" y="1"/>
                  </a:moveTo>
                  <a:lnTo>
                    <a:pt x="0" y="5866"/>
                  </a:lnTo>
                  <a:lnTo>
                    <a:pt x="0" y="9701"/>
                  </a:lnTo>
                  <a:lnTo>
                    <a:pt x="3872" y="9701"/>
                  </a:lnTo>
                  <a:lnTo>
                    <a:pt x="9753" y="3851"/>
                  </a:lnTo>
                  <a:lnTo>
                    <a:pt x="9139" y="3236"/>
                  </a:lnTo>
                  <a:lnTo>
                    <a:pt x="3417" y="8928"/>
                  </a:lnTo>
                  <a:lnTo>
                    <a:pt x="751" y="8928"/>
                  </a:lnTo>
                  <a:lnTo>
                    <a:pt x="751" y="6344"/>
                  </a:lnTo>
                  <a:lnTo>
                    <a:pt x="6509" y="615"/>
                  </a:lnTo>
                  <a:lnTo>
                    <a:pt x="589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188;p68"/>
            <p:cNvSpPr/>
            <p:nvPr/>
          </p:nvSpPr>
          <p:spPr>
            <a:xfrm>
              <a:off x="4984476" y="3755162"/>
              <a:ext cx="128841" cy="128432"/>
            </a:xfrm>
            <a:custGeom>
              <a:avLst/>
              <a:gdLst/>
              <a:ahLst/>
              <a:cxnLst/>
              <a:rect l="l" t="t" r="r" b="b"/>
              <a:pathLst>
                <a:path w="6926" h="6904" extrusionOk="0">
                  <a:moveTo>
                    <a:pt x="5698" y="0"/>
                  </a:moveTo>
                  <a:lnTo>
                    <a:pt x="0" y="5676"/>
                  </a:lnTo>
                  <a:lnTo>
                    <a:pt x="1228" y="6904"/>
                  </a:lnTo>
                  <a:lnTo>
                    <a:pt x="6926" y="1228"/>
                  </a:lnTo>
                  <a:lnTo>
                    <a:pt x="569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Google Shape;976;p62"/>
          <p:cNvSpPr/>
          <p:nvPr/>
        </p:nvSpPr>
        <p:spPr>
          <a:xfrm>
            <a:off x="3495529" y="4099616"/>
            <a:ext cx="450600" cy="484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968;p62"/>
          <p:cNvSpPr txBox="1"/>
          <p:nvPr/>
        </p:nvSpPr>
        <p:spPr>
          <a:xfrm flipH="1">
            <a:off x="3519010" y="3769217"/>
            <a:ext cx="1664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2"/>
                </a:solidFill>
                <a:latin typeface="Book Antiqua" panose="02040602050305030304" pitchFamily="18" charset="0"/>
                <a:ea typeface="DM Serif Text"/>
                <a:cs typeface="DM Serif Text"/>
                <a:sym typeface="DM Serif Text"/>
              </a:rPr>
              <a:t>PI</a:t>
            </a:r>
            <a:endParaRPr sz="2000" dirty="0">
              <a:solidFill>
                <a:schemeClr val="dk2"/>
              </a:solidFill>
              <a:latin typeface="Book Antiqua" panose="02040602050305030304" pitchFamily="18" charset="0"/>
              <a:ea typeface="DM Serif Text"/>
              <a:cs typeface="DM Serif Text"/>
              <a:sym typeface="DM Serif Text"/>
            </a:endParaRPr>
          </a:p>
        </p:txBody>
      </p:sp>
      <p:grpSp>
        <p:nvGrpSpPr>
          <p:cNvPr id="86" name="Google Shape;1184;p68"/>
          <p:cNvGrpSpPr/>
          <p:nvPr/>
        </p:nvGrpSpPr>
        <p:grpSpPr>
          <a:xfrm>
            <a:off x="3584928" y="4169936"/>
            <a:ext cx="301011" cy="300030"/>
            <a:chOff x="4956126" y="3666354"/>
            <a:chExt cx="245423" cy="244623"/>
          </a:xfrm>
        </p:grpSpPr>
        <p:sp>
          <p:nvSpPr>
            <p:cNvPr id="87" name="Google Shape;1185;p68"/>
            <p:cNvSpPr/>
            <p:nvPr/>
          </p:nvSpPr>
          <p:spPr>
            <a:xfrm>
              <a:off x="5077210" y="3706275"/>
              <a:ext cx="84586" cy="84604"/>
            </a:xfrm>
            <a:custGeom>
              <a:avLst/>
              <a:gdLst/>
              <a:ahLst/>
              <a:cxnLst/>
              <a:rect l="l" t="t" r="r" b="b"/>
              <a:pathLst>
                <a:path w="4547" h="4548" extrusionOk="0">
                  <a:moveTo>
                    <a:pt x="653" y="1"/>
                  </a:moveTo>
                  <a:lnTo>
                    <a:pt x="0" y="644"/>
                  </a:lnTo>
                  <a:lnTo>
                    <a:pt x="3896" y="4547"/>
                  </a:lnTo>
                  <a:lnTo>
                    <a:pt x="4547" y="3894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186;p68"/>
            <p:cNvSpPr/>
            <p:nvPr/>
          </p:nvSpPr>
          <p:spPr>
            <a:xfrm>
              <a:off x="5099905" y="3666354"/>
              <a:ext cx="101644" cy="101960"/>
            </a:xfrm>
            <a:custGeom>
              <a:avLst/>
              <a:gdLst/>
              <a:ahLst/>
              <a:cxnLst/>
              <a:rect l="l" t="t" r="r" b="b"/>
              <a:pathLst>
                <a:path w="5464" h="5481" extrusionOk="0">
                  <a:moveTo>
                    <a:pt x="1570" y="1"/>
                  </a:moveTo>
                  <a:lnTo>
                    <a:pt x="0" y="1585"/>
                  </a:lnTo>
                  <a:lnTo>
                    <a:pt x="3903" y="5480"/>
                  </a:lnTo>
                  <a:lnTo>
                    <a:pt x="5463" y="3896"/>
                  </a:lnTo>
                  <a:lnTo>
                    <a:pt x="1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187;p68"/>
            <p:cNvSpPr/>
            <p:nvPr/>
          </p:nvSpPr>
          <p:spPr>
            <a:xfrm>
              <a:off x="4956126" y="3730495"/>
              <a:ext cx="181449" cy="180481"/>
            </a:xfrm>
            <a:custGeom>
              <a:avLst/>
              <a:gdLst/>
              <a:ahLst/>
              <a:cxnLst/>
              <a:rect l="l" t="t" r="r" b="b"/>
              <a:pathLst>
                <a:path w="9754" h="9702" extrusionOk="0">
                  <a:moveTo>
                    <a:pt x="5896" y="1"/>
                  </a:moveTo>
                  <a:lnTo>
                    <a:pt x="0" y="5866"/>
                  </a:lnTo>
                  <a:lnTo>
                    <a:pt x="0" y="9701"/>
                  </a:lnTo>
                  <a:lnTo>
                    <a:pt x="3872" y="9701"/>
                  </a:lnTo>
                  <a:lnTo>
                    <a:pt x="9753" y="3851"/>
                  </a:lnTo>
                  <a:lnTo>
                    <a:pt x="9139" y="3236"/>
                  </a:lnTo>
                  <a:lnTo>
                    <a:pt x="3417" y="8928"/>
                  </a:lnTo>
                  <a:lnTo>
                    <a:pt x="751" y="8928"/>
                  </a:lnTo>
                  <a:lnTo>
                    <a:pt x="751" y="6344"/>
                  </a:lnTo>
                  <a:lnTo>
                    <a:pt x="6509" y="615"/>
                  </a:lnTo>
                  <a:lnTo>
                    <a:pt x="589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188;p68"/>
            <p:cNvSpPr/>
            <p:nvPr/>
          </p:nvSpPr>
          <p:spPr>
            <a:xfrm>
              <a:off x="4984476" y="3755162"/>
              <a:ext cx="128841" cy="128432"/>
            </a:xfrm>
            <a:custGeom>
              <a:avLst/>
              <a:gdLst/>
              <a:ahLst/>
              <a:cxnLst/>
              <a:rect l="l" t="t" r="r" b="b"/>
              <a:pathLst>
                <a:path w="6926" h="6904" extrusionOk="0">
                  <a:moveTo>
                    <a:pt x="5698" y="0"/>
                  </a:moveTo>
                  <a:lnTo>
                    <a:pt x="0" y="5676"/>
                  </a:lnTo>
                  <a:lnTo>
                    <a:pt x="1228" y="6904"/>
                  </a:lnTo>
                  <a:lnTo>
                    <a:pt x="6926" y="1228"/>
                  </a:lnTo>
                  <a:lnTo>
                    <a:pt x="569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1" name="Google Shape;981;p62"/>
          <p:cNvSpPr txBox="1"/>
          <p:nvPr/>
        </p:nvSpPr>
        <p:spPr>
          <a:xfrm flipH="1">
            <a:off x="3331996" y="4640074"/>
            <a:ext cx="575405" cy="355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2"/>
                </a:solidFill>
                <a:latin typeface="Book Antiqua" panose="02040602050305030304" pitchFamily="18" charset="0"/>
                <a:ea typeface="Public Sans Medium"/>
                <a:cs typeface="Public Sans Medium"/>
                <a:sym typeface="Public Sans Medium"/>
              </a:rPr>
              <a:t>1,7</a:t>
            </a:r>
            <a:endParaRPr dirty="0">
              <a:solidFill>
                <a:schemeClr val="dk2"/>
              </a:solidFill>
              <a:latin typeface="Book Antiqua" panose="02040602050305030304" pitchFamily="18" charset="0"/>
              <a:ea typeface="Public Sans Medium"/>
              <a:cs typeface="Public Sans Medium"/>
              <a:sym typeface="Public Sans Medium"/>
            </a:endParaRPr>
          </a:p>
        </p:txBody>
      </p:sp>
      <p:sp>
        <p:nvSpPr>
          <p:cNvPr id="92" name="Google Shape;968;p62"/>
          <p:cNvSpPr txBox="1"/>
          <p:nvPr/>
        </p:nvSpPr>
        <p:spPr>
          <a:xfrm flipH="1">
            <a:off x="4877355" y="3785036"/>
            <a:ext cx="917915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2"/>
                </a:solidFill>
                <a:latin typeface="Book Antiqua" panose="02040602050305030304" pitchFamily="18" charset="0"/>
                <a:ea typeface="DM Serif Text"/>
                <a:cs typeface="DM Serif Text"/>
                <a:sym typeface="DM Serif Text"/>
              </a:rPr>
              <a:t>NPV</a:t>
            </a:r>
            <a:endParaRPr sz="2000" dirty="0">
              <a:solidFill>
                <a:schemeClr val="dk2"/>
              </a:solidFill>
              <a:latin typeface="Book Antiqua" panose="02040602050305030304" pitchFamily="18" charset="0"/>
              <a:ea typeface="DM Serif Text"/>
              <a:cs typeface="DM Serif Text"/>
              <a:sym typeface="DM Serif Text"/>
            </a:endParaRPr>
          </a:p>
        </p:txBody>
      </p:sp>
      <p:grpSp>
        <p:nvGrpSpPr>
          <p:cNvPr id="93" name="Google Shape;1184;p68"/>
          <p:cNvGrpSpPr/>
          <p:nvPr/>
        </p:nvGrpSpPr>
        <p:grpSpPr>
          <a:xfrm>
            <a:off x="5122894" y="4174631"/>
            <a:ext cx="301011" cy="300030"/>
            <a:chOff x="4956126" y="3666354"/>
            <a:chExt cx="245423" cy="244623"/>
          </a:xfrm>
        </p:grpSpPr>
        <p:sp>
          <p:nvSpPr>
            <p:cNvPr id="94" name="Google Shape;1185;p68"/>
            <p:cNvSpPr/>
            <p:nvPr/>
          </p:nvSpPr>
          <p:spPr>
            <a:xfrm>
              <a:off x="5077210" y="3706275"/>
              <a:ext cx="84586" cy="84604"/>
            </a:xfrm>
            <a:custGeom>
              <a:avLst/>
              <a:gdLst/>
              <a:ahLst/>
              <a:cxnLst/>
              <a:rect l="l" t="t" r="r" b="b"/>
              <a:pathLst>
                <a:path w="4547" h="4548" extrusionOk="0">
                  <a:moveTo>
                    <a:pt x="653" y="1"/>
                  </a:moveTo>
                  <a:lnTo>
                    <a:pt x="0" y="644"/>
                  </a:lnTo>
                  <a:lnTo>
                    <a:pt x="3896" y="4547"/>
                  </a:lnTo>
                  <a:lnTo>
                    <a:pt x="4547" y="3894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186;p68"/>
            <p:cNvSpPr/>
            <p:nvPr/>
          </p:nvSpPr>
          <p:spPr>
            <a:xfrm>
              <a:off x="5099905" y="3666354"/>
              <a:ext cx="101644" cy="101960"/>
            </a:xfrm>
            <a:custGeom>
              <a:avLst/>
              <a:gdLst/>
              <a:ahLst/>
              <a:cxnLst/>
              <a:rect l="l" t="t" r="r" b="b"/>
              <a:pathLst>
                <a:path w="5464" h="5481" extrusionOk="0">
                  <a:moveTo>
                    <a:pt x="1570" y="1"/>
                  </a:moveTo>
                  <a:lnTo>
                    <a:pt x="0" y="1585"/>
                  </a:lnTo>
                  <a:lnTo>
                    <a:pt x="3903" y="5480"/>
                  </a:lnTo>
                  <a:lnTo>
                    <a:pt x="5463" y="3896"/>
                  </a:lnTo>
                  <a:lnTo>
                    <a:pt x="1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187;p68"/>
            <p:cNvSpPr/>
            <p:nvPr/>
          </p:nvSpPr>
          <p:spPr>
            <a:xfrm>
              <a:off x="4956126" y="3730495"/>
              <a:ext cx="181449" cy="180481"/>
            </a:xfrm>
            <a:custGeom>
              <a:avLst/>
              <a:gdLst/>
              <a:ahLst/>
              <a:cxnLst/>
              <a:rect l="l" t="t" r="r" b="b"/>
              <a:pathLst>
                <a:path w="9754" h="9702" extrusionOk="0">
                  <a:moveTo>
                    <a:pt x="5896" y="1"/>
                  </a:moveTo>
                  <a:lnTo>
                    <a:pt x="0" y="5866"/>
                  </a:lnTo>
                  <a:lnTo>
                    <a:pt x="0" y="9701"/>
                  </a:lnTo>
                  <a:lnTo>
                    <a:pt x="3872" y="9701"/>
                  </a:lnTo>
                  <a:lnTo>
                    <a:pt x="9753" y="3851"/>
                  </a:lnTo>
                  <a:lnTo>
                    <a:pt x="9139" y="3236"/>
                  </a:lnTo>
                  <a:lnTo>
                    <a:pt x="3417" y="8928"/>
                  </a:lnTo>
                  <a:lnTo>
                    <a:pt x="751" y="8928"/>
                  </a:lnTo>
                  <a:lnTo>
                    <a:pt x="751" y="6344"/>
                  </a:lnTo>
                  <a:lnTo>
                    <a:pt x="6509" y="615"/>
                  </a:lnTo>
                  <a:lnTo>
                    <a:pt x="589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188;p68"/>
            <p:cNvSpPr/>
            <p:nvPr/>
          </p:nvSpPr>
          <p:spPr>
            <a:xfrm>
              <a:off x="4984476" y="3755162"/>
              <a:ext cx="128841" cy="128432"/>
            </a:xfrm>
            <a:custGeom>
              <a:avLst/>
              <a:gdLst/>
              <a:ahLst/>
              <a:cxnLst/>
              <a:rect l="l" t="t" r="r" b="b"/>
              <a:pathLst>
                <a:path w="6926" h="6904" extrusionOk="0">
                  <a:moveTo>
                    <a:pt x="5698" y="0"/>
                  </a:moveTo>
                  <a:lnTo>
                    <a:pt x="0" y="5676"/>
                  </a:lnTo>
                  <a:lnTo>
                    <a:pt x="1228" y="6904"/>
                  </a:lnTo>
                  <a:lnTo>
                    <a:pt x="6926" y="1228"/>
                  </a:lnTo>
                  <a:lnTo>
                    <a:pt x="569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8" name="Google Shape;976;p62"/>
          <p:cNvSpPr/>
          <p:nvPr/>
        </p:nvSpPr>
        <p:spPr>
          <a:xfrm>
            <a:off x="5026503" y="4099616"/>
            <a:ext cx="450600" cy="484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4637689" y="4662146"/>
            <a:ext cx="13500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962393,9</a:t>
            </a:r>
            <a:r>
              <a:rPr lang="en-US" dirty="0">
                <a:latin typeface="Book Antiqua" panose="02040602050305030304" pitchFamily="18" charset="0"/>
              </a:rPr>
              <a:t>4 </a:t>
            </a:r>
            <a:r>
              <a:rPr lang="ru-RU" dirty="0" err="1">
                <a:latin typeface="Book Antiqua" panose="02040602050305030304" pitchFamily="18" charset="0"/>
              </a:rPr>
              <a:t>руб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7228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9"/>
          <p:cNvSpPr txBox="1">
            <a:spLocks noGrp="1"/>
          </p:cNvSpPr>
          <p:nvPr>
            <p:ph type="title" idx="9"/>
          </p:nvPr>
        </p:nvSpPr>
        <p:spPr>
          <a:xfrm>
            <a:off x="729125" y="255584"/>
            <a:ext cx="7704000" cy="6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 i="1" dirty="0">
                <a:latin typeface="Book Antiqua" panose="02040602050305030304" pitchFamily="18" charset="0"/>
              </a:rPr>
              <a:t>Налоги и чистая прибыль</a:t>
            </a:r>
            <a:endParaRPr sz="3000" b="1" i="1" dirty="0">
              <a:latin typeface="Book Antiqua" panose="02040602050305030304" pitchFamily="18" charset="0"/>
            </a:endParaRPr>
          </a:p>
        </p:txBody>
      </p:sp>
      <p:cxnSp>
        <p:nvCxnSpPr>
          <p:cNvPr id="395" name="Google Shape;395;p39"/>
          <p:cNvCxnSpPr/>
          <p:nvPr/>
        </p:nvCxnSpPr>
        <p:spPr>
          <a:xfrm>
            <a:off x="793319" y="861222"/>
            <a:ext cx="7719900" cy="57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3826240E-4B8B-0C53-4A1E-BECBA19C6F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5531892"/>
              </p:ext>
            </p:extLst>
          </p:nvPr>
        </p:nvGraphicFramePr>
        <p:xfrm>
          <a:off x="1331874" y="1014715"/>
          <a:ext cx="6480252" cy="3114069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240126">
                  <a:extLst>
                    <a:ext uri="{9D8B030D-6E8A-4147-A177-3AD203B41FA5}">
                      <a16:colId xmlns:a16="http://schemas.microsoft.com/office/drawing/2014/main" val="3961621926"/>
                    </a:ext>
                  </a:extLst>
                </a:gridCol>
                <a:gridCol w="3240126">
                  <a:extLst>
                    <a:ext uri="{9D8B030D-6E8A-4147-A177-3AD203B41FA5}">
                      <a16:colId xmlns:a16="http://schemas.microsoft.com/office/drawing/2014/main" val="3355220869"/>
                    </a:ext>
                  </a:extLst>
                </a:gridCol>
              </a:tblGrid>
              <a:tr h="66355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Выручка (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мес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11 451 666,67 ₽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03428730"/>
                  </a:ext>
                </a:extLst>
              </a:tr>
              <a:tr h="5316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Расходы (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мес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3 386 311,48 ₽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07899408"/>
                  </a:ext>
                </a:extLst>
              </a:tr>
              <a:tr h="5316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Амортизация (мес)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   159 436,11 ₽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07283677"/>
                  </a:ext>
                </a:extLst>
              </a:tr>
              <a:tr h="32393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Операционная прибыль (мес)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7 905 919,07 ₽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53718509"/>
                  </a:ext>
                </a:extLst>
              </a:tr>
              <a:tr h="5316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НДС (мес)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1 613 071,04 ₽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51544801"/>
                  </a:ext>
                </a:extLst>
              </a:tr>
              <a:tr h="5316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Чистая прибыль (</a:t>
                      </a:r>
                      <a:r>
                        <a:rPr lang="ru-RU" sz="18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мес</a:t>
                      </a:r>
                      <a:r>
                        <a:rPr lang="ru-RU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4 711 664,22 ₽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10219931"/>
                  </a:ext>
                </a:extLst>
              </a:tr>
            </a:tbl>
          </a:graphicData>
        </a:graphic>
      </p:graphicFrame>
      <p:sp>
        <p:nvSpPr>
          <p:cNvPr id="23" name="Google Shape;392;p39">
            <a:extLst>
              <a:ext uri="{FF2B5EF4-FFF2-40B4-BE49-F238E27FC236}">
                <a16:creationId xmlns:a16="http://schemas.microsoft.com/office/drawing/2014/main" id="{7E50CE34-5539-5BF2-CC81-B8E020CB44D0}"/>
              </a:ext>
            </a:extLst>
          </p:cNvPr>
          <p:cNvSpPr txBox="1">
            <a:spLocks/>
          </p:cNvSpPr>
          <p:nvPr/>
        </p:nvSpPr>
        <p:spPr>
          <a:xfrm>
            <a:off x="544856" y="4128784"/>
            <a:ext cx="8054288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 algn="ctr"/>
            <a:r>
              <a:rPr lang="ru-RU" sz="1800" dirty="0">
                <a:latin typeface="Book Antiqua" panose="02040602050305030304" pitchFamily="18" charset="0"/>
              </a:rPr>
              <a:t>Налог составляет 20%</a:t>
            </a:r>
          </a:p>
        </p:txBody>
      </p:sp>
    </p:spTree>
    <p:extLst>
      <p:ext uri="{BB962C8B-B14F-4D97-AF65-F5344CB8AC3E}">
        <p14:creationId xmlns:p14="http://schemas.microsoft.com/office/powerpoint/2010/main" val="3780466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54"/>
          <p:cNvSpPr/>
          <p:nvPr/>
        </p:nvSpPr>
        <p:spPr>
          <a:xfrm>
            <a:off x="2396108" y="-1222972"/>
            <a:ext cx="4193700" cy="41937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3" name="Google Shape;763;p54"/>
          <p:cNvSpPr txBox="1">
            <a:spLocks noGrp="1"/>
          </p:cNvSpPr>
          <p:nvPr>
            <p:ph type="title"/>
          </p:nvPr>
        </p:nvSpPr>
        <p:spPr>
          <a:xfrm>
            <a:off x="713225" y="2812207"/>
            <a:ext cx="7637433" cy="13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1200"/>
              </a:spcBef>
              <a:buNone/>
            </a:pPr>
            <a:r>
              <a:rPr lang="ru-RU" sz="1800" b="1" dirty="0">
                <a:latin typeface="Book Antiqua" panose="02040602050305030304" pitchFamily="18" charset="0"/>
              </a:rPr>
              <a:t>ЭЛЕКТРОННЫЙ АДРЕС</a:t>
            </a:r>
            <a:br>
              <a:rPr lang="ru-RU" sz="2000" dirty="0">
                <a:latin typeface="Book Antiqua" panose="02040602050305030304" pitchFamily="18" charset="0"/>
              </a:rPr>
            </a:br>
            <a:r>
              <a:rPr lang="en-US" sz="1400" dirty="0">
                <a:latin typeface="Book Antiqua" panose="02040602050305030304" pitchFamily="18" charset="0"/>
              </a:rPr>
              <a:t>smartstorage@yandex.ru</a:t>
            </a:r>
            <a:br>
              <a:rPr lang="ru-RU" sz="1400" dirty="0">
                <a:latin typeface="Book Antiqua" panose="02040602050305030304" pitchFamily="18" charset="0"/>
              </a:rPr>
            </a:br>
            <a:br>
              <a:rPr lang="ru-RU" sz="2000" dirty="0">
                <a:latin typeface="Book Antiqua" panose="02040602050305030304" pitchFamily="18" charset="0"/>
              </a:rPr>
            </a:br>
            <a:r>
              <a:rPr lang="ru-RU" sz="1800" b="1" dirty="0">
                <a:latin typeface="Book Antiqua" panose="02040602050305030304" pitchFamily="18" charset="0"/>
              </a:rPr>
              <a:t>НОМЕР ТЕЛЕФОНА</a:t>
            </a:r>
            <a:br>
              <a:rPr lang="en-US" sz="2000" dirty="0">
                <a:latin typeface="Book Antiqua" panose="02040602050305030304" pitchFamily="18" charset="0"/>
              </a:rPr>
            </a:br>
            <a:r>
              <a:rPr lang="en-US" sz="1400" dirty="0">
                <a:latin typeface="Book Antiqua" panose="02040602050305030304" pitchFamily="18" charset="0"/>
              </a:rPr>
              <a:t>+7 (916) 447-38-12</a:t>
            </a:r>
            <a:endParaRPr sz="1400" dirty="0">
              <a:latin typeface="Book Antiqua" panose="02040602050305030304" pitchFamily="18" charset="0"/>
            </a:endParaRPr>
          </a:p>
        </p:txBody>
      </p:sp>
      <p:sp>
        <p:nvSpPr>
          <p:cNvPr id="764" name="Google Shape;764;p54"/>
          <p:cNvSpPr txBox="1">
            <a:spLocks noGrp="1"/>
          </p:cNvSpPr>
          <p:nvPr>
            <p:ph type="subTitle" idx="1"/>
          </p:nvPr>
        </p:nvSpPr>
        <p:spPr>
          <a:xfrm>
            <a:off x="713225" y="4636398"/>
            <a:ext cx="7717500" cy="37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Book Antiqua" panose="02040602050305030304" pitchFamily="18" charset="0"/>
              </a:rPr>
              <a:t>Контактная информация</a:t>
            </a:r>
            <a:endParaRPr sz="2000" dirty="0">
              <a:latin typeface="Book Antiqua" panose="02040602050305030304" pitchFamily="18" charset="0"/>
            </a:endParaRPr>
          </a:p>
        </p:txBody>
      </p:sp>
      <p:cxnSp>
        <p:nvCxnSpPr>
          <p:cNvPr id="766" name="Google Shape;766;p54"/>
          <p:cNvCxnSpPr/>
          <p:nvPr/>
        </p:nvCxnSpPr>
        <p:spPr>
          <a:xfrm>
            <a:off x="635258" y="4400999"/>
            <a:ext cx="7715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Рисунок 2"/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09" b="16609"/>
          <a:stretch>
            <a:fillRect/>
          </a:stretch>
        </p:blipFill>
        <p:spPr>
          <a:xfrm>
            <a:off x="2564541" y="-1093522"/>
            <a:ext cx="3934800" cy="3934800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2543" y="4479003"/>
            <a:ext cx="533595" cy="53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765839"/>
      </p:ext>
    </p:extLst>
  </p:cSld>
  <p:clrMapOvr>
    <a:masterClrMapping/>
  </p:clrMapOvr>
</p:sld>
</file>

<file path=ppt/theme/theme1.xml><?xml version="1.0" encoding="utf-8"?>
<a:theme xmlns:a="http://schemas.openxmlformats.org/drawingml/2006/main" name="MBA: Business Master's Degree by Slidesgo">
  <a:themeElements>
    <a:clrScheme name="Simple Light">
      <a:dk1>
        <a:srgbClr val="EDE4DD"/>
      </a:dk1>
      <a:lt1>
        <a:srgbClr val="C2956F"/>
      </a:lt1>
      <a:dk2>
        <a:srgbClr val="000000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691</TotalTime>
  <Words>812</Words>
  <Application>Microsoft Office PowerPoint</Application>
  <PresentationFormat>Экран (16:9)</PresentationFormat>
  <Paragraphs>224</Paragraphs>
  <Slides>16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Anaheim</vt:lpstr>
      <vt:lpstr>Arial</vt:lpstr>
      <vt:lpstr>Bebas Neue</vt:lpstr>
      <vt:lpstr>Book Antiqua</vt:lpstr>
      <vt:lpstr>DM Serif Text</vt:lpstr>
      <vt:lpstr>Public Sans Medium</vt:lpstr>
      <vt:lpstr>MBA: Business Master's Degree by Slidesgo</vt:lpstr>
      <vt:lpstr>Умное хранение зерновых культур</vt:lpstr>
      <vt:lpstr>Цель нашего проекта совершенствование технологий в хранении зерна в европейской части России с помощью модернизированной систем. </vt:lpstr>
      <vt:lpstr>Актуальность</vt:lpstr>
      <vt:lpstr>Наши клиенты</vt:lpstr>
      <vt:lpstr>Конкуренты</vt:lpstr>
      <vt:lpstr>Неисправность оборудования</vt:lpstr>
      <vt:lpstr>Инвестиции</vt:lpstr>
      <vt:lpstr>Инвестиции</vt:lpstr>
      <vt:lpstr>Прайс конкурента</vt:lpstr>
      <vt:lpstr>Презентация PowerPoint</vt:lpstr>
      <vt:lpstr>Сравнение прайсов </vt:lpstr>
      <vt:lpstr>Персонал</vt:lpstr>
      <vt:lpstr>Прайс лаборатории</vt:lpstr>
      <vt:lpstr>Расчеты</vt:lpstr>
      <vt:lpstr>Налоги и чистая прибыль</vt:lpstr>
      <vt:lpstr>ЭЛЕКТРОННЫЙ АДРЕС smartstorage@yandex.ru  НОМЕР ТЕЛЕФОНА +7 (916) 447-38-12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Умное хранение зерновых культур</dc:title>
  <dc:creator>Maxim Dzhetenov</dc:creator>
  <cp:lastModifiedBy>Maxim Dzhetenov</cp:lastModifiedBy>
  <cp:revision>41</cp:revision>
  <dcterms:modified xsi:type="dcterms:W3CDTF">2023-11-13T22:52:57Z</dcterms:modified>
</cp:coreProperties>
</file>