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7CEA1D-FDD8-4E1E-AC53-17ADD880D780}">
  <a:tblStyle styleId="{817CEA1D-FDD8-4E1E-AC53-17ADD880D78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14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</a:rPr>
              <a:t>Walk My Dog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 каждый хозяин собаки имеет возможность регулярно выгуливать питомца, и не всегда есть знакомый, который согласится выгуливать собаку владельца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Владельцы собак, которые в связи с занятостью, болезнью или другими причинами не может выгулять питомца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3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 каждый хозяин собаки имеет возможность регулярно выгуливать питомца, и не всегда есть знакомый, который согласится выгуливать собаку владельца.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Платформа, где владельцы собак и люди, согласные выгуливать чужих питомцев, могут найти друг друга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355650"/>
            <a:ext cx="5118900" cy="25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Walk My Dog,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владельцам собак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невозможности гулять своего питомца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нехватки времени на питомца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онлайн-платформы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уход за питомцем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88952" y="3178406"/>
            <a:ext cx="799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70 млн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t/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Собака-гуляка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авито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гульдог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гуляй-виляй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vox for dogs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Walks my Pet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Догси.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456818" y="2922131"/>
            <a:ext cx="7993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онлайн-платформу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регистрироваться пользователи и совершать покупки между собой, а мы будем получать процент с их продаж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Также планируется: привлечение Яндекс для получения возможности использовать карты, производителей кормов, сотрудничество с местными организациями по выгулу собак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/>
              <a:t>придумана идея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{817CEA1D-FDD8-4E1E-AC53-17ADD880D780}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МУСЛЕДИНОВ АХТЕМ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ВАСИЛЕНКО ЕВГЕНИЙ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ВЕЛИЧКО ИГОРЬ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 МИХАИЛ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ЛЯШКО ВАДИМ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ЮЛИЯ ВЛАДИМИРОВНА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36"/>
          <p:cNvGraphicFramePr/>
          <p:nvPr/>
        </p:nvGraphicFramePr>
        <p:xfrm>
          <a:off x="576910" y="172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{817CEA1D-FDD8-4E1E-AC53-17ADD880D780}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Создание платформы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месяц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Тестирование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2" name="Google Shape;272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МУСЛЕДИНОВ АХТЕМ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+79186229077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