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70" r:id="rId4"/>
    <p:sldId id="260" r:id="rId5"/>
    <p:sldId id="261" r:id="rId6"/>
    <p:sldId id="272" r:id="rId7"/>
    <p:sldId id="267" r:id="rId8"/>
    <p:sldId id="262" r:id="rId9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21" y="29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F06D9-135E-4DF1-9FE3-54DFBBEAEEA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26D45F-1B89-4057-A46C-29BD448E9E7C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latin typeface="Trebuchet MS" panose="020B0603020202020204" pitchFamily="34" charset="0"/>
            </a:rPr>
            <a:t>Модель монетизации </a:t>
          </a:r>
          <a:r>
            <a:rPr lang="ru-RU" dirty="0">
              <a:latin typeface="Trebuchet MS" panose="020B0603020202020204" pitchFamily="34" charset="0"/>
            </a:rPr>
            <a:t>– прямые продажи</a:t>
          </a:r>
          <a:endParaRPr lang="ru-RU" dirty="0"/>
        </a:p>
      </dgm:t>
    </dgm:pt>
    <dgm:pt modelId="{C843DC24-F639-4614-B8E0-03CF3CF8C576}" type="parTrans" cxnId="{3390B7C4-5469-4B9E-B7D3-701A333BFDAC}">
      <dgm:prSet/>
      <dgm:spPr/>
      <dgm:t>
        <a:bodyPr/>
        <a:lstStyle/>
        <a:p>
          <a:endParaRPr lang="ru-RU"/>
        </a:p>
      </dgm:t>
    </dgm:pt>
    <dgm:pt modelId="{5A221367-080E-4841-A324-640627579B95}" type="sibTrans" cxnId="{3390B7C4-5469-4B9E-B7D3-701A333BFDA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mc:AlternateContent xmlns:mc="http://schemas.openxmlformats.org/markup-compatibility/2006">
      <mc:Choice xmlns:a14="http://schemas.microsoft.com/office/drawing/2010/main" Requires="a14">
        <dgm:pt modelId="{E3B4EF51-D811-4211-B4D8-7D87A2BA5D8C}">
          <dgm:prSet phldrT="[Текст]"/>
          <dgm:spPr>
            <a:solidFill>
              <a:schemeClr val="accent4">
                <a:lumMod val="75000"/>
              </a:schemeClr>
            </a:solidFill>
          </dgm:spPr>
          <dgm:t>
            <a:bodyPr/>
            <a:lstStyle/>
            <a:p>
              <a:r>
                <a:rPr lang="ru-RU" b="1" dirty="0">
                  <a:latin typeface="Trebuchet MS" panose="020B0603020202020204" pitchFamily="34" charset="0"/>
                </a:rPr>
                <a:t>Цена  робота </a:t>
              </a:r>
              <a14:m>
                <m:oMath xmlns:m="http://schemas.openxmlformats.org/officeDocument/2006/math">
                  <m:r>
                    <a:rPr lang="ru-RU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≈</m:t>
                  </m:r>
                </m:oMath>
              </a14:m>
              <a:r>
                <a:rPr lang="ru-RU" dirty="0">
                  <a:latin typeface="Trebuchet MS" panose="020B0603020202020204" pitchFamily="34" charset="0"/>
                </a:rPr>
                <a:t> 2,3 млн. руб.</a:t>
              </a:r>
              <a:endParaRPr lang="ru-RU" dirty="0"/>
            </a:p>
          </dgm:t>
        </dgm:pt>
      </mc:Choice>
      <mc:Fallback>
        <dgm:pt modelId="{E3B4EF51-D811-4211-B4D8-7D87A2BA5D8C}">
          <dgm:prSet phldrT="[Текст]"/>
          <dgm:spPr>
            <a:solidFill>
              <a:schemeClr val="accent4">
                <a:lumMod val="75000"/>
              </a:schemeClr>
            </a:solidFill>
          </dgm:spPr>
          <dgm:t>
            <a:bodyPr/>
            <a:lstStyle/>
            <a:p>
              <a:r>
                <a:rPr lang="ru-RU" b="1" dirty="0">
                  <a:latin typeface="Trebuchet MS" panose="020B0603020202020204" pitchFamily="34" charset="0"/>
                </a:rPr>
                <a:t>Цена  робота </a:t>
              </a:r>
              <a:r>
                <a:rPr lang="ru-RU" i="0">
                  <a:latin typeface="Cambria Math" panose="02040503050406030204" pitchFamily="18" charset="0"/>
                  <a:ea typeface="Cambria Math" panose="02040503050406030204" pitchFamily="18" charset="0"/>
                </a:rPr>
                <a:t>≈</a:t>
              </a:r>
              <a:r>
                <a:rPr lang="ru-RU" dirty="0">
                  <a:latin typeface="Trebuchet MS" panose="020B0603020202020204" pitchFamily="34" charset="0"/>
                </a:rPr>
                <a:t> 2,3 млн. руб.</a:t>
              </a:r>
              <a:endParaRPr lang="ru-RU" dirty="0"/>
            </a:p>
          </dgm:t>
        </dgm:pt>
      </mc:Fallback>
    </mc:AlternateContent>
    <dgm:pt modelId="{A590E453-E1E9-4D93-A878-D17BBF9BBCBD}" type="parTrans" cxnId="{41EEC257-0F4E-4EDB-9862-61CD52B1E7D5}">
      <dgm:prSet/>
      <dgm:spPr/>
      <dgm:t>
        <a:bodyPr/>
        <a:lstStyle/>
        <a:p>
          <a:endParaRPr lang="ru-RU"/>
        </a:p>
      </dgm:t>
    </dgm:pt>
    <dgm:pt modelId="{3CFD01CA-27E7-4B76-B396-87149E8EC566}" type="sibTrans" cxnId="{41EEC257-0F4E-4EDB-9862-61CD52B1E7D5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478C468E-10DF-4C17-890C-D314274FDB75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latin typeface="Trebuchet MS" panose="020B0603020202020204" pitchFamily="34" charset="0"/>
            </a:rPr>
            <a:t>Целевые потребители</a:t>
          </a:r>
          <a:r>
            <a:rPr lang="ru-RU" dirty="0">
              <a:latin typeface="Trebuchet MS" panose="020B0603020202020204" pitchFamily="34" charset="0"/>
            </a:rPr>
            <a:t>:</a:t>
          </a:r>
        </a:p>
        <a:p>
          <a:r>
            <a:rPr lang="ru-RU" dirty="0">
              <a:latin typeface="Trebuchet MS" panose="020B0603020202020204" pitchFamily="34" charset="0"/>
            </a:rPr>
            <a:t>нефтегазовые компании (Транснефть, Лукойл, Роснефть)</a:t>
          </a:r>
          <a:endParaRPr lang="ru-RU" dirty="0"/>
        </a:p>
      </dgm:t>
    </dgm:pt>
    <dgm:pt modelId="{FA01F218-F097-4C6D-8C9B-8A9A6415392F}" type="parTrans" cxnId="{E46E64D4-BF81-448B-B23F-26B09B644F60}">
      <dgm:prSet/>
      <dgm:spPr/>
      <dgm:t>
        <a:bodyPr/>
        <a:lstStyle/>
        <a:p>
          <a:endParaRPr lang="ru-RU"/>
        </a:p>
      </dgm:t>
    </dgm:pt>
    <dgm:pt modelId="{75C134C5-39DA-40B9-B10C-B6D95944DB66}" type="sibTrans" cxnId="{E46E64D4-BF81-448B-B23F-26B09B644F60}">
      <dgm:prSet/>
      <dgm:spPr/>
      <dgm:t>
        <a:bodyPr/>
        <a:lstStyle/>
        <a:p>
          <a:endParaRPr lang="ru-RU"/>
        </a:p>
      </dgm:t>
    </dgm:pt>
    <dgm:pt modelId="{8DD64BF9-AC79-4DA5-8E2A-6EAD5B75CB55}" type="pres">
      <dgm:prSet presAssocID="{DBAF06D9-135E-4DF1-9FE3-54DFBBEAEEA2}" presName="outerComposite" presStyleCnt="0">
        <dgm:presLayoutVars>
          <dgm:chMax val="5"/>
          <dgm:dir/>
          <dgm:resizeHandles val="exact"/>
        </dgm:presLayoutVars>
      </dgm:prSet>
      <dgm:spPr/>
    </dgm:pt>
    <dgm:pt modelId="{2C0CA6E6-C7B1-4F0D-B8EC-63923C922A8A}" type="pres">
      <dgm:prSet presAssocID="{DBAF06D9-135E-4DF1-9FE3-54DFBBEAEEA2}" presName="dummyMaxCanvas" presStyleCnt="0">
        <dgm:presLayoutVars/>
      </dgm:prSet>
      <dgm:spPr/>
    </dgm:pt>
    <dgm:pt modelId="{BF9C3AA4-13A8-44E8-AD4A-43C36C1921AE}" type="pres">
      <dgm:prSet presAssocID="{DBAF06D9-135E-4DF1-9FE3-54DFBBEAEEA2}" presName="ThreeNodes_1" presStyleLbl="node1" presStyleIdx="0" presStyleCnt="3">
        <dgm:presLayoutVars>
          <dgm:bulletEnabled val="1"/>
        </dgm:presLayoutVars>
      </dgm:prSet>
      <dgm:spPr/>
    </dgm:pt>
    <dgm:pt modelId="{A9961A34-A440-473A-A782-04A05BDB9D3D}" type="pres">
      <dgm:prSet presAssocID="{DBAF06D9-135E-4DF1-9FE3-54DFBBEAEEA2}" presName="ThreeNodes_2" presStyleLbl="node1" presStyleIdx="1" presStyleCnt="3">
        <dgm:presLayoutVars>
          <dgm:bulletEnabled val="1"/>
        </dgm:presLayoutVars>
      </dgm:prSet>
      <dgm:spPr/>
    </dgm:pt>
    <dgm:pt modelId="{88FDD04D-658F-491B-A0AD-40389A38D764}" type="pres">
      <dgm:prSet presAssocID="{DBAF06D9-135E-4DF1-9FE3-54DFBBEAEEA2}" presName="ThreeNodes_3" presStyleLbl="node1" presStyleIdx="2" presStyleCnt="3">
        <dgm:presLayoutVars>
          <dgm:bulletEnabled val="1"/>
        </dgm:presLayoutVars>
      </dgm:prSet>
      <dgm:spPr/>
    </dgm:pt>
    <dgm:pt modelId="{DB1C24BF-7F63-4DEF-8A24-C15D4B72A136}" type="pres">
      <dgm:prSet presAssocID="{DBAF06D9-135E-4DF1-9FE3-54DFBBEAEEA2}" presName="ThreeConn_1-2" presStyleLbl="fgAccFollowNode1" presStyleIdx="0" presStyleCnt="2">
        <dgm:presLayoutVars>
          <dgm:bulletEnabled val="1"/>
        </dgm:presLayoutVars>
      </dgm:prSet>
      <dgm:spPr/>
    </dgm:pt>
    <dgm:pt modelId="{C6A68360-72D1-4919-8483-86DCDB1D6D85}" type="pres">
      <dgm:prSet presAssocID="{DBAF06D9-135E-4DF1-9FE3-54DFBBEAEEA2}" presName="ThreeConn_2-3" presStyleLbl="fgAccFollowNode1" presStyleIdx="1" presStyleCnt="2">
        <dgm:presLayoutVars>
          <dgm:bulletEnabled val="1"/>
        </dgm:presLayoutVars>
      </dgm:prSet>
      <dgm:spPr/>
    </dgm:pt>
    <dgm:pt modelId="{74DFA54D-105A-4122-ACCB-9182106D17EC}" type="pres">
      <dgm:prSet presAssocID="{DBAF06D9-135E-4DF1-9FE3-54DFBBEAEEA2}" presName="ThreeNodes_1_text" presStyleLbl="node1" presStyleIdx="2" presStyleCnt="3">
        <dgm:presLayoutVars>
          <dgm:bulletEnabled val="1"/>
        </dgm:presLayoutVars>
      </dgm:prSet>
      <dgm:spPr/>
    </dgm:pt>
    <dgm:pt modelId="{A7C0019C-0449-4AD8-88A3-C38CBCE1CC7A}" type="pres">
      <dgm:prSet presAssocID="{DBAF06D9-135E-4DF1-9FE3-54DFBBEAEEA2}" presName="ThreeNodes_2_text" presStyleLbl="node1" presStyleIdx="2" presStyleCnt="3">
        <dgm:presLayoutVars>
          <dgm:bulletEnabled val="1"/>
        </dgm:presLayoutVars>
      </dgm:prSet>
      <dgm:spPr/>
    </dgm:pt>
    <dgm:pt modelId="{B2554196-CAE6-4CFA-860E-3E8E152C6643}" type="pres">
      <dgm:prSet presAssocID="{DBAF06D9-135E-4DF1-9FE3-54DFBBEAEEA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DACA414-15C9-4CD0-A92A-99F0FC02CBB8}" type="presOf" srcId="{3CFD01CA-27E7-4B76-B396-87149E8EC566}" destId="{C6A68360-72D1-4919-8483-86DCDB1D6D85}" srcOrd="0" destOrd="0" presId="urn:microsoft.com/office/officeart/2005/8/layout/vProcess5"/>
    <dgm:cxn modelId="{4884B114-90F9-4386-965F-BD4E7E50D3EC}" type="presOf" srcId="{DBAF06D9-135E-4DF1-9FE3-54DFBBEAEEA2}" destId="{8DD64BF9-AC79-4DA5-8E2A-6EAD5B75CB55}" srcOrd="0" destOrd="0" presId="urn:microsoft.com/office/officeart/2005/8/layout/vProcess5"/>
    <dgm:cxn modelId="{F9462B44-A99E-44EC-B1AA-8994AB7DC23B}" type="presOf" srcId="{5A221367-080E-4841-A324-640627579B95}" destId="{DB1C24BF-7F63-4DEF-8A24-C15D4B72A136}" srcOrd="0" destOrd="0" presId="urn:microsoft.com/office/officeart/2005/8/layout/vProcess5"/>
    <dgm:cxn modelId="{EAB54946-F8C5-434F-BF1E-6D2DB4C31E5B}" type="presOf" srcId="{478C468E-10DF-4C17-890C-D314274FDB75}" destId="{88FDD04D-658F-491B-A0AD-40389A38D764}" srcOrd="0" destOrd="0" presId="urn:microsoft.com/office/officeart/2005/8/layout/vProcess5"/>
    <dgm:cxn modelId="{6F8FE548-7CB4-4D25-B548-E2BFC353E48B}" type="presOf" srcId="{A726D45F-1B89-4057-A46C-29BD448E9E7C}" destId="{BF9C3AA4-13A8-44E8-AD4A-43C36C1921AE}" srcOrd="0" destOrd="0" presId="urn:microsoft.com/office/officeart/2005/8/layout/vProcess5"/>
    <dgm:cxn modelId="{41EEC257-0F4E-4EDB-9862-61CD52B1E7D5}" srcId="{DBAF06D9-135E-4DF1-9FE3-54DFBBEAEEA2}" destId="{E3B4EF51-D811-4211-B4D8-7D87A2BA5D8C}" srcOrd="1" destOrd="0" parTransId="{A590E453-E1E9-4D93-A878-D17BBF9BBCBD}" sibTransId="{3CFD01CA-27E7-4B76-B396-87149E8EC566}"/>
    <dgm:cxn modelId="{797FF979-7F1C-4374-BC78-A15D29A3A06C}" type="presOf" srcId="{A726D45F-1B89-4057-A46C-29BD448E9E7C}" destId="{74DFA54D-105A-4122-ACCB-9182106D17EC}" srcOrd="1" destOrd="0" presId="urn:microsoft.com/office/officeart/2005/8/layout/vProcess5"/>
    <dgm:cxn modelId="{6E3119A9-8C99-4DBB-A86A-436F253DE70B}" type="presOf" srcId="{478C468E-10DF-4C17-890C-D314274FDB75}" destId="{B2554196-CAE6-4CFA-860E-3E8E152C6643}" srcOrd="1" destOrd="0" presId="urn:microsoft.com/office/officeart/2005/8/layout/vProcess5"/>
    <dgm:cxn modelId="{A9B676AA-44D8-48C3-92F3-497BA58455F4}" type="presOf" srcId="{E3B4EF51-D811-4211-B4D8-7D87A2BA5D8C}" destId="{A9961A34-A440-473A-A782-04A05BDB9D3D}" srcOrd="0" destOrd="0" presId="urn:microsoft.com/office/officeart/2005/8/layout/vProcess5"/>
    <dgm:cxn modelId="{3390B7C4-5469-4B9E-B7D3-701A333BFDAC}" srcId="{DBAF06D9-135E-4DF1-9FE3-54DFBBEAEEA2}" destId="{A726D45F-1B89-4057-A46C-29BD448E9E7C}" srcOrd="0" destOrd="0" parTransId="{C843DC24-F639-4614-B8E0-03CF3CF8C576}" sibTransId="{5A221367-080E-4841-A324-640627579B95}"/>
    <dgm:cxn modelId="{E46E64D4-BF81-448B-B23F-26B09B644F60}" srcId="{DBAF06D9-135E-4DF1-9FE3-54DFBBEAEEA2}" destId="{478C468E-10DF-4C17-890C-D314274FDB75}" srcOrd="2" destOrd="0" parTransId="{FA01F218-F097-4C6D-8C9B-8A9A6415392F}" sibTransId="{75C134C5-39DA-40B9-B10C-B6D95944DB66}"/>
    <dgm:cxn modelId="{9CFC01F2-7E16-4697-B8E3-E2FBC30D5C96}" type="presOf" srcId="{E3B4EF51-D811-4211-B4D8-7D87A2BA5D8C}" destId="{A7C0019C-0449-4AD8-88A3-C38CBCE1CC7A}" srcOrd="1" destOrd="0" presId="urn:microsoft.com/office/officeart/2005/8/layout/vProcess5"/>
    <dgm:cxn modelId="{F48DC384-CB0E-429E-8840-795E3AC36295}" type="presParOf" srcId="{8DD64BF9-AC79-4DA5-8E2A-6EAD5B75CB55}" destId="{2C0CA6E6-C7B1-4F0D-B8EC-63923C922A8A}" srcOrd="0" destOrd="0" presId="urn:microsoft.com/office/officeart/2005/8/layout/vProcess5"/>
    <dgm:cxn modelId="{9BBF185D-D882-4142-93F4-84EB45C87FC8}" type="presParOf" srcId="{8DD64BF9-AC79-4DA5-8E2A-6EAD5B75CB55}" destId="{BF9C3AA4-13A8-44E8-AD4A-43C36C1921AE}" srcOrd="1" destOrd="0" presId="urn:microsoft.com/office/officeart/2005/8/layout/vProcess5"/>
    <dgm:cxn modelId="{04BBD4D8-970B-447F-9CBE-A4C1DD19744B}" type="presParOf" srcId="{8DD64BF9-AC79-4DA5-8E2A-6EAD5B75CB55}" destId="{A9961A34-A440-473A-A782-04A05BDB9D3D}" srcOrd="2" destOrd="0" presId="urn:microsoft.com/office/officeart/2005/8/layout/vProcess5"/>
    <dgm:cxn modelId="{DCD94E5C-BBE2-4885-B33E-C39C91ECC8D1}" type="presParOf" srcId="{8DD64BF9-AC79-4DA5-8E2A-6EAD5B75CB55}" destId="{88FDD04D-658F-491B-A0AD-40389A38D764}" srcOrd="3" destOrd="0" presId="urn:microsoft.com/office/officeart/2005/8/layout/vProcess5"/>
    <dgm:cxn modelId="{D975E885-290D-4C3B-B411-3D34F3C1D98A}" type="presParOf" srcId="{8DD64BF9-AC79-4DA5-8E2A-6EAD5B75CB55}" destId="{DB1C24BF-7F63-4DEF-8A24-C15D4B72A136}" srcOrd="4" destOrd="0" presId="urn:microsoft.com/office/officeart/2005/8/layout/vProcess5"/>
    <dgm:cxn modelId="{3677676D-AC11-472D-B387-B23F351B16C1}" type="presParOf" srcId="{8DD64BF9-AC79-4DA5-8E2A-6EAD5B75CB55}" destId="{C6A68360-72D1-4919-8483-86DCDB1D6D85}" srcOrd="5" destOrd="0" presId="urn:microsoft.com/office/officeart/2005/8/layout/vProcess5"/>
    <dgm:cxn modelId="{38A7C474-AAD3-4923-A4F8-B2F48A930701}" type="presParOf" srcId="{8DD64BF9-AC79-4DA5-8E2A-6EAD5B75CB55}" destId="{74DFA54D-105A-4122-ACCB-9182106D17EC}" srcOrd="6" destOrd="0" presId="urn:microsoft.com/office/officeart/2005/8/layout/vProcess5"/>
    <dgm:cxn modelId="{A1E16EF4-B795-419C-84A4-511BC31E6603}" type="presParOf" srcId="{8DD64BF9-AC79-4DA5-8E2A-6EAD5B75CB55}" destId="{A7C0019C-0449-4AD8-88A3-C38CBCE1CC7A}" srcOrd="7" destOrd="0" presId="urn:microsoft.com/office/officeart/2005/8/layout/vProcess5"/>
    <dgm:cxn modelId="{2EA4AA94-8C3B-4182-AE9E-AB4C7EDD4778}" type="presParOf" srcId="{8DD64BF9-AC79-4DA5-8E2A-6EAD5B75CB55}" destId="{B2554196-CAE6-4CFA-860E-3E8E152C664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F06D9-135E-4DF1-9FE3-54DFBBEAEEA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26D45F-1B89-4057-A46C-29BD448E9E7C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latin typeface="Trebuchet MS" panose="020B0603020202020204" pitchFamily="34" charset="0"/>
            </a:rPr>
            <a:t>Модель монетизации </a:t>
          </a:r>
          <a:r>
            <a:rPr lang="ru-RU" dirty="0">
              <a:latin typeface="Trebuchet MS" panose="020B0603020202020204" pitchFamily="34" charset="0"/>
            </a:rPr>
            <a:t>– прямые продажи</a:t>
          </a:r>
          <a:endParaRPr lang="ru-RU" dirty="0"/>
        </a:p>
      </dgm:t>
    </dgm:pt>
    <dgm:pt modelId="{C843DC24-F639-4614-B8E0-03CF3CF8C576}" type="parTrans" cxnId="{3390B7C4-5469-4B9E-B7D3-701A333BFDAC}">
      <dgm:prSet/>
      <dgm:spPr/>
      <dgm:t>
        <a:bodyPr/>
        <a:lstStyle/>
        <a:p>
          <a:endParaRPr lang="ru-RU"/>
        </a:p>
      </dgm:t>
    </dgm:pt>
    <dgm:pt modelId="{5A221367-080E-4841-A324-640627579B95}" type="sibTrans" cxnId="{3390B7C4-5469-4B9E-B7D3-701A333BFDA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E3B4EF51-D811-4211-B4D8-7D87A2BA5D8C}">
      <dgm:prSet phldrT="[Текст]"/>
      <dgm:spPr>
        <a:blipFill>
          <a:blip xmlns:r="http://schemas.openxmlformats.org/officeDocument/2006/relationships" r:embed="rId1"/>
          <a:stretch>
            <a:fillRect l="-318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A590E453-E1E9-4D93-A878-D17BBF9BBCBD}" type="parTrans" cxnId="{41EEC257-0F4E-4EDB-9862-61CD52B1E7D5}">
      <dgm:prSet/>
      <dgm:spPr/>
      <dgm:t>
        <a:bodyPr/>
        <a:lstStyle/>
        <a:p>
          <a:endParaRPr lang="ru-RU"/>
        </a:p>
      </dgm:t>
    </dgm:pt>
    <dgm:pt modelId="{3CFD01CA-27E7-4B76-B396-87149E8EC566}" type="sibTrans" cxnId="{41EEC257-0F4E-4EDB-9862-61CD52B1E7D5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478C468E-10DF-4C17-890C-D314274FDB75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latin typeface="Trebuchet MS" panose="020B0603020202020204" pitchFamily="34" charset="0"/>
            </a:rPr>
            <a:t>Целевые потребители</a:t>
          </a:r>
          <a:r>
            <a:rPr lang="ru-RU" dirty="0">
              <a:latin typeface="Trebuchet MS" panose="020B0603020202020204" pitchFamily="34" charset="0"/>
            </a:rPr>
            <a:t>:</a:t>
          </a:r>
        </a:p>
        <a:p>
          <a:r>
            <a:rPr lang="ru-RU" dirty="0">
              <a:latin typeface="Trebuchet MS" panose="020B0603020202020204" pitchFamily="34" charset="0"/>
            </a:rPr>
            <a:t>нефтегазовые компании (Транснефть, Лукойл, Роснефть)</a:t>
          </a:r>
          <a:endParaRPr lang="ru-RU" dirty="0"/>
        </a:p>
      </dgm:t>
    </dgm:pt>
    <dgm:pt modelId="{FA01F218-F097-4C6D-8C9B-8A9A6415392F}" type="parTrans" cxnId="{E46E64D4-BF81-448B-B23F-26B09B644F60}">
      <dgm:prSet/>
      <dgm:spPr/>
      <dgm:t>
        <a:bodyPr/>
        <a:lstStyle/>
        <a:p>
          <a:endParaRPr lang="ru-RU"/>
        </a:p>
      </dgm:t>
    </dgm:pt>
    <dgm:pt modelId="{75C134C5-39DA-40B9-B10C-B6D95944DB66}" type="sibTrans" cxnId="{E46E64D4-BF81-448B-B23F-26B09B644F60}">
      <dgm:prSet/>
      <dgm:spPr/>
      <dgm:t>
        <a:bodyPr/>
        <a:lstStyle/>
        <a:p>
          <a:endParaRPr lang="ru-RU"/>
        </a:p>
      </dgm:t>
    </dgm:pt>
    <dgm:pt modelId="{8DD64BF9-AC79-4DA5-8E2A-6EAD5B75CB55}" type="pres">
      <dgm:prSet presAssocID="{DBAF06D9-135E-4DF1-9FE3-54DFBBEAEEA2}" presName="outerComposite" presStyleCnt="0">
        <dgm:presLayoutVars>
          <dgm:chMax val="5"/>
          <dgm:dir/>
          <dgm:resizeHandles val="exact"/>
        </dgm:presLayoutVars>
      </dgm:prSet>
      <dgm:spPr/>
    </dgm:pt>
    <dgm:pt modelId="{2C0CA6E6-C7B1-4F0D-B8EC-63923C922A8A}" type="pres">
      <dgm:prSet presAssocID="{DBAF06D9-135E-4DF1-9FE3-54DFBBEAEEA2}" presName="dummyMaxCanvas" presStyleCnt="0">
        <dgm:presLayoutVars/>
      </dgm:prSet>
      <dgm:spPr/>
    </dgm:pt>
    <dgm:pt modelId="{BF9C3AA4-13A8-44E8-AD4A-43C36C1921AE}" type="pres">
      <dgm:prSet presAssocID="{DBAF06D9-135E-4DF1-9FE3-54DFBBEAEEA2}" presName="ThreeNodes_1" presStyleLbl="node1" presStyleIdx="0" presStyleCnt="3">
        <dgm:presLayoutVars>
          <dgm:bulletEnabled val="1"/>
        </dgm:presLayoutVars>
      </dgm:prSet>
      <dgm:spPr/>
    </dgm:pt>
    <dgm:pt modelId="{A9961A34-A440-473A-A782-04A05BDB9D3D}" type="pres">
      <dgm:prSet presAssocID="{DBAF06D9-135E-4DF1-9FE3-54DFBBEAEEA2}" presName="ThreeNodes_2" presStyleLbl="node1" presStyleIdx="1" presStyleCnt="3">
        <dgm:presLayoutVars>
          <dgm:bulletEnabled val="1"/>
        </dgm:presLayoutVars>
      </dgm:prSet>
      <dgm:spPr/>
    </dgm:pt>
    <dgm:pt modelId="{88FDD04D-658F-491B-A0AD-40389A38D764}" type="pres">
      <dgm:prSet presAssocID="{DBAF06D9-135E-4DF1-9FE3-54DFBBEAEEA2}" presName="ThreeNodes_3" presStyleLbl="node1" presStyleIdx="2" presStyleCnt="3">
        <dgm:presLayoutVars>
          <dgm:bulletEnabled val="1"/>
        </dgm:presLayoutVars>
      </dgm:prSet>
      <dgm:spPr/>
    </dgm:pt>
    <dgm:pt modelId="{DB1C24BF-7F63-4DEF-8A24-C15D4B72A136}" type="pres">
      <dgm:prSet presAssocID="{DBAF06D9-135E-4DF1-9FE3-54DFBBEAEEA2}" presName="ThreeConn_1-2" presStyleLbl="fgAccFollowNode1" presStyleIdx="0" presStyleCnt="2">
        <dgm:presLayoutVars>
          <dgm:bulletEnabled val="1"/>
        </dgm:presLayoutVars>
      </dgm:prSet>
      <dgm:spPr/>
    </dgm:pt>
    <dgm:pt modelId="{C6A68360-72D1-4919-8483-86DCDB1D6D85}" type="pres">
      <dgm:prSet presAssocID="{DBAF06D9-135E-4DF1-9FE3-54DFBBEAEEA2}" presName="ThreeConn_2-3" presStyleLbl="fgAccFollowNode1" presStyleIdx="1" presStyleCnt="2">
        <dgm:presLayoutVars>
          <dgm:bulletEnabled val="1"/>
        </dgm:presLayoutVars>
      </dgm:prSet>
      <dgm:spPr/>
    </dgm:pt>
    <dgm:pt modelId="{74DFA54D-105A-4122-ACCB-9182106D17EC}" type="pres">
      <dgm:prSet presAssocID="{DBAF06D9-135E-4DF1-9FE3-54DFBBEAEEA2}" presName="ThreeNodes_1_text" presStyleLbl="node1" presStyleIdx="2" presStyleCnt="3">
        <dgm:presLayoutVars>
          <dgm:bulletEnabled val="1"/>
        </dgm:presLayoutVars>
      </dgm:prSet>
      <dgm:spPr/>
    </dgm:pt>
    <dgm:pt modelId="{A7C0019C-0449-4AD8-88A3-C38CBCE1CC7A}" type="pres">
      <dgm:prSet presAssocID="{DBAF06D9-135E-4DF1-9FE3-54DFBBEAEEA2}" presName="ThreeNodes_2_text" presStyleLbl="node1" presStyleIdx="2" presStyleCnt="3">
        <dgm:presLayoutVars>
          <dgm:bulletEnabled val="1"/>
        </dgm:presLayoutVars>
      </dgm:prSet>
      <dgm:spPr/>
    </dgm:pt>
    <dgm:pt modelId="{B2554196-CAE6-4CFA-860E-3E8E152C6643}" type="pres">
      <dgm:prSet presAssocID="{DBAF06D9-135E-4DF1-9FE3-54DFBBEAEEA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DACA414-15C9-4CD0-A92A-99F0FC02CBB8}" type="presOf" srcId="{3CFD01CA-27E7-4B76-B396-87149E8EC566}" destId="{C6A68360-72D1-4919-8483-86DCDB1D6D85}" srcOrd="0" destOrd="0" presId="urn:microsoft.com/office/officeart/2005/8/layout/vProcess5"/>
    <dgm:cxn modelId="{4884B114-90F9-4386-965F-BD4E7E50D3EC}" type="presOf" srcId="{DBAF06D9-135E-4DF1-9FE3-54DFBBEAEEA2}" destId="{8DD64BF9-AC79-4DA5-8E2A-6EAD5B75CB55}" srcOrd="0" destOrd="0" presId="urn:microsoft.com/office/officeart/2005/8/layout/vProcess5"/>
    <dgm:cxn modelId="{F9462B44-A99E-44EC-B1AA-8994AB7DC23B}" type="presOf" srcId="{5A221367-080E-4841-A324-640627579B95}" destId="{DB1C24BF-7F63-4DEF-8A24-C15D4B72A136}" srcOrd="0" destOrd="0" presId="urn:microsoft.com/office/officeart/2005/8/layout/vProcess5"/>
    <dgm:cxn modelId="{EAB54946-F8C5-434F-BF1E-6D2DB4C31E5B}" type="presOf" srcId="{478C468E-10DF-4C17-890C-D314274FDB75}" destId="{88FDD04D-658F-491B-A0AD-40389A38D764}" srcOrd="0" destOrd="0" presId="urn:microsoft.com/office/officeart/2005/8/layout/vProcess5"/>
    <dgm:cxn modelId="{6F8FE548-7CB4-4D25-B548-E2BFC353E48B}" type="presOf" srcId="{A726D45F-1B89-4057-A46C-29BD448E9E7C}" destId="{BF9C3AA4-13A8-44E8-AD4A-43C36C1921AE}" srcOrd="0" destOrd="0" presId="urn:microsoft.com/office/officeart/2005/8/layout/vProcess5"/>
    <dgm:cxn modelId="{41EEC257-0F4E-4EDB-9862-61CD52B1E7D5}" srcId="{DBAF06D9-135E-4DF1-9FE3-54DFBBEAEEA2}" destId="{E3B4EF51-D811-4211-B4D8-7D87A2BA5D8C}" srcOrd="1" destOrd="0" parTransId="{A590E453-E1E9-4D93-A878-D17BBF9BBCBD}" sibTransId="{3CFD01CA-27E7-4B76-B396-87149E8EC566}"/>
    <dgm:cxn modelId="{797FF979-7F1C-4374-BC78-A15D29A3A06C}" type="presOf" srcId="{A726D45F-1B89-4057-A46C-29BD448E9E7C}" destId="{74DFA54D-105A-4122-ACCB-9182106D17EC}" srcOrd="1" destOrd="0" presId="urn:microsoft.com/office/officeart/2005/8/layout/vProcess5"/>
    <dgm:cxn modelId="{6E3119A9-8C99-4DBB-A86A-436F253DE70B}" type="presOf" srcId="{478C468E-10DF-4C17-890C-D314274FDB75}" destId="{B2554196-CAE6-4CFA-860E-3E8E152C6643}" srcOrd="1" destOrd="0" presId="urn:microsoft.com/office/officeart/2005/8/layout/vProcess5"/>
    <dgm:cxn modelId="{A9B676AA-44D8-48C3-92F3-497BA58455F4}" type="presOf" srcId="{E3B4EF51-D811-4211-B4D8-7D87A2BA5D8C}" destId="{A9961A34-A440-473A-A782-04A05BDB9D3D}" srcOrd="0" destOrd="0" presId="urn:microsoft.com/office/officeart/2005/8/layout/vProcess5"/>
    <dgm:cxn modelId="{3390B7C4-5469-4B9E-B7D3-701A333BFDAC}" srcId="{DBAF06D9-135E-4DF1-9FE3-54DFBBEAEEA2}" destId="{A726D45F-1B89-4057-A46C-29BD448E9E7C}" srcOrd="0" destOrd="0" parTransId="{C843DC24-F639-4614-B8E0-03CF3CF8C576}" sibTransId="{5A221367-080E-4841-A324-640627579B95}"/>
    <dgm:cxn modelId="{E46E64D4-BF81-448B-B23F-26B09B644F60}" srcId="{DBAF06D9-135E-4DF1-9FE3-54DFBBEAEEA2}" destId="{478C468E-10DF-4C17-890C-D314274FDB75}" srcOrd="2" destOrd="0" parTransId="{FA01F218-F097-4C6D-8C9B-8A9A6415392F}" sibTransId="{75C134C5-39DA-40B9-B10C-B6D95944DB66}"/>
    <dgm:cxn modelId="{9CFC01F2-7E16-4697-B8E3-E2FBC30D5C96}" type="presOf" srcId="{E3B4EF51-D811-4211-B4D8-7D87A2BA5D8C}" destId="{A7C0019C-0449-4AD8-88A3-C38CBCE1CC7A}" srcOrd="1" destOrd="0" presId="urn:microsoft.com/office/officeart/2005/8/layout/vProcess5"/>
    <dgm:cxn modelId="{F48DC384-CB0E-429E-8840-795E3AC36295}" type="presParOf" srcId="{8DD64BF9-AC79-4DA5-8E2A-6EAD5B75CB55}" destId="{2C0CA6E6-C7B1-4F0D-B8EC-63923C922A8A}" srcOrd="0" destOrd="0" presId="urn:microsoft.com/office/officeart/2005/8/layout/vProcess5"/>
    <dgm:cxn modelId="{9BBF185D-D882-4142-93F4-84EB45C87FC8}" type="presParOf" srcId="{8DD64BF9-AC79-4DA5-8E2A-6EAD5B75CB55}" destId="{BF9C3AA4-13A8-44E8-AD4A-43C36C1921AE}" srcOrd="1" destOrd="0" presId="urn:microsoft.com/office/officeart/2005/8/layout/vProcess5"/>
    <dgm:cxn modelId="{04BBD4D8-970B-447F-9CBE-A4C1DD19744B}" type="presParOf" srcId="{8DD64BF9-AC79-4DA5-8E2A-6EAD5B75CB55}" destId="{A9961A34-A440-473A-A782-04A05BDB9D3D}" srcOrd="2" destOrd="0" presId="urn:microsoft.com/office/officeart/2005/8/layout/vProcess5"/>
    <dgm:cxn modelId="{DCD94E5C-BBE2-4885-B33E-C39C91ECC8D1}" type="presParOf" srcId="{8DD64BF9-AC79-4DA5-8E2A-6EAD5B75CB55}" destId="{88FDD04D-658F-491B-A0AD-40389A38D764}" srcOrd="3" destOrd="0" presId="urn:microsoft.com/office/officeart/2005/8/layout/vProcess5"/>
    <dgm:cxn modelId="{D975E885-290D-4C3B-B411-3D34F3C1D98A}" type="presParOf" srcId="{8DD64BF9-AC79-4DA5-8E2A-6EAD5B75CB55}" destId="{DB1C24BF-7F63-4DEF-8A24-C15D4B72A136}" srcOrd="4" destOrd="0" presId="urn:microsoft.com/office/officeart/2005/8/layout/vProcess5"/>
    <dgm:cxn modelId="{3677676D-AC11-472D-B387-B23F351B16C1}" type="presParOf" srcId="{8DD64BF9-AC79-4DA5-8E2A-6EAD5B75CB55}" destId="{C6A68360-72D1-4919-8483-86DCDB1D6D85}" srcOrd="5" destOrd="0" presId="urn:microsoft.com/office/officeart/2005/8/layout/vProcess5"/>
    <dgm:cxn modelId="{38A7C474-AAD3-4923-A4F8-B2F48A930701}" type="presParOf" srcId="{8DD64BF9-AC79-4DA5-8E2A-6EAD5B75CB55}" destId="{74DFA54D-105A-4122-ACCB-9182106D17EC}" srcOrd="6" destOrd="0" presId="urn:microsoft.com/office/officeart/2005/8/layout/vProcess5"/>
    <dgm:cxn modelId="{A1E16EF4-B795-419C-84A4-511BC31E6603}" type="presParOf" srcId="{8DD64BF9-AC79-4DA5-8E2A-6EAD5B75CB55}" destId="{A7C0019C-0449-4AD8-88A3-C38CBCE1CC7A}" srcOrd="7" destOrd="0" presId="urn:microsoft.com/office/officeart/2005/8/layout/vProcess5"/>
    <dgm:cxn modelId="{2EA4AA94-8C3B-4182-AE9E-AB4C7EDD4778}" type="presParOf" srcId="{8DD64BF9-AC79-4DA5-8E2A-6EAD5B75CB55}" destId="{B2554196-CAE6-4CFA-860E-3E8E152C664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E0801E-A898-4712-984D-78D068D158C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6214FE-99A0-411E-BA7C-4906EFB2C58D}">
      <dgm:prSet phldrT="[Текст]"/>
      <dgm:spPr>
        <a:solidFill>
          <a:schemeClr val="accent4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/>
            <a:t>1 месяц</a:t>
          </a:r>
        </a:p>
      </dgm:t>
    </dgm:pt>
    <dgm:pt modelId="{14715932-E840-4858-B1B4-DE0F4691F63F}" type="parTrans" cxnId="{74A7C8BF-8D6A-48FD-99C1-3BCB659ABFFB}">
      <dgm:prSet/>
      <dgm:spPr/>
      <dgm:t>
        <a:bodyPr/>
        <a:lstStyle/>
        <a:p>
          <a:endParaRPr lang="ru-RU"/>
        </a:p>
      </dgm:t>
    </dgm:pt>
    <dgm:pt modelId="{BBE7BCF4-25A2-4709-8BBE-E446FC7991C7}" type="sibTrans" cxnId="{74A7C8BF-8D6A-48FD-99C1-3BCB659ABFFB}">
      <dgm:prSet/>
      <dgm:spPr/>
      <dgm:t>
        <a:bodyPr/>
        <a:lstStyle/>
        <a:p>
          <a:endParaRPr lang="ru-RU"/>
        </a:p>
      </dgm:t>
    </dgm:pt>
    <dgm:pt modelId="{9ABBE77D-C776-4EDB-B748-599F15A59178}">
      <dgm:prSet phldrT="[Текст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/>
            <a:t>Консультация со специалистом</a:t>
          </a:r>
        </a:p>
      </dgm:t>
    </dgm:pt>
    <dgm:pt modelId="{F0050DA7-EF43-40A1-B3F9-51E86DCE3B70}" type="parTrans" cxnId="{C9E4C8C4-2CB4-4631-BA52-4C45700F1905}">
      <dgm:prSet/>
      <dgm:spPr/>
      <dgm:t>
        <a:bodyPr/>
        <a:lstStyle/>
        <a:p>
          <a:endParaRPr lang="ru-RU"/>
        </a:p>
      </dgm:t>
    </dgm:pt>
    <dgm:pt modelId="{F6F8C5B8-3470-43C1-B36E-C95719FC4B26}" type="sibTrans" cxnId="{C9E4C8C4-2CB4-4631-BA52-4C45700F1905}">
      <dgm:prSet/>
      <dgm:spPr/>
      <dgm:t>
        <a:bodyPr/>
        <a:lstStyle/>
        <a:p>
          <a:endParaRPr lang="ru-RU"/>
        </a:p>
      </dgm:t>
    </dgm:pt>
    <dgm:pt modelId="{A2E59EDF-ACBC-495A-8C4D-CA21D280596A}">
      <dgm:prSet phldrT="[Текст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/>
            <a:t>Подтверждение работоспособности системы</a:t>
          </a:r>
        </a:p>
      </dgm:t>
    </dgm:pt>
    <dgm:pt modelId="{F4084E0A-32F6-4BFC-9AA6-15949AB10073}" type="parTrans" cxnId="{8B4B00B4-B9D7-402E-A026-A6BA645E9BC1}">
      <dgm:prSet/>
      <dgm:spPr/>
      <dgm:t>
        <a:bodyPr/>
        <a:lstStyle/>
        <a:p>
          <a:endParaRPr lang="ru-RU"/>
        </a:p>
      </dgm:t>
    </dgm:pt>
    <dgm:pt modelId="{D42410DE-0D5A-4E6C-9F17-92FD87626D21}" type="sibTrans" cxnId="{8B4B00B4-B9D7-402E-A026-A6BA645E9BC1}">
      <dgm:prSet/>
      <dgm:spPr/>
      <dgm:t>
        <a:bodyPr/>
        <a:lstStyle/>
        <a:p>
          <a:endParaRPr lang="ru-RU"/>
        </a:p>
      </dgm:t>
    </dgm:pt>
    <dgm:pt modelId="{F0E2E1BB-D3A6-4939-BB09-D0F53A973B85}">
      <dgm:prSet phldrT="[Текст]"/>
      <dgm:spPr>
        <a:solidFill>
          <a:schemeClr val="accent4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/>
            <a:t>2 месяц</a:t>
          </a:r>
        </a:p>
      </dgm:t>
    </dgm:pt>
    <dgm:pt modelId="{4922010B-16EA-4494-968E-29DA65E3CF3F}" type="parTrans" cxnId="{4195CECE-70D6-4B3C-A137-A9F15E0B84E5}">
      <dgm:prSet/>
      <dgm:spPr/>
      <dgm:t>
        <a:bodyPr/>
        <a:lstStyle/>
        <a:p>
          <a:endParaRPr lang="ru-RU"/>
        </a:p>
      </dgm:t>
    </dgm:pt>
    <dgm:pt modelId="{CA6F389D-1ABD-4804-8276-48729EAE18D1}" type="sibTrans" cxnId="{4195CECE-70D6-4B3C-A137-A9F15E0B84E5}">
      <dgm:prSet/>
      <dgm:spPr/>
      <dgm:t>
        <a:bodyPr/>
        <a:lstStyle/>
        <a:p>
          <a:endParaRPr lang="ru-RU"/>
        </a:p>
      </dgm:t>
    </dgm:pt>
    <dgm:pt modelId="{C717ABC0-4E23-4A8F-93C2-3B82396B39BA}">
      <dgm:prSet phldrT="[Текст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/>
            <a:t>Получение финансирования и создание 1 прототипа</a:t>
          </a:r>
        </a:p>
      </dgm:t>
    </dgm:pt>
    <dgm:pt modelId="{91E4E271-173D-4F8D-AA81-A73D2A9C0079}" type="parTrans" cxnId="{CBF7EA93-0C1F-4345-96CD-E5FC0F553C51}">
      <dgm:prSet/>
      <dgm:spPr/>
      <dgm:t>
        <a:bodyPr/>
        <a:lstStyle/>
        <a:p>
          <a:endParaRPr lang="ru-RU"/>
        </a:p>
      </dgm:t>
    </dgm:pt>
    <dgm:pt modelId="{97B2E32C-B0BC-4165-A765-A0891AF3FF34}" type="sibTrans" cxnId="{CBF7EA93-0C1F-4345-96CD-E5FC0F553C51}">
      <dgm:prSet/>
      <dgm:spPr/>
      <dgm:t>
        <a:bodyPr/>
        <a:lstStyle/>
        <a:p>
          <a:endParaRPr lang="ru-RU"/>
        </a:p>
      </dgm:t>
    </dgm:pt>
    <dgm:pt modelId="{8C300149-A184-4F96-A361-17F39C4CFC4E}">
      <dgm:prSet phldrT="[Текст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/>
            <a:t>Работа с проф. программистами для написания первых программ</a:t>
          </a:r>
        </a:p>
      </dgm:t>
    </dgm:pt>
    <dgm:pt modelId="{DB86AF44-450A-49C2-A2F0-E0F5C6478022}" type="parTrans" cxnId="{41FBB8CC-4E8E-434A-9E4C-B2AB5314792C}">
      <dgm:prSet/>
      <dgm:spPr/>
      <dgm:t>
        <a:bodyPr/>
        <a:lstStyle/>
        <a:p>
          <a:endParaRPr lang="ru-RU"/>
        </a:p>
      </dgm:t>
    </dgm:pt>
    <dgm:pt modelId="{5B89EFBD-BA98-49CE-9AB8-AD798339AAD4}" type="sibTrans" cxnId="{41FBB8CC-4E8E-434A-9E4C-B2AB5314792C}">
      <dgm:prSet/>
      <dgm:spPr/>
      <dgm:t>
        <a:bodyPr/>
        <a:lstStyle/>
        <a:p>
          <a:endParaRPr lang="ru-RU"/>
        </a:p>
      </dgm:t>
    </dgm:pt>
    <dgm:pt modelId="{905863D2-4BDD-4FAA-B116-E6C2266144C3}">
      <dgm:prSet phldrT="[Текст]"/>
      <dgm:spPr>
        <a:solidFill>
          <a:schemeClr val="accent4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/>
            <a:t>3 месяц</a:t>
          </a:r>
        </a:p>
      </dgm:t>
    </dgm:pt>
    <dgm:pt modelId="{1EAF5069-D28F-447A-89BF-FC0CE91454D5}" type="parTrans" cxnId="{3386DD3C-4476-4E1A-8155-54F680D396A1}">
      <dgm:prSet/>
      <dgm:spPr/>
      <dgm:t>
        <a:bodyPr/>
        <a:lstStyle/>
        <a:p>
          <a:endParaRPr lang="ru-RU"/>
        </a:p>
      </dgm:t>
    </dgm:pt>
    <dgm:pt modelId="{89E8EE81-C627-4B8B-A03E-206FB1F1DF70}" type="sibTrans" cxnId="{3386DD3C-4476-4E1A-8155-54F680D396A1}">
      <dgm:prSet/>
      <dgm:spPr/>
      <dgm:t>
        <a:bodyPr/>
        <a:lstStyle/>
        <a:p>
          <a:endParaRPr lang="ru-RU"/>
        </a:p>
      </dgm:t>
    </dgm:pt>
    <dgm:pt modelId="{C3F7D27C-50B1-4978-899E-4A1E965C1847}">
      <dgm:prSet phldrT="[Текст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/>
            <a:t>Проведение испытаний на точность и гидродинамику системы</a:t>
          </a:r>
        </a:p>
      </dgm:t>
    </dgm:pt>
    <dgm:pt modelId="{0B082639-B166-4426-9490-17E0A9E44AB9}" type="parTrans" cxnId="{A94D268C-0927-4743-AFFE-9D8CA32F1465}">
      <dgm:prSet/>
      <dgm:spPr/>
      <dgm:t>
        <a:bodyPr/>
        <a:lstStyle/>
        <a:p>
          <a:endParaRPr lang="ru-RU"/>
        </a:p>
      </dgm:t>
    </dgm:pt>
    <dgm:pt modelId="{F4D3C2B3-3EA1-4431-864B-1D1A0A84704A}" type="sibTrans" cxnId="{A94D268C-0927-4743-AFFE-9D8CA32F1465}">
      <dgm:prSet/>
      <dgm:spPr/>
      <dgm:t>
        <a:bodyPr/>
        <a:lstStyle/>
        <a:p>
          <a:endParaRPr lang="ru-RU"/>
        </a:p>
      </dgm:t>
    </dgm:pt>
    <dgm:pt modelId="{36385FD7-5417-4E24-BC71-2C67976EB0FE}">
      <dgm:prSet phldrT="[Текст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/>
            <a:t>Проверка работы оборудования в условиях эксплуатации</a:t>
          </a:r>
        </a:p>
      </dgm:t>
    </dgm:pt>
    <dgm:pt modelId="{09B86C50-67A9-4270-91FE-F7507BEAFBC3}" type="parTrans" cxnId="{3A7CF37D-1E97-435C-91B3-DF2BE0338B79}">
      <dgm:prSet/>
      <dgm:spPr/>
      <dgm:t>
        <a:bodyPr/>
        <a:lstStyle/>
        <a:p>
          <a:endParaRPr lang="ru-RU"/>
        </a:p>
      </dgm:t>
    </dgm:pt>
    <dgm:pt modelId="{7A6F460E-F80A-486D-A25D-BAA5D291546F}" type="sibTrans" cxnId="{3A7CF37D-1E97-435C-91B3-DF2BE0338B79}">
      <dgm:prSet/>
      <dgm:spPr/>
      <dgm:t>
        <a:bodyPr/>
        <a:lstStyle/>
        <a:p>
          <a:endParaRPr lang="ru-RU"/>
        </a:p>
      </dgm:t>
    </dgm:pt>
    <dgm:pt modelId="{6DD9DB12-E1FD-4FA0-9964-1EAADC0C9603}">
      <dgm:prSet phldrT="[Текст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/>
            <a:t>Подбор доступных комплектующих</a:t>
          </a:r>
        </a:p>
      </dgm:t>
    </dgm:pt>
    <dgm:pt modelId="{9F955A9A-5DA9-4245-A33F-1D5B99FDB20F}" type="parTrans" cxnId="{2D86171B-A9D7-48D9-A59E-DD54CD244FC5}">
      <dgm:prSet/>
      <dgm:spPr/>
      <dgm:t>
        <a:bodyPr/>
        <a:lstStyle/>
        <a:p>
          <a:endParaRPr lang="ru-RU"/>
        </a:p>
      </dgm:t>
    </dgm:pt>
    <dgm:pt modelId="{E5B2B914-1C52-4462-9C94-6C533D4DFC89}" type="sibTrans" cxnId="{2D86171B-A9D7-48D9-A59E-DD54CD244FC5}">
      <dgm:prSet/>
      <dgm:spPr/>
      <dgm:t>
        <a:bodyPr/>
        <a:lstStyle/>
        <a:p>
          <a:endParaRPr lang="ru-RU"/>
        </a:p>
      </dgm:t>
    </dgm:pt>
    <dgm:pt modelId="{46EDF8A5-4BEC-48D3-ACF8-12E0003CA4BF}" type="pres">
      <dgm:prSet presAssocID="{54E0801E-A898-4712-984D-78D068D158C7}" presName="linearFlow" presStyleCnt="0">
        <dgm:presLayoutVars>
          <dgm:dir/>
          <dgm:animLvl val="lvl"/>
          <dgm:resizeHandles val="exact"/>
        </dgm:presLayoutVars>
      </dgm:prSet>
      <dgm:spPr/>
    </dgm:pt>
    <dgm:pt modelId="{60BC580F-8C37-4C5C-803C-4D91999B4066}" type="pres">
      <dgm:prSet presAssocID="{116214FE-99A0-411E-BA7C-4906EFB2C58D}" presName="composite" presStyleCnt="0"/>
      <dgm:spPr/>
    </dgm:pt>
    <dgm:pt modelId="{49534B14-DA29-4603-9B11-ADB0E807270E}" type="pres">
      <dgm:prSet presAssocID="{116214FE-99A0-411E-BA7C-4906EFB2C58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11D4B62-9F97-49EF-8BA7-19C3112CA4EA}" type="pres">
      <dgm:prSet presAssocID="{116214FE-99A0-411E-BA7C-4906EFB2C58D}" presName="descendantText" presStyleLbl="alignAcc1" presStyleIdx="0" presStyleCnt="3">
        <dgm:presLayoutVars>
          <dgm:bulletEnabled val="1"/>
        </dgm:presLayoutVars>
      </dgm:prSet>
      <dgm:spPr/>
    </dgm:pt>
    <dgm:pt modelId="{E26341C1-A104-4EFA-B87F-08E071B75DAC}" type="pres">
      <dgm:prSet presAssocID="{BBE7BCF4-25A2-4709-8BBE-E446FC7991C7}" presName="sp" presStyleCnt="0"/>
      <dgm:spPr/>
    </dgm:pt>
    <dgm:pt modelId="{4E971B52-F236-4F20-9FD2-328324F1F35B}" type="pres">
      <dgm:prSet presAssocID="{F0E2E1BB-D3A6-4939-BB09-D0F53A973B85}" presName="composite" presStyleCnt="0"/>
      <dgm:spPr/>
    </dgm:pt>
    <dgm:pt modelId="{4EE9F7A0-E817-402B-8251-258F802FD517}" type="pres">
      <dgm:prSet presAssocID="{F0E2E1BB-D3A6-4939-BB09-D0F53A973B8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F3F08C9-4DED-44D6-A7DF-CE97848AEDE2}" type="pres">
      <dgm:prSet presAssocID="{F0E2E1BB-D3A6-4939-BB09-D0F53A973B85}" presName="descendantText" presStyleLbl="alignAcc1" presStyleIdx="1" presStyleCnt="3">
        <dgm:presLayoutVars>
          <dgm:bulletEnabled val="1"/>
        </dgm:presLayoutVars>
      </dgm:prSet>
      <dgm:spPr/>
    </dgm:pt>
    <dgm:pt modelId="{980B36DD-3AF1-40A0-9E62-794752C7857E}" type="pres">
      <dgm:prSet presAssocID="{CA6F389D-1ABD-4804-8276-48729EAE18D1}" presName="sp" presStyleCnt="0"/>
      <dgm:spPr/>
    </dgm:pt>
    <dgm:pt modelId="{6D3E38A1-62DF-4F2E-A2B5-A1F9854CBBCD}" type="pres">
      <dgm:prSet presAssocID="{905863D2-4BDD-4FAA-B116-E6C2266144C3}" presName="composite" presStyleCnt="0"/>
      <dgm:spPr/>
    </dgm:pt>
    <dgm:pt modelId="{9DA54137-2519-4A37-8E86-81228546AF8F}" type="pres">
      <dgm:prSet presAssocID="{905863D2-4BDD-4FAA-B116-E6C2266144C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C4D4F0D-4612-402D-B947-3459DBF990D7}" type="pres">
      <dgm:prSet presAssocID="{905863D2-4BDD-4FAA-B116-E6C2266144C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D86171B-A9D7-48D9-A59E-DD54CD244FC5}" srcId="{116214FE-99A0-411E-BA7C-4906EFB2C58D}" destId="{6DD9DB12-E1FD-4FA0-9964-1EAADC0C9603}" srcOrd="2" destOrd="0" parTransId="{9F955A9A-5DA9-4245-A33F-1D5B99FDB20F}" sibTransId="{E5B2B914-1C52-4462-9C94-6C533D4DFC89}"/>
    <dgm:cxn modelId="{63B7DC1F-CDB9-4395-B97C-A62C0BC68234}" type="presOf" srcId="{54E0801E-A898-4712-984D-78D068D158C7}" destId="{46EDF8A5-4BEC-48D3-ACF8-12E0003CA4BF}" srcOrd="0" destOrd="0" presId="urn:microsoft.com/office/officeart/2005/8/layout/chevron2"/>
    <dgm:cxn modelId="{F50DC525-47CC-4325-AAFF-58D49F38E677}" type="presOf" srcId="{36385FD7-5417-4E24-BC71-2C67976EB0FE}" destId="{5C4D4F0D-4612-402D-B947-3459DBF990D7}" srcOrd="0" destOrd="1" presId="urn:microsoft.com/office/officeart/2005/8/layout/chevron2"/>
    <dgm:cxn modelId="{3386DD3C-4476-4E1A-8155-54F680D396A1}" srcId="{54E0801E-A898-4712-984D-78D068D158C7}" destId="{905863D2-4BDD-4FAA-B116-E6C2266144C3}" srcOrd="2" destOrd="0" parTransId="{1EAF5069-D28F-447A-89BF-FC0CE91454D5}" sibTransId="{89E8EE81-C627-4B8B-A03E-206FB1F1DF70}"/>
    <dgm:cxn modelId="{34BBFA6B-5BC5-42C9-97A5-D9A08FC13F3E}" type="presOf" srcId="{C3F7D27C-50B1-4978-899E-4A1E965C1847}" destId="{5C4D4F0D-4612-402D-B947-3459DBF990D7}" srcOrd="0" destOrd="0" presId="urn:microsoft.com/office/officeart/2005/8/layout/chevron2"/>
    <dgm:cxn modelId="{4C3D9871-1C27-4BD5-AFEA-57C7C2BADE16}" type="presOf" srcId="{8C300149-A184-4F96-A361-17F39C4CFC4E}" destId="{0F3F08C9-4DED-44D6-A7DF-CE97848AEDE2}" srcOrd="0" destOrd="1" presId="urn:microsoft.com/office/officeart/2005/8/layout/chevron2"/>
    <dgm:cxn modelId="{A5834859-34BE-4A58-865C-84967627F323}" type="presOf" srcId="{A2E59EDF-ACBC-495A-8C4D-CA21D280596A}" destId="{411D4B62-9F97-49EF-8BA7-19C3112CA4EA}" srcOrd="0" destOrd="1" presId="urn:microsoft.com/office/officeart/2005/8/layout/chevron2"/>
    <dgm:cxn modelId="{3A7CF37D-1E97-435C-91B3-DF2BE0338B79}" srcId="{905863D2-4BDD-4FAA-B116-E6C2266144C3}" destId="{36385FD7-5417-4E24-BC71-2C67976EB0FE}" srcOrd="1" destOrd="0" parTransId="{09B86C50-67A9-4270-91FE-F7507BEAFBC3}" sibTransId="{7A6F460E-F80A-486D-A25D-BAA5D291546F}"/>
    <dgm:cxn modelId="{698E1784-78B3-4C5C-B643-35A0457CE2ED}" type="presOf" srcId="{9ABBE77D-C776-4EDB-B748-599F15A59178}" destId="{411D4B62-9F97-49EF-8BA7-19C3112CA4EA}" srcOrd="0" destOrd="0" presId="urn:microsoft.com/office/officeart/2005/8/layout/chevron2"/>
    <dgm:cxn modelId="{A94D268C-0927-4743-AFFE-9D8CA32F1465}" srcId="{905863D2-4BDD-4FAA-B116-E6C2266144C3}" destId="{C3F7D27C-50B1-4978-899E-4A1E965C1847}" srcOrd="0" destOrd="0" parTransId="{0B082639-B166-4426-9490-17E0A9E44AB9}" sibTransId="{F4D3C2B3-3EA1-4431-864B-1D1A0A84704A}"/>
    <dgm:cxn modelId="{CBF7EA93-0C1F-4345-96CD-E5FC0F553C51}" srcId="{F0E2E1BB-D3A6-4939-BB09-D0F53A973B85}" destId="{C717ABC0-4E23-4A8F-93C2-3B82396B39BA}" srcOrd="0" destOrd="0" parTransId="{91E4E271-173D-4F8D-AA81-A73D2A9C0079}" sibTransId="{97B2E32C-B0BC-4165-A765-A0891AF3FF34}"/>
    <dgm:cxn modelId="{5097C196-A56B-4BA2-AA8C-CE03EE910204}" type="presOf" srcId="{F0E2E1BB-D3A6-4939-BB09-D0F53A973B85}" destId="{4EE9F7A0-E817-402B-8251-258F802FD517}" srcOrd="0" destOrd="0" presId="urn:microsoft.com/office/officeart/2005/8/layout/chevron2"/>
    <dgm:cxn modelId="{BD75C6AB-6D7F-4506-8C22-8AF12F3911B9}" type="presOf" srcId="{C717ABC0-4E23-4A8F-93C2-3B82396B39BA}" destId="{0F3F08C9-4DED-44D6-A7DF-CE97848AEDE2}" srcOrd="0" destOrd="0" presId="urn:microsoft.com/office/officeart/2005/8/layout/chevron2"/>
    <dgm:cxn modelId="{8B4B00B4-B9D7-402E-A026-A6BA645E9BC1}" srcId="{116214FE-99A0-411E-BA7C-4906EFB2C58D}" destId="{A2E59EDF-ACBC-495A-8C4D-CA21D280596A}" srcOrd="1" destOrd="0" parTransId="{F4084E0A-32F6-4BFC-9AA6-15949AB10073}" sibTransId="{D42410DE-0D5A-4E6C-9F17-92FD87626D21}"/>
    <dgm:cxn modelId="{FA80AAB8-45B8-4625-849F-8A3B83948CEF}" type="presOf" srcId="{6DD9DB12-E1FD-4FA0-9964-1EAADC0C9603}" destId="{411D4B62-9F97-49EF-8BA7-19C3112CA4EA}" srcOrd="0" destOrd="2" presId="urn:microsoft.com/office/officeart/2005/8/layout/chevron2"/>
    <dgm:cxn modelId="{74A7C8BF-8D6A-48FD-99C1-3BCB659ABFFB}" srcId="{54E0801E-A898-4712-984D-78D068D158C7}" destId="{116214FE-99A0-411E-BA7C-4906EFB2C58D}" srcOrd="0" destOrd="0" parTransId="{14715932-E840-4858-B1B4-DE0F4691F63F}" sibTransId="{BBE7BCF4-25A2-4709-8BBE-E446FC7991C7}"/>
    <dgm:cxn modelId="{C9E4C8C4-2CB4-4631-BA52-4C45700F1905}" srcId="{116214FE-99A0-411E-BA7C-4906EFB2C58D}" destId="{9ABBE77D-C776-4EDB-B748-599F15A59178}" srcOrd="0" destOrd="0" parTransId="{F0050DA7-EF43-40A1-B3F9-51E86DCE3B70}" sibTransId="{F6F8C5B8-3470-43C1-B36E-C95719FC4B26}"/>
    <dgm:cxn modelId="{41FBB8CC-4E8E-434A-9E4C-B2AB5314792C}" srcId="{F0E2E1BB-D3A6-4939-BB09-D0F53A973B85}" destId="{8C300149-A184-4F96-A361-17F39C4CFC4E}" srcOrd="1" destOrd="0" parTransId="{DB86AF44-450A-49C2-A2F0-E0F5C6478022}" sibTransId="{5B89EFBD-BA98-49CE-9AB8-AD798339AAD4}"/>
    <dgm:cxn modelId="{4195CECE-70D6-4B3C-A137-A9F15E0B84E5}" srcId="{54E0801E-A898-4712-984D-78D068D158C7}" destId="{F0E2E1BB-D3A6-4939-BB09-D0F53A973B85}" srcOrd="1" destOrd="0" parTransId="{4922010B-16EA-4494-968E-29DA65E3CF3F}" sibTransId="{CA6F389D-1ABD-4804-8276-48729EAE18D1}"/>
    <dgm:cxn modelId="{B6C3BCED-5B89-43C3-87C7-ADDC68E5504A}" type="presOf" srcId="{905863D2-4BDD-4FAA-B116-E6C2266144C3}" destId="{9DA54137-2519-4A37-8E86-81228546AF8F}" srcOrd="0" destOrd="0" presId="urn:microsoft.com/office/officeart/2005/8/layout/chevron2"/>
    <dgm:cxn modelId="{A7741FF1-313E-4298-8EA4-A599B48B7E6C}" type="presOf" srcId="{116214FE-99A0-411E-BA7C-4906EFB2C58D}" destId="{49534B14-DA29-4603-9B11-ADB0E807270E}" srcOrd="0" destOrd="0" presId="urn:microsoft.com/office/officeart/2005/8/layout/chevron2"/>
    <dgm:cxn modelId="{300563BC-852B-4865-9A28-730F3538EC45}" type="presParOf" srcId="{46EDF8A5-4BEC-48D3-ACF8-12E0003CA4BF}" destId="{60BC580F-8C37-4C5C-803C-4D91999B4066}" srcOrd="0" destOrd="0" presId="urn:microsoft.com/office/officeart/2005/8/layout/chevron2"/>
    <dgm:cxn modelId="{99B411BB-7826-43C6-B69B-98ABE9848EBC}" type="presParOf" srcId="{60BC580F-8C37-4C5C-803C-4D91999B4066}" destId="{49534B14-DA29-4603-9B11-ADB0E807270E}" srcOrd="0" destOrd="0" presId="urn:microsoft.com/office/officeart/2005/8/layout/chevron2"/>
    <dgm:cxn modelId="{0EE41F5C-AC65-4EAC-B2C3-8F6700E90CA1}" type="presParOf" srcId="{60BC580F-8C37-4C5C-803C-4D91999B4066}" destId="{411D4B62-9F97-49EF-8BA7-19C3112CA4EA}" srcOrd="1" destOrd="0" presId="urn:microsoft.com/office/officeart/2005/8/layout/chevron2"/>
    <dgm:cxn modelId="{EA2BF4BB-E9BE-4149-AC5F-4225CA202416}" type="presParOf" srcId="{46EDF8A5-4BEC-48D3-ACF8-12E0003CA4BF}" destId="{E26341C1-A104-4EFA-B87F-08E071B75DAC}" srcOrd="1" destOrd="0" presId="urn:microsoft.com/office/officeart/2005/8/layout/chevron2"/>
    <dgm:cxn modelId="{CE03B0FF-85DE-4997-9072-40221307251F}" type="presParOf" srcId="{46EDF8A5-4BEC-48D3-ACF8-12E0003CA4BF}" destId="{4E971B52-F236-4F20-9FD2-328324F1F35B}" srcOrd="2" destOrd="0" presId="urn:microsoft.com/office/officeart/2005/8/layout/chevron2"/>
    <dgm:cxn modelId="{09C71AC9-C76B-4334-9486-7D95B4DCC319}" type="presParOf" srcId="{4E971B52-F236-4F20-9FD2-328324F1F35B}" destId="{4EE9F7A0-E817-402B-8251-258F802FD517}" srcOrd="0" destOrd="0" presId="urn:microsoft.com/office/officeart/2005/8/layout/chevron2"/>
    <dgm:cxn modelId="{17C12599-2F8F-4585-8E9C-CA901CCD939D}" type="presParOf" srcId="{4E971B52-F236-4F20-9FD2-328324F1F35B}" destId="{0F3F08C9-4DED-44D6-A7DF-CE97848AEDE2}" srcOrd="1" destOrd="0" presId="urn:microsoft.com/office/officeart/2005/8/layout/chevron2"/>
    <dgm:cxn modelId="{62E60AE1-2417-470B-9640-42BB8A00FBEC}" type="presParOf" srcId="{46EDF8A5-4BEC-48D3-ACF8-12E0003CA4BF}" destId="{980B36DD-3AF1-40A0-9E62-794752C7857E}" srcOrd="3" destOrd="0" presId="urn:microsoft.com/office/officeart/2005/8/layout/chevron2"/>
    <dgm:cxn modelId="{2EC3B252-0E58-409D-A977-0C7AAAC81CEC}" type="presParOf" srcId="{46EDF8A5-4BEC-48D3-ACF8-12E0003CA4BF}" destId="{6D3E38A1-62DF-4F2E-A2B5-A1F9854CBBCD}" srcOrd="4" destOrd="0" presId="urn:microsoft.com/office/officeart/2005/8/layout/chevron2"/>
    <dgm:cxn modelId="{1E003BCA-064C-4E8E-9953-06A7CED86B10}" type="presParOf" srcId="{6D3E38A1-62DF-4F2E-A2B5-A1F9854CBBCD}" destId="{9DA54137-2519-4A37-8E86-81228546AF8F}" srcOrd="0" destOrd="0" presId="urn:microsoft.com/office/officeart/2005/8/layout/chevron2"/>
    <dgm:cxn modelId="{59985185-2E5C-4B15-8584-BF78C1924463}" type="presParOf" srcId="{6D3E38A1-62DF-4F2E-A2B5-A1F9854CBBCD}" destId="{5C4D4F0D-4612-402D-B947-3459DBF990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F1F064-6A95-49D0-98F9-E47A8E06FD9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1C757C-2916-411F-A7A1-A7637001CB5D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Помощь специалиста в области ультразвукового контроля</a:t>
          </a:r>
        </a:p>
      </dgm:t>
    </dgm:pt>
    <dgm:pt modelId="{7C02517D-7B7C-4222-AA64-E27C390C60CF}" type="parTrans" cxnId="{B36A825B-9475-4B93-BDAA-65E50C068A9A}">
      <dgm:prSet/>
      <dgm:spPr/>
      <dgm:t>
        <a:bodyPr/>
        <a:lstStyle/>
        <a:p>
          <a:endParaRPr lang="ru-RU"/>
        </a:p>
      </dgm:t>
    </dgm:pt>
    <dgm:pt modelId="{F93AB7D2-23BD-4313-A55D-7B24520F41F9}" type="sibTrans" cxnId="{B36A825B-9475-4B93-BDAA-65E50C068A9A}">
      <dgm:prSet/>
      <dgm:spPr/>
      <dgm:t>
        <a:bodyPr/>
        <a:lstStyle/>
        <a:p>
          <a:endParaRPr lang="ru-RU"/>
        </a:p>
      </dgm:t>
    </dgm:pt>
    <dgm:pt modelId="{6CC9C33A-AA2E-4737-AC1E-D84401B162F7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Финансирование разработки прототипа</a:t>
          </a:r>
        </a:p>
      </dgm:t>
    </dgm:pt>
    <dgm:pt modelId="{25152DC3-E521-4BB4-B0F4-7CE9AD8FFE72}" type="parTrans" cxnId="{890CCDE3-287B-4596-88F6-8FE0B89E199C}">
      <dgm:prSet/>
      <dgm:spPr/>
      <dgm:t>
        <a:bodyPr/>
        <a:lstStyle/>
        <a:p>
          <a:endParaRPr lang="ru-RU"/>
        </a:p>
      </dgm:t>
    </dgm:pt>
    <dgm:pt modelId="{9A032F19-53AC-4A8A-BD26-B1BD0D5E2424}" type="sibTrans" cxnId="{890CCDE3-287B-4596-88F6-8FE0B89E199C}">
      <dgm:prSet/>
      <dgm:spPr/>
      <dgm:t>
        <a:bodyPr/>
        <a:lstStyle/>
        <a:p>
          <a:endParaRPr lang="ru-RU"/>
        </a:p>
      </dgm:t>
    </dgm:pt>
    <dgm:pt modelId="{B08C84AB-179E-409B-A3E9-10FFD07B452D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Программист для разработки испытательных программ</a:t>
          </a:r>
        </a:p>
      </dgm:t>
    </dgm:pt>
    <dgm:pt modelId="{6555E542-B81F-4BF4-B17D-9A0685A75842}" type="parTrans" cxnId="{00DD50CA-E9C3-4033-9DDF-C42CBA146A61}">
      <dgm:prSet/>
      <dgm:spPr/>
      <dgm:t>
        <a:bodyPr/>
        <a:lstStyle/>
        <a:p>
          <a:endParaRPr lang="ru-RU"/>
        </a:p>
      </dgm:t>
    </dgm:pt>
    <dgm:pt modelId="{842A00E8-8CDE-4940-A853-1CB4CEAD131C}" type="sibTrans" cxnId="{00DD50CA-E9C3-4033-9DDF-C42CBA146A61}">
      <dgm:prSet/>
      <dgm:spPr/>
      <dgm:t>
        <a:bodyPr/>
        <a:lstStyle/>
        <a:p>
          <a:endParaRPr lang="ru-RU"/>
        </a:p>
      </dgm:t>
    </dgm:pt>
    <dgm:pt modelId="{C2499A87-39C7-49C2-896C-C56282A3A9A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Содействие в проведении испытаний </a:t>
          </a:r>
        </a:p>
      </dgm:t>
    </dgm:pt>
    <dgm:pt modelId="{7C5E5B6B-5FE0-445B-A847-771CE2BE405E}" type="parTrans" cxnId="{CB6E929B-3C4B-48C6-84AF-14AD39909CF0}">
      <dgm:prSet/>
      <dgm:spPr/>
      <dgm:t>
        <a:bodyPr/>
        <a:lstStyle/>
        <a:p>
          <a:endParaRPr lang="ru-RU"/>
        </a:p>
      </dgm:t>
    </dgm:pt>
    <dgm:pt modelId="{0F5D1F7F-BAC5-4301-935A-69395CC54B58}" type="sibTrans" cxnId="{CB6E929B-3C4B-48C6-84AF-14AD39909CF0}">
      <dgm:prSet/>
      <dgm:spPr/>
      <dgm:t>
        <a:bodyPr/>
        <a:lstStyle/>
        <a:p>
          <a:endParaRPr lang="ru-RU"/>
        </a:p>
      </dgm:t>
    </dgm:pt>
    <dgm:pt modelId="{E9A4F2B9-14AF-4F58-9C8F-21FFA7E1F771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Поддержка в привлечении финансирования</a:t>
          </a:r>
        </a:p>
      </dgm:t>
    </dgm:pt>
    <dgm:pt modelId="{43376042-8F31-4034-81A0-407859902A8C}" type="parTrans" cxnId="{BC6ACEA1-C142-4DDB-A56C-05676637B7DD}">
      <dgm:prSet/>
      <dgm:spPr/>
      <dgm:t>
        <a:bodyPr/>
        <a:lstStyle/>
        <a:p>
          <a:endParaRPr lang="ru-RU"/>
        </a:p>
      </dgm:t>
    </dgm:pt>
    <dgm:pt modelId="{94DFF2E7-1715-45E6-B61B-9F4342A119AF}" type="sibTrans" cxnId="{BC6ACEA1-C142-4DDB-A56C-05676637B7DD}">
      <dgm:prSet/>
      <dgm:spPr/>
      <dgm:t>
        <a:bodyPr/>
        <a:lstStyle/>
        <a:p>
          <a:endParaRPr lang="ru-RU"/>
        </a:p>
      </dgm:t>
    </dgm:pt>
    <dgm:pt modelId="{E5EEDF22-F6BE-4465-8453-F95C496B2A52}" type="pres">
      <dgm:prSet presAssocID="{B8F1F064-6A95-49D0-98F9-E47A8E06FD9C}" presName="Name0" presStyleCnt="0">
        <dgm:presLayoutVars>
          <dgm:chMax val="7"/>
          <dgm:chPref val="7"/>
          <dgm:dir/>
        </dgm:presLayoutVars>
      </dgm:prSet>
      <dgm:spPr/>
    </dgm:pt>
    <dgm:pt modelId="{394868E8-7700-4DC3-897B-CE3B397A2568}" type="pres">
      <dgm:prSet presAssocID="{B8F1F064-6A95-49D0-98F9-E47A8E06FD9C}" presName="Name1" presStyleCnt="0"/>
      <dgm:spPr/>
    </dgm:pt>
    <dgm:pt modelId="{2B6C02D6-1FBA-43B7-B1A2-85DBB85C26D9}" type="pres">
      <dgm:prSet presAssocID="{B8F1F064-6A95-49D0-98F9-E47A8E06FD9C}" presName="cycle" presStyleCnt="0"/>
      <dgm:spPr/>
    </dgm:pt>
    <dgm:pt modelId="{83741D0E-6C6D-46B2-8BFB-6E2CB9E8AC72}" type="pres">
      <dgm:prSet presAssocID="{B8F1F064-6A95-49D0-98F9-E47A8E06FD9C}" presName="srcNode" presStyleLbl="node1" presStyleIdx="0" presStyleCnt="5"/>
      <dgm:spPr/>
    </dgm:pt>
    <dgm:pt modelId="{57B8FC66-66EE-4984-AF9E-B9F8A061D828}" type="pres">
      <dgm:prSet presAssocID="{B8F1F064-6A95-49D0-98F9-E47A8E06FD9C}" presName="conn" presStyleLbl="parChTrans1D2" presStyleIdx="0" presStyleCnt="1"/>
      <dgm:spPr/>
    </dgm:pt>
    <dgm:pt modelId="{A3953CBC-33C0-47EC-B222-973D7EC82F01}" type="pres">
      <dgm:prSet presAssocID="{B8F1F064-6A95-49D0-98F9-E47A8E06FD9C}" presName="extraNode" presStyleLbl="node1" presStyleIdx="0" presStyleCnt="5"/>
      <dgm:spPr/>
    </dgm:pt>
    <dgm:pt modelId="{8795AD1D-EDE5-448D-8E84-C635B248E266}" type="pres">
      <dgm:prSet presAssocID="{B8F1F064-6A95-49D0-98F9-E47A8E06FD9C}" presName="dstNode" presStyleLbl="node1" presStyleIdx="0" presStyleCnt="5"/>
      <dgm:spPr/>
    </dgm:pt>
    <dgm:pt modelId="{5CE8FD3C-C311-4037-8D43-208A8089654C}" type="pres">
      <dgm:prSet presAssocID="{A61C757C-2916-411F-A7A1-A7637001CB5D}" presName="text_1" presStyleLbl="node1" presStyleIdx="0" presStyleCnt="5">
        <dgm:presLayoutVars>
          <dgm:bulletEnabled val="1"/>
        </dgm:presLayoutVars>
      </dgm:prSet>
      <dgm:spPr/>
    </dgm:pt>
    <dgm:pt modelId="{CEE768FE-BCFB-451F-8B62-64DEDFCC88C1}" type="pres">
      <dgm:prSet presAssocID="{A61C757C-2916-411F-A7A1-A7637001CB5D}" presName="accent_1" presStyleCnt="0"/>
      <dgm:spPr/>
    </dgm:pt>
    <dgm:pt modelId="{2F959B95-6847-45B7-8A18-4B06B29EECB5}" type="pres">
      <dgm:prSet presAssocID="{A61C757C-2916-411F-A7A1-A7637001CB5D}" presName="accentRepeatNode" presStyleLbl="solidFgAcc1" presStyleIdx="0" presStyleCnt="5"/>
      <dgm:spPr>
        <a:solidFill>
          <a:schemeClr val="accent4">
            <a:lumMod val="75000"/>
          </a:schemeClr>
        </a:solidFill>
        <a:ln>
          <a:noFill/>
        </a:ln>
      </dgm:spPr>
    </dgm:pt>
    <dgm:pt modelId="{005D7E30-0A4A-4F5D-84AD-C7D8077AF3F5}" type="pres">
      <dgm:prSet presAssocID="{6CC9C33A-AA2E-4737-AC1E-D84401B162F7}" presName="text_2" presStyleLbl="node1" presStyleIdx="1" presStyleCnt="5">
        <dgm:presLayoutVars>
          <dgm:bulletEnabled val="1"/>
        </dgm:presLayoutVars>
      </dgm:prSet>
      <dgm:spPr/>
    </dgm:pt>
    <dgm:pt modelId="{E34F7B18-A3EA-4CB4-A26A-F68F53272552}" type="pres">
      <dgm:prSet presAssocID="{6CC9C33A-AA2E-4737-AC1E-D84401B162F7}" presName="accent_2" presStyleCnt="0"/>
      <dgm:spPr/>
    </dgm:pt>
    <dgm:pt modelId="{52623869-443C-4C27-8DA2-65AE8AC306D0}" type="pres">
      <dgm:prSet presAssocID="{6CC9C33A-AA2E-4737-AC1E-D84401B162F7}" presName="accentRepeatNode" presStyleLbl="solidFgAcc1" presStyleIdx="1" presStyleCnt="5"/>
      <dgm:spPr>
        <a:solidFill>
          <a:schemeClr val="accent4">
            <a:lumMod val="75000"/>
          </a:schemeClr>
        </a:solidFill>
        <a:ln>
          <a:noFill/>
        </a:ln>
      </dgm:spPr>
    </dgm:pt>
    <dgm:pt modelId="{E9F72C0A-508B-4F20-A2CD-A4E215952EA2}" type="pres">
      <dgm:prSet presAssocID="{B08C84AB-179E-409B-A3E9-10FFD07B452D}" presName="text_3" presStyleLbl="node1" presStyleIdx="2" presStyleCnt="5">
        <dgm:presLayoutVars>
          <dgm:bulletEnabled val="1"/>
        </dgm:presLayoutVars>
      </dgm:prSet>
      <dgm:spPr/>
    </dgm:pt>
    <dgm:pt modelId="{C1BD3792-C004-4635-9CD7-1BEEFC0D6B1C}" type="pres">
      <dgm:prSet presAssocID="{B08C84AB-179E-409B-A3E9-10FFD07B452D}" presName="accent_3" presStyleCnt="0"/>
      <dgm:spPr/>
    </dgm:pt>
    <dgm:pt modelId="{F6DBECDE-C5F7-402B-BCA2-03A29E4F7BE8}" type="pres">
      <dgm:prSet presAssocID="{B08C84AB-179E-409B-A3E9-10FFD07B452D}" presName="accentRepeatNode" presStyleLbl="solidFgAcc1" presStyleIdx="2" presStyleCnt="5"/>
      <dgm:spPr>
        <a:solidFill>
          <a:schemeClr val="accent4">
            <a:lumMod val="75000"/>
          </a:schemeClr>
        </a:solidFill>
        <a:ln>
          <a:noFill/>
        </a:ln>
      </dgm:spPr>
    </dgm:pt>
    <dgm:pt modelId="{A57D5D0C-F678-4B24-9797-0990D5EF7AFD}" type="pres">
      <dgm:prSet presAssocID="{C2499A87-39C7-49C2-896C-C56282A3A9A5}" presName="text_4" presStyleLbl="node1" presStyleIdx="3" presStyleCnt="5">
        <dgm:presLayoutVars>
          <dgm:bulletEnabled val="1"/>
        </dgm:presLayoutVars>
      </dgm:prSet>
      <dgm:spPr/>
    </dgm:pt>
    <dgm:pt modelId="{EA40FEAE-2B0B-4AB9-B178-CB5D464B7A5F}" type="pres">
      <dgm:prSet presAssocID="{C2499A87-39C7-49C2-896C-C56282A3A9A5}" presName="accent_4" presStyleCnt="0"/>
      <dgm:spPr/>
    </dgm:pt>
    <dgm:pt modelId="{7E43287A-2860-4096-A099-BCCDF1B04075}" type="pres">
      <dgm:prSet presAssocID="{C2499A87-39C7-49C2-896C-C56282A3A9A5}" presName="accentRepeatNode" presStyleLbl="solidFgAcc1" presStyleIdx="3" presStyleCnt="5"/>
      <dgm:spPr>
        <a:solidFill>
          <a:schemeClr val="accent4">
            <a:lumMod val="75000"/>
          </a:schemeClr>
        </a:solidFill>
        <a:ln>
          <a:noFill/>
        </a:ln>
      </dgm:spPr>
    </dgm:pt>
    <dgm:pt modelId="{EC5F0086-0953-4CBC-9965-DF8499D46FA7}" type="pres">
      <dgm:prSet presAssocID="{E9A4F2B9-14AF-4F58-9C8F-21FFA7E1F771}" presName="text_5" presStyleLbl="node1" presStyleIdx="4" presStyleCnt="5">
        <dgm:presLayoutVars>
          <dgm:bulletEnabled val="1"/>
        </dgm:presLayoutVars>
      </dgm:prSet>
      <dgm:spPr/>
    </dgm:pt>
    <dgm:pt modelId="{8CAA1AA9-463C-4B46-83D5-30DE0344DFFD}" type="pres">
      <dgm:prSet presAssocID="{E9A4F2B9-14AF-4F58-9C8F-21FFA7E1F771}" presName="accent_5" presStyleCnt="0"/>
      <dgm:spPr/>
    </dgm:pt>
    <dgm:pt modelId="{0898CC4D-86A6-452B-8BAA-BEC01EC484D4}" type="pres">
      <dgm:prSet presAssocID="{E9A4F2B9-14AF-4F58-9C8F-21FFA7E1F771}" presName="accentRepeatNode" presStyleLbl="solidFgAcc1" presStyleIdx="4" presStyleCnt="5"/>
      <dgm:spPr>
        <a:solidFill>
          <a:schemeClr val="accent4">
            <a:lumMod val="75000"/>
          </a:schemeClr>
        </a:solidFill>
        <a:ln>
          <a:noFill/>
        </a:ln>
      </dgm:spPr>
    </dgm:pt>
  </dgm:ptLst>
  <dgm:cxnLst>
    <dgm:cxn modelId="{C7841C17-D517-4D48-8F2D-5616A1A95C6F}" type="presOf" srcId="{B08C84AB-179E-409B-A3E9-10FFD07B452D}" destId="{E9F72C0A-508B-4F20-A2CD-A4E215952EA2}" srcOrd="0" destOrd="0" presId="urn:microsoft.com/office/officeart/2008/layout/VerticalCurvedList"/>
    <dgm:cxn modelId="{B36A825B-9475-4B93-BDAA-65E50C068A9A}" srcId="{B8F1F064-6A95-49D0-98F9-E47A8E06FD9C}" destId="{A61C757C-2916-411F-A7A1-A7637001CB5D}" srcOrd="0" destOrd="0" parTransId="{7C02517D-7B7C-4222-AA64-E27C390C60CF}" sibTransId="{F93AB7D2-23BD-4313-A55D-7B24520F41F9}"/>
    <dgm:cxn modelId="{2DE80865-D4BD-4933-8DAA-AF47B32C3959}" type="presOf" srcId="{C2499A87-39C7-49C2-896C-C56282A3A9A5}" destId="{A57D5D0C-F678-4B24-9797-0990D5EF7AFD}" srcOrd="0" destOrd="0" presId="urn:microsoft.com/office/officeart/2008/layout/VerticalCurvedList"/>
    <dgm:cxn modelId="{6EBB877C-6BD5-4279-A6CF-639D4444D3A5}" type="presOf" srcId="{F93AB7D2-23BD-4313-A55D-7B24520F41F9}" destId="{57B8FC66-66EE-4984-AF9E-B9F8A061D828}" srcOrd="0" destOrd="0" presId="urn:microsoft.com/office/officeart/2008/layout/VerticalCurvedList"/>
    <dgm:cxn modelId="{CB6E929B-3C4B-48C6-84AF-14AD39909CF0}" srcId="{B8F1F064-6A95-49D0-98F9-E47A8E06FD9C}" destId="{C2499A87-39C7-49C2-896C-C56282A3A9A5}" srcOrd="3" destOrd="0" parTransId="{7C5E5B6B-5FE0-445B-A847-771CE2BE405E}" sibTransId="{0F5D1F7F-BAC5-4301-935A-69395CC54B58}"/>
    <dgm:cxn modelId="{B504389F-4D61-46C7-932B-C80A54B628A8}" type="presOf" srcId="{A61C757C-2916-411F-A7A1-A7637001CB5D}" destId="{5CE8FD3C-C311-4037-8D43-208A8089654C}" srcOrd="0" destOrd="0" presId="urn:microsoft.com/office/officeart/2008/layout/VerticalCurvedList"/>
    <dgm:cxn modelId="{BC6ACEA1-C142-4DDB-A56C-05676637B7DD}" srcId="{B8F1F064-6A95-49D0-98F9-E47A8E06FD9C}" destId="{E9A4F2B9-14AF-4F58-9C8F-21FFA7E1F771}" srcOrd="4" destOrd="0" parTransId="{43376042-8F31-4034-81A0-407859902A8C}" sibTransId="{94DFF2E7-1715-45E6-B61B-9F4342A119AF}"/>
    <dgm:cxn modelId="{00DD50CA-E9C3-4033-9DDF-C42CBA146A61}" srcId="{B8F1F064-6A95-49D0-98F9-E47A8E06FD9C}" destId="{B08C84AB-179E-409B-A3E9-10FFD07B452D}" srcOrd="2" destOrd="0" parTransId="{6555E542-B81F-4BF4-B17D-9A0685A75842}" sibTransId="{842A00E8-8CDE-4940-A853-1CB4CEAD131C}"/>
    <dgm:cxn modelId="{890CCDE3-287B-4596-88F6-8FE0B89E199C}" srcId="{B8F1F064-6A95-49D0-98F9-E47A8E06FD9C}" destId="{6CC9C33A-AA2E-4737-AC1E-D84401B162F7}" srcOrd="1" destOrd="0" parTransId="{25152DC3-E521-4BB4-B0F4-7CE9AD8FFE72}" sibTransId="{9A032F19-53AC-4A8A-BD26-B1BD0D5E2424}"/>
    <dgm:cxn modelId="{D09E07E9-6D32-4F94-8A54-D77126E7D59B}" type="presOf" srcId="{B8F1F064-6A95-49D0-98F9-E47A8E06FD9C}" destId="{E5EEDF22-F6BE-4465-8453-F95C496B2A52}" srcOrd="0" destOrd="0" presId="urn:microsoft.com/office/officeart/2008/layout/VerticalCurvedList"/>
    <dgm:cxn modelId="{BC4E11E9-288F-47C2-AB98-9A812B821AFA}" type="presOf" srcId="{6CC9C33A-AA2E-4737-AC1E-D84401B162F7}" destId="{005D7E30-0A4A-4F5D-84AD-C7D8077AF3F5}" srcOrd="0" destOrd="0" presId="urn:microsoft.com/office/officeart/2008/layout/VerticalCurvedList"/>
    <dgm:cxn modelId="{30672EFD-3539-4138-9305-C84FDFCE80C0}" type="presOf" srcId="{E9A4F2B9-14AF-4F58-9C8F-21FFA7E1F771}" destId="{EC5F0086-0953-4CBC-9965-DF8499D46FA7}" srcOrd="0" destOrd="0" presId="urn:microsoft.com/office/officeart/2008/layout/VerticalCurvedList"/>
    <dgm:cxn modelId="{97D2EE0B-D3BC-413E-B525-00C9EACD2D70}" type="presParOf" srcId="{E5EEDF22-F6BE-4465-8453-F95C496B2A52}" destId="{394868E8-7700-4DC3-897B-CE3B397A2568}" srcOrd="0" destOrd="0" presId="urn:microsoft.com/office/officeart/2008/layout/VerticalCurvedList"/>
    <dgm:cxn modelId="{F3A49023-656B-4A63-A4A6-FB6E05B04C1E}" type="presParOf" srcId="{394868E8-7700-4DC3-897B-CE3B397A2568}" destId="{2B6C02D6-1FBA-43B7-B1A2-85DBB85C26D9}" srcOrd="0" destOrd="0" presId="urn:microsoft.com/office/officeart/2008/layout/VerticalCurvedList"/>
    <dgm:cxn modelId="{22CD262D-818D-4891-BB1E-8B73084B266C}" type="presParOf" srcId="{2B6C02D6-1FBA-43B7-B1A2-85DBB85C26D9}" destId="{83741D0E-6C6D-46B2-8BFB-6E2CB9E8AC72}" srcOrd="0" destOrd="0" presId="urn:microsoft.com/office/officeart/2008/layout/VerticalCurvedList"/>
    <dgm:cxn modelId="{9AE19A8E-E214-4BCB-8A5F-6C9F4A9B7BC8}" type="presParOf" srcId="{2B6C02D6-1FBA-43B7-B1A2-85DBB85C26D9}" destId="{57B8FC66-66EE-4984-AF9E-B9F8A061D828}" srcOrd="1" destOrd="0" presId="urn:microsoft.com/office/officeart/2008/layout/VerticalCurvedList"/>
    <dgm:cxn modelId="{A1506FFD-6E11-4945-9705-982493C04F56}" type="presParOf" srcId="{2B6C02D6-1FBA-43B7-B1A2-85DBB85C26D9}" destId="{A3953CBC-33C0-47EC-B222-973D7EC82F01}" srcOrd="2" destOrd="0" presId="urn:microsoft.com/office/officeart/2008/layout/VerticalCurvedList"/>
    <dgm:cxn modelId="{E6FEF23F-E140-4D57-97A7-230F43DB885A}" type="presParOf" srcId="{2B6C02D6-1FBA-43B7-B1A2-85DBB85C26D9}" destId="{8795AD1D-EDE5-448D-8E84-C635B248E266}" srcOrd="3" destOrd="0" presId="urn:microsoft.com/office/officeart/2008/layout/VerticalCurvedList"/>
    <dgm:cxn modelId="{F2B8108C-AFF9-43E6-B781-EC88A17C50F5}" type="presParOf" srcId="{394868E8-7700-4DC3-897B-CE3B397A2568}" destId="{5CE8FD3C-C311-4037-8D43-208A8089654C}" srcOrd="1" destOrd="0" presId="urn:microsoft.com/office/officeart/2008/layout/VerticalCurvedList"/>
    <dgm:cxn modelId="{8009E537-FC37-47AD-90C7-6B20950F967A}" type="presParOf" srcId="{394868E8-7700-4DC3-897B-CE3B397A2568}" destId="{CEE768FE-BCFB-451F-8B62-64DEDFCC88C1}" srcOrd="2" destOrd="0" presId="urn:microsoft.com/office/officeart/2008/layout/VerticalCurvedList"/>
    <dgm:cxn modelId="{8E1D9F39-FE0D-4C4C-A822-1F1AB55DFDE7}" type="presParOf" srcId="{CEE768FE-BCFB-451F-8B62-64DEDFCC88C1}" destId="{2F959B95-6847-45B7-8A18-4B06B29EECB5}" srcOrd="0" destOrd="0" presId="urn:microsoft.com/office/officeart/2008/layout/VerticalCurvedList"/>
    <dgm:cxn modelId="{97CD5CFC-6E8D-4E6A-8AF9-623B643D9212}" type="presParOf" srcId="{394868E8-7700-4DC3-897B-CE3B397A2568}" destId="{005D7E30-0A4A-4F5D-84AD-C7D8077AF3F5}" srcOrd="3" destOrd="0" presId="urn:microsoft.com/office/officeart/2008/layout/VerticalCurvedList"/>
    <dgm:cxn modelId="{F5D67E97-C865-47E9-8FFC-1F46DFE8B79D}" type="presParOf" srcId="{394868E8-7700-4DC3-897B-CE3B397A2568}" destId="{E34F7B18-A3EA-4CB4-A26A-F68F53272552}" srcOrd="4" destOrd="0" presId="urn:microsoft.com/office/officeart/2008/layout/VerticalCurvedList"/>
    <dgm:cxn modelId="{21A486CF-27F6-4D47-B2DC-688271906D59}" type="presParOf" srcId="{E34F7B18-A3EA-4CB4-A26A-F68F53272552}" destId="{52623869-443C-4C27-8DA2-65AE8AC306D0}" srcOrd="0" destOrd="0" presId="urn:microsoft.com/office/officeart/2008/layout/VerticalCurvedList"/>
    <dgm:cxn modelId="{8B9F00C2-61C0-452B-AAEC-1B18775D2A00}" type="presParOf" srcId="{394868E8-7700-4DC3-897B-CE3B397A2568}" destId="{E9F72C0A-508B-4F20-A2CD-A4E215952EA2}" srcOrd="5" destOrd="0" presId="urn:microsoft.com/office/officeart/2008/layout/VerticalCurvedList"/>
    <dgm:cxn modelId="{D72B3F4C-2244-43F2-85C2-1B29F48341CF}" type="presParOf" srcId="{394868E8-7700-4DC3-897B-CE3B397A2568}" destId="{C1BD3792-C004-4635-9CD7-1BEEFC0D6B1C}" srcOrd="6" destOrd="0" presId="urn:microsoft.com/office/officeart/2008/layout/VerticalCurvedList"/>
    <dgm:cxn modelId="{2B764C69-E377-4FE3-B605-35619AF5D768}" type="presParOf" srcId="{C1BD3792-C004-4635-9CD7-1BEEFC0D6B1C}" destId="{F6DBECDE-C5F7-402B-BCA2-03A29E4F7BE8}" srcOrd="0" destOrd="0" presId="urn:microsoft.com/office/officeart/2008/layout/VerticalCurvedList"/>
    <dgm:cxn modelId="{DD10388F-2B9E-4E9B-8EB3-3095820F650F}" type="presParOf" srcId="{394868E8-7700-4DC3-897B-CE3B397A2568}" destId="{A57D5D0C-F678-4B24-9797-0990D5EF7AFD}" srcOrd="7" destOrd="0" presId="urn:microsoft.com/office/officeart/2008/layout/VerticalCurvedList"/>
    <dgm:cxn modelId="{E72A6A28-F3A8-41A0-BB56-5D19B55249A5}" type="presParOf" srcId="{394868E8-7700-4DC3-897B-CE3B397A2568}" destId="{EA40FEAE-2B0B-4AB9-B178-CB5D464B7A5F}" srcOrd="8" destOrd="0" presId="urn:microsoft.com/office/officeart/2008/layout/VerticalCurvedList"/>
    <dgm:cxn modelId="{6423D2BF-B3FF-47BF-8E24-2AFBDC215082}" type="presParOf" srcId="{EA40FEAE-2B0B-4AB9-B178-CB5D464B7A5F}" destId="{7E43287A-2860-4096-A099-BCCDF1B04075}" srcOrd="0" destOrd="0" presId="urn:microsoft.com/office/officeart/2008/layout/VerticalCurvedList"/>
    <dgm:cxn modelId="{140EE6BE-1C81-4622-AE7D-90BEE4FBB40A}" type="presParOf" srcId="{394868E8-7700-4DC3-897B-CE3B397A2568}" destId="{EC5F0086-0953-4CBC-9965-DF8499D46FA7}" srcOrd="9" destOrd="0" presId="urn:microsoft.com/office/officeart/2008/layout/VerticalCurvedList"/>
    <dgm:cxn modelId="{AF0C8C7F-2805-4E0A-8990-04B9E38A7773}" type="presParOf" srcId="{394868E8-7700-4DC3-897B-CE3B397A2568}" destId="{8CAA1AA9-463C-4B46-83D5-30DE0344DFFD}" srcOrd="10" destOrd="0" presId="urn:microsoft.com/office/officeart/2008/layout/VerticalCurvedList"/>
    <dgm:cxn modelId="{40FB7D23-5FB5-4537-87C7-496983B5A8EB}" type="presParOf" srcId="{8CAA1AA9-463C-4B46-83D5-30DE0344DFFD}" destId="{0898CC4D-86A6-452B-8BAA-BEC01EC484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C3AA4-13A8-44E8-AD4A-43C36C1921AE}">
      <dsp:nvSpPr>
        <dsp:cNvPr id="0" name=""/>
        <dsp:cNvSpPr/>
      </dsp:nvSpPr>
      <dsp:spPr>
        <a:xfrm>
          <a:off x="0" y="0"/>
          <a:ext cx="11467494" cy="169548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latin typeface="Trebuchet MS" panose="020B0603020202020204" pitchFamily="34" charset="0"/>
            </a:rPr>
            <a:t>Модель монетизации </a:t>
          </a:r>
          <a:r>
            <a:rPr lang="ru-RU" sz="2900" kern="1200" dirty="0">
              <a:latin typeface="Trebuchet MS" panose="020B0603020202020204" pitchFamily="34" charset="0"/>
            </a:rPr>
            <a:t>– прямые продажи</a:t>
          </a:r>
          <a:endParaRPr lang="ru-RU" sz="2900" kern="1200" dirty="0"/>
        </a:p>
      </dsp:txBody>
      <dsp:txXfrm>
        <a:off x="49659" y="49659"/>
        <a:ext cx="9637933" cy="1596167"/>
      </dsp:txXfrm>
    </dsp:sp>
    <dsp:sp modelId="{A9961A34-A440-473A-A782-04A05BDB9D3D}">
      <dsp:nvSpPr>
        <dsp:cNvPr id="0" name=""/>
        <dsp:cNvSpPr/>
      </dsp:nvSpPr>
      <dsp:spPr>
        <a:xfrm>
          <a:off x="1011837" y="1978066"/>
          <a:ext cx="11467494" cy="169548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latin typeface="Trebuchet MS" panose="020B0603020202020204" pitchFamily="34" charset="0"/>
            </a:rPr>
            <a:t>Цена  робота </a:t>
          </a:r>
          <a14:m xmlns:a14="http://schemas.microsoft.com/office/drawing/2010/main">
            <m:oMath xmlns:m="http://schemas.openxmlformats.org/officeDocument/2006/math">
              <m:r>
                <a:rPr lang="ru-RU" sz="29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≈</m:t>
              </m:r>
            </m:oMath>
          </a14:m>
          <a:r>
            <a:rPr lang="ru-RU" sz="2900" kern="1200" dirty="0">
              <a:latin typeface="Trebuchet MS" panose="020B0603020202020204" pitchFamily="34" charset="0"/>
            </a:rPr>
            <a:t> 2,3 млн. руб.</a:t>
          </a:r>
          <a:endParaRPr lang="ru-RU" sz="2900" kern="1200" dirty="0"/>
        </a:p>
      </dsp:txBody>
      <dsp:txXfrm>
        <a:off x="1061496" y="2027725"/>
        <a:ext cx="9254273" cy="1596167"/>
      </dsp:txXfrm>
    </dsp:sp>
    <dsp:sp modelId="{88FDD04D-658F-491B-A0AD-40389A38D764}">
      <dsp:nvSpPr>
        <dsp:cNvPr id="0" name=""/>
        <dsp:cNvSpPr/>
      </dsp:nvSpPr>
      <dsp:spPr>
        <a:xfrm>
          <a:off x="2023675" y="3956133"/>
          <a:ext cx="11467494" cy="169548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latin typeface="Trebuchet MS" panose="020B0603020202020204" pitchFamily="34" charset="0"/>
            </a:rPr>
            <a:t>Целевые потребители</a:t>
          </a:r>
          <a:r>
            <a:rPr lang="ru-RU" sz="2900" kern="1200" dirty="0">
              <a:latin typeface="Trebuchet MS" panose="020B0603020202020204" pitchFamily="34" charset="0"/>
            </a:rPr>
            <a:t>: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Trebuchet MS" panose="020B0603020202020204" pitchFamily="34" charset="0"/>
            </a:rPr>
            <a:t>нефтегазовые компании (Транснефть, Лукойл, Роснефть)</a:t>
          </a:r>
          <a:endParaRPr lang="ru-RU" sz="2900" kern="1200" dirty="0"/>
        </a:p>
      </dsp:txBody>
      <dsp:txXfrm>
        <a:off x="2073334" y="4005792"/>
        <a:ext cx="9254273" cy="1596167"/>
      </dsp:txXfrm>
    </dsp:sp>
    <dsp:sp modelId="{DB1C24BF-7F63-4DEF-8A24-C15D4B72A136}">
      <dsp:nvSpPr>
        <dsp:cNvPr id="0" name=""/>
        <dsp:cNvSpPr/>
      </dsp:nvSpPr>
      <dsp:spPr>
        <a:xfrm>
          <a:off x="10365428" y="1285743"/>
          <a:ext cx="1102065" cy="110206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10613393" y="1285743"/>
        <a:ext cx="606135" cy="829304"/>
      </dsp:txXfrm>
    </dsp:sp>
    <dsp:sp modelId="{C6A68360-72D1-4919-8483-86DCDB1D6D85}">
      <dsp:nvSpPr>
        <dsp:cNvPr id="0" name=""/>
        <dsp:cNvSpPr/>
      </dsp:nvSpPr>
      <dsp:spPr>
        <a:xfrm>
          <a:off x="11377266" y="3252506"/>
          <a:ext cx="1102065" cy="110206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11625231" y="3252506"/>
        <a:ext cx="606135" cy="829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34B14-DA29-4603-9B11-ADB0E807270E}">
      <dsp:nvSpPr>
        <dsp:cNvPr id="0" name=""/>
        <dsp:cNvSpPr/>
      </dsp:nvSpPr>
      <dsp:spPr>
        <a:xfrm rot="5400000">
          <a:off x="-363456" y="367853"/>
          <a:ext cx="2423044" cy="169613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1 месяц</a:t>
          </a:r>
        </a:p>
      </dsp:txBody>
      <dsp:txXfrm rot="-5400000">
        <a:off x="1" y="852461"/>
        <a:ext cx="1696130" cy="726914"/>
      </dsp:txXfrm>
    </dsp:sp>
    <dsp:sp modelId="{411D4B62-9F97-49EF-8BA7-19C3112CA4EA}">
      <dsp:nvSpPr>
        <dsp:cNvPr id="0" name=""/>
        <dsp:cNvSpPr/>
      </dsp:nvSpPr>
      <dsp:spPr>
        <a:xfrm rot="5400000">
          <a:off x="6240677" y="-4540148"/>
          <a:ext cx="1574978" cy="10664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Консультация со специалистом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Подтверждение работоспособности системы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Подбор доступных комплектующих</a:t>
          </a:r>
        </a:p>
      </dsp:txBody>
      <dsp:txXfrm rot="-5400000">
        <a:off x="1696131" y="81282"/>
        <a:ext cx="10587187" cy="1421210"/>
      </dsp:txXfrm>
    </dsp:sp>
    <dsp:sp modelId="{4EE9F7A0-E817-402B-8251-258F802FD517}">
      <dsp:nvSpPr>
        <dsp:cNvPr id="0" name=""/>
        <dsp:cNvSpPr/>
      </dsp:nvSpPr>
      <dsp:spPr>
        <a:xfrm rot="5400000">
          <a:off x="-363456" y="2602834"/>
          <a:ext cx="2423044" cy="169613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2 месяц</a:t>
          </a:r>
        </a:p>
      </dsp:txBody>
      <dsp:txXfrm rot="-5400000">
        <a:off x="1" y="3087442"/>
        <a:ext cx="1696130" cy="726914"/>
      </dsp:txXfrm>
    </dsp:sp>
    <dsp:sp modelId="{0F3F08C9-4DED-44D6-A7DF-CE97848AEDE2}">
      <dsp:nvSpPr>
        <dsp:cNvPr id="0" name=""/>
        <dsp:cNvSpPr/>
      </dsp:nvSpPr>
      <dsp:spPr>
        <a:xfrm rot="5400000">
          <a:off x="6240677" y="-2305168"/>
          <a:ext cx="1574978" cy="10664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Получение финансирования и создание 1 прототипа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Работа с проф. программистами для написания первых программ</a:t>
          </a:r>
        </a:p>
      </dsp:txBody>
      <dsp:txXfrm rot="-5400000">
        <a:off x="1696131" y="2316262"/>
        <a:ext cx="10587187" cy="1421210"/>
      </dsp:txXfrm>
    </dsp:sp>
    <dsp:sp modelId="{9DA54137-2519-4A37-8E86-81228546AF8F}">
      <dsp:nvSpPr>
        <dsp:cNvPr id="0" name=""/>
        <dsp:cNvSpPr/>
      </dsp:nvSpPr>
      <dsp:spPr>
        <a:xfrm rot="5400000">
          <a:off x="-363456" y="4837815"/>
          <a:ext cx="2423044" cy="169613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3 месяц</a:t>
          </a:r>
        </a:p>
      </dsp:txBody>
      <dsp:txXfrm rot="-5400000">
        <a:off x="1" y="5322423"/>
        <a:ext cx="1696130" cy="726914"/>
      </dsp:txXfrm>
    </dsp:sp>
    <dsp:sp modelId="{5C4D4F0D-4612-402D-B947-3459DBF990D7}">
      <dsp:nvSpPr>
        <dsp:cNvPr id="0" name=""/>
        <dsp:cNvSpPr/>
      </dsp:nvSpPr>
      <dsp:spPr>
        <a:xfrm rot="5400000">
          <a:off x="6240677" y="-70187"/>
          <a:ext cx="1574978" cy="10664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Проведение испытаний на точность и гидродинамику системы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Проверка работы оборудования в условиях эксплуатации</a:t>
          </a:r>
        </a:p>
      </dsp:txBody>
      <dsp:txXfrm rot="-5400000">
        <a:off x="1696131" y="4551243"/>
        <a:ext cx="10587187" cy="1421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8FC66-66EE-4984-AF9E-B9F8A061D828}">
      <dsp:nvSpPr>
        <dsp:cNvPr id="0" name=""/>
        <dsp:cNvSpPr/>
      </dsp:nvSpPr>
      <dsp:spPr>
        <a:xfrm>
          <a:off x="-7301133" y="-1115913"/>
          <a:ext cx="8688297" cy="8688297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8FD3C-C311-4037-8D43-208A8089654C}">
      <dsp:nvSpPr>
        <dsp:cNvPr id="0" name=""/>
        <dsp:cNvSpPr/>
      </dsp:nvSpPr>
      <dsp:spPr>
        <a:xfrm>
          <a:off x="605617" y="403400"/>
          <a:ext cx="10408656" cy="80731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80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Помощь специалиста в области ультразвукового контроля</a:t>
          </a:r>
        </a:p>
      </dsp:txBody>
      <dsp:txXfrm>
        <a:off x="605617" y="403400"/>
        <a:ext cx="10408656" cy="807317"/>
      </dsp:txXfrm>
    </dsp:sp>
    <dsp:sp modelId="{2F959B95-6847-45B7-8A18-4B06B29EECB5}">
      <dsp:nvSpPr>
        <dsp:cNvPr id="0" name=""/>
        <dsp:cNvSpPr/>
      </dsp:nvSpPr>
      <dsp:spPr>
        <a:xfrm>
          <a:off x="101043" y="302485"/>
          <a:ext cx="1009146" cy="100914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D7E30-0A4A-4F5D-84AD-C7D8077AF3F5}">
      <dsp:nvSpPr>
        <dsp:cNvPr id="0" name=""/>
        <dsp:cNvSpPr/>
      </dsp:nvSpPr>
      <dsp:spPr>
        <a:xfrm>
          <a:off x="1184116" y="1613988"/>
          <a:ext cx="9830157" cy="80731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80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Финансирование разработки прототипа</a:t>
          </a:r>
        </a:p>
      </dsp:txBody>
      <dsp:txXfrm>
        <a:off x="1184116" y="1613988"/>
        <a:ext cx="9830157" cy="807317"/>
      </dsp:txXfrm>
    </dsp:sp>
    <dsp:sp modelId="{52623869-443C-4C27-8DA2-65AE8AC306D0}">
      <dsp:nvSpPr>
        <dsp:cNvPr id="0" name=""/>
        <dsp:cNvSpPr/>
      </dsp:nvSpPr>
      <dsp:spPr>
        <a:xfrm>
          <a:off x="679543" y="1513073"/>
          <a:ext cx="1009146" cy="100914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72C0A-508B-4F20-A2CD-A4E215952EA2}">
      <dsp:nvSpPr>
        <dsp:cNvPr id="0" name=""/>
        <dsp:cNvSpPr/>
      </dsp:nvSpPr>
      <dsp:spPr>
        <a:xfrm>
          <a:off x="1361669" y="2824576"/>
          <a:ext cx="9652604" cy="80731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80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Программист для разработки испытательных программ</a:t>
          </a:r>
        </a:p>
      </dsp:txBody>
      <dsp:txXfrm>
        <a:off x="1361669" y="2824576"/>
        <a:ext cx="9652604" cy="807317"/>
      </dsp:txXfrm>
    </dsp:sp>
    <dsp:sp modelId="{F6DBECDE-C5F7-402B-BCA2-03A29E4F7BE8}">
      <dsp:nvSpPr>
        <dsp:cNvPr id="0" name=""/>
        <dsp:cNvSpPr/>
      </dsp:nvSpPr>
      <dsp:spPr>
        <a:xfrm>
          <a:off x="857096" y="2723662"/>
          <a:ext cx="1009146" cy="100914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D5D0C-F678-4B24-9797-0990D5EF7AFD}">
      <dsp:nvSpPr>
        <dsp:cNvPr id="0" name=""/>
        <dsp:cNvSpPr/>
      </dsp:nvSpPr>
      <dsp:spPr>
        <a:xfrm>
          <a:off x="1184116" y="4035165"/>
          <a:ext cx="9830157" cy="80731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80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Содействие в проведении испытаний </a:t>
          </a:r>
        </a:p>
      </dsp:txBody>
      <dsp:txXfrm>
        <a:off x="1184116" y="4035165"/>
        <a:ext cx="9830157" cy="807317"/>
      </dsp:txXfrm>
    </dsp:sp>
    <dsp:sp modelId="{7E43287A-2860-4096-A099-BCCDF1B04075}">
      <dsp:nvSpPr>
        <dsp:cNvPr id="0" name=""/>
        <dsp:cNvSpPr/>
      </dsp:nvSpPr>
      <dsp:spPr>
        <a:xfrm>
          <a:off x="679543" y="3934250"/>
          <a:ext cx="1009146" cy="100914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F0086-0953-4CBC-9965-DF8499D46FA7}">
      <dsp:nvSpPr>
        <dsp:cNvPr id="0" name=""/>
        <dsp:cNvSpPr/>
      </dsp:nvSpPr>
      <dsp:spPr>
        <a:xfrm>
          <a:off x="605617" y="5245753"/>
          <a:ext cx="10408656" cy="80731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80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Поддержка в привлечении финансирования</a:t>
          </a:r>
        </a:p>
      </dsp:txBody>
      <dsp:txXfrm>
        <a:off x="605617" y="5245753"/>
        <a:ext cx="10408656" cy="807317"/>
      </dsp:txXfrm>
    </dsp:sp>
    <dsp:sp modelId="{0898CC4D-86A6-452B-8BAA-BEC01EC484D4}">
      <dsp:nvSpPr>
        <dsp:cNvPr id="0" name=""/>
        <dsp:cNvSpPr/>
      </dsp:nvSpPr>
      <dsp:spPr>
        <a:xfrm>
          <a:off x="101043" y="5144838"/>
          <a:ext cx="1009146" cy="100914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532090" y="5798204"/>
            <a:ext cx="9979861" cy="2591537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Передвижная роботизированная система анализа нефтепроводов</a:t>
            </a:r>
            <a:endParaRPr sz="56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2090" y="9388475"/>
            <a:ext cx="8610600" cy="1760542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>
                <a:latin typeface="Microsoft Sans Serif"/>
                <a:cs typeface="Microsoft Sans Serif"/>
              </a:rPr>
              <a:t>Тонков Тимур Алексеевич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>
                <a:latin typeface="Microsoft Sans Serif"/>
                <a:cs typeface="Microsoft Sans Serif"/>
              </a:rPr>
              <a:t>+79829831260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>
                <a:latin typeface="Microsoft Sans Serif"/>
                <a:cs typeface="Microsoft Sans Serif"/>
              </a:rPr>
              <a:t>Многопрофильный колледж ТИУ</a:t>
            </a:r>
            <a:endParaRPr sz="3650" dirty="0">
              <a:latin typeface="Microsoft Sans Serif"/>
              <a:cs typeface="Microsoft Sans Serif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625475"/>
            <a:ext cx="3654277" cy="9801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41186A1-872C-67E6-C224-7D3B0182743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D1A4B19-9543-FA59-43DB-62F11F793FA0}"/>
              </a:ext>
            </a:extLst>
          </p:cNvPr>
          <p:cNvSpPr txBox="1"/>
          <p:nvPr/>
        </p:nvSpPr>
        <p:spPr bwMode="auto"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2D3ED8-9E3B-FD8F-C58D-425392AE0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050" y="734332"/>
            <a:ext cx="2431532" cy="652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4C58AE-7630-E7BA-D0A3-2AD1E379FF8E}"/>
              </a:ext>
            </a:extLst>
          </p:cNvPr>
          <p:cNvSpPr txBox="1"/>
          <p:nvPr/>
        </p:nvSpPr>
        <p:spPr>
          <a:xfrm>
            <a:off x="831850" y="9951841"/>
            <a:ext cx="16334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*Информация из Доклада Министерства энергетики РФ о состоянии и об охране окружающей среды Российской Федерации за 2022 г.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AD3D717-7206-93E5-D823-61D0981CC056}"/>
              </a:ext>
            </a:extLst>
          </p:cNvPr>
          <p:cNvSpPr/>
          <p:nvPr/>
        </p:nvSpPr>
        <p:spPr>
          <a:xfrm>
            <a:off x="4032250" y="2644775"/>
            <a:ext cx="9448800" cy="1676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latin typeface="Trebuchet MS" panose="020B0603020202020204" pitchFamily="34" charset="0"/>
              </a:rPr>
              <a:t>возраст большинства нефтепроводов РФ = половина эксплуатационного срока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4E4F05A-E0A7-57B1-2493-C583AA582B3F}"/>
              </a:ext>
            </a:extLst>
          </p:cNvPr>
          <p:cNvSpPr/>
          <p:nvPr/>
        </p:nvSpPr>
        <p:spPr bwMode="auto">
          <a:xfrm>
            <a:off x="4032250" y="4579398"/>
            <a:ext cx="9448800" cy="1676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latin typeface="Trebuchet MS" panose="020B0603020202020204" pitchFamily="34" charset="0"/>
              </a:rPr>
              <a:t>потеряно из-за прорывов нефтепроводов на территории РФ (примерно </a:t>
            </a:r>
            <a:r>
              <a:rPr lang="ru-RU" sz="3200" b="1" dirty="0">
                <a:latin typeface="Trebuchet MS" panose="020B0603020202020204" pitchFamily="34" charset="0"/>
              </a:rPr>
              <a:t>4 млрд. руб.</a:t>
            </a:r>
            <a:r>
              <a:rPr lang="ru-RU" sz="3200" dirty="0">
                <a:latin typeface="Trebuchet MS" panose="020B0603020202020204" pitchFamily="34" charset="0"/>
              </a:rPr>
              <a:t>)*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E54F0B8-97B9-09D2-A119-1648DD69E20A}"/>
              </a:ext>
            </a:extLst>
          </p:cNvPr>
          <p:cNvSpPr/>
          <p:nvPr/>
        </p:nvSpPr>
        <p:spPr bwMode="auto">
          <a:xfrm>
            <a:off x="4032250" y="6536575"/>
            <a:ext cx="9448800" cy="1676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latin typeface="Trebuchet MS" panose="020B0603020202020204" pitchFamily="34" charset="0"/>
              </a:rPr>
              <a:t>случаев прорывов </a:t>
            </a:r>
            <a:r>
              <a:rPr lang="ru-RU" sz="3200" dirty="0">
                <a:latin typeface="Trebuchet MS" panose="020B0603020202020204" pitchFamily="34" charset="0"/>
              </a:rPr>
              <a:t>зарегистрировано на магистральных нефтепроводах, при этом </a:t>
            </a:r>
            <a:r>
              <a:rPr lang="ru-RU" sz="3200" b="1" dirty="0">
                <a:latin typeface="Trebuchet MS" panose="020B0603020202020204" pitchFamily="34" charset="0"/>
              </a:rPr>
              <a:t>из-за коррозии - 94% случаев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77FB6B-C469-7673-9535-B5EA44E71FB5}"/>
              </a:ext>
            </a:extLst>
          </p:cNvPr>
          <p:cNvSpPr txBox="1"/>
          <p:nvPr/>
        </p:nvSpPr>
        <p:spPr>
          <a:xfrm>
            <a:off x="14122319" y="1920642"/>
            <a:ext cx="5025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Недостатки существующих решений: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7C358-8786-BA93-EE1F-705B0891ED35}"/>
              </a:ext>
            </a:extLst>
          </p:cNvPr>
          <p:cNvSpPr txBox="1"/>
          <p:nvPr/>
        </p:nvSpPr>
        <p:spPr>
          <a:xfrm>
            <a:off x="730250" y="8559188"/>
            <a:ext cx="1275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Особенно остро проблема касается крупных нефтедобывающих компаний.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68B0F1F-1CEE-7711-8945-2A1225D22B66}"/>
              </a:ext>
            </a:extLst>
          </p:cNvPr>
          <p:cNvSpPr/>
          <p:nvPr/>
        </p:nvSpPr>
        <p:spPr>
          <a:xfrm>
            <a:off x="730250" y="2653911"/>
            <a:ext cx="2921000" cy="164471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rebuchet MS" panose="020B0603020202020204" pitchFamily="34" charset="0"/>
              </a:rPr>
              <a:t>15+ лет</a:t>
            </a:r>
            <a:endParaRPr lang="ru-RU" sz="3200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232DCD9-FE9E-E9B8-7E7B-F748B44A382F}"/>
              </a:ext>
            </a:extLst>
          </p:cNvPr>
          <p:cNvSpPr/>
          <p:nvPr/>
        </p:nvSpPr>
        <p:spPr>
          <a:xfrm>
            <a:off x="730250" y="4607094"/>
            <a:ext cx="2921000" cy="159632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rebuchet MS" panose="020B0603020202020204" pitchFamily="34" charset="0"/>
              </a:rPr>
              <a:t>160 тыс. </a:t>
            </a:r>
            <a:r>
              <a:rPr lang="ru-RU" sz="3200" b="1" dirty="0" err="1">
                <a:latin typeface="Trebuchet MS" panose="020B0603020202020204" pitchFamily="34" charset="0"/>
              </a:rPr>
              <a:t>тн</a:t>
            </a:r>
            <a:endParaRPr lang="ru-RU" sz="3200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5A2B51F-5BB5-455F-9121-110E6221F08A}"/>
              </a:ext>
            </a:extLst>
          </p:cNvPr>
          <p:cNvSpPr/>
          <p:nvPr/>
        </p:nvSpPr>
        <p:spPr>
          <a:xfrm>
            <a:off x="730250" y="6536575"/>
            <a:ext cx="2921000" cy="1676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rebuchet MS" panose="020B0603020202020204" pitchFamily="34" charset="0"/>
              </a:rPr>
              <a:t>12 985</a:t>
            </a:r>
            <a:endParaRPr lang="ru-RU" sz="3200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7F5A113-F8EB-9BE3-92D8-BF663EE52D0C}"/>
              </a:ext>
            </a:extLst>
          </p:cNvPr>
          <p:cNvSpPr/>
          <p:nvPr/>
        </p:nvSpPr>
        <p:spPr bwMode="auto">
          <a:xfrm>
            <a:off x="14102265" y="2454276"/>
            <a:ext cx="5550982" cy="32004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Умные поршни: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дорогие и экономически невыгодны для применения на коротких и сложных промысловых участках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требуют остановки потока нефти, что приводит к простоям и потере прибыли, </a:t>
            </a:r>
            <a:endParaRPr lang="ru-RU" sz="200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неудобны в применении для труб различного диаметра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F7C6BE0-83FF-330D-1BF5-7D0BF7BC36D1}"/>
              </a:ext>
            </a:extLst>
          </p:cNvPr>
          <p:cNvSpPr/>
          <p:nvPr/>
        </p:nvSpPr>
        <p:spPr bwMode="auto">
          <a:xfrm>
            <a:off x="14102265" y="5768779"/>
            <a:ext cx="5532600" cy="297280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Ручной контроль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chemeClr val="tx1"/>
                </a:solidFill>
                <a:latin typeface="Trebuchet MS" panose="020B0603020202020204" pitchFamily="34" charset="0"/>
              </a:rPr>
              <a:t>не дает полной картины о состоянии всего километража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chemeClr val="tx1"/>
                </a:solidFill>
                <a:latin typeface="Trebuchet MS" panose="020B0603020202020204" pitchFamily="34" charset="0"/>
              </a:rPr>
              <a:t>очаг разрушения зачастую обнаруживается уже после аварии, влекущей разливы нефти, штрафы и остановку добычи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9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865284" y="3106376"/>
            <a:ext cx="9448799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spc="-10" dirty="0">
                <a:solidFill>
                  <a:schemeClr val="tx1"/>
                </a:solidFill>
                <a:latin typeface="Trebuchet MS"/>
                <a:cs typeface="Trebuchet MS"/>
              </a:rPr>
              <a:t>Передвижная роботизированная система анализа нефтепроводов</a:t>
            </a:r>
          </a:p>
          <a:p>
            <a:pPr>
              <a:defRPr/>
            </a:pPr>
            <a:endParaRPr lang="ru-RU" sz="2800" b="1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b="1" spc="65" dirty="0">
                <a:latin typeface="Microsoft Sans Serif"/>
                <a:cs typeface="Microsoft Sans Serif"/>
              </a:rPr>
              <a:t>Электромагнитные гусеницы </a:t>
            </a:r>
            <a:r>
              <a:rPr lang="ru-RU" sz="2800" spc="65" dirty="0">
                <a:latin typeface="Microsoft Sans Serif"/>
                <a:cs typeface="Microsoft Sans Serif"/>
              </a:rPr>
              <a:t>– обеспечивают независимость движения от потока нефти внутри нефтепровода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b="1" spc="65" dirty="0">
                <a:latin typeface="Microsoft Sans Serif"/>
                <a:cs typeface="Microsoft Sans Serif"/>
              </a:rPr>
              <a:t>Промышленный контроллер </a:t>
            </a:r>
            <a:r>
              <a:rPr lang="ru-RU" sz="2800" spc="65" dirty="0">
                <a:latin typeface="Microsoft Sans Serif"/>
                <a:cs typeface="Microsoft Sans Serif"/>
              </a:rPr>
              <a:t>– согласует работу всех узлов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b="1" spc="65" dirty="0">
                <a:latin typeface="Microsoft Sans Serif"/>
                <a:cs typeface="Microsoft Sans Serif"/>
              </a:rPr>
              <a:t>Система ультразвуковых датчиков</a:t>
            </a:r>
            <a:r>
              <a:rPr lang="ru-RU" sz="2800" spc="65" dirty="0">
                <a:latin typeface="Microsoft Sans Serif"/>
                <a:cs typeface="Microsoft Sans Serif"/>
              </a:rPr>
              <a:t> – обеспечивают непрерывный контроль толщины стенки в области 180˚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b="1" spc="65" dirty="0">
                <a:latin typeface="Microsoft Sans Serif"/>
                <a:cs typeface="Microsoft Sans Serif"/>
              </a:rPr>
              <a:t>Зарядные станции </a:t>
            </a:r>
            <a:r>
              <a:rPr lang="ru-RU" sz="2800" spc="65" dirty="0">
                <a:latin typeface="Microsoft Sans Serif"/>
                <a:cs typeface="Microsoft Sans Serif"/>
              </a:rPr>
              <a:t>– для зарядки аккумулятора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b="1" spc="65" dirty="0">
                <a:latin typeface="Microsoft Sans Serif"/>
                <a:cs typeface="Microsoft Sans Serif"/>
              </a:rPr>
              <a:t>Интеграция данных с ПО </a:t>
            </a:r>
            <a:r>
              <a:rPr lang="ru-RU" sz="2800" spc="65" dirty="0">
                <a:latin typeface="Microsoft Sans Serif"/>
                <a:cs typeface="Microsoft Sans Serif"/>
              </a:rPr>
              <a:t>– для формирования отчета о состоянии нефтепровода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rebuchet MS" panose="020B0603020202020204" pitchFamily="34" charset="0"/>
              </a:rPr>
              <a:t>Диагностика 1 км системой занимает 6 часов</a:t>
            </a:r>
          </a:p>
          <a:p>
            <a:pPr>
              <a:defRPr/>
            </a:pPr>
            <a:endParaRPr lang="ru-RU" sz="2800" spc="65" dirty="0"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2800" spc="65" dirty="0">
              <a:latin typeface="Microsoft Sans Serif"/>
              <a:cs typeface="Microsoft Sans Serif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153977" y="3673475"/>
            <a:ext cx="380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pc="65">
                <a:latin typeface="Microsoft Sans Serif"/>
                <a:cs typeface="Microsoft Sans Serif"/>
              </a:rPr>
              <a:t>Изображение вашего решения</a:t>
            </a:r>
            <a:r>
              <a:rPr lang="ru-RU" sz="1800" spc="65">
                <a:latin typeface="Microsoft Sans Serif"/>
                <a:cs typeface="Microsoft Sans Serif"/>
              </a:rPr>
              <a:t> 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395" y="625475"/>
            <a:ext cx="2431532" cy="65219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2A10DFC-7F43-2792-EAE5-35BCBDD10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850" y="3110219"/>
            <a:ext cx="8764554" cy="60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97670"/>
              </p:ext>
            </p:extLst>
          </p:nvPr>
        </p:nvGraphicFramePr>
        <p:xfrm>
          <a:off x="587448" y="3362986"/>
          <a:ext cx="18175180" cy="66907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35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0588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Характеристики продукта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Наш продукт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Внутритрубный робот - дефектоскоп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Ручной контроль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Умные поршни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Полнота выявления дефектов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Высокая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Высокая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Низкая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Высокая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Адаптация под различные диаметры трубопроводов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требует минимальных вложений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требуются доп. датчики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высокие трудозатраты при контроле труб больших диаметров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требуют значительных изменений в конструкции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113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3200" dirty="0"/>
                        <a:t>Стоимость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2,3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Аренда 210 тыс. руб. за смену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400 тыс. </a:t>
                      </a:r>
                      <a:r>
                        <a:rPr lang="ru-RU" sz="2800" dirty="0" err="1"/>
                        <a:t>руб</a:t>
                      </a:r>
                      <a:r>
                        <a:rPr lang="en-US" sz="2800" dirty="0"/>
                        <a:t>/</a:t>
                      </a:r>
                      <a:r>
                        <a:rPr lang="ru-RU" sz="2800" dirty="0"/>
                        <a:t>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</a:rPr>
                        <a:t>от 10–20 тыс. руб./км для базовых работ до 40–100 тыс. руб./км и выше в зависимости от сложности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785046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0650" y="720421"/>
            <a:ext cx="2431532" cy="652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183319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  <a:endParaRPr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450" y="720421"/>
            <a:ext cx="2431532" cy="652190"/>
          </a:xfrm>
          <a:prstGeom prst="rect">
            <a:avLst/>
          </a:prstGeom>
        </p:spPr>
      </p:pic>
      <p:pic>
        <p:nvPicPr>
          <p:cNvPr id="2052" name="Picture 4" descr="Компания Транснефть — о компании, фотографии офиса, контакты — Хабр Карьера">
            <a:extLst>
              <a:ext uri="{FF2B5EF4-FFF2-40B4-BE49-F238E27FC236}">
                <a16:creationId xmlns:a16="http://schemas.microsoft.com/office/drawing/2014/main" id="{C3BC5855-6ADC-72D0-7CEB-0F747F68F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161" y="2764004"/>
            <a:ext cx="2098105" cy="209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АО «ЛУКОЙЛ» (@LUKOIL) • Facebook">
            <a:extLst>
              <a:ext uri="{FF2B5EF4-FFF2-40B4-BE49-F238E27FC236}">
                <a16:creationId xmlns:a16="http://schemas.microsoft.com/office/drawing/2014/main" id="{A83F4F96-89DE-165A-43C4-6751A5967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197" y="4704470"/>
            <a:ext cx="2802034" cy="28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8" descr="Производитель - НК Роснефть">
            <a:extLst>
              <a:ext uri="{FF2B5EF4-FFF2-40B4-BE49-F238E27FC236}">
                <a16:creationId xmlns:a16="http://schemas.microsoft.com/office/drawing/2014/main" id="{4F7323CE-2BAC-6735-F5A6-C8A01DEA50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99650" y="5502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12" descr="Производитель - НК Роснефть">
            <a:extLst>
              <a:ext uri="{FF2B5EF4-FFF2-40B4-BE49-F238E27FC236}">
                <a16:creationId xmlns:a16="http://schemas.microsoft.com/office/drawing/2014/main" id="{CA4ED879-14F1-6774-D7B1-E79CE748D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52050" y="5654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Компания Роснефть — о компании, фотографии офиса, контакты — Хабр Карьера">
            <a:extLst>
              <a:ext uri="{FF2B5EF4-FFF2-40B4-BE49-F238E27FC236}">
                <a16:creationId xmlns:a16="http://schemas.microsoft.com/office/drawing/2014/main" id="{5231AA24-6C50-D2CA-3A6F-B81912D3B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273" y="7426870"/>
            <a:ext cx="2273883" cy="227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Схема 23">
                <a:extLst>
                  <a:ext uri="{FF2B5EF4-FFF2-40B4-BE49-F238E27FC236}">
                    <a16:creationId xmlns:a16="http://schemas.microsoft.com/office/drawing/2014/main" id="{C98C1F62-255A-8AB3-8609-B6DF77A659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33604912"/>
                  </p:ext>
                </p:extLst>
              </p:nvPr>
            </p:nvGraphicFramePr>
            <p:xfrm>
              <a:off x="587448" y="3813056"/>
              <a:ext cx="13491170" cy="565161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Choice>
        <mc:Fallback>
          <p:graphicFrame>
            <p:nvGraphicFramePr>
              <p:cNvPr id="24" name="Схема 23">
                <a:extLst>
                  <a:ext uri="{FF2B5EF4-FFF2-40B4-BE49-F238E27FC236}">
                    <a16:creationId xmlns:a16="http://schemas.microsoft.com/office/drawing/2014/main" id="{C98C1F62-255A-8AB3-8609-B6DF77A659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33604912"/>
                  </p:ext>
                </p:extLst>
              </p:nvPr>
            </p:nvGraphicFramePr>
            <p:xfrm>
              <a:off x="587448" y="3813056"/>
              <a:ext cx="13491170" cy="565161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7" r:qs="rId8" r:cs="rId9"/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9B1B08C-7762-E38B-B585-E17AD57EE16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C6D0D795-BB69-F158-C9AC-C301702289BA}"/>
              </a:ext>
            </a:extLst>
          </p:cNvPr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3BAECCCC-0C9E-CE2F-2549-A9DEFB8FA38D}"/>
                </a:ext>
              </a:extLst>
            </p:cNvPr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416FC94-8336-4D4C-3DAC-5CE00DC1EDBE}"/>
                </a:ext>
              </a:extLst>
            </p:cNvPr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AE95AC6-43A7-635D-510C-5F79907CD6B3}"/>
                </a:ext>
              </a:extLst>
            </p:cNvPr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8DA2D51-F0B2-2D95-E2FC-B751AF5C3ADE}"/>
                </a:ext>
              </a:extLst>
            </p:cNvPr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B31655A6-97B9-9BC7-EF70-F1CF9DCAABBF}"/>
                </a:ext>
              </a:extLst>
            </p:cNvPr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>
            <a:extLst>
              <a:ext uri="{FF2B5EF4-FFF2-40B4-BE49-F238E27FC236}">
                <a16:creationId xmlns:a16="http://schemas.microsoft.com/office/drawing/2014/main" id="{50E1EC88-8D72-D5AD-F3EE-AACC2DA7B6F1}"/>
              </a:ext>
            </a:extLst>
          </p:cNvPr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689408C-E7AF-B529-C82D-2593442AAEA5}"/>
                </a:ext>
              </a:extLst>
            </p:cNvPr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FAC03E4-CC27-C628-FB1F-0CFF2E107AC5}"/>
                </a:ext>
              </a:extLst>
            </p:cNvPr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439E7F9D-54A0-1A7A-2811-F6D846B9D3C4}"/>
              </a:ext>
            </a:extLst>
          </p:cNvPr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D996D58B-B43A-4F1A-A55F-3CBDD926EB47}"/>
                </a:ext>
              </a:extLst>
            </p:cNvPr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1F20813-28F7-EB71-CF6C-FC1522FD64F0}"/>
                </a:ext>
              </a:extLst>
            </p:cNvPr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AF8AF3E-462A-C452-5073-A0B469D88442}"/>
              </a:ext>
            </a:extLst>
          </p:cNvPr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849EF4A-BD00-1DB0-EEA7-BAD2B6474F17}"/>
                </a:ext>
              </a:extLst>
            </p:cNvPr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1A7C6FA5-8C12-B6C1-C3E7-C0F59E31568D}"/>
                </a:ext>
              </a:extLst>
            </p:cNvPr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8DC67EAA-F500-C3EA-21A4-2E6E1DB97B00}"/>
                </a:ext>
              </a:extLst>
            </p:cNvPr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7F8853D3-B512-DE10-BCE1-0EDD0D511477}"/>
                </a:ext>
              </a:extLst>
            </p:cNvPr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7F439BC7-115E-E0CB-5A03-6AC51A439C09}"/>
              </a:ext>
            </a:extLst>
          </p:cNvPr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46E4A7C-D169-041F-2533-314D2CC11720}"/>
              </a:ext>
            </a:extLst>
          </p:cNvPr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  <a:endParaRPr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63E1593-F27F-C04A-E7C6-8AB66C39A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498980" y="613329"/>
            <a:ext cx="7559055" cy="1069240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09E6573-8984-2B64-B8B7-45DF7A579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2400" y="720421"/>
            <a:ext cx="2431532" cy="652190"/>
          </a:xfrm>
          <a:prstGeom prst="rect">
            <a:avLst/>
          </a:prstGeom>
        </p:spPr>
      </p:pic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D6AF485B-4BED-C514-184F-8767B1C65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087023"/>
              </p:ext>
            </p:extLst>
          </p:nvPr>
        </p:nvGraphicFramePr>
        <p:xfrm>
          <a:off x="587448" y="2909827"/>
          <a:ext cx="12360202" cy="690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456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  <a:endParaRPr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42450" y="1311275"/>
            <a:ext cx="10801219" cy="108012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0650" y="720421"/>
            <a:ext cx="2431532" cy="652190"/>
          </a:xfrm>
          <a:prstGeom prst="rect">
            <a:avLst/>
          </a:prstGeom>
        </p:spPr>
      </p:pic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id="{95DE796D-CB63-2269-276E-EC36B06B3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29626"/>
              </p:ext>
            </p:extLst>
          </p:nvPr>
        </p:nvGraphicFramePr>
        <p:xfrm>
          <a:off x="621202" y="2609424"/>
          <a:ext cx="11107247" cy="645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3257993"/>
            <a:ext cx="15584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>Тонков Тимур Алексеевич, студент МПК ТИУ 2 курса,</a:t>
            </a:r>
          </a:p>
          <a:p>
            <a:pPr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>Маринин Максим Алексеевич, студент МПК ТИУ 2 курса</a:t>
            </a:r>
          </a:p>
          <a:p>
            <a:pPr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>Алексеев Роман Станиславович, студент МПК ТИУ 2 курса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5550" y="720421"/>
            <a:ext cx="2431532" cy="6521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438</Words>
  <Application>Microsoft Office PowerPoint</Application>
  <DocSecurity>0</DocSecurity>
  <PresentationFormat>Произвольный</PresentationFormat>
  <Paragraphs>78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Microsoft Sans Serif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subject/>
  <dc:creator>Наталья Болотова</dc:creator>
  <cp:keywords/>
  <dc:description/>
  <cp:lastModifiedBy>Тонков</cp:lastModifiedBy>
  <cp:revision>33</cp:revision>
  <dcterms:created xsi:type="dcterms:W3CDTF">2026-02-16T12:08:47Z</dcterms:created>
  <dcterms:modified xsi:type="dcterms:W3CDTF">2026-04-30T10:28:42Z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