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99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07015" y="2103524"/>
            <a:ext cx="5717220" cy="91962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LepSciUs</a:t>
            </a:r>
            <a:endParaRPr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457701" y="3262763"/>
            <a:ext cx="4577842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Наставник: Никонова Наталья Александровна</a:t>
            </a:r>
            <a:endParaRPr dirty="0">
              <a:solidFill>
                <a:schemeClr val="tx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135" y="1127740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dirty="0"/>
          </a:p>
        </p:txBody>
      </p:sp>
      <p:sp>
        <p:nvSpPr>
          <p:cNvPr id="57" name="Google Shape;57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направление:</a:t>
            </a:r>
            <a:endParaRPr dirty="0">
              <a:solidFill>
                <a:schemeClr val="tx1"/>
              </a:solidFill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Char char="•"/>
            </a:pPr>
            <a:r>
              <a:rPr lang="ru-RU" sz="2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Биомедицинские и ветеринарные технологии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Пользователь и его проблема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Ветеринарные врачи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Владельцы животных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Люди нашедшие животных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Работники зоопарков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lang="ru-RU"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51B2572C-7B75-20F7-905D-93D93800B60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Нет необходимых кормов для найденных диких животных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Нет кормов, позволяющих полноценно выкармливать найдёнышей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Нет возможности уменьшить повреждение ЖКТ и избегать смертности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Решение</a:t>
            </a: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F7CBF8-B850-1DA7-CF0C-9A31C2C78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67" y="1050439"/>
            <a:ext cx="2448233" cy="1812776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4DAC428-3B3A-5F5B-7181-C2260D89451C}"/>
              </a:ext>
            </a:extLst>
          </p:cNvPr>
          <p:cNvCxnSpPr>
            <a:cxnSpLocks/>
          </p:cNvCxnSpPr>
          <p:nvPr/>
        </p:nvCxnSpPr>
        <p:spPr>
          <a:xfrm>
            <a:off x="537732" y="1158395"/>
            <a:ext cx="2118720" cy="15012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29D4F2-8D78-B21F-C326-4FAEA71AA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765819">
            <a:off x="452922" y="1250792"/>
            <a:ext cx="2152075" cy="15424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ABBCBC-7E2F-F817-0155-01721A9A3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5" y="2895929"/>
            <a:ext cx="2139614" cy="21396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AB834E-5309-1A16-2B80-380C3081E3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87084">
            <a:off x="632772" y="2798414"/>
            <a:ext cx="2261812" cy="25910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509CB36-0E68-C1EF-D3FF-9209ACD9B9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005943">
            <a:off x="545506" y="2666334"/>
            <a:ext cx="2261812" cy="25910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0E63D6-B4AA-5FE3-9FC1-4C93C9A73C2B}"/>
              </a:ext>
            </a:extLst>
          </p:cNvPr>
          <p:cNvSpPr txBox="1"/>
          <p:nvPr/>
        </p:nvSpPr>
        <p:spPr>
          <a:xfrm>
            <a:off x="3851388" y="987490"/>
            <a:ext cx="4560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Создание специального корма для максимально безвредного выкармливания найдёнышей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20C691-3E6C-29EE-D49D-221E53EFDD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6361" y="2267853"/>
            <a:ext cx="2767690" cy="27676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Аналоги решения</a:t>
            </a: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dirty="0">
                <a:solidFill>
                  <a:schemeClr val="tx1"/>
                </a:solidFill>
              </a:rPr>
              <a:t>В отличие от уже существующих кормов для домашних ежей и кроликов, наш продукт в первую очередь для диких животных, которые по тем или иным причинам оказались у человека. Он будет приспособлен для их пищеварения, учитывая особенности питания диких животных.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2186220" y="215292"/>
            <a:ext cx="5174700" cy="573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sz="3600" dirty="0"/>
              <a:t>Команда «</a:t>
            </a:r>
            <a:r>
              <a:rPr lang="en-US" sz="3600" dirty="0"/>
              <a:t>LepSciUs</a:t>
            </a:r>
            <a:r>
              <a:rPr lang="ru-RU" sz="3600" dirty="0"/>
              <a:t>»</a:t>
            </a:r>
            <a:endParaRPr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8FDE0D-D751-ACE2-1505-57367E020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73" y="954226"/>
            <a:ext cx="1928812" cy="25717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138FC6-75FB-012B-F0D8-8AA49C8EE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634" y="954226"/>
            <a:ext cx="1955088" cy="26067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447FCD-A092-3EF4-E241-ED91A5FF98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2136" y="954226"/>
            <a:ext cx="1993789" cy="26616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02D2D5-9E10-7600-9788-64679B6C0299}"/>
              </a:ext>
            </a:extLst>
          </p:cNvPr>
          <p:cNvSpPr txBox="1"/>
          <p:nvPr/>
        </p:nvSpPr>
        <p:spPr>
          <a:xfrm>
            <a:off x="257408" y="3726180"/>
            <a:ext cx="2085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Мартынов Михаил</a:t>
            </a:r>
          </a:p>
          <a:p>
            <a:r>
              <a:rPr lang="ru-RU" dirty="0"/>
              <a:t>Отвечает за:</a:t>
            </a:r>
          </a:p>
          <a:p>
            <a:r>
              <a:rPr lang="ru-RU" dirty="0"/>
              <a:t>Разработку, статистику, маркетинг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AC1015-B960-E784-0EBF-BCEF9CFF1853}"/>
              </a:ext>
            </a:extLst>
          </p:cNvPr>
          <p:cNvSpPr txBox="1"/>
          <p:nvPr/>
        </p:nvSpPr>
        <p:spPr>
          <a:xfrm>
            <a:off x="3205458" y="3726182"/>
            <a:ext cx="24494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Накарякова</a:t>
            </a:r>
            <a:r>
              <a:rPr lang="ru-RU" b="1" dirty="0"/>
              <a:t> Анастасия</a:t>
            </a:r>
          </a:p>
          <a:p>
            <a:r>
              <a:rPr lang="ru-RU" dirty="0"/>
              <a:t>Отвечает за:</a:t>
            </a:r>
          </a:p>
          <a:p>
            <a:r>
              <a:rPr lang="ru-RU" dirty="0"/>
              <a:t>Разработку, опросы, дизайн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2DE324-7316-2A8B-5A29-2A2B1D331871}"/>
              </a:ext>
            </a:extLst>
          </p:cNvPr>
          <p:cNvSpPr txBox="1"/>
          <p:nvPr/>
        </p:nvSpPr>
        <p:spPr>
          <a:xfrm>
            <a:off x="6412136" y="3726180"/>
            <a:ext cx="2640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Городничева Анастасия</a:t>
            </a:r>
          </a:p>
          <a:p>
            <a:r>
              <a:rPr lang="ru-RU" dirty="0"/>
              <a:t>Отвечает за:</a:t>
            </a:r>
          </a:p>
          <a:p>
            <a:r>
              <a:rPr lang="ru-RU" dirty="0"/>
              <a:t>Разработку, экономику, эксперимент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143</Words>
  <Application>Microsoft Office PowerPoint</Application>
  <PresentationFormat>Экран (16:9)</PresentationFormat>
  <Paragraphs>28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Courier New</vt:lpstr>
      <vt:lpstr>Wingdings</vt:lpstr>
      <vt:lpstr>Simple Light</vt:lpstr>
      <vt:lpstr>LepSciUs</vt:lpstr>
      <vt:lpstr>Пользователь и его проблема</vt:lpstr>
      <vt:lpstr>Решение</vt:lpstr>
      <vt:lpstr>Аналоги решения</vt:lpstr>
      <vt:lpstr>Команда «LepSciUs»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LepSciUs</dc:title>
  <cp:lastModifiedBy>Пользователь</cp:lastModifiedBy>
  <cp:revision>2</cp:revision>
  <dcterms:modified xsi:type="dcterms:W3CDTF">2023-10-11T15:39:46Z</dcterms:modified>
</cp:coreProperties>
</file>