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  <p:sldMasterId id="2147483674" r:id="rId2"/>
  </p:sldMasterIdLst>
  <p:notesMasterIdLst>
    <p:notesMasterId r:id="rId15"/>
  </p:notesMasterIdLst>
  <p:sldIdLst>
    <p:sldId id="256" r:id="rId3"/>
    <p:sldId id="262" r:id="rId4"/>
    <p:sldId id="269" r:id="rId5"/>
    <p:sldId id="274" r:id="rId6"/>
    <p:sldId id="276" r:id="rId7"/>
    <p:sldId id="268" r:id="rId8"/>
    <p:sldId id="261" r:id="rId9"/>
    <p:sldId id="280" r:id="rId10"/>
    <p:sldId id="278" r:id="rId11"/>
    <p:sldId id="265" r:id="rId12"/>
    <p:sldId id="273" r:id="rId13"/>
    <p:sldId id="277" r:id="rId14"/>
  </p:sldIdLst>
  <p:sldSz cx="9144000" cy="5143500" type="screen16x9"/>
  <p:notesSz cx="6858000" cy="9144000"/>
  <p:embeddedFontLst>
    <p:embeddedFont>
      <p:font typeface="Nunito Light" panose="020B0604020202020204" charset="-52"/>
      <p:regular r:id="rId16"/>
    </p:embeddedFont>
    <p:embeddedFont>
      <p:font typeface="Archivo" panose="020B0604020202020204" charset="0"/>
      <p:regular r:id="rId17"/>
      <p:bold r:id="rId18"/>
      <p:italic r:id="rId19"/>
      <p:boldItalic r:id="rId20"/>
    </p:embeddedFont>
    <p:embeddedFont>
      <p:font typeface="Raleway" panose="020B0604020202020204" charset="-52"/>
      <p:regular r:id="rId21"/>
      <p:bold r:id="rId22"/>
      <p:italic r:id="rId23"/>
      <p:boldItalic r:id="rId24"/>
    </p:embeddedFont>
    <p:embeddedFont>
      <p:font typeface="Rubik" panose="020B0604020202020204" charset="-79"/>
      <p:regular r:id="rId25"/>
      <p:bold r:id="rId26"/>
      <p:italic r:id="rId27"/>
      <p:boldItalic r:id="rId28"/>
    </p:embeddedFont>
    <p:embeddedFont>
      <p:font typeface="Roboto Black" panose="020B0604020202020204" charset="0"/>
      <p:bold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5376"/>
    <a:srgbClr val="282B52"/>
    <a:srgbClr val="301452"/>
    <a:srgbClr val="481360"/>
    <a:srgbClr val="3014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3BC6D6A-B6A9-4F90-B7FD-95A996DEC43C}">
  <a:tblStyle styleId="{23BC6D6A-B6A9-4F90-B7FD-95A996DEC43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13EB335-A14A-46DB-AD6E-7A4608C6BB5E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946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1125d80b41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1125d80b41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04a4cece88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204a4cece88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04a4cece88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204a4cece88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0987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10860aa57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10860aa57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7142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1ff18b49f31_1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1ff18b49f31_1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10860aa57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10860aa57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125d80b419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1125d80b419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49021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ff18b49f31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ff18b49f31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27172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1ff18b49f31_1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1ff18b49f31_1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1125d80b419_0_7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1125d80b419_0_7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1ff18b49f31_1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1ff18b49f31_1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3421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l="11797" t="4034" r="11797" b="1955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3">
            <a:alphaModFix/>
          </a:blip>
          <a:srcRect l="50432" t="3597" r="35591" b="57761"/>
          <a:stretch/>
        </p:blipFill>
        <p:spPr>
          <a:xfrm>
            <a:off x="0" y="0"/>
            <a:ext cx="33073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4">
            <a:alphaModFix/>
          </a:blip>
          <a:srcRect l="22777" t="52310" r="47069" b="10241"/>
          <a:stretch/>
        </p:blipFill>
        <p:spPr>
          <a:xfrm>
            <a:off x="1781525" y="1"/>
            <a:ext cx="73624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 rotWithShape="1">
          <a:blip r:embed="rId5">
            <a:alphaModFix/>
          </a:blip>
          <a:srcRect l="49111" r="17023" b="52961"/>
          <a:stretch/>
        </p:blipFill>
        <p:spPr>
          <a:xfrm flipH="1">
            <a:off x="3245573" y="535000"/>
            <a:ext cx="5898427" cy="460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6">
            <a:alphaModFix/>
          </a:blip>
          <a:srcRect l="55529" t="49347" r="26475" b="31318"/>
          <a:stretch/>
        </p:blipFill>
        <p:spPr>
          <a:xfrm flipH="1">
            <a:off x="2" y="0"/>
            <a:ext cx="2266598" cy="136979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715100" y="1052738"/>
            <a:ext cx="4133700" cy="22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0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000"/>
              <a:buNone/>
              <a:defRPr sz="50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000"/>
              <a:buNone/>
              <a:defRPr sz="50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000"/>
              <a:buNone/>
              <a:defRPr sz="50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000"/>
              <a:buNone/>
              <a:defRPr sz="50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000"/>
              <a:buNone/>
              <a:defRPr sz="50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000"/>
              <a:buNone/>
              <a:defRPr sz="50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000"/>
              <a:buNone/>
              <a:defRPr sz="50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000"/>
              <a:buNone/>
              <a:defRPr sz="50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715100" y="3426563"/>
            <a:ext cx="2671500" cy="66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5"/>
          <p:cNvPicPr preferRelativeResize="0"/>
          <p:nvPr/>
        </p:nvPicPr>
        <p:blipFill rotWithShape="1">
          <a:blip r:embed="rId2">
            <a:alphaModFix/>
          </a:blip>
          <a:srcRect l="22853" t="30735" r="27550" b="19562"/>
          <a:stretch/>
        </p:blipFill>
        <p:spPr>
          <a:xfrm rot="10800000" flipH="1">
            <a:off x="1" y="0"/>
            <a:ext cx="9136949" cy="5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5"/>
          <p:cNvPicPr preferRelativeResize="0"/>
          <p:nvPr/>
        </p:nvPicPr>
        <p:blipFill rotWithShape="1">
          <a:blip r:embed="rId3">
            <a:alphaModFix/>
          </a:blip>
          <a:srcRect l="24609" t="28711" r="54524" b="50873"/>
          <a:stretch/>
        </p:blipFill>
        <p:spPr>
          <a:xfrm rot="5400000" flipH="1">
            <a:off x="7117287" y="573277"/>
            <a:ext cx="2628202" cy="144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5"/>
          <p:cNvPicPr preferRelativeResize="0"/>
          <p:nvPr/>
        </p:nvPicPr>
        <p:blipFill rotWithShape="1">
          <a:blip r:embed="rId4">
            <a:alphaModFix/>
          </a:blip>
          <a:srcRect l="21550" t="11547" r="54292" b="69315"/>
          <a:stretch/>
        </p:blipFill>
        <p:spPr>
          <a:xfrm>
            <a:off x="3220876" y="2514950"/>
            <a:ext cx="5898427" cy="262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5"/>
          <p:cNvPicPr preferRelativeResize="0"/>
          <p:nvPr/>
        </p:nvPicPr>
        <p:blipFill rotWithShape="1">
          <a:blip r:embed="rId5">
            <a:alphaModFix/>
          </a:blip>
          <a:srcRect l="45009" t="9786" r="28882" b="76242"/>
          <a:stretch/>
        </p:blipFill>
        <p:spPr>
          <a:xfrm flipH="1">
            <a:off x="4572000" y="3774725"/>
            <a:ext cx="4547299" cy="1368776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 txBox="1">
            <a:spLocks noGrp="1"/>
          </p:cNvSpPr>
          <p:nvPr>
            <p:ph type="ctrTitle"/>
          </p:nvPr>
        </p:nvSpPr>
        <p:spPr>
          <a:xfrm>
            <a:off x="715100" y="535000"/>
            <a:ext cx="77139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3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1"/>
          </p:nvPr>
        </p:nvSpPr>
        <p:spPr>
          <a:xfrm>
            <a:off x="715100" y="2972900"/>
            <a:ext cx="2995200" cy="16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2"/>
          </p:nvPr>
        </p:nvSpPr>
        <p:spPr>
          <a:xfrm>
            <a:off x="715100" y="2571750"/>
            <a:ext cx="2995200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3"/>
          </p:nvPr>
        </p:nvSpPr>
        <p:spPr>
          <a:xfrm>
            <a:off x="4572007" y="2972900"/>
            <a:ext cx="2995200" cy="16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4"/>
          </p:nvPr>
        </p:nvSpPr>
        <p:spPr>
          <a:xfrm>
            <a:off x="4572001" y="2571750"/>
            <a:ext cx="2995200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6"/>
          <p:cNvPicPr preferRelativeResize="0"/>
          <p:nvPr/>
        </p:nvPicPr>
        <p:blipFill rotWithShape="1">
          <a:blip r:embed="rId2">
            <a:alphaModFix/>
          </a:blip>
          <a:srcRect l="22853" t="30735" r="27550" b="19562"/>
          <a:stretch/>
        </p:blipFill>
        <p:spPr>
          <a:xfrm rot="10800000">
            <a:off x="1" y="0"/>
            <a:ext cx="9136949" cy="5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6"/>
          <p:cNvPicPr preferRelativeResize="0"/>
          <p:nvPr/>
        </p:nvPicPr>
        <p:blipFill rotWithShape="1">
          <a:blip r:embed="rId3">
            <a:alphaModFix/>
          </a:blip>
          <a:srcRect l="39848" t="36025" r="43659" b="24386"/>
          <a:stretch/>
        </p:blipFill>
        <p:spPr>
          <a:xfrm flipH="1">
            <a:off x="7274425" y="0"/>
            <a:ext cx="1862525" cy="251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/>
          <p:cNvPicPr preferRelativeResize="0"/>
          <p:nvPr/>
        </p:nvPicPr>
        <p:blipFill rotWithShape="1">
          <a:blip r:embed="rId4">
            <a:alphaModFix/>
          </a:blip>
          <a:srcRect l="21550" t="11547" r="54292" b="69315"/>
          <a:stretch/>
        </p:blipFill>
        <p:spPr>
          <a:xfrm flipH="1">
            <a:off x="17648" y="2514950"/>
            <a:ext cx="5898427" cy="262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6"/>
          <p:cNvPicPr preferRelativeResize="0"/>
          <p:nvPr/>
        </p:nvPicPr>
        <p:blipFill rotWithShape="1">
          <a:blip r:embed="rId5">
            <a:alphaModFix/>
          </a:blip>
          <a:srcRect l="58881" t="15009" r="27447" b="71019"/>
          <a:stretch/>
        </p:blipFill>
        <p:spPr>
          <a:xfrm>
            <a:off x="17650" y="3774725"/>
            <a:ext cx="2381251" cy="1368776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>
            <a:spLocks noGrp="1"/>
          </p:cNvSpPr>
          <p:nvPr>
            <p:ph type="ctrTitle"/>
          </p:nvPr>
        </p:nvSpPr>
        <p:spPr>
          <a:xfrm>
            <a:off x="715100" y="535000"/>
            <a:ext cx="77139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3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2241425" y="1293100"/>
            <a:ext cx="46611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subTitle" idx="1"/>
          </p:nvPr>
        </p:nvSpPr>
        <p:spPr>
          <a:xfrm>
            <a:off x="2241475" y="2168600"/>
            <a:ext cx="4661100" cy="16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1"/>
          <p:cNvPicPr preferRelativeResize="0"/>
          <p:nvPr/>
        </p:nvPicPr>
        <p:blipFill rotWithShape="1">
          <a:blip r:embed="rId2">
            <a:alphaModFix/>
          </a:blip>
          <a:srcRect l="11797" t="4034" r="11797" b="19559"/>
          <a:stretch/>
        </p:blipFill>
        <p:spPr>
          <a:xfrm rot="10800000" flipH="1"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1"/>
          <p:cNvPicPr preferRelativeResize="0"/>
          <p:nvPr/>
        </p:nvPicPr>
        <p:blipFill rotWithShape="1">
          <a:blip r:embed="rId3">
            <a:alphaModFix/>
          </a:blip>
          <a:srcRect l="50432" t="3597" r="35591" b="57761"/>
          <a:stretch/>
        </p:blipFill>
        <p:spPr>
          <a:xfrm rot="10800000" flipH="1">
            <a:off x="0" y="1"/>
            <a:ext cx="33073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1"/>
          <p:cNvPicPr preferRelativeResize="0"/>
          <p:nvPr/>
        </p:nvPicPr>
        <p:blipFill rotWithShape="1">
          <a:blip r:embed="rId4">
            <a:alphaModFix/>
          </a:blip>
          <a:srcRect l="22777" t="52310" r="47069" b="10241"/>
          <a:stretch/>
        </p:blipFill>
        <p:spPr>
          <a:xfrm rot="10800000" flipH="1">
            <a:off x="1781525" y="0"/>
            <a:ext cx="73624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1"/>
          <p:cNvPicPr preferRelativeResize="0"/>
          <p:nvPr/>
        </p:nvPicPr>
        <p:blipFill rotWithShape="1">
          <a:blip r:embed="rId5">
            <a:alphaModFix/>
          </a:blip>
          <a:srcRect l="49111" r="17023" b="52961"/>
          <a:stretch/>
        </p:blipFill>
        <p:spPr>
          <a:xfrm rot="10800000">
            <a:off x="3245573" y="0"/>
            <a:ext cx="5898427" cy="460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/>
          <p:cNvPicPr preferRelativeResize="0"/>
          <p:nvPr/>
        </p:nvPicPr>
        <p:blipFill rotWithShape="1">
          <a:blip r:embed="rId6">
            <a:alphaModFix/>
          </a:blip>
          <a:srcRect l="55529" t="49347" r="26475" b="31318"/>
          <a:stretch/>
        </p:blipFill>
        <p:spPr>
          <a:xfrm rot="10800000">
            <a:off x="2" y="3773702"/>
            <a:ext cx="2266598" cy="1369799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1"/>
          <p:cNvSpPr txBox="1">
            <a:spLocks noGrp="1"/>
          </p:cNvSpPr>
          <p:nvPr>
            <p:ph type="title" hasCustomPrompt="1"/>
          </p:nvPr>
        </p:nvSpPr>
        <p:spPr>
          <a:xfrm>
            <a:off x="715100" y="1715400"/>
            <a:ext cx="4062600" cy="99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70" name="Google Shape;70;p11"/>
          <p:cNvSpPr txBox="1">
            <a:spLocks noGrp="1"/>
          </p:cNvSpPr>
          <p:nvPr>
            <p:ph type="subTitle" idx="1"/>
          </p:nvPr>
        </p:nvSpPr>
        <p:spPr>
          <a:xfrm>
            <a:off x="715100" y="2714700"/>
            <a:ext cx="2553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3"/>
          <p:cNvPicPr preferRelativeResize="0"/>
          <p:nvPr/>
        </p:nvPicPr>
        <p:blipFill rotWithShape="1">
          <a:blip r:embed="rId2">
            <a:alphaModFix/>
          </a:blip>
          <a:srcRect l="22853" t="30735" r="27550" b="19562"/>
          <a:stretch/>
        </p:blipFill>
        <p:spPr>
          <a:xfrm rot="10800000" flipH="1">
            <a:off x="1" y="0"/>
            <a:ext cx="9136949" cy="5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3">
            <a:alphaModFix/>
          </a:blip>
          <a:srcRect l="24609" t="28711" r="54524" b="50873"/>
          <a:stretch/>
        </p:blipFill>
        <p:spPr>
          <a:xfrm rot="5400000" flipH="1">
            <a:off x="7117287" y="573277"/>
            <a:ext cx="2628202" cy="144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4">
            <a:alphaModFix/>
          </a:blip>
          <a:srcRect l="21550" t="11547" r="54292" b="69315"/>
          <a:stretch/>
        </p:blipFill>
        <p:spPr>
          <a:xfrm>
            <a:off x="3220876" y="2514950"/>
            <a:ext cx="5898427" cy="262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5">
            <a:alphaModFix/>
          </a:blip>
          <a:srcRect l="45009" t="9786" r="28882" b="76242"/>
          <a:stretch/>
        </p:blipFill>
        <p:spPr>
          <a:xfrm flipH="1">
            <a:off x="4572000" y="3774725"/>
            <a:ext cx="4547299" cy="1368776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3"/>
          <p:cNvSpPr txBox="1">
            <a:spLocks noGrp="1"/>
          </p:cNvSpPr>
          <p:nvPr>
            <p:ph type="ctrTitle"/>
          </p:nvPr>
        </p:nvSpPr>
        <p:spPr>
          <a:xfrm>
            <a:off x="715100" y="535000"/>
            <a:ext cx="77139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3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title" idx="2" hasCustomPrompt="1"/>
          </p:nvPr>
        </p:nvSpPr>
        <p:spPr>
          <a:xfrm>
            <a:off x="823025" y="1557050"/>
            <a:ext cx="542400" cy="447600"/>
          </a:xfrm>
          <a:prstGeom prst="rect">
            <a:avLst/>
          </a:prstGeom>
          <a:solidFill>
            <a:srgbClr val="E952FD">
              <a:alpha val="9000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1"/>
          </p:nvPr>
        </p:nvSpPr>
        <p:spPr>
          <a:xfrm>
            <a:off x="715050" y="1997650"/>
            <a:ext cx="2095800" cy="7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title" idx="3" hasCustomPrompt="1"/>
          </p:nvPr>
        </p:nvSpPr>
        <p:spPr>
          <a:xfrm>
            <a:off x="3523650" y="1557050"/>
            <a:ext cx="542400" cy="447600"/>
          </a:xfrm>
          <a:prstGeom prst="rect">
            <a:avLst/>
          </a:prstGeom>
          <a:solidFill>
            <a:srgbClr val="E952FD">
              <a:alpha val="9000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4"/>
          </p:nvPr>
        </p:nvSpPr>
        <p:spPr>
          <a:xfrm>
            <a:off x="3415675" y="1997650"/>
            <a:ext cx="2095800" cy="7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title" idx="5" hasCustomPrompt="1"/>
          </p:nvPr>
        </p:nvSpPr>
        <p:spPr>
          <a:xfrm>
            <a:off x="6219375" y="1557050"/>
            <a:ext cx="542400" cy="447600"/>
          </a:xfrm>
          <a:prstGeom prst="rect">
            <a:avLst/>
          </a:prstGeom>
          <a:solidFill>
            <a:srgbClr val="E952FD">
              <a:alpha val="9000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3" name="Google Shape;83;p13"/>
          <p:cNvSpPr txBox="1">
            <a:spLocks noGrp="1"/>
          </p:cNvSpPr>
          <p:nvPr>
            <p:ph type="subTitle" idx="6"/>
          </p:nvPr>
        </p:nvSpPr>
        <p:spPr>
          <a:xfrm>
            <a:off x="6111400" y="1997650"/>
            <a:ext cx="2095800" cy="7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7" hasCustomPrompt="1"/>
          </p:nvPr>
        </p:nvSpPr>
        <p:spPr>
          <a:xfrm>
            <a:off x="823025" y="3082800"/>
            <a:ext cx="542400" cy="447600"/>
          </a:xfrm>
          <a:prstGeom prst="rect">
            <a:avLst/>
          </a:prstGeom>
          <a:solidFill>
            <a:srgbClr val="E952FD">
              <a:alpha val="9000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8"/>
          </p:nvPr>
        </p:nvSpPr>
        <p:spPr>
          <a:xfrm>
            <a:off x="715050" y="3523400"/>
            <a:ext cx="2095800" cy="7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 idx="9" hasCustomPrompt="1"/>
          </p:nvPr>
        </p:nvSpPr>
        <p:spPr>
          <a:xfrm>
            <a:off x="3523650" y="3082800"/>
            <a:ext cx="542400" cy="447600"/>
          </a:xfrm>
          <a:prstGeom prst="rect">
            <a:avLst/>
          </a:prstGeom>
          <a:solidFill>
            <a:srgbClr val="E952FD">
              <a:alpha val="9000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13"/>
          </p:nvPr>
        </p:nvSpPr>
        <p:spPr>
          <a:xfrm>
            <a:off x="3415675" y="3523400"/>
            <a:ext cx="2095800" cy="7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title" idx="14" hasCustomPrompt="1"/>
          </p:nvPr>
        </p:nvSpPr>
        <p:spPr>
          <a:xfrm>
            <a:off x="6219375" y="3082800"/>
            <a:ext cx="542400" cy="447600"/>
          </a:xfrm>
          <a:prstGeom prst="rect">
            <a:avLst/>
          </a:prstGeom>
          <a:solidFill>
            <a:srgbClr val="E952FD">
              <a:alpha val="9000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15"/>
          </p:nvPr>
        </p:nvSpPr>
        <p:spPr>
          <a:xfrm>
            <a:off x="6111400" y="3523400"/>
            <a:ext cx="2095800" cy="7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4"/>
          <p:cNvPicPr preferRelativeResize="0"/>
          <p:nvPr/>
        </p:nvPicPr>
        <p:blipFill rotWithShape="1">
          <a:blip r:embed="rId2">
            <a:alphaModFix/>
          </a:blip>
          <a:srcRect l="22853" t="30735" r="27550" b="19562"/>
          <a:stretch/>
        </p:blipFill>
        <p:spPr>
          <a:xfrm rot="10800000" flipH="1">
            <a:off x="1" y="0"/>
            <a:ext cx="9136949" cy="5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 rotWithShape="1">
          <a:blip r:embed="rId3">
            <a:alphaModFix/>
          </a:blip>
          <a:srcRect l="24609" t="28711" r="54524" b="50873"/>
          <a:stretch/>
        </p:blipFill>
        <p:spPr>
          <a:xfrm rot="5400000" flipH="1">
            <a:off x="7117287" y="573277"/>
            <a:ext cx="2628202" cy="144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 rotWithShape="1">
          <a:blip r:embed="rId4">
            <a:alphaModFix/>
          </a:blip>
          <a:srcRect l="21550" t="11547" r="54292" b="69315"/>
          <a:stretch/>
        </p:blipFill>
        <p:spPr>
          <a:xfrm>
            <a:off x="3220876" y="2514950"/>
            <a:ext cx="5898427" cy="262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/>
          <p:cNvPicPr preferRelativeResize="0"/>
          <p:nvPr/>
        </p:nvPicPr>
        <p:blipFill rotWithShape="1">
          <a:blip r:embed="rId5">
            <a:alphaModFix/>
          </a:blip>
          <a:srcRect l="45009" t="9786" r="28882" b="76242"/>
          <a:stretch/>
        </p:blipFill>
        <p:spPr>
          <a:xfrm flipH="1">
            <a:off x="4572000" y="3774725"/>
            <a:ext cx="4547299" cy="1368776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>
            <a:spLocks noGrp="1"/>
          </p:cNvSpPr>
          <p:nvPr>
            <p:ph type="ctrTitle"/>
          </p:nvPr>
        </p:nvSpPr>
        <p:spPr>
          <a:xfrm>
            <a:off x="715100" y="769475"/>
            <a:ext cx="3531600" cy="176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3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body" idx="1"/>
          </p:nvPr>
        </p:nvSpPr>
        <p:spPr>
          <a:xfrm>
            <a:off x="715100" y="2554525"/>
            <a:ext cx="3531600" cy="181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AutoNum type="alphaLcPeriod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AutoNum type="romanLcPeriod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AutoNum type="arabicPeriod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AutoNum type="alphaLcPeriod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AutoNum type="romanLcPeriod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AutoNum type="arabicPeriod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AutoNum type="alphaLcPeriod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7"/>
          <p:cNvPicPr preferRelativeResize="0"/>
          <p:nvPr/>
        </p:nvPicPr>
        <p:blipFill rotWithShape="1">
          <a:blip r:embed="rId2">
            <a:alphaModFix/>
          </a:blip>
          <a:srcRect l="22853" t="30735" r="27550" b="19562"/>
          <a:stretch/>
        </p:blipFill>
        <p:spPr>
          <a:xfrm rot="10800000">
            <a:off x="1" y="0"/>
            <a:ext cx="9136949" cy="5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7"/>
          <p:cNvPicPr preferRelativeResize="0"/>
          <p:nvPr/>
        </p:nvPicPr>
        <p:blipFill rotWithShape="1">
          <a:blip r:embed="rId3">
            <a:alphaModFix/>
          </a:blip>
          <a:srcRect l="39848" t="36025" r="43659" b="24386"/>
          <a:stretch/>
        </p:blipFill>
        <p:spPr>
          <a:xfrm flipH="1">
            <a:off x="7274425" y="0"/>
            <a:ext cx="1862525" cy="251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7"/>
          <p:cNvPicPr preferRelativeResize="0"/>
          <p:nvPr/>
        </p:nvPicPr>
        <p:blipFill rotWithShape="1">
          <a:blip r:embed="rId4">
            <a:alphaModFix/>
          </a:blip>
          <a:srcRect l="21550" t="11547" r="54292" b="69315"/>
          <a:stretch/>
        </p:blipFill>
        <p:spPr>
          <a:xfrm flipH="1">
            <a:off x="17648" y="2514950"/>
            <a:ext cx="5898427" cy="262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7"/>
          <p:cNvPicPr preferRelativeResize="0"/>
          <p:nvPr/>
        </p:nvPicPr>
        <p:blipFill rotWithShape="1">
          <a:blip r:embed="rId5">
            <a:alphaModFix/>
          </a:blip>
          <a:srcRect l="58881" t="15009" r="27447" b="71019"/>
          <a:stretch/>
        </p:blipFill>
        <p:spPr>
          <a:xfrm>
            <a:off x="17650" y="3774725"/>
            <a:ext cx="2381251" cy="1368776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7"/>
          <p:cNvSpPr txBox="1">
            <a:spLocks noGrp="1"/>
          </p:cNvSpPr>
          <p:nvPr>
            <p:ph type="ctrTitle"/>
          </p:nvPr>
        </p:nvSpPr>
        <p:spPr>
          <a:xfrm>
            <a:off x="715100" y="535000"/>
            <a:ext cx="77139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3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17"/>
          <p:cNvSpPr txBox="1">
            <a:spLocks noGrp="1"/>
          </p:cNvSpPr>
          <p:nvPr>
            <p:ph type="subTitle" idx="1"/>
          </p:nvPr>
        </p:nvSpPr>
        <p:spPr>
          <a:xfrm>
            <a:off x="715100" y="2972900"/>
            <a:ext cx="2164200" cy="16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7"/>
          <p:cNvSpPr txBox="1">
            <a:spLocks noGrp="1"/>
          </p:cNvSpPr>
          <p:nvPr>
            <p:ph type="subTitle" idx="2"/>
          </p:nvPr>
        </p:nvSpPr>
        <p:spPr>
          <a:xfrm>
            <a:off x="715100" y="2571750"/>
            <a:ext cx="2164200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23" name="Google Shape;123;p17"/>
          <p:cNvSpPr txBox="1">
            <a:spLocks noGrp="1"/>
          </p:cNvSpPr>
          <p:nvPr>
            <p:ph type="subTitle" idx="3"/>
          </p:nvPr>
        </p:nvSpPr>
        <p:spPr>
          <a:xfrm>
            <a:off x="3363503" y="2972900"/>
            <a:ext cx="2164200" cy="16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7"/>
          <p:cNvSpPr txBox="1">
            <a:spLocks noGrp="1"/>
          </p:cNvSpPr>
          <p:nvPr>
            <p:ph type="subTitle" idx="4"/>
          </p:nvPr>
        </p:nvSpPr>
        <p:spPr>
          <a:xfrm>
            <a:off x="3363503" y="2571750"/>
            <a:ext cx="2164200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25" name="Google Shape;125;p17"/>
          <p:cNvSpPr txBox="1">
            <a:spLocks noGrp="1"/>
          </p:cNvSpPr>
          <p:nvPr>
            <p:ph type="subTitle" idx="5"/>
          </p:nvPr>
        </p:nvSpPr>
        <p:spPr>
          <a:xfrm>
            <a:off x="6011906" y="2972900"/>
            <a:ext cx="2164200" cy="16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7"/>
          <p:cNvSpPr txBox="1">
            <a:spLocks noGrp="1"/>
          </p:cNvSpPr>
          <p:nvPr>
            <p:ph type="subTitle" idx="6"/>
          </p:nvPr>
        </p:nvSpPr>
        <p:spPr>
          <a:xfrm>
            <a:off x="6011906" y="2571750"/>
            <a:ext cx="2164200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8"/>
          <p:cNvPicPr preferRelativeResize="0"/>
          <p:nvPr/>
        </p:nvPicPr>
        <p:blipFill rotWithShape="1">
          <a:blip r:embed="rId2">
            <a:alphaModFix/>
          </a:blip>
          <a:srcRect l="22853" t="30735" r="27550" b="19562"/>
          <a:stretch/>
        </p:blipFill>
        <p:spPr>
          <a:xfrm rot="10800000" flipH="1">
            <a:off x="1" y="0"/>
            <a:ext cx="9136949" cy="5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8"/>
          <p:cNvPicPr preferRelativeResize="0"/>
          <p:nvPr/>
        </p:nvPicPr>
        <p:blipFill rotWithShape="1">
          <a:blip r:embed="rId3">
            <a:alphaModFix/>
          </a:blip>
          <a:srcRect l="24609" t="28711" r="54524" b="50873"/>
          <a:stretch/>
        </p:blipFill>
        <p:spPr>
          <a:xfrm rot="5400000" flipH="1">
            <a:off x="7117287" y="573277"/>
            <a:ext cx="2628202" cy="144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8"/>
          <p:cNvPicPr preferRelativeResize="0"/>
          <p:nvPr/>
        </p:nvPicPr>
        <p:blipFill rotWithShape="1">
          <a:blip r:embed="rId4">
            <a:alphaModFix/>
          </a:blip>
          <a:srcRect l="21550" t="11547" r="54292" b="69315"/>
          <a:stretch/>
        </p:blipFill>
        <p:spPr>
          <a:xfrm>
            <a:off x="3220876" y="2514950"/>
            <a:ext cx="5898427" cy="262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8"/>
          <p:cNvPicPr preferRelativeResize="0"/>
          <p:nvPr/>
        </p:nvPicPr>
        <p:blipFill rotWithShape="1">
          <a:blip r:embed="rId5">
            <a:alphaModFix/>
          </a:blip>
          <a:srcRect l="45009" t="9786" r="28882" b="76242"/>
          <a:stretch/>
        </p:blipFill>
        <p:spPr>
          <a:xfrm flipH="1">
            <a:off x="4572000" y="3774725"/>
            <a:ext cx="4547299" cy="1368776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8"/>
          <p:cNvSpPr txBox="1">
            <a:spLocks noGrp="1"/>
          </p:cNvSpPr>
          <p:nvPr>
            <p:ph type="ctrTitle"/>
          </p:nvPr>
        </p:nvSpPr>
        <p:spPr>
          <a:xfrm>
            <a:off x="715100" y="535000"/>
            <a:ext cx="77139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3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p18"/>
          <p:cNvSpPr txBox="1">
            <a:spLocks noGrp="1"/>
          </p:cNvSpPr>
          <p:nvPr>
            <p:ph type="subTitle" idx="1"/>
          </p:nvPr>
        </p:nvSpPr>
        <p:spPr>
          <a:xfrm>
            <a:off x="2129650" y="1377125"/>
            <a:ext cx="6200100" cy="6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 i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8"/>
          <p:cNvSpPr txBox="1">
            <a:spLocks noGrp="1"/>
          </p:cNvSpPr>
          <p:nvPr>
            <p:ph type="subTitle" idx="2"/>
          </p:nvPr>
        </p:nvSpPr>
        <p:spPr>
          <a:xfrm>
            <a:off x="2129650" y="1930300"/>
            <a:ext cx="6200100" cy="4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35" name="Google Shape;135;p18"/>
          <p:cNvSpPr txBox="1">
            <a:spLocks noGrp="1"/>
          </p:cNvSpPr>
          <p:nvPr>
            <p:ph type="subTitle" idx="3"/>
          </p:nvPr>
        </p:nvSpPr>
        <p:spPr>
          <a:xfrm>
            <a:off x="2129650" y="2491675"/>
            <a:ext cx="6200100" cy="6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 i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8"/>
          <p:cNvSpPr txBox="1">
            <a:spLocks noGrp="1"/>
          </p:cNvSpPr>
          <p:nvPr>
            <p:ph type="subTitle" idx="4"/>
          </p:nvPr>
        </p:nvSpPr>
        <p:spPr>
          <a:xfrm>
            <a:off x="2129650" y="3044850"/>
            <a:ext cx="6200100" cy="4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37" name="Google Shape;137;p18"/>
          <p:cNvSpPr txBox="1">
            <a:spLocks noGrp="1"/>
          </p:cNvSpPr>
          <p:nvPr>
            <p:ph type="subTitle" idx="5"/>
          </p:nvPr>
        </p:nvSpPr>
        <p:spPr>
          <a:xfrm>
            <a:off x="2129650" y="3606225"/>
            <a:ext cx="6200100" cy="6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 i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8"/>
          <p:cNvSpPr txBox="1">
            <a:spLocks noGrp="1"/>
          </p:cNvSpPr>
          <p:nvPr>
            <p:ph type="subTitle" idx="6"/>
          </p:nvPr>
        </p:nvSpPr>
        <p:spPr>
          <a:xfrm>
            <a:off x="2129650" y="4159400"/>
            <a:ext cx="6200100" cy="4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3"/>
          <p:cNvPicPr preferRelativeResize="0"/>
          <p:nvPr/>
        </p:nvPicPr>
        <p:blipFill rotWithShape="1">
          <a:blip r:embed="rId2">
            <a:alphaModFix/>
          </a:blip>
          <a:srcRect l="22853" t="30735" r="27550" b="19562"/>
          <a:stretch/>
        </p:blipFill>
        <p:spPr>
          <a:xfrm rot="10800000">
            <a:off x="17626" y="0"/>
            <a:ext cx="9136949" cy="5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3"/>
          <p:cNvPicPr preferRelativeResize="0"/>
          <p:nvPr/>
        </p:nvPicPr>
        <p:blipFill rotWithShape="1">
          <a:blip r:embed="rId3">
            <a:alphaModFix/>
          </a:blip>
          <a:srcRect l="24609" t="28711" r="54524" b="50873"/>
          <a:stretch/>
        </p:blipFill>
        <p:spPr>
          <a:xfrm rot="5400000" flipH="1">
            <a:off x="7114800" y="573277"/>
            <a:ext cx="2628202" cy="144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3"/>
          <p:cNvPicPr preferRelativeResize="0"/>
          <p:nvPr/>
        </p:nvPicPr>
        <p:blipFill rotWithShape="1">
          <a:blip r:embed="rId4">
            <a:alphaModFix/>
          </a:blip>
          <a:srcRect l="21550" t="11547" r="54292" b="69315"/>
          <a:stretch/>
        </p:blipFill>
        <p:spPr>
          <a:xfrm flipH="1">
            <a:off x="35273" y="2514950"/>
            <a:ext cx="5898427" cy="262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3"/>
          <p:cNvPicPr preferRelativeResize="0"/>
          <p:nvPr/>
        </p:nvPicPr>
        <p:blipFill rotWithShape="1">
          <a:blip r:embed="rId5">
            <a:alphaModFix/>
          </a:blip>
          <a:srcRect l="45009" t="9786" r="28882" b="76242"/>
          <a:stretch/>
        </p:blipFill>
        <p:spPr>
          <a:xfrm>
            <a:off x="35277" y="3774725"/>
            <a:ext cx="4547299" cy="1368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3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4"/>
          <p:cNvPicPr preferRelativeResize="0"/>
          <p:nvPr/>
        </p:nvPicPr>
        <p:blipFill rotWithShape="1">
          <a:blip r:embed="rId2">
            <a:alphaModFix/>
          </a:blip>
          <a:srcRect l="11797" t="4034" r="11797" b="1955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4"/>
          <p:cNvPicPr preferRelativeResize="0"/>
          <p:nvPr/>
        </p:nvPicPr>
        <p:blipFill rotWithShape="1">
          <a:blip r:embed="rId3">
            <a:alphaModFix/>
          </a:blip>
          <a:srcRect l="50432" t="3597" r="35591" b="57761"/>
          <a:stretch/>
        </p:blipFill>
        <p:spPr>
          <a:xfrm>
            <a:off x="0" y="0"/>
            <a:ext cx="33073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4"/>
          <p:cNvPicPr preferRelativeResize="0"/>
          <p:nvPr/>
        </p:nvPicPr>
        <p:blipFill rotWithShape="1">
          <a:blip r:embed="rId4">
            <a:alphaModFix/>
          </a:blip>
          <a:srcRect l="22777" t="52310" r="47069" b="10241"/>
          <a:stretch/>
        </p:blipFill>
        <p:spPr>
          <a:xfrm>
            <a:off x="1781525" y="1"/>
            <a:ext cx="73624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4"/>
          <p:cNvPicPr preferRelativeResize="0"/>
          <p:nvPr/>
        </p:nvPicPr>
        <p:blipFill rotWithShape="1">
          <a:blip r:embed="rId5">
            <a:alphaModFix/>
          </a:blip>
          <a:srcRect l="49111" r="17023" b="52961"/>
          <a:stretch/>
        </p:blipFill>
        <p:spPr>
          <a:xfrm flipH="1">
            <a:off x="3245573" y="535000"/>
            <a:ext cx="5898427" cy="460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4"/>
          <p:cNvPicPr preferRelativeResize="0"/>
          <p:nvPr/>
        </p:nvPicPr>
        <p:blipFill rotWithShape="1">
          <a:blip r:embed="rId6">
            <a:alphaModFix/>
          </a:blip>
          <a:srcRect l="55529" t="49347" r="26475" b="31318"/>
          <a:stretch/>
        </p:blipFill>
        <p:spPr>
          <a:xfrm flipH="1">
            <a:off x="2" y="0"/>
            <a:ext cx="2266598" cy="1369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l="11797" t="4034" r="11797" b="1955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3">
            <a:alphaModFix/>
          </a:blip>
          <a:srcRect l="50432" t="3597" r="35591" b="57761"/>
          <a:stretch/>
        </p:blipFill>
        <p:spPr>
          <a:xfrm>
            <a:off x="0" y="0"/>
            <a:ext cx="33073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4">
            <a:alphaModFix/>
          </a:blip>
          <a:srcRect l="22777" t="52310" r="47069" b="10241"/>
          <a:stretch/>
        </p:blipFill>
        <p:spPr>
          <a:xfrm>
            <a:off x="1781525" y="1"/>
            <a:ext cx="73624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 rotWithShape="1">
          <a:blip r:embed="rId5">
            <a:alphaModFix/>
          </a:blip>
          <a:srcRect l="49111" r="17023" b="52961"/>
          <a:stretch/>
        </p:blipFill>
        <p:spPr>
          <a:xfrm flipH="1">
            <a:off x="3245573" y="535000"/>
            <a:ext cx="5898427" cy="460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6">
            <a:alphaModFix/>
          </a:blip>
          <a:srcRect l="55529" t="49347" r="26475" b="31318"/>
          <a:stretch/>
        </p:blipFill>
        <p:spPr>
          <a:xfrm flipH="1">
            <a:off x="2" y="0"/>
            <a:ext cx="2266598" cy="136979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715100" y="1052738"/>
            <a:ext cx="4133700" cy="22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0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000"/>
              <a:buNone/>
              <a:defRPr sz="50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000"/>
              <a:buNone/>
              <a:defRPr sz="50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000"/>
              <a:buNone/>
              <a:defRPr sz="50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000"/>
              <a:buNone/>
              <a:defRPr sz="50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000"/>
              <a:buNone/>
              <a:defRPr sz="50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000"/>
              <a:buNone/>
              <a:defRPr sz="50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000"/>
              <a:buNone/>
              <a:defRPr sz="50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000"/>
              <a:buNone/>
              <a:defRPr sz="50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715100" y="3426563"/>
            <a:ext cx="2671500" cy="66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30987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3"/>
          <p:cNvPicPr preferRelativeResize="0"/>
          <p:nvPr/>
        </p:nvPicPr>
        <p:blipFill rotWithShape="1">
          <a:blip r:embed="rId2">
            <a:alphaModFix/>
          </a:blip>
          <a:srcRect l="11797" t="4034" r="11797" b="19559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"/>
          <p:cNvPicPr preferRelativeResize="0"/>
          <p:nvPr/>
        </p:nvPicPr>
        <p:blipFill rotWithShape="1">
          <a:blip r:embed="rId3">
            <a:alphaModFix/>
          </a:blip>
          <a:srcRect l="22777" t="52310" r="47069" b="10241"/>
          <a:stretch/>
        </p:blipFill>
        <p:spPr>
          <a:xfrm rot="10800000">
            <a:off x="0" y="0"/>
            <a:ext cx="73624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"/>
          <p:cNvPicPr preferRelativeResize="0"/>
          <p:nvPr/>
        </p:nvPicPr>
        <p:blipFill rotWithShape="1">
          <a:blip r:embed="rId4">
            <a:alphaModFix/>
          </a:blip>
          <a:srcRect l="50432" t="3597" r="35591" b="57761"/>
          <a:stretch/>
        </p:blipFill>
        <p:spPr>
          <a:xfrm rot="10800000">
            <a:off x="5836699" y="1"/>
            <a:ext cx="33073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3"/>
          <p:cNvPicPr preferRelativeResize="0"/>
          <p:nvPr/>
        </p:nvPicPr>
        <p:blipFill rotWithShape="1">
          <a:blip r:embed="rId5">
            <a:alphaModFix/>
          </a:blip>
          <a:srcRect l="49111" t="13353" r="17023" b="52960"/>
          <a:stretch/>
        </p:blipFill>
        <p:spPr>
          <a:xfrm rot="10800000" flipH="1">
            <a:off x="0" y="0"/>
            <a:ext cx="5898427" cy="3300226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 txBox="1">
            <a:spLocks noGrp="1"/>
          </p:cNvSpPr>
          <p:nvPr>
            <p:ph type="title" hasCustomPrompt="1"/>
          </p:nvPr>
        </p:nvSpPr>
        <p:spPr>
          <a:xfrm flipH="1">
            <a:off x="4453825" y="1255988"/>
            <a:ext cx="1982700" cy="956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6">
            <a:alphaModFix/>
          </a:blip>
          <a:srcRect l="55529" t="49347" r="26475" b="31318"/>
          <a:stretch/>
        </p:blipFill>
        <p:spPr>
          <a:xfrm rot="10800000" flipH="1">
            <a:off x="6877400" y="3773700"/>
            <a:ext cx="2266598" cy="136979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>
            <a:spLocks noGrp="1"/>
          </p:cNvSpPr>
          <p:nvPr>
            <p:ph type="ctrTitle" idx="2"/>
          </p:nvPr>
        </p:nvSpPr>
        <p:spPr>
          <a:xfrm>
            <a:off x="4453825" y="2212100"/>
            <a:ext cx="3975000" cy="178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0080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5"/>
          <p:cNvPicPr preferRelativeResize="0"/>
          <p:nvPr/>
        </p:nvPicPr>
        <p:blipFill rotWithShape="1">
          <a:blip r:embed="rId2">
            <a:alphaModFix/>
          </a:blip>
          <a:srcRect l="22853" t="30735" r="27550" b="19562"/>
          <a:stretch/>
        </p:blipFill>
        <p:spPr>
          <a:xfrm rot="10800000" flipH="1">
            <a:off x="1" y="0"/>
            <a:ext cx="9136949" cy="5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5"/>
          <p:cNvPicPr preferRelativeResize="0"/>
          <p:nvPr/>
        </p:nvPicPr>
        <p:blipFill rotWithShape="1">
          <a:blip r:embed="rId3">
            <a:alphaModFix/>
          </a:blip>
          <a:srcRect l="24609" t="28711" r="54524" b="50873"/>
          <a:stretch/>
        </p:blipFill>
        <p:spPr>
          <a:xfrm rot="5400000" flipH="1">
            <a:off x="7117287" y="573277"/>
            <a:ext cx="2628202" cy="144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5"/>
          <p:cNvPicPr preferRelativeResize="0"/>
          <p:nvPr/>
        </p:nvPicPr>
        <p:blipFill rotWithShape="1">
          <a:blip r:embed="rId4">
            <a:alphaModFix/>
          </a:blip>
          <a:srcRect l="21550" t="11547" r="54292" b="69315"/>
          <a:stretch/>
        </p:blipFill>
        <p:spPr>
          <a:xfrm>
            <a:off x="3220876" y="2514950"/>
            <a:ext cx="5898427" cy="262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5"/>
          <p:cNvPicPr preferRelativeResize="0"/>
          <p:nvPr/>
        </p:nvPicPr>
        <p:blipFill rotWithShape="1">
          <a:blip r:embed="rId5">
            <a:alphaModFix/>
          </a:blip>
          <a:srcRect l="45009" t="9786" r="28882" b="76242"/>
          <a:stretch/>
        </p:blipFill>
        <p:spPr>
          <a:xfrm flipH="1">
            <a:off x="4572000" y="3774725"/>
            <a:ext cx="4547299" cy="1368776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 txBox="1">
            <a:spLocks noGrp="1"/>
          </p:cNvSpPr>
          <p:nvPr>
            <p:ph type="ctrTitle"/>
          </p:nvPr>
        </p:nvSpPr>
        <p:spPr>
          <a:xfrm>
            <a:off x="715100" y="535000"/>
            <a:ext cx="77139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3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1"/>
          </p:nvPr>
        </p:nvSpPr>
        <p:spPr>
          <a:xfrm>
            <a:off x="715100" y="2972900"/>
            <a:ext cx="2995200" cy="16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2"/>
          </p:nvPr>
        </p:nvSpPr>
        <p:spPr>
          <a:xfrm>
            <a:off x="715100" y="2571750"/>
            <a:ext cx="2995200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3"/>
          </p:nvPr>
        </p:nvSpPr>
        <p:spPr>
          <a:xfrm>
            <a:off x="4572007" y="2972900"/>
            <a:ext cx="2995200" cy="16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4"/>
          </p:nvPr>
        </p:nvSpPr>
        <p:spPr>
          <a:xfrm>
            <a:off x="4572001" y="2571750"/>
            <a:ext cx="2995200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68218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6"/>
          <p:cNvPicPr preferRelativeResize="0"/>
          <p:nvPr/>
        </p:nvPicPr>
        <p:blipFill rotWithShape="1">
          <a:blip r:embed="rId2">
            <a:alphaModFix/>
          </a:blip>
          <a:srcRect l="22853" t="30735" r="27550" b="19562"/>
          <a:stretch/>
        </p:blipFill>
        <p:spPr>
          <a:xfrm rot="10800000">
            <a:off x="1" y="0"/>
            <a:ext cx="9136949" cy="5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6"/>
          <p:cNvPicPr preferRelativeResize="0"/>
          <p:nvPr/>
        </p:nvPicPr>
        <p:blipFill rotWithShape="1">
          <a:blip r:embed="rId3">
            <a:alphaModFix/>
          </a:blip>
          <a:srcRect l="39848" t="36025" r="43659" b="24386"/>
          <a:stretch/>
        </p:blipFill>
        <p:spPr>
          <a:xfrm flipH="1">
            <a:off x="7274425" y="0"/>
            <a:ext cx="1862525" cy="251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/>
          <p:cNvPicPr preferRelativeResize="0"/>
          <p:nvPr/>
        </p:nvPicPr>
        <p:blipFill rotWithShape="1">
          <a:blip r:embed="rId4">
            <a:alphaModFix/>
          </a:blip>
          <a:srcRect l="21550" t="11547" r="54292" b="69315"/>
          <a:stretch/>
        </p:blipFill>
        <p:spPr>
          <a:xfrm flipH="1">
            <a:off x="17648" y="2514950"/>
            <a:ext cx="5898427" cy="262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6"/>
          <p:cNvPicPr preferRelativeResize="0"/>
          <p:nvPr/>
        </p:nvPicPr>
        <p:blipFill rotWithShape="1">
          <a:blip r:embed="rId5">
            <a:alphaModFix/>
          </a:blip>
          <a:srcRect l="58881" t="15009" r="27447" b="71019"/>
          <a:stretch/>
        </p:blipFill>
        <p:spPr>
          <a:xfrm>
            <a:off x="17650" y="3774725"/>
            <a:ext cx="2381251" cy="1368776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>
            <a:spLocks noGrp="1"/>
          </p:cNvSpPr>
          <p:nvPr>
            <p:ph type="ctrTitle"/>
          </p:nvPr>
        </p:nvSpPr>
        <p:spPr>
          <a:xfrm>
            <a:off x="715100" y="535000"/>
            <a:ext cx="77139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3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205046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7"/>
          <p:cNvPicPr preferRelativeResize="0"/>
          <p:nvPr/>
        </p:nvPicPr>
        <p:blipFill rotWithShape="1">
          <a:blip r:embed="rId2">
            <a:alphaModFix/>
          </a:blip>
          <a:srcRect l="22853" t="30735" r="27550" b="19562"/>
          <a:stretch/>
        </p:blipFill>
        <p:spPr>
          <a:xfrm rot="10800000">
            <a:off x="1" y="0"/>
            <a:ext cx="9136949" cy="5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7"/>
          <p:cNvPicPr preferRelativeResize="0"/>
          <p:nvPr/>
        </p:nvPicPr>
        <p:blipFill rotWithShape="1">
          <a:blip r:embed="rId3">
            <a:alphaModFix/>
          </a:blip>
          <a:srcRect l="40723" t="18453" r="16839" b="39076"/>
          <a:stretch/>
        </p:blipFill>
        <p:spPr>
          <a:xfrm>
            <a:off x="4806575" y="0"/>
            <a:ext cx="4568448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7"/>
          <p:cNvPicPr preferRelativeResize="0"/>
          <p:nvPr/>
        </p:nvPicPr>
        <p:blipFill rotWithShape="1">
          <a:blip r:embed="rId4">
            <a:alphaModFix/>
          </a:blip>
          <a:srcRect l="21550" t="11547" r="54292" b="69315"/>
          <a:stretch/>
        </p:blipFill>
        <p:spPr>
          <a:xfrm flipH="1">
            <a:off x="17648" y="2514950"/>
            <a:ext cx="5898427" cy="262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7"/>
          <p:cNvPicPr preferRelativeResize="0"/>
          <p:nvPr/>
        </p:nvPicPr>
        <p:blipFill rotWithShape="1">
          <a:blip r:embed="rId5">
            <a:alphaModFix/>
          </a:blip>
          <a:srcRect l="58881" t="15009" r="27447" b="71019"/>
          <a:stretch/>
        </p:blipFill>
        <p:spPr>
          <a:xfrm>
            <a:off x="17650" y="3774725"/>
            <a:ext cx="2381251" cy="1368776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7"/>
          <p:cNvSpPr txBox="1">
            <a:spLocks noGrp="1"/>
          </p:cNvSpPr>
          <p:nvPr>
            <p:ph type="body" idx="1"/>
          </p:nvPr>
        </p:nvSpPr>
        <p:spPr>
          <a:xfrm>
            <a:off x="715100" y="2385972"/>
            <a:ext cx="4235100" cy="21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>
            <a:spLocks noGrp="1"/>
          </p:cNvSpPr>
          <p:nvPr>
            <p:ph type="pic" idx="2"/>
          </p:nvPr>
        </p:nvSpPr>
        <p:spPr>
          <a:xfrm>
            <a:off x="5570650" y="0"/>
            <a:ext cx="4042500" cy="5143500"/>
          </a:xfrm>
          <a:prstGeom prst="parallelogram">
            <a:avLst>
              <a:gd name="adj" fmla="val 25000"/>
            </a:avLst>
          </a:prstGeom>
          <a:noFill/>
          <a:ln>
            <a:noFill/>
          </a:ln>
          <a:effectLst>
            <a:outerShdw blurRad="442913" dist="152400" dir="10200000" algn="bl" rotWithShape="0">
              <a:srgbClr val="000000">
                <a:alpha val="44000"/>
              </a:srgbClr>
            </a:outerShdw>
          </a:effectLst>
        </p:spPr>
      </p:sp>
      <p:sp>
        <p:nvSpPr>
          <p:cNvPr id="54" name="Google Shape;54;p7"/>
          <p:cNvSpPr txBox="1">
            <a:spLocks noGrp="1"/>
          </p:cNvSpPr>
          <p:nvPr>
            <p:ph type="ctrTitle"/>
          </p:nvPr>
        </p:nvSpPr>
        <p:spPr>
          <a:xfrm>
            <a:off x="715100" y="535000"/>
            <a:ext cx="4235100" cy="17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3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429344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00980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2241425" y="1293100"/>
            <a:ext cx="46611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subTitle" idx="1"/>
          </p:nvPr>
        </p:nvSpPr>
        <p:spPr>
          <a:xfrm>
            <a:off x="2241475" y="2168600"/>
            <a:ext cx="4661100" cy="16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01822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0"/>
          <p:cNvSpPr txBox="1">
            <a:spLocks noGrp="1"/>
          </p:cNvSpPr>
          <p:nvPr>
            <p:ph type="ctrTitle"/>
          </p:nvPr>
        </p:nvSpPr>
        <p:spPr>
          <a:xfrm>
            <a:off x="5715950" y="3820400"/>
            <a:ext cx="2712900" cy="8109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2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157196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1"/>
          <p:cNvPicPr preferRelativeResize="0"/>
          <p:nvPr/>
        </p:nvPicPr>
        <p:blipFill rotWithShape="1">
          <a:blip r:embed="rId2">
            <a:alphaModFix/>
          </a:blip>
          <a:srcRect l="11797" t="4034" r="11797" b="19559"/>
          <a:stretch/>
        </p:blipFill>
        <p:spPr>
          <a:xfrm rot="10800000" flipH="1"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1"/>
          <p:cNvPicPr preferRelativeResize="0"/>
          <p:nvPr/>
        </p:nvPicPr>
        <p:blipFill rotWithShape="1">
          <a:blip r:embed="rId3">
            <a:alphaModFix/>
          </a:blip>
          <a:srcRect l="50432" t="3597" r="35591" b="57761"/>
          <a:stretch/>
        </p:blipFill>
        <p:spPr>
          <a:xfrm rot="10800000" flipH="1">
            <a:off x="0" y="1"/>
            <a:ext cx="33073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1"/>
          <p:cNvPicPr preferRelativeResize="0"/>
          <p:nvPr/>
        </p:nvPicPr>
        <p:blipFill rotWithShape="1">
          <a:blip r:embed="rId4">
            <a:alphaModFix/>
          </a:blip>
          <a:srcRect l="22777" t="52310" r="47069" b="10241"/>
          <a:stretch/>
        </p:blipFill>
        <p:spPr>
          <a:xfrm rot="10800000" flipH="1">
            <a:off x="1781525" y="0"/>
            <a:ext cx="73624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1"/>
          <p:cNvPicPr preferRelativeResize="0"/>
          <p:nvPr/>
        </p:nvPicPr>
        <p:blipFill rotWithShape="1">
          <a:blip r:embed="rId5">
            <a:alphaModFix/>
          </a:blip>
          <a:srcRect l="49111" r="17023" b="52961"/>
          <a:stretch/>
        </p:blipFill>
        <p:spPr>
          <a:xfrm rot="10800000">
            <a:off x="3245573" y="0"/>
            <a:ext cx="5898427" cy="460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/>
          <p:cNvPicPr preferRelativeResize="0"/>
          <p:nvPr/>
        </p:nvPicPr>
        <p:blipFill rotWithShape="1">
          <a:blip r:embed="rId6">
            <a:alphaModFix/>
          </a:blip>
          <a:srcRect l="55529" t="49347" r="26475" b="31318"/>
          <a:stretch/>
        </p:blipFill>
        <p:spPr>
          <a:xfrm rot="10800000">
            <a:off x="2" y="3773702"/>
            <a:ext cx="2266598" cy="1369799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1"/>
          <p:cNvSpPr txBox="1">
            <a:spLocks noGrp="1"/>
          </p:cNvSpPr>
          <p:nvPr>
            <p:ph type="title" hasCustomPrompt="1"/>
          </p:nvPr>
        </p:nvSpPr>
        <p:spPr>
          <a:xfrm>
            <a:off x="715100" y="1715400"/>
            <a:ext cx="4062600" cy="99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70" name="Google Shape;70;p11"/>
          <p:cNvSpPr txBox="1">
            <a:spLocks noGrp="1"/>
          </p:cNvSpPr>
          <p:nvPr>
            <p:ph type="subTitle" idx="1"/>
          </p:nvPr>
        </p:nvSpPr>
        <p:spPr>
          <a:xfrm>
            <a:off x="715100" y="2714700"/>
            <a:ext cx="2553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17751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25549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3"/>
          <p:cNvPicPr preferRelativeResize="0"/>
          <p:nvPr/>
        </p:nvPicPr>
        <p:blipFill rotWithShape="1">
          <a:blip r:embed="rId2">
            <a:alphaModFix/>
          </a:blip>
          <a:srcRect l="22853" t="30735" r="27550" b="19562"/>
          <a:stretch/>
        </p:blipFill>
        <p:spPr>
          <a:xfrm rot="10800000" flipH="1">
            <a:off x="1" y="0"/>
            <a:ext cx="9136949" cy="5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3">
            <a:alphaModFix/>
          </a:blip>
          <a:srcRect l="24609" t="28711" r="54524" b="50873"/>
          <a:stretch/>
        </p:blipFill>
        <p:spPr>
          <a:xfrm rot="5400000" flipH="1">
            <a:off x="7117287" y="573277"/>
            <a:ext cx="2628202" cy="144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4">
            <a:alphaModFix/>
          </a:blip>
          <a:srcRect l="21550" t="11547" r="54292" b="69315"/>
          <a:stretch/>
        </p:blipFill>
        <p:spPr>
          <a:xfrm>
            <a:off x="3220876" y="2514950"/>
            <a:ext cx="5898427" cy="262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5">
            <a:alphaModFix/>
          </a:blip>
          <a:srcRect l="45009" t="9786" r="28882" b="76242"/>
          <a:stretch/>
        </p:blipFill>
        <p:spPr>
          <a:xfrm flipH="1">
            <a:off x="4572000" y="3774725"/>
            <a:ext cx="4547299" cy="1368776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3"/>
          <p:cNvSpPr txBox="1">
            <a:spLocks noGrp="1"/>
          </p:cNvSpPr>
          <p:nvPr>
            <p:ph type="ctrTitle"/>
          </p:nvPr>
        </p:nvSpPr>
        <p:spPr>
          <a:xfrm>
            <a:off x="715100" y="535000"/>
            <a:ext cx="77139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3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title" idx="2" hasCustomPrompt="1"/>
          </p:nvPr>
        </p:nvSpPr>
        <p:spPr>
          <a:xfrm>
            <a:off x="823025" y="1557050"/>
            <a:ext cx="542400" cy="447600"/>
          </a:xfrm>
          <a:prstGeom prst="rect">
            <a:avLst/>
          </a:prstGeom>
          <a:solidFill>
            <a:srgbClr val="E952FD">
              <a:alpha val="9000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1"/>
          </p:nvPr>
        </p:nvSpPr>
        <p:spPr>
          <a:xfrm>
            <a:off x="715050" y="1997650"/>
            <a:ext cx="2095800" cy="7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title" idx="3" hasCustomPrompt="1"/>
          </p:nvPr>
        </p:nvSpPr>
        <p:spPr>
          <a:xfrm>
            <a:off x="3523650" y="1557050"/>
            <a:ext cx="542400" cy="447600"/>
          </a:xfrm>
          <a:prstGeom prst="rect">
            <a:avLst/>
          </a:prstGeom>
          <a:solidFill>
            <a:srgbClr val="E952FD">
              <a:alpha val="9000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4"/>
          </p:nvPr>
        </p:nvSpPr>
        <p:spPr>
          <a:xfrm>
            <a:off x="3415675" y="1997650"/>
            <a:ext cx="2095800" cy="7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title" idx="5" hasCustomPrompt="1"/>
          </p:nvPr>
        </p:nvSpPr>
        <p:spPr>
          <a:xfrm>
            <a:off x="6219375" y="1557050"/>
            <a:ext cx="542400" cy="447600"/>
          </a:xfrm>
          <a:prstGeom prst="rect">
            <a:avLst/>
          </a:prstGeom>
          <a:solidFill>
            <a:srgbClr val="E952FD">
              <a:alpha val="9000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3" name="Google Shape;83;p13"/>
          <p:cNvSpPr txBox="1">
            <a:spLocks noGrp="1"/>
          </p:cNvSpPr>
          <p:nvPr>
            <p:ph type="subTitle" idx="6"/>
          </p:nvPr>
        </p:nvSpPr>
        <p:spPr>
          <a:xfrm>
            <a:off x="6111400" y="1997650"/>
            <a:ext cx="2095800" cy="7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7" hasCustomPrompt="1"/>
          </p:nvPr>
        </p:nvSpPr>
        <p:spPr>
          <a:xfrm>
            <a:off x="823025" y="3082800"/>
            <a:ext cx="542400" cy="447600"/>
          </a:xfrm>
          <a:prstGeom prst="rect">
            <a:avLst/>
          </a:prstGeom>
          <a:solidFill>
            <a:srgbClr val="E952FD">
              <a:alpha val="9000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8"/>
          </p:nvPr>
        </p:nvSpPr>
        <p:spPr>
          <a:xfrm>
            <a:off x="715050" y="3523400"/>
            <a:ext cx="2095800" cy="7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 idx="9" hasCustomPrompt="1"/>
          </p:nvPr>
        </p:nvSpPr>
        <p:spPr>
          <a:xfrm>
            <a:off x="3523650" y="3082800"/>
            <a:ext cx="542400" cy="447600"/>
          </a:xfrm>
          <a:prstGeom prst="rect">
            <a:avLst/>
          </a:prstGeom>
          <a:solidFill>
            <a:srgbClr val="E952FD">
              <a:alpha val="9000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13"/>
          </p:nvPr>
        </p:nvSpPr>
        <p:spPr>
          <a:xfrm>
            <a:off x="3415675" y="3523400"/>
            <a:ext cx="2095800" cy="7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title" idx="14" hasCustomPrompt="1"/>
          </p:nvPr>
        </p:nvSpPr>
        <p:spPr>
          <a:xfrm>
            <a:off x="6219375" y="3082800"/>
            <a:ext cx="542400" cy="447600"/>
          </a:xfrm>
          <a:prstGeom prst="rect">
            <a:avLst/>
          </a:prstGeom>
          <a:solidFill>
            <a:srgbClr val="E952FD">
              <a:alpha val="9000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15"/>
          </p:nvPr>
        </p:nvSpPr>
        <p:spPr>
          <a:xfrm>
            <a:off x="6111400" y="3523400"/>
            <a:ext cx="2095800" cy="7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16131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4"/>
          <p:cNvPicPr preferRelativeResize="0"/>
          <p:nvPr/>
        </p:nvPicPr>
        <p:blipFill rotWithShape="1">
          <a:blip r:embed="rId2">
            <a:alphaModFix/>
          </a:blip>
          <a:srcRect l="22853" t="30735" r="27550" b="19562"/>
          <a:stretch/>
        </p:blipFill>
        <p:spPr>
          <a:xfrm rot="10800000" flipH="1">
            <a:off x="1" y="0"/>
            <a:ext cx="9136949" cy="5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 rotWithShape="1">
          <a:blip r:embed="rId3">
            <a:alphaModFix/>
          </a:blip>
          <a:srcRect l="24609" t="28711" r="54524" b="50873"/>
          <a:stretch/>
        </p:blipFill>
        <p:spPr>
          <a:xfrm rot="5400000" flipH="1">
            <a:off x="7117287" y="573277"/>
            <a:ext cx="2628202" cy="144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 rotWithShape="1">
          <a:blip r:embed="rId4">
            <a:alphaModFix/>
          </a:blip>
          <a:srcRect l="21550" t="11547" r="54292" b="69315"/>
          <a:stretch/>
        </p:blipFill>
        <p:spPr>
          <a:xfrm>
            <a:off x="3220876" y="2514950"/>
            <a:ext cx="5898427" cy="262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/>
          <p:cNvPicPr preferRelativeResize="0"/>
          <p:nvPr/>
        </p:nvPicPr>
        <p:blipFill rotWithShape="1">
          <a:blip r:embed="rId5">
            <a:alphaModFix/>
          </a:blip>
          <a:srcRect l="45009" t="9786" r="28882" b="76242"/>
          <a:stretch/>
        </p:blipFill>
        <p:spPr>
          <a:xfrm flipH="1">
            <a:off x="4572000" y="3774725"/>
            <a:ext cx="4547299" cy="1368776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>
            <a:spLocks noGrp="1"/>
          </p:cNvSpPr>
          <p:nvPr>
            <p:ph type="ctrTitle"/>
          </p:nvPr>
        </p:nvSpPr>
        <p:spPr>
          <a:xfrm>
            <a:off x="715100" y="769475"/>
            <a:ext cx="3531600" cy="176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3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body" idx="1"/>
          </p:nvPr>
        </p:nvSpPr>
        <p:spPr>
          <a:xfrm>
            <a:off x="715100" y="2554525"/>
            <a:ext cx="3531600" cy="181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AutoNum type="alphaLcPeriod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AutoNum type="romanLcPeriod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AutoNum type="arabicPeriod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AutoNum type="alphaLcPeriod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AutoNum type="romanLcPeriod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AutoNum type="arabicPeriod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AutoNum type="alphaLcPeriod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AutoNum type="romanLcPeriod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70809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5"/>
          <p:cNvPicPr preferRelativeResize="0"/>
          <p:nvPr/>
        </p:nvPicPr>
        <p:blipFill rotWithShape="1">
          <a:blip r:embed="rId2">
            <a:alphaModFix/>
          </a:blip>
          <a:srcRect l="22853" t="30735" r="27550" b="19562"/>
          <a:stretch/>
        </p:blipFill>
        <p:spPr>
          <a:xfrm rot="10800000">
            <a:off x="1" y="0"/>
            <a:ext cx="9136949" cy="5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 rotWithShape="1">
          <a:blip r:embed="rId3">
            <a:alphaModFix/>
          </a:blip>
          <a:srcRect l="39848" t="36025" r="43659" b="24386"/>
          <a:stretch/>
        </p:blipFill>
        <p:spPr>
          <a:xfrm flipH="1">
            <a:off x="7274425" y="0"/>
            <a:ext cx="1862525" cy="251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 rotWithShape="1">
          <a:blip r:embed="rId4">
            <a:alphaModFix/>
          </a:blip>
          <a:srcRect l="21550" t="11547" r="54292" b="69315"/>
          <a:stretch/>
        </p:blipFill>
        <p:spPr>
          <a:xfrm flipH="1">
            <a:off x="17648" y="2514950"/>
            <a:ext cx="5898427" cy="262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 rotWithShape="1">
          <a:blip r:embed="rId5">
            <a:alphaModFix/>
          </a:blip>
          <a:srcRect l="58881" t="15009" r="27447" b="71019"/>
          <a:stretch/>
        </p:blipFill>
        <p:spPr>
          <a:xfrm>
            <a:off x="17650" y="3774725"/>
            <a:ext cx="2381251" cy="136877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5"/>
          <p:cNvSpPr txBox="1">
            <a:spLocks noGrp="1"/>
          </p:cNvSpPr>
          <p:nvPr>
            <p:ph type="subTitle" idx="1"/>
          </p:nvPr>
        </p:nvSpPr>
        <p:spPr>
          <a:xfrm>
            <a:off x="6015425" y="1881925"/>
            <a:ext cx="2268900" cy="6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3" name="Google Shape;103;p15"/>
          <p:cNvSpPr>
            <a:spLocks noGrp="1"/>
          </p:cNvSpPr>
          <p:nvPr>
            <p:ph type="pic" idx="2"/>
          </p:nvPr>
        </p:nvSpPr>
        <p:spPr>
          <a:xfrm>
            <a:off x="715100" y="512150"/>
            <a:ext cx="2835600" cy="4119300"/>
          </a:xfrm>
          <a:prstGeom prst="parallelogram">
            <a:avLst>
              <a:gd name="adj" fmla="val 25000"/>
            </a:avLst>
          </a:prstGeom>
          <a:noFill/>
          <a:ln>
            <a:noFill/>
          </a:ln>
          <a:effectLst>
            <a:outerShdw blurRad="442913" dist="152400" dir="10200000" algn="bl" rotWithShape="0">
              <a:srgbClr val="000000">
                <a:alpha val="44000"/>
              </a:srgbClr>
            </a:outerShdw>
          </a:effectLst>
        </p:spPr>
      </p:sp>
      <p:sp>
        <p:nvSpPr>
          <p:cNvPr id="104" name="Google Shape;104;p15"/>
          <p:cNvSpPr>
            <a:spLocks noGrp="1"/>
          </p:cNvSpPr>
          <p:nvPr>
            <p:ph type="pic" idx="3"/>
          </p:nvPr>
        </p:nvSpPr>
        <p:spPr>
          <a:xfrm>
            <a:off x="3519200" y="512150"/>
            <a:ext cx="2158500" cy="2218800"/>
          </a:xfrm>
          <a:prstGeom prst="parallelogram">
            <a:avLst>
              <a:gd name="adj" fmla="val 25000"/>
            </a:avLst>
          </a:prstGeom>
          <a:noFill/>
          <a:ln>
            <a:noFill/>
          </a:ln>
          <a:effectLst>
            <a:outerShdw blurRad="442913" dist="152400" dir="10200000" algn="bl" rotWithShape="0">
              <a:srgbClr val="000000">
                <a:alpha val="44000"/>
              </a:srgbClr>
            </a:outerShdw>
          </a:effectLst>
        </p:spPr>
      </p:sp>
      <p:sp>
        <p:nvSpPr>
          <p:cNvPr id="105" name="Google Shape;105;p15"/>
          <p:cNvSpPr>
            <a:spLocks noGrp="1"/>
          </p:cNvSpPr>
          <p:nvPr>
            <p:ph type="pic" idx="4"/>
          </p:nvPr>
        </p:nvSpPr>
        <p:spPr>
          <a:xfrm>
            <a:off x="3294550" y="2989490"/>
            <a:ext cx="5134500" cy="1641900"/>
          </a:xfrm>
          <a:prstGeom prst="parallelogram">
            <a:avLst>
              <a:gd name="adj" fmla="val 25000"/>
            </a:avLst>
          </a:prstGeom>
          <a:noFill/>
          <a:ln>
            <a:noFill/>
          </a:ln>
          <a:effectLst>
            <a:outerShdw blurRad="442913" dist="152400" dir="10200000" algn="bl" rotWithShape="0">
              <a:srgbClr val="000000">
                <a:alpha val="44000"/>
              </a:srgbClr>
            </a:outerShdw>
          </a:effectLst>
        </p:spPr>
      </p:sp>
      <p:sp>
        <p:nvSpPr>
          <p:cNvPr id="106" name="Google Shape;106;p15"/>
          <p:cNvSpPr txBox="1">
            <a:spLocks noGrp="1"/>
          </p:cNvSpPr>
          <p:nvPr>
            <p:ph type="ctrTitle"/>
          </p:nvPr>
        </p:nvSpPr>
        <p:spPr>
          <a:xfrm>
            <a:off x="6015425" y="683725"/>
            <a:ext cx="2268900" cy="119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3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479276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7"/>
          <p:cNvPicPr preferRelativeResize="0"/>
          <p:nvPr/>
        </p:nvPicPr>
        <p:blipFill rotWithShape="1">
          <a:blip r:embed="rId2">
            <a:alphaModFix/>
          </a:blip>
          <a:srcRect l="22853" t="30735" r="27550" b="19562"/>
          <a:stretch/>
        </p:blipFill>
        <p:spPr>
          <a:xfrm rot="10800000">
            <a:off x="1" y="0"/>
            <a:ext cx="9136949" cy="5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7"/>
          <p:cNvPicPr preferRelativeResize="0"/>
          <p:nvPr/>
        </p:nvPicPr>
        <p:blipFill rotWithShape="1">
          <a:blip r:embed="rId3">
            <a:alphaModFix/>
          </a:blip>
          <a:srcRect l="39848" t="36025" r="43659" b="24386"/>
          <a:stretch/>
        </p:blipFill>
        <p:spPr>
          <a:xfrm flipH="1">
            <a:off x="7274425" y="0"/>
            <a:ext cx="1862525" cy="251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7"/>
          <p:cNvPicPr preferRelativeResize="0"/>
          <p:nvPr/>
        </p:nvPicPr>
        <p:blipFill rotWithShape="1">
          <a:blip r:embed="rId4">
            <a:alphaModFix/>
          </a:blip>
          <a:srcRect l="21550" t="11547" r="54292" b="69315"/>
          <a:stretch/>
        </p:blipFill>
        <p:spPr>
          <a:xfrm flipH="1">
            <a:off x="17648" y="2514950"/>
            <a:ext cx="5898427" cy="262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7"/>
          <p:cNvPicPr preferRelativeResize="0"/>
          <p:nvPr/>
        </p:nvPicPr>
        <p:blipFill rotWithShape="1">
          <a:blip r:embed="rId5">
            <a:alphaModFix/>
          </a:blip>
          <a:srcRect l="58881" t="15009" r="27447" b="71019"/>
          <a:stretch/>
        </p:blipFill>
        <p:spPr>
          <a:xfrm>
            <a:off x="17650" y="3774725"/>
            <a:ext cx="2381251" cy="1368776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7"/>
          <p:cNvSpPr txBox="1">
            <a:spLocks noGrp="1"/>
          </p:cNvSpPr>
          <p:nvPr>
            <p:ph type="ctrTitle"/>
          </p:nvPr>
        </p:nvSpPr>
        <p:spPr>
          <a:xfrm>
            <a:off x="715100" y="535000"/>
            <a:ext cx="77139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3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17"/>
          <p:cNvSpPr txBox="1">
            <a:spLocks noGrp="1"/>
          </p:cNvSpPr>
          <p:nvPr>
            <p:ph type="subTitle" idx="1"/>
          </p:nvPr>
        </p:nvSpPr>
        <p:spPr>
          <a:xfrm>
            <a:off x="715100" y="2972900"/>
            <a:ext cx="2164200" cy="16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7"/>
          <p:cNvSpPr txBox="1">
            <a:spLocks noGrp="1"/>
          </p:cNvSpPr>
          <p:nvPr>
            <p:ph type="subTitle" idx="2"/>
          </p:nvPr>
        </p:nvSpPr>
        <p:spPr>
          <a:xfrm>
            <a:off x="715100" y="2571750"/>
            <a:ext cx="2164200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23" name="Google Shape;123;p17"/>
          <p:cNvSpPr txBox="1">
            <a:spLocks noGrp="1"/>
          </p:cNvSpPr>
          <p:nvPr>
            <p:ph type="subTitle" idx="3"/>
          </p:nvPr>
        </p:nvSpPr>
        <p:spPr>
          <a:xfrm>
            <a:off x="3363503" y="2972900"/>
            <a:ext cx="2164200" cy="16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7"/>
          <p:cNvSpPr txBox="1">
            <a:spLocks noGrp="1"/>
          </p:cNvSpPr>
          <p:nvPr>
            <p:ph type="subTitle" idx="4"/>
          </p:nvPr>
        </p:nvSpPr>
        <p:spPr>
          <a:xfrm>
            <a:off x="3363503" y="2571750"/>
            <a:ext cx="2164200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25" name="Google Shape;125;p17"/>
          <p:cNvSpPr txBox="1">
            <a:spLocks noGrp="1"/>
          </p:cNvSpPr>
          <p:nvPr>
            <p:ph type="subTitle" idx="5"/>
          </p:nvPr>
        </p:nvSpPr>
        <p:spPr>
          <a:xfrm>
            <a:off x="6011906" y="2972900"/>
            <a:ext cx="2164200" cy="16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7"/>
          <p:cNvSpPr txBox="1">
            <a:spLocks noGrp="1"/>
          </p:cNvSpPr>
          <p:nvPr>
            <p:ph type="subTitle" idx="6"/>
          </p:nvPr>
        </p:nvSpPr>
        <p:spPr>
          <a:xfrm>
            <a:off x="6011906" y="2571750"/>
            <a:ext cx="2164200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28906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8"/>
          <p:cNvPicPr preferRelativeResize="0"/>
          <p:nvPr/>
        </p:nvPicPr>
        <p:blipFill rotWithShape="1">
          <a:blip r:embed="rId2">
            <a:alphaModFix/>
          </a:blip>
          <a:srcRect l="22853" t="30735" r="27550" b="19562"/>
          <a:stretch/>
        </p:blipFill>
        <p:spPr>
          <a:xfrm rot="10800000" flipH="1">
            <a:off x="1" y="0"/>
            <a:ext cx="9136949" cy="5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8"/>
          <p:cNvPicPr preferRelativeResize="0"/>
          <p:nvPr/>
        </p:nvPicPr>
        <p:blipFill rotWithShape="1">
          <a:blip r:embed="rId3">
            <a:alphaModFix/>
          </a:blip>
          <a:srcRect l="24609" t="28711" r="54524" b="50873"/>
          <a:stretch/>
        </p:blipFill>
        <p:spPr>
          <a:xfrm rot="5400000" flipH="1">
            <a:off x="7117287" y="573277"/>
            <a:ext cx="2628202" cy="144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8"/>
          <p:cNvPicPr preferRelativeResize="0"/>
          <p:nvPr/>
        </p:nvPicPr>
        <p:blipFill rotWithShape="1">
          <a:blip r:embed="rId4">
            <a:alphaModFix/>
          </a:blip>
          <a:srcRect l="21550" t="11547" r="54292" b="69315"/>
          <a:stretch/>
        </p:blipFill>
        <p:spPr>
          <a:xfrm>
            <a:off x="3220876" y="2514950"/>
            <a:ext cx="5898427" cy="262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8"/>
          <p:cNvPicPr preferRelativeResize="0"/>
          <p:nvPr/>
        </p:nvPicPr>
        <p:blipFill rotWithShape="1">
          <a:blip r:embed="rId5">
            <a:alphaModFix/>
          </a:blip>
          <a:srcRect l="45009" t="9786" r="28882" b="76242"/>
          <a:stretch/>
        </p:blipFill>
        <p:spPr>
          <a:xfrm flipH="1">
            <a:off x="4572000" y="3774725"/>
            <a:ext cx="4547299" cy="1368776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8"/>
          <p:cNvSpPr txBox="1">
            <a:spLocks noGrp="1"/>
          </p:cNvSpPr>
          <p:nvPr>
            <p:ph type="ctrTitle"/>
          </p:nvPr>
        </p:nvSpPr>
        <p:spPr>
          <a:xfrm>
            <a:off x="715100" y="535000"/>
            <a:ext cx="77139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3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p18"/>
          <p:cNvSpPr txBox="1">
            <a:spLocks noGrp="1"/>
          </p:cNvSpPr>
          <p:nvPr>
            <p:ph type="subTitle" idx="1"/>
          </p:nvPr>
        </p:nvSpPr>
        <p:spPr>
          <a:xfrm>
            <a:off x="2129650" y="1377125"/>
            <a:ext cx="6200100" cy="6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 i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8"/>
          <p:cNvSpPr txBox="1">
            <a:spLocks noGrp="1"/>
          </p:cNvSpPr>
          <p:nvPr>
            <p:ph type="subTitle" idx="2"/>
          </p:nvPr>
        </p:nvSpPr>
        <p:spPr>
          <a:xfrm>
            <a:off x="2129650" y="1930300"/>
            <a:ext cx="6200100" cy="4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35" name="Google Shape;135;p18"/>
          <p:cNvSpPr txBox="1">
            <a:spLocks noGrp="1"/>
          </p:cNvSpPr>
          <p:nvPr>
            <p:ph type="subTitle" idx="3"/>
          </p:nvPr>
        </p:nvSpPr>
        <p:spPr>
          <a:xfrm>
            <a:off x="2129650" y="2491675"/>
            <a:ext cx="6200100" cy="6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 i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8"/>
          <p:cNvSpPr txBox="1">
            <a:spLocks noGrp="1"/>
          </p:cNvSpPr>
          <p:nvPr>
            <p:ph type="subTitle" idx="4"/>
          </p:nvPr>
        </p:nvSpPr>
        <p:spPr>
          <a:xfrm>
            <a:off x="2129650" y="3044850"/>
            <a:ext cx="6200100" cy="4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37" name="Google Shape;137;p18"/>
          <p:cNvSpPr txBox="1">
            <a:spLocks noGrp="1"/>
          </p:cNvSpPr>
          <p:nvPr>
            <p:ph type="subTitle" idx="5"/>
          </p:nvPr>
        </p:nvSpPr>
        <p:spPr>
          <a:xfrm>
            <a:off x="2129650" y="3606225"/>
            <a:ext cx="6200100" cy="6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 i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8"/>
          <p:cNvSpPr txBox="1">
            <a:spLocks noGrp="1"/>
          </p:cNvSpPr>
          <p:nvPr>
            <p:ph type="subTitle" idx="6"/>
          </p:nvPr>
        </p:nvSpPr>
        <p:spPr>
          <a:xfrm>
            <a:off x="2129650" y="4159400"/>
            <a:ext cx="6200100" cy="4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44264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9"/>
          <p:cNvPicPr preferRelativeResize="0"/>
          <p:nvPr/>
        </p:nvPicPr>
        <p:blipFill rotWithShape="1">
          <a:blip r:embed="rId2">
            <a:alphaModFix/>
          </a:blip>
          <a:srcRect l="22853" t="30735" r="27550" b="19562"/>
          <a:stretch/>
        </p:blipFill>
        <p:spPr>
          <a:xfrm rot="10800000" flipH="1">
            <a:off x="1" y="0"/>
            <a:ext cx="9136949" cy="5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9"/>
          <p:cNvPicPr preferRelativeResize="0"/>
          <p:nvPr/>
        </p:nvPicPr>
        <p:blipFill rotWithShape="1">
          <a:blip r:embed="rId3">
            <a:alphaModFix/>
          </a:blip>
          <a:srcRect l="24609" t="28711" r="54524" b="50873"/>
          <a:stretch/>
        </p:blipFill>
        <p:spPr>
          <a:xfrm rot="5400000" flipH="1">
            <a:off x="7117287" y="573277"/>
            <a:ext cx="2628202" cy="144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9"/>
          <p:cNvPicPr preferRelativeResize="0"/>
          <p:nvPr/>
        </p:nvPicPr>
        <p:blipFill rotWithShape="1">
          <a:blip r:embed="rId4">
            <a:alphaModFix/>
          </a:blip>
          <a:srcRect l="21550" t="11547" r="54292" b="69315"/>
          <a:stretch/>
        </p:blipFill>
        <p:spPr>
          <a:xfrm>
            <a:off x="3220876" y="2514950"/>
            <a:ext cx="5898427" cy="262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9"/>
          <p:cNvPicPr preferRelativeResize="0"/>
          <p:nvPr/>
        </p:nvPicPr>
        <p:blipFill rotWithShape="1">
          <a:blip r:embed="rId5">
            <a:alphaModFix/>
          </a:blip>
          <a:srcRect l="45009" t="9786" r="28882" b="76242"/>
          <a:stretch/>
        </p:blipFill>
        <p:spPr>
          <a:xfrm flipH="1">
            <a:off x="4572000" y="3774725"/>
            <a:ext cx="4547299" cy="1368776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9"/>
          <p:cNvSpPr txBox="1">
            <a:spLocks noGrp="1"/>
          </p:cNvSpPr>
          <p:nvPr>
            <p:ph type="ctrTitle"/>
          </p:nvPr>
        </p:nvSpPr>
        <p:spPr>
          <a:xfrm>
            <a:off x="715050" y="535000"/>
            <a:ext cx="77139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3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45" name="Google Shape;145;p19"/>
          <p:cNvSpPr txBox="1">
            <a:spLocks noGrp="1"/>
          </p:cNvSpPr>
          <p:nvPr>
            <p:ph type="subTitle" idx="1"/>
          </p:nvPr>
        </p:nvSpPr>
        <p:spPr>
          <a:xfrm>
            <a:off x="715050" y="1855975"/>
            <a:ext cx="3183300" cy="10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9"/>
          <p:cNvSpPr txBox="1">
            <a:spLocks noGrp="1"/>
          </p:cNvSpPr>
          <p:nvPr>
            <p:ph type="subTitle" idx="2"/>
          </p:nvPr>
        </p:nvSpPr>
        <p:spPr>
          <a:xfrm>
            <a:off x="715050" y="1454825"/>
            <a:ext cx="3183300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47" name="Google Shape;147;p19"/>
          <p:cNvSpPr txBox="1">
            <a:spLocks noGrp="1"/>
          </p:cNvSpPr>
          <p:nvPr>
            <p:ph type="subTitle" idx="3"/>
          </p:nvPr>
        </p:nvSpPr>
        <p:spPr>
          <a:xfrm>
            <a:off x="4572001" y="1855975"/>
            <a:ext cx="3183300" cy="10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9"/>
          <p:cNvSpPr txBox="1">
            <a:spLocks noGrp="1"/>
          </p:cNvSpPr>
          <p:nvPr>
            <p:ph type="subTitle" idx="4"/>
          </p:nvPr>
        </p:nvSpPr>
        <p:spPr>
          <a:xfrm>
            <a:off x="4572000" y="1454825"/>
            <a:ext cx="3183300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49" name="Google Shape;149;p19"/>
          <p:cNvSpPr txBox="1">
            <a:spLocks noGrp="1"/>
          </p:cNvSpPr>
          <p:nvPr>
            <p:ph type="subTitle" idx="5"/>
          </p:nvPr>
        </p:nvSpPr>
        <p:spPr>
          <a:xfrm>
            <a:off x="715050" y="3545300"/>
            <a:ext cx="3183300" cy="10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subTitle" idx="6"/>
          </p:nvPr>
        </p:nvSpPr>
        <p:spPr>
          <a:xfrm>
            <a:off x="715050" y="3144150"/>
            <a:ext cx="3183300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51" name="Google Shape;151;p19"/>
          <p:cNvSpPr txBox="1">
            <a:spLocks noGrp="1"/>
          </p:cNvSpPr>
          <p:nvPr>
            <p:ph type="subTitle" idx="7"/>
          </p:nvPr>
        </p:nvSpPr>
        <p:spPr>
          <a:xfrm>
            <a:off x="4572001" y="3545300"/>
            <a:ext cx="3183300" cy="10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19"/>
          <p:cNvSpPr txBox="1">
            <a:spLocks noGrp="1"/>
          </p:cNvSpPr>
          <p:nvPr>
            <p:ph type="subTitle" idx="8"/>
          </p:nvPr>
        </p:nvSpPr>
        <p:spPr>
          <a:xfrm>
            <a:off x="4572000" y="3144150"/>
            <a:ext cx="3183300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26699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0"/>
          <p:cNvPicPr preferRelativeResize="0"/>
          <p:nvPr/>
        </p:nvPicPr>
        <p:blipFill rotWithShape="1">
          <a:blip r:embed="rId2">
            <a:alphaModFix/>
          </a:blip>
          <a:srcRect l="22853" t="30735" r="27550" b="19562"/>
          <a:stretch/>
        </p:blipFill>
        <p:spPr>
          <a:xfrm rot="10800000">
            <a:off x="1" y="0"/>
            <a:ext cx="9136949" cy="5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0"/>
          <p:cNvPicPr preferRelativeResize="0"/>
          <p:nvPr/>
        </p:nvPicPr>
        <p:blipFill rotWithShape="1">
          <a:blip r:embed="rId3">
            <a:alphaModFix/>
          </a:blip>
          <a:srcRect l="39848" t="36025" r="43659" b="24386"/>
          <a:stretch/>
        </p:blipFill>
        <p:spPr>
          <a:xfrm flipH="1">
            <a:off x="7274425" y="0"/>
            <a:ext cx="1862525" cy="251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0"/>
          <p:cNvPicPr preferRelativeResize="0"/>
          <p:nvPr/>
        </p:nvPicPr>
        <p:blipFill rotWithShape="1">
          <a:blip r:embed="rId4">
            <a:alphaModFix/>
          </a:blip>
          <a:srcRect l="21550" t="11547" r="54292" b="69315"/>
          <a:stretch/>
        </p:blipFill>
        <p:spPr>
          <a:xfrm flipH="1">
            <a:off x="17648" y="2514950"/>
            <a:ext cx="5898427" cy="262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0"/>
          <p:cNvPicPr preferRelativeResize="0"/>
          <p:nvPr/>
        </p:nvPicPr>
        <p:blipFill rotWithShape="1">
          <a:blip r:embed="rId5">
            <a:alphaModFix/>
          </a:blip>
          <a:srcRect l="58881" t="15009" r="27447" b="71019"/>
          <a:stretch/>
        </p:blipFill>
        <p:spPr>
          <a:xfrm>
            <a:off x="17650" y="3774725"/>
            <a:ext cx="2381251" cy="1368776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0"/>
          <p:cNvSpPr txBox="1">
            <a:spLocks noGrp="1"/>
          </p:cNvSpPr>
          <p:nvPr>
            <p:ph type="ctrTitle"/>
          </p:nvPr>
        </p:nvSpPr>
        <p:spPr>
          <a:xfrm>
            <a:off x="715100" y="535000"/>
            <a:ext cx="77139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3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59" name="Google Shape;159;p20"/>
          <p:cNvSpPr txBox="1">
            <a:spLocks noGrp="1"/>
          </p:cNvSpPr>
          <p:nvPr>
            <p:ph type="subTitle" idx="1"/>
          </p:nvPr>
        </p:nvSpPr>
        <p:spPr>
          <a:xfrm>
            <a:off x="715100" y="3545805"/>
            <a:ext cx="2320200" cy="8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0"/>
          <p:cNvSpPr txBox="1">
            <a:spLocks noGrp="1"/>
          </p:cNvSpPr>
          <p:nvPr>
            <p:ph type="subTitle" idx="2"/>
          </p:nvPr>
        </p:nvSpPr>
        <p:spPr>
          <a:xfrm>
            <a:off x="715100" y="3144655"/>
            <a:ext cx="2320200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61" name="Google Shape;161;p20"/>
          <p:cNvSpPr txBox="1">
            <a:spLocks noGrp="1"/>
          </p:cNvSpPr>
          <p:nvPr>
            <p:ph type="subTitle" idx="3"/>
          </p:nvPr>
        </p:nvSpPr>
        <p:spPr>
          <a:xfrm>
            <a:off x="3317489" y="3545805"/>
            <a:ext cx="2320200" cy="8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0"/>
          <p:cNvSpPr txBox="1">
            <a:spLocks noGrp="1"/>
          </p:cNvSpPr>
          <p:nvPr>
            <p:ph type="subTitle" idx="4"/>
          </p:nvPr>
        </p:nvSpPr>
        <p:spPr>
          <a:xfrm>
            <a:off x="3317496" y="3144655"/>
            <a:ext cx="2320200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63" name="Google Shape;163;p20"/>
          <p:cNvSpPr txBox="1">
            <a:spLocks noGrp="1"/>
          </p:cNvSpPr>
          <p:nvPr>
            <p:ph type="subTitle" idx="5"/>
          </p:nvPr>
        </p:nvSpPr>
        <p:spPr>
          <a:xfrm>
            <a:off x="5919879" y="3545805"/>
            <a:ext cx="2320200" cy="8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0"/>
          <p:cNvSpPr txBox="1">
            <a:spLocks noGrp="1"/>
          </p:cNvSpPr>
          <p:nvPr>
            <p:ph type="subTitle" idx="6"/>
          </p:nvPr>
        </p:nvSpPr>
        <p:spPr>
          <a:xfrm>
            <a:off x="5919891" y="3144655"/>
            <a:ext cx="2320200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65" name="Google Shape;165;p20"/>
          <p:cNvSpPr txBox="1">
            <a:spLocks noGrp="1"/>
          </p:cNvSpPr>
          <p:nvPr>
            <p:ph type="subTitle" idx="7"/>
          </p:nvPr>
        </p:nvSpPr>
        <p:spPr>
          <a:xfrm>
            <a:off x="715100" y="1847975"/>
            <a:ext cx="2320200" cy="8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0"/>
          <p:cNvSpPr txBox="1">
            <a:spLocks noGrp="1"/>
          </p:cNvSpPr>
          <p:nvPr>
            <p:ph type="subTitle" idx="8"/>
          </p:nvPr>
        </p:nvSpPr>
        <p:spPr>
          <a:xfrm>
            <a:off x="715100" y="1446825"/>
            <a:ext cx="2320200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67" name="Google Shape;167;p20"/>
          <p:cNvSpPr txBox="1">
            <a:spLocks noGrp="1"/>
          </p:cNvSpPr>
          <p:nvPr>
            <p:ph type="subTitle" idx="9"/>
          </p:nvPr>
        </p:nvSpPr>
        <p:spPr>
          <a:xfrm>
            <a:off x="3317489" y="1847975"/>
            <a:ext cx="2320200" cy="8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0"/>
          <p:cNvSpPr txBox="1">
            <a:spLocks noGrp="1"/>
          </p:cNvSpPr>
          <p:nvPr>
            <p:ph type="subTitle" idx="13"/>
          </p:nvPr>
        </p:nvSpPr>
        <p:spPr>
          <a:xfrm>
            <a:off x="3317496" y="1446825"/>
            <a:ext cx="2320200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69" name="Google Shape;169;p20"/>
          <p:cNvSpPr txBox="1">
            <a:spLocks noGrp="1"/>
          </p:cNvSpPr>
          <p:nvPr>
            <p:ph type="subTitle" idx="14"/>
          </p:nvPr>
        </p:nvSpPr>
        <p:spPr>
          <a:xfrm>
            <a:off x="5919879" y="1847975"/>
            <a:ext cx="2320200" cy="8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0"/>
          <p:cNvSpPr txBox="1">
            <a:spLocks noGrp="1"/>
          </p:cNvSpPr>
          <p:nvPr>
            <p:ph type="subTitle" idx="15"/>
          </p:nvPr>
        </p:nvSpPr>
        <p:spPr>
          <a:xfrm>
            <a:off x="5919891" y="1446825"/>
            <a:ext cx="2320200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 b="1">
                <a:latin typeface="Rubik"/>
                <a:ea typeface="Rubik"/>
                <a:cs typeface="Rubik"/>
                <a:sym typeface="Rubi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893792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1"/>
          <p:cNvPicPr preferRelativeResize="0"/>
          <p:nvPr/>
        </p:nvPicPr>
        <p:blipFill rotWithShape="1">
          <a:blip r:embed="rId2">
            <a:alphaModFix/>
          </a:blip>
          <a:srcRect l="22853" t="30735" r="27550" b="19562"/>
          <a:stretch/>
        </p:blipFill>
        <p:spPr>
          <a:xfrm rot="10800000" flipH="1">
            <a:off x="1" y="0"/>
            <a:ext cx="9136949" cy="5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1"/>
          <p:cNvPicPr preferRelativeResize="0"/>
          <p:nvPr/>
        </p:nvPicPr>
        <p:blipFill rotWithShape="1">
          <a:blip r:embed="rId3">
            <a:alphaModFix/>
          </a:blip>
          <a:srcRect l="24609" t="28711" r="54524" b="50873"/>
          <a:stretch/>
        </p:blipFill>
        <p:spPr>
          <a:xfrm rot="5400000" flipH="1">
            <a:off x="7117287" y="573277"/>
            <a:ext cx="2628202" cy="144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1"/>
          <p:cNvPicPr preferRelativeResize="0"/>
          <p:nvPr/>
        </p:nvPicPr>
        <p:blipFill rotWithShape="1">
          <a:blip r:embed="rId4">
            <a:alphaModFix/>
          </a:blip>
          <a:srcRect l="21550" t="11547" r="54292" b="69315"/>
          <a:stretch/>
        </p:blipFill>
        <p:spPr>
          <a:xfrm>
            <a:off x="3220876" y="2514950"/>
            <a:ext cx="5898427" cy="262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1"/>
          <p:cNvPicPr preferRelativeResize="0"/>
          <p:nvPr/>
        </p:nvPicPr>
        <p:blipFill rotWithShape="1">
          <a:blip r:embed="rId5">
            <a:alphaModFix/>
          </a:blip>
          <a:srcRect l="45009" t="9786" r="28882" b="76242"/>
          <a:stretch/>
        </p:blipFill>
        <p:spPr>
          <a:xfrm flipH="1">
            <a:off x="4572000" y="3774725"/>
            <a:ext cx="4547299" cy="1368776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1"/>
          <p:cNvSpPr txBox="1">
            <a:spLocks noGrp="1"/>
          </p:cNvSpPr>
          <p:nvPr>
            <p:ph type="ctrTitle"/>
          </p:nvPr>
        </p:nvSpPr>
        <p:spPr>
          <a:xfrm>
            <a:off x="715100" y="535000"/>
            <a:ext cx="77139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3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000"/>
              <a:buNone/>
              <a:defRPr sz="40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36022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3"/>
          <p:cNvPicPr preferRelativeResize="0"/>
          <p:nvPr/>
        </p:nvPicPr>
        <p:blipFill rotWithShape="1">
          <a:blip r:embed="rId2">
            <a:alphaModFix/>
          </a:blip>
          <a:srcRect l="22853" t="30735" r="27550" b="19562"/>
          <a:stretch/>
        </p:blipFill>
        <p:spPr>
          <a:xfrm rot="10800000">
            <a:off x="17626" y="0"/>
            <a:ext cx="9136949" cy="5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3"/>
          <p:cNvPicPr preferRelativeResize="0"/>
          <p:nvPr/>
        </p:nvPicPr>
        <p:blipFill rotWithShape="1">
          <a:blip r:embed="rId3">
            <a:alphaModFix/>
          </a:blip>
          <a:srcRect l="24609" t="28711" r="54524" b="50873"/>
          <a:stretch/>
        </p:blipFill>
        <p:spPr>
          <a:xfrm rot="5400000" flipH="1">
            <a:off x="7114800" y="573277"/>
            <a:ext cx="2628202" cy="144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3"/>
          <p:cNvPicPr preferRelativeResize="0"/>
          <p:nvPr/>
        </p:nvPicPr>
        <p:blipFill rotWithShape="1">
          <a:blip r:embed="rId4">
            <a:alphaModFix/>
          </a:blip>
          <a:srcRect l="21550" t="11547" r="54292" b="69315"/>
          <a:stretch/>
        </p:blipFill>
        <p:spPr>
          <a:xfrm flipH="1">
            <a:off x="35273" y="2514950"/>
            <a:ext cx="5898427" cy="262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3"/>
          <p:cNvPicPr preferRelativeResize="0"/>
          <p:nvPr/>
        </p:nvPicPr>
        <p:blipFill rotWithShape="1">
          <a:blip r:embed="rId5">
            <a:alphaModFix/>
          </a:blip>
          <a:srcRect l="45009" t="9786" r="28882" b="76242"/>
          <a:stretch/>
        </p:blipFill>
        <p:spPr>
          <a:xfrm>
            <a:off x="35277" y="3774725"/>
            <a:ext cx="4547299" cy="13687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52776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4"/>
          <p:cNvPicPr preferRelativeResize="0"/>
          <p:nvPr/>
        </p:nvPicPr>
        <p:blipFill rotWithShape="1">
          <a:blip r:embed="rId2">
            <a:alphaModFix/>
          </a:blip>
          <a:srcRect l="11797" t="4034" r="11797" b="1955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4"/>
          <p:cNvPicPr preferRelativeResize="0"/>
          <p:nvPr/>
        </p:nvPicPr>
        <p:blipFill rotWithShape="1">
          <a:blip r:embed="rId3">
            <a:alphaModFix/>
          </a:blip>
          <a:srcRect l="50432" t="3597" r="35591" b="57761"/>
          <a:stretch/>
        </p:blipFill>
        <p:spPr>
          <a:xfrm>
            <a:off x="0" y="0"/>
            <a:ext cx="33073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4"/>
          <p:cNvPicPr preferRelativeResize="0"/>
          <p:nvPr/>
        </p:nvPicPr>
        <p:blipFill rotWithShape="1">
          <a:blip r:embed="rId4">
            <a:alphaModFix/>
          </a:blip>
          <a:srcRect l="22777" t="52310" r="47069" b="10241"/>
          <a:stretch/>
        </p:blipFill>
        <p:spPr>
          <a:xfrm>
            <a:off x="1781525" y="1"/>
            <a:ext cx="73624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4"/>
          <p:cNvPicPr preferRelativeResize="0"/>
          <p:nvPr/>
        </p:nvPicPr>
        <p:blipFill rotWithShape="1">
          <a:blip r:embed="rId5">
            <a:alphaModFix/>
          </a:blip>
          <a:srcRect l="49111" r="17023" b="52961"/>
          <a:stretch/>
        </p:blipFill>
        <p:spPr>
          <a:xfrm flipH="1">
            <a:off x="3245573" y="535000"/>
            <a:ext cx="5898427" cy="460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4"/>
          <p:cNvPicPr preferRelativeResize="0"/>
          <p:nvPr/>
        </p:nvPicPr>
        <p:blipFill rotWithShape="1">
          <a:blip r:embed="rId6">
            <a:alphaModFix/>
          </a:blip>
          <a:srcRect l="55529" t="49347" r="26475" b="31318"/>
          <a:stretch/>
        </p:blipFill>
        <p:spPr>
          <a:xfrm flipH="1">
            <a:off x="2" y="0"/>
            <a:ext cx="2266598" cy="1369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1121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Rubik"/>
              <a:buNone/>
              <a:defRPr sz="30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Rubik"/>
              <a:buNone/>
              <a:defRPr sz="30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Rubik"/>
              <a:buNone/>
              <a:defRPr sz="30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Rubik"/>
              <a:buNone/>
              <a:defRPr sz="30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Rubik"/>
              <a:buNone/>
              <a:defRPr sz="30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Rubik"/>
              <a:buNone/>
              <a:defRPr sz="30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Rubik"/>
              <a:buNone/>
              <a:defRPr sz="30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Rubik"/>
              <a:buNone/>
              <a:defRPr sz="30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Rubik"/>
              <a:buNone/>
              <a:defRPr sz="30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"/>
              <a:buChar char="●"/>
              <a:defRPr sz="1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"/>
              <a:buChar char="○"/>
              <a:defRPr sz="1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"/>
              <a:buChar char="■"/>
              <a:defRPr sz="1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"/>
              <a:buChar char="●"/>
              <a:defRPr sz="1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"/>
              <a:buChar char="○"/>
              <a:defRPr sz="1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"/>
              <a:buChar char="■"/>
              <a:defRPr sz="1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"/>
              <a:buChar char="●"/>
              <a:defRPr sz="1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"/>
              <a:buChar char="○"/>
              <a:defRPr sz="1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"/>
              <a:buChar char="■"/>
              <a:defRPr sz="1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4" r:id="rId4"/>
    <p:sldLayoutId id="2147483655" r:id="rId5"/>
    <p:sldLayoutId id="2147483657" r:id="rId6"/>
    <p:sldLayoutId id="2147483658" r:id="rId7"/>
    <p:sldLayoutId id="2147483659" r:id="rId8"/>
    <p:sldLayoutId id="2147483660" r:id="rId9"/>
    <p:sldLayoutId id="2147483663" r:id="rId10"/>
    <p:sldLayoutId id="2147483664" r:id="rId11"/>
    <p:sldLayoutId id="2147483669" r:id="rId12"/>
    <p:sldLayoutId id="2147483670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Rubik"/>
              <a:buNone/>
              <a:defRPr sz="30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Rubik"/>
              <a:buNone/>
              <a:defRPr sz="30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Rubik"/>
              <a:buNone/>
              <a:defRPr sz="30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Rubik"/>
              <a:buNone/>
              <a:defRPr sz="30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Rubik"/>
              <a:buNone/>
              <a:defRPr sz="30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Rubik"/>
              <a:buNone/>
              <a:defRPr sz="30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Rubik"/>
              <a:buNone/>
              <a:defRPr sz="30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Rubik"/>
              <a:buNone/>
              <a:defRPr sz="30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Rubik"/>
              <a:buNone/>
              <a:defRPr sz="30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"/>
              <a:buChar char="●"/>
              <a:defRPr sz="1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"/>
              <a:buChar char="○"/>
              <a:defRPr sz="1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"/>
              <a:buChar char="■"/>
              <a:defRPr sz="1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"/>
              <a:buChar char="●"/>
              <a:defRPr sz="1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"/>
              <a:buChar char="○"/>
              <a:defRPr sz="1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"/>
              <a:buChar char="■"/>
              <a:defRPr sz="1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"/>
              <a:buChar char="●"/>
              <a:defRPr sz="1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"/>
              <a:buChar char="○"/>
              <a:defRPr sz="1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"/>
              <a:buChar char="■"/>
              <a:defRPr sz="1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328811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3T9e5ddETUMCvurLvlmeYAvWvoFJtvDYhbesPF2KStg/copy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8"/>
          <p:cNvPicPr preferRelativeResize="0"/>
          <p:nvPr/>
        </p:nvPicPr>
        <p:blipFill rotWithShape="1">
          <a:blip r:embed="rId3">
            <a:alphaModFix/>
          </a:blip>
          <a:srcRect l="47976" t="7191" r="18940" b="7191"/>
          <a:stretch/>
        </p:blipFill>
        <p:spPr>
          <a:xfrm flipH="1">
            <a:off x="5610475" y="0"/>
            <a:ext cx="35335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8"/>
          <p:cNvSpPr txBox="1">
            <a:spLocks noGrp="1"/>
          </p:cNvSpPr>
          <p:nvPr>
            <p:ph type="ctrTitle"/>
          </p:nvPr>
        </p:nvSpPr>
        <p:spPr>
          <a:xfrm>
            <a:off x="715099" y="700548"/>
            <a:ext cx="5862682" cy="256559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buClr>
                <a:srgbClr val="000000"/>
              </a:buClr>
              <a:buSzPts val="3700"/>
            </a:pPr>
            <a:r>
              <a:rPr lang="ru-RU" sz="3200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АКСЕЛЕРАТОР</a:t>
            </a:r>
            <a:br>
              <a:rPr lang="ru-RU" sz="3200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</a:br>
            <a:r>
              <a:rPr lang="ru-RU" sz="3200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ПЕРМСКОГО </a:t>
            </a:r>
            <a:r>
              <a:rPr lang="ru-RU" sz="3200" dirty="0" smtClean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ПОЛИТЕХА</a:t>
            </a:r>
            <a:r>
              <a:rPr lang="ru-RU" sz="3200" dirty="0" smtClean="0">
                <a:solidFill>
                  <a:schemeClr val="dk1"/>
                </a:solidFill>
              </a:rPr>
              <a:t/>
            </a:r>
            <a:br>
              <a:rPr lang="ru-RU" sz="3200" dirty="0" smtClean="0">
                <a:solidFill>
                  <a:schemeClr val="dk1"/>
                </a:solidFill>
              </a:rPr>
            </a:br>
            <a:r>
              <a:rPr lang="ru-RU" sz="2800" dirty="0" smtClean="0"/>
              <a:t>ПРОЕКТ – </a:t>
            </a:r>
            <a:r>
              <a:rPr lang="en-US" sz="2800" dirty="0" smtClean="0"/>
              <a:t>EMOTION SCAN</a:t>
            </a:r>
            <a:endParaRPr sz="2800" dirty="0"/>
          </a:p>
        </p:txBody>
      </p:sp>
      <p:sp>
        <p:nvSpPr>
          <p:cNvPr id="209" name="Google Shape;209;p28"/>
          <p:cNvSpPr txBox="1">
            <a:spLocks noGrp="1"/>
          </p:cNvSpPr>
          <p:nvPr>
            <p:ph type="subTitle" idx="1"/>
          </p:nvPr>
        </p:nvSpPr>
        <p:spPr>
          <a:xfrm>
            <a:off x="715100" y="3426563"/>
            <a:ext cx="2671500" cy="66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latin typeface="Rubik" panose="020B0604020202020204" charset="-79"/>
                <a:cs typeface="Rubik" panose="020B0604020202020204" charset="-79"/>
              </a:rPr>
              <a:t>Лабутин Владислав</a:t>
            </a:r>
            <a:br>
              <a:rPr lang="ru-RU" dirty="0" smtClean="0">
                <a:latin typeface="Rubik" panose="020B0604020202020204" charset="-79"/>
                <a:cs typeface="Rubik" panose="020B0604020202020204" charset="-79"/>
              </a:rPr>
            </a:br>
            <a:r>
              <a:rPr lang="ru-RU" dirty="0" smtClean="0">
                <a:latin typeface="Rubik" panose="020B0604020202020204" charset="-79"/>
                <a:cs typeface="Rubik" panose="020B0604020202020204" charset="-79"/>
              </a:rPr>
              <a:t>Солодовников Павел</a:t>
            </a:r>
            <a:br>
              <a:rPr lang="ru-RU" dirty="0" smtClean="0">
                <a:latin typeface="Rubik" panose="020B0604020202020204" charset="-79"/>
                <a:cs typeface="Rubik" panose="020B0604020202020204" charset="-79"/>
              </a:rPr>
            </a:br>
            <a:r>
              <a:rPr lang="ru-RU" dirty="0" err="1" smtClean="0">
                <a:latin typeface="Rubik" panose="020B0604020202020204" charset="-79"/>
                <a:cs typeface="Rubik" panose="020B0604020202020204" charset="-79"/>
              </a:rPr>
              <a:t>Замалдинова</a:t>
            </a:r>
            <a:r>
              <a:rPr lang="ru-RU" dirty="0" smtClean="0">
                <a:latin typeface="Rubik" panose="020B0604020202020204" charset="-79"/>
                <a:cs typeface="Rubik" panose="020B0604020202020204" charset="-79"/>
              </a:rPr>
              <a:t> Нина</a:t>
            </a:r>
            <a:endParaRPr dirty="0">
              <a:latin typeface="Rubik" panose="020B0604020202020204" charset="-79"/>
              <a:cs typeface="Rubik" panose="020B060402020202020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4"/>
          <p:cNvSpPr txBox="1">
            <a:spLocks noGrp="1"/>
          </p:cNvSpPr>
          <p:nvPr>
            <p:ph type="ctrTitle"/>
          </p:nvPr>
        </p:nvSpPr>
        <p:spPr>
          <a:xfrm>
            <a:off x="715100" y="535000"/>
            <a:ext cx="77139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ПРОБЛЕМЫ</a:t>
            </a:r>
            <a:endParaRPr dirty="0"/>
          </a:p>
        </p:txBody>
      </p:sp>
      <p:sp>
        <p:nvSpPr>
          <p:cNvPr id="269" name="Google Shape;269;p34"/>
          <p:cNvSpPr txBox="1">
            <a:spLocks noGrp="1"/>
          </p:cNvSpPr>
          <p:nvPr>
            <p:ph type="subTitle" idx="2"/>
          </p:nvPr>
        </p:nvSpPr>
        <p:spPr>
          <a:xfrm>
            <a:off x="656106" y="3020850"/>
            <a:ext cx="2249326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ru-RU" dirty="0" smtClean="0"/>
              <a:t>НЕГАТИВНЫЕ ОТЗЫВЫ</a:t>
            </a:r>
            <a:endParaRPr dirty="0"/>
          </a:p>
        </p:txBody>
      </p:sp>
      <p:sp>
        <p:nvSpPr>
          <p:cNvPr id="271" name="Google Shape;271;p34"/>
          <p:cNvSpPr txBox="1">
            <a:spLocks noGrp="1"/>
          </p:cNvSpPr>
          <p:nvPr>
            <p:ph type="subTitle" idx="4"/>
          </p:nvPr>
        </p:nvSpPr>
        <p:spPr>
          <a:xfrm>
            <a:off x="3302827" y="3020850"/>
            <a:ext cx="2164200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КОНФЛИКТЫ С КЛИЕНТАМИ</a:t>
            </a:r>
            <a:endParaRPr dirty="0"/>
          </a:p>
        </p:txBody>
      </p:sp>
      <p:sp>
        <p:nvSpPr>
          <p:cNvPr id="273" name="Google Shape;273;p34"/>
          <p:cNvSpPr txBox="1">
            <a:spLocks noGrp="1"/>
          </p:cNvSpPr>
          <p:nvPr>
            <p:ph type="subTitle" idx="6"/>
          </p:nvPr>
        </p:nvSpPr>
        <p:spPr>
          <a:xfrm>
            <a:off x="5864422" y="3469950"/>
            <a:ext cx="2851875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ru-RU" dirty="0" smtClean="0"/>
              <a:t>ОТСУТСТВИЕ СИСТЕМНОГО ПОДХОДА К АНАЛИЗУ ЭМОЦИЙ КЛИЕНТОВ </a:t>
            </a:r>
            <a:endParaRPr dirty="0"/>
          </a:p>
        </p:txBody>
      </p:sp>
      <p:sp>
        <p:nvSpPr>
          <p:cNvPr id="274" name="Google Shape;274;p34"/>
          <p:cNvSpPr/>
          <p:nvPr/>
        </p:nvSpPr>
        <p:spPr>
          <a:xfrm>
            <a:off x="715100" y="1855779"/>
            <a:ext cx="936719" cy="87544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34"/>
          <p:cNvSpPr/>
          <p:nvPr/>
        </p:nvSpPr>
        <p:spPr>
          <a:xfrm>
            <a:off x="3374663" y="1874780"/>
            <a:ext cx="1010264" cy="87544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4"/>
          <p:cNvSpPr/>
          <p:nvPr/>
        </p:nvSpPr>
        <p:spPr>
          <a:xfrm>
            <a:off x="5984230" y="1824455"/>
            <a:ext cx="902848" cy="86032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" name="Google Shape;8411;p60"/>
          <p:cNvGrpSpPr/>
          <p:nvPr/>
        </p:nvGrpSpPr>
        <p:grpSpPr>
          <a:xfrm>
            <a:off x="873327" y="2077263"/>
            <a:ext cx="620264" cy="510852"/>
            <a:chOff x="5053900" y="3804850"/>
            <a:chExt cx="483150" cy="483125"/>
          </a:xfrm>
        </p:grpSpPr>
        <p:sp>
          <p:nvSpPr>
            <p:cNvPr id="25" name="Google Shape;8412;p60"/>
            <p:cNvSpPr/>
            <p:nvPr/>
          </p:nvSpPr>
          <p:spPr>
            <a:xfrm>
              <a:off x="5053900" y="3804850"/>
              <a:ext cx="483150" cy="483125"/>
            </a:xfrm>
            <a:custGeom>
              <a:avLst/>
              <a:gdLst/>
              <a:ahLst/>
              <a:cxnLst/>
              <a:rect l="l" t="t" r="r" b="b"/>
              <a:pathLst>
                <a:path w="19326" h="19325" extrusionOk="0">
                  <a:moveTo>
                    <a:pt x="9663" y="1132"/>
                  </a:moveTo>
                  <a:cubicBezTo>
                    <a:pt x="14367" y="1132"/>
                    <a:pt x="18193" y="4958"/>
                    <a:pt x="18193" y="9662"/>
                  </a:cubicBezTo>
                  <a:cubicBezTo>
                    <a:pt x="18193" y="14367"/>
                    <a:pt x="14367" y="18192"/>
                    <a:pt x="9663" y="18192"/>
                  </a:cubicBezTo>
                  <a:cubicBezTo>
                    <a:pt x="4959" y="18192"/>
                    <a:pt x="1133" y="14367"/>
                    <a:pt x="1133" y="9662"/>
                  </a:cubicBezTo>
                  <a:cubicBezTo>
                    <a:pt x="1133" y="4958"/>
                    <a:pt x="4959" y="1132"/>
                    <a:pt x="9663" y="1132"/>
                  </a:cubicBezTo>
                  <a:close/>
                  <a:moveTo>
                    <a:pt x="9663" y="0"/>
                  </a:moveTo>
                  <a:cubicBezTo>
                    <a:pt x="7094" y="0"/>
                    <a:pt x="4669" y="1009"/>
                    <a:pt x="2839" y="2838"/>
                  </a:cubicBezTo>
                  <a:cubicBezTo>
                    <a:pt x="1009" y="4668"/>
                    <a:pt x="1" y="7093"/>
                    <a:pt x="1" y="9662"/>
                  </a:cubicBezTo>
                  <a:cubicBezTo>
                    <a:pt x="1" y="12232"/>
                    <a:pt x="1009" y="14657"/>
                    <a:pt x="2839" y="16486"/>
                  </a:cubicBezTo>
                  <a:cubicBezTo>
                    <a:pt x="4669" y="18316"/>
                    <a:pt x="7094" y="19325"/>
                    <a:pt x="9663" y="19325"/>
                  </a:cubicBezTo>
                  <a:cubicBezTo>
                    <a:pt x="12233" y="19325"/>
                    <a:pt x="14657" y="18316"/>
                    <a:pt x="16487" y="16486"/>
                  </a:cubicBezTo>
                  <a:cubicBezTo>
                    <a:pt x="18317" y="14657"/>
                    <a:pt x="19325" y="12232"/>
                    <a:pt x="19325" y="9662"/>
                  </a:cubicBezTo>
                  <a:cubicBezTo>
                    <a:pt x="19325" y="7093"/>
                    <a:pt x="18317" y="4668"/>
                    <a:pt x="16487" y="2838"/>
                  </a:cubicBezTo>
                  <a:cubicBezTo>
                    <a:pt x="14657" y="1009"/>
                    <a:pt x="12233" y="0"/>
                    <a:pt x="96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" name="Google Shape;8413;p60"/>
            <p:cNvSpPr/>
            <p:nvPr/>
          </p:nvSpPr>
          <p:spPr>
            <a:xfrm>
              <a:off x="5168125" y="3947300"/>
              <a:ext cx="88275" cy="85000"/>
            </a:xfrm>
            <a:custGeom>
              <a:avLst/>
              <a:gdLst/>
              <a:ahLst/>
              <a:cxnLst/>
              <a:rect l="l" t="t" r="r" b="b"/>
              <a:pathLst>
                <a:path w="3531" h="3400" extrusionOk="0">
                  <a:moveTo>
                    <a:pt x="1697" y="1135"/>
                  </a:moveTo>
                  <a:cubicBezTo>
                    <a:pt x="2202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7" y="0"/>
                  </a:moveTo>
                  <a:cubicBezTo>
                    <a:pt x="1479" y="0"/>
                    <a:pt x="1258" y="43"/>
                    <a:pt x="1048" y="130"/>
                  </a:cubicBezTo>
                  <a:cubicBezTo>
                    <a:pt x="414" y="392"/>
                    <a:pt x="0" y="1011"/>
                    <a:pt x="0" y="1700"/>
                  </a:cubicBezTo>
                  <a:cubicBezTo>
                    <a:pt x="0" y="2639"/>
                    <a:pt x="758" y="3397"/>
                    <a:pt x="1697" y="3400"/>
                  </a:cubicBezTo>
                  <a:cubicBezTo>
                    <a:pt x="2386" y="3400"/>
                    <a:pt x="3005" y="2983"/>
                    <a:pt x="3267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7" name="Google Shape;8414;p60"/>
            <p:cNvSpPr/>
            <p:nvPr/>
          </p:nvSpPr>
          <p:spPr>
            <a:xfrm>
              <a:off x="5334575" y="3947350"/>
              <a:ext cx="88325" cy="84950"/>
            </a:xfrm>
            <a:custGeom>
              <a:avLst/>
              <a:gdLst/>
              <a:ahLst/>
              <a:cxnLst/>
              <a:rect l="l" t="t" r="r" b="b"/>
              <a:pathLst>
                <a:path w="3533" h="3398" extrusionOk="0">
                  <a:moveTo>
                    <a:pt x="1829" y="1130"/>
                  </a:moveTo>
                  <a:cubicBezTo>
                    <a:pt x="2121" y="1130"/>
                    <a:pt x="2401" y="1356"/>
                    <a:pt x="2401" y="1698"/>
                  </a:cubicBezTo>
                  <a:cubicBezTo>
                    <a:pt x="2401" y="2012"/>
                    <a:pt x="2147" y="2265"/>
                    <a:pt x="1833" y="2265"/>
                  </a:cubicBezTo>
                  <a:cubicBezTo>
                    <a:pt x="1329" y="2265"/>
                    <a:pt x="1075" y="1656"/>
                    <a:pt x="1431" y="1296"/>
                  </a:cubicBezTo>
                  <a:cubicBezTo>
                    <a:pt x="1547" y="1181"/>
                    <a:pt x="1690" y="1130"/>
                    <a:pt x="1829" y="1130"/>
                  </a:cubicBezTo>
                  <a:close/>
                  <a:moveTo>
                    <a:pt x="1833" y="1"/>
                  </a:moveTo>
                  <a:cubicBezTo>
                    <a:pt x="1145" y="1"/>
                    <a:pt x="526" y="415"/>
                    <a:pt x="263" y="1049"/>
                  </a:cubicBezTo>
                  <a:cubicBezTo>
                    <a:pt x="0" y="1683"/>
                    <a:pt x="145" y="2413"/>
                    <a:pt x="631" y="2900"/>
                  </a:cubicBezTo>
                  <a:cubicBezTo>
                    <a:pt x="956" y="3225"/>
                    <a:pt x="1391" y="3397"/>
                    <a:pt x="1833" y="3397"/>
                  </a:cubicBezTo>
                  <a:cubicBezTo>
                    <a:pt x="2052" y="3397"/>
                    <a:pt x="2272" y="3355"/>
                    <a:pt x="2482" y="3268"/>
                  </a:cubicBezTo>
                  <a:cubicBezTo>
                    <a:pt x="3116" y="3005"/>
                    <a:pt x="3533" y="2386"/>
                    <a:pt x="3533" y="1698"/>
                  </a:cubicBezTo>
                  <a:cubicBezTo>
                    <a:pt x="3530" y="759"/>
                    <a:pt x="2772" y="1"/>
                    <a:pt x="18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" name="Google Shape;8415;p60"/>
            <p:cNvSpPr/>
            <p:nvPr/>
          </p:nvSpPr>
          <p:spPr>
            <a:xfrm>
              <a:off x="5170150" y="4060600"/>
              <a:ext cx="250650" cy="113225"/>
            </a:xfrm>
            <a:custGeom>
              <a:avLst/>
              <a:gdLst/>
              <a:ahLst/>
              <a:cxnLst/>
              <a:rect l="l" t="t" r="r" b="b"/>
              <a:pathLst>
                <a:path w="10026" h="4529" extrusionOk="0">
                  <a:moveTo>
                    <a:pt x="5006" y="0"/>
                  </a:moveTo>
                  <a:cubicBezTo>
                    <a:pt x="2684" y="0"/>
                    <a:pt x="659" y="1572"/>
                    <a:pt x="79" y="3820"/>
                  </a:cubicBezTo>
                  <a:cubicBezTo>
                    <a:pt x="1" y="4125"/>
                    <a:pt x="182" y="4433"/>
                    <a:pt x="487" y="4511"/>
                  </a:cubicBezTo>
                  <a:cubicBezTo>
                    <a:pt x="533" y="4523"/>
                    <a:pt x="580" y="4528"/>
                    <a:pt x="625" y="4528"/>
                  </a:cubicBezTo>
                  <a:cubicBezTo>
                    <a:pt x="878" y="4528"/>
                    <a:pt x="1109" y="4359"/>
                    <a:pt x="1175" y="4103"/>
                  </a:cubicBezTo>
                  <a:cubicBezTo>
                    <a:pt x="1625" y="2352"/>
                    <a:pt x="3205" y="1126"/>
                    <a:pt x="5013" y="1126"/>
                  </a:cubicBezTo>
                  <a:cubicBezTo>
                    <a:pt x="6822" y="1126"/>
                    <a:pt x="8401" y="2352"/>
                    <a:pt x="8851" y="4103"/>
                  </a:cubicBezTo>
                  <a:cubicBezTo>
                    <a:pt x="8917" y="4359"/>
                    <a:pt x="9148" y="4528"/>
                    <a:pt x="9401" y="4528"/>
                  </a:cubicBezTo>
                  <a:cubicBezTo>
                    <a:pt x="9447" y="4528"/>
                    <a:pt x="9493" y="4523"/>
                    <a:pt x="9539" y="4511"/>
                  </a:cubicBezTo>
                  <a:cubicBezTo>
                    <a:pt x="9844" y="4433"/>
                    <a:pt x="10025" y="4125"/>
                    <a:pt x="9947" y="3820"/>
                  </a:cubicBezTo>
                  <a:cubicBezTo>
                    <a:pt x="9368" y="1572"/>
                    <a:pt x="7342" y="0"/>
                    <a:pt x="5020" y="0"/>
                  </a:cubicBezTo>
                  <a:cubicBezTo>
                    <a:pt x="5018" y="0"/>
                    <a:pt x="5015" y="0"/>
                    <a:pt x="5013" y="0"/>
                  </a:cubicBezTo>
                  <a:cubicBezTo>
                    <a:pt x="5011" y="0"/>
                    <a:pt x="5009" y="0"/>
                    <a:pt x="50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9" name="Google Shape;10230;p66"/>
          <p:cNvGrpSpPr/>
          <p:nvPr/>
        </p:nvGrpSpPr>
        <p:grpSpPr>
          <a:xfrm>
            <a:off x="3587721" y="2073395"/>
            <a:ext cx="630318" cy="507573"/>
            <a:chOff x="-937025" y="2064750"/>
            <a:chExt cx="292225" cy="291450"/>
          </a:xfrm>
        </p:grpSpPr>
        <p:sp>
          <p:nvSpPr>
            <p:cNvPr id="30" name="Google Shape;10231;p66"/>
            <p:cNvSpPr/>
            <p:nvPr/>
          </p:nvSpPr>
          <p:spPr>
            <a:xfrm>
              <a:off x="-834625" y="2134850"/>
              <a:ext cx="86650" cy="85075"/>
            </a:xfrm>
            <a:custGeom>
              <a:avLst/>
              <a:gdLst/>
              <a:ahLst/>
              <a:cxnLst/>
              <a:rect l="l" t="t" r="r" b="b"/>
              <a:pathLst>
                <a:path w="3466" h="3403" extrusionOk="0">
                  <a:moveTo>
                    <a:pt x="1702" y="599"/>
                  </a:moveTo>
                  <a:cubicBezTo>
                    <a:pt x="1922" y="599"/>
                    <a:pt x="2080" y="788"/>
                    <a:pt x="2080" y="977"/>
                  </a:cubicBezTo>
                  <a:cubicBezTo>
                    <a:pt x="2080" y="1166"/>
                    <a:pt x="1922" y="1324"/>
                    <a:pt x="1702" y="1324"/>
                  </a:cubicBezTo>
                  <a:cubicBezTo>
                    <a:pt x="1512" y="1324"/>
                    <a:pt x="1355" y="1166"/>
                    <a:pt x="1355" y="977"/>
                  </a:cubicBezTo>
                  <a:cubicBezTo>
                    <a:pt x="1355" y="788"/>
                    <a:pt x="1512" y="599"/>
                    <a:pt x="1702" y="599"/>
                  </a:cubicBezTo>
                  <a:close/>
                  <a:moveTo>
                    <a:pt x="1765" y="2048"/>
                  </a:moveTo>
                  <a:cubicBezTo>
                    <a:pt x="2174" y="2048"/>
                    <a:pt x="2584" y="2300"/>
                    <a:pt x="2741" y="2710"/>
                  </a:cubicBezTo>
                  <a:lnTo>
                    <a:pt x="756" y="2710"/>
                  </a:lnTo>
                  <a:cubicBezTo>
                    <a:pt x="914" y="2300"/>
                    <a:pt x="1292" y="2048"/>
                    <a:pt x="1765" y="2048"/>
                  </a:cubicBezTo>
                  <a:close/>
                  <a:moveTo>
                    <a:pt x="1702" y="0"/>
                  </a:moveTo>
                  <a:cubicBezTo>
                    <a:pt x="1166" y="0"/>
                    <a:pt x="693" y="441"/>
                    <a:pt x="693" y="1009"/>
                  </a:cubicBezTo>
                  <a:cubicBezTo>
                    <a:pt x="693" y="1198"/>
                    <a:pt x="788" y="1387"/>
                    <a:pt x="851" y="1576"/>
                  </a:cubicBezTo>
                  <a:cubicBezTo>
                    <a:pt x="347" y="1891"/>
                    <a:pt x="0" y="2426"/>
                    <a:pt x="0" y="3056"/>
                  </a:cubicBezTo>
                  <a:cubicBezTo>
                    <a:pt x="0" y="3245"/>
                    <a:pt x="158" y="3403"/>
                    <a:pt x="347" y="3403"/>
                  </a:cubicBezTo>
                  <a:lnTo>
                    <a:pt x="3088" y="3403"/>
                  </a:lnTo>
                  <a:cubicBezTo>
                    <a:pt x="3308" y="3403"/>
                    <a:pt x="3466" y="3245"/>
                    <a:pt x="3466" y="3056"/>
                  </a:cubicBezTo>
                  <a:cubicBezTo>
                    <a:pt x="3434" y="2426"/>
                    <a:pt x="3088" y="1828"/>
                    <a:pt x="2584" y="1576"/>
                  </a:cubicBezTo>
                  <a:cubicBezTo>
                    <a:pt x="2710" y="1387"/>
                    <a:pt x="2741" y="1198"/>
                    <a:pt x="2741" y="1009"/>
                  </a:cubicBezTo>
                  <a:cubicBezTo>
                    <a:pt x="2741" y="441"/>
                    <a:pt x="2269" y="0"/>
                    <a:pt x="17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0232;p66"/>
            <p:cNvSpPr/>
            <p:nvPr/>
          </p:nvSpPr>
          <p:spPr>
            <a:xfrm>
              <a:off x="-936225" y="2304975"/>
              <a:ext cx="289850" cy="51225"/>
            </a:xfrm>
            <a:custGeom>
              <a:avLst/>
              <a:gdLst/>
              <a:ahLst/>
              <a:cxnLst/>
              <a:rect l="l" t="t" r="r" b="b"/>
              <a:pathLst>
                <a:path w="11594" h="2049" extrusionOk="0">
                  <a:moveTo>
                    <a:pt x="3056" y="662"/>
                  </a:moveTo>
                  <a:cubicBezTo>
                    <a:pt x="3277" y="662"/>
                    <a:pt x="3434" y="820"/>
                    <a:pt x="3434" y="1009"/>
                  </a:cubicBezTo>
                  <a:cubicBezTo>
                    <a:pt x="3434" y="1229"/>
                    <a:pt x="3277" y="1387"/>
                    <a:pt x="3056" y="1387"/>
                  </a:cubicBezTo>
                  <a:lnTo>
                    <a:pt x="1008" y="1387"/>
                  </a:lnTo>
                  <a:cubicBezTo>
                    <a:pt x="819" y="1387"/>
                    <a:pt x="662" y="1229"/>
                    <a:pt x="662" y="1009"/>
                  </a:cubicBezTo>
                  <a:cubicBezTo>
                    <a:pt x="662" y="820"/>
                    <a:pt x="819" y="662"/>
                    <a:pt x="1008" y="662"/>
                  </a:cubicBezTo>
                  <a:close/>
                  <a:moveTo>
                    <a:pt x="10586" y="693"/>
                  </a:moveTo>
                  <a:cubicBezTo>
                    <a:pt x="10775" y="693"/>
                    <a:pt x="10932" y="851"/>
                    <a:pt x="10932" y="1072"/>
                  </a:cubicBezTo>
                  <a:cubicBezTo>
                    <a:pt x="10901" y="1229"/>
                    <a:pt x="10775" y="1387"/>
                    <a:pt x="10586" y="1387"/>
                  </a:cubicBezTo>
                  <a:lnTo>
                    <a:pt x="4001" y="1387"/>
                  </a:lnTo>
                  <a:cubicBezTo>
                    <a:pt x="4096" y="1166"/>
                    <a:pt x="4096" y="914"/>
                    <a:pt x="4001" y="693"/>
                  </a:cubicBezTo>
                  <a:close/>
                  <a:moveTo>
                    <a:pt x="1008" y="0"/>
                  </a:moveTo>
                  <a:cubicBezTo>
                    <a:pt x="473" y="0"/>
                    <a:pt x="0" y="473"/>
                    <a:pt x="0" y="1009"/>
                  </a:cubicBezTo>
                  <a:cubicBezTo>
                    <a:pt x="0" y="1576"/>
                    <a:pt x="473" y="2048"/>
                    <a:pt x="1008" y="2048"/>
                  </a:cubicBezTo>
                  <a:lnTo>
                    <a:pt x="10586" y="2048"/>
                  </a:lnTo>
                  <a:cubicBezTo>
                    <a:pt x="11121" y="2048"/>
                    <a:pt x="11594" y="1576"/>
                    <a:pt x="11594" y="1009"/>
                  </a:cubicBezTo>
                  <a:cubicBezTo>
                    <a:pt x="11594" y="473"/>
                    <a:pt x="11121" y="0"/>
                    <a:pt x="105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233;p66"/>
            <p:cNvSpPr/>
            <p:nvPr/>
          </p:nvSpPr>
          <p:spPr>
            <a:xfrm>
              <a:off x="-937025" y="2064750"/>
              <a:ext cx="292225" cy="223125"/>
            </a:xfrm>
            <a:custGeom>
              <a:avLst/>
              <a:gdLst/>
              <a:ahLst/>
              <a:cxnLst/>
              <a:rect l="l" t="t" r="r" b="b"/>
              <a:pathLst>
                <a:path w="11689" h="8925" extrusionOk="0">
                  <a:moveTo>
                    <a:pt x="3813" y="662"/>
                  </a:moveTo>
                  <a:cubicBezTo>
                    <a:pt x="4002" y="662"/>
                    <a:pt x="4159" y="820"/>
                    <a:pt x="4159" y="1009"/>
                  </a:cubicBezTo>
                  <a:lnTo>
                    <a:pt x="4159" y="1355"/>
                  </a:lnTo>
                  <a:lnTo>
                    <a:pt x="3813" y="1355"/>
                  </a:lnTo>
                  <a:cubicBezTo>
                    <a:pt x="3246" y="1355"/>
                    <a:pt x="2773" y="1828"/>
                    <a:pt x="2773" y="2395"/>
                  </a:cubicBezTo>
                  <a:lnTo>
                    <a:pt x="2773" y="4978"/>
                  </a:lnTo>
                  <a:lnTo>
                    <a:pt x="2080" y="5703"/>
                  </a:lnTo>
                  <a:lnTo>
                    <a:pt x="2080" y="5199"/>
                  </a:lnTo>
                  <a:cubicBezTo>
                    <a:pt x="2080" y="4978"/>
                    <a:pt x="1922" y="4821"/>
                    <a:pt x="1702" y="4821"/>
                  </a:cubicBezTo>
                  <a:lnTo>
                    <a:pt x="1040" y="4821"/>
                  </a:lnTo>
                  <a:cubicBezTo>
                    <a:pt x="851" y="4821"/>
                    <a:pt x="694" y="4663"/>
                    <a:pt x="694" y="4474"/>
                  </a:cubicBezTo>
                  <a:lnTo>
                    <a:pt x="694" y="1009"/>
                  </a:lnTo>
                  <a:cubicBezTo>
                    <a:pt x="694" y="820"/>
                    <a:pt x="851" y="662"/>
                    <a:pt x="1040" y="662"/>
                  </a:cubicBezTo>
                  <a:close/>
                  <a:moveTo>
                    <a:pt x="10649" y="662"/>
                  </a:moveTo>
                  <a:cubicBezTo>
                    <a:pt x="10838" y="662"/>
                    <a:pt x="10996" y="820"/>
                    <a:pt x="10996" y="1009"/>
                  </a:cubicBezTo>
                  <a:lnTo>
                    <a:pt x="10996" y="4474"/>
                  </a:lnTo>
                  <a:cubicBezTo>
                    <a:pt x="10996" y="4695"/>
                    <a:pt x="10838" y="4852"/>
                    <a:pt x="10649" y="4852"/>
                  </a:cubicBezTo>
                  <a:lnTo>
                    <a:pt x="9893" y="4852"/>
                  </a:lnTo>
                  <a:cubicBezTo>
                    <a:pt x="9704" y="4852"/>
                    <a:pt x="9547" y="5010"/>
                    <a:pt x="9547" y="5199"/>
                  </a:cubicBezTo>
                  <a:lnTo>
                    <a:pt x="9547" y="5703"/>
                  </a:lnTo>
                  <a:lnTo>
                    <a:pt x="8885" y="5010"/>
                  </a:lnTo>
                  <a:lnTo>
                    <a:pt x="8885" y="2395"/>
                  </a:lnTo>
                  <a:cubicBezTo>
                    <a:pt x="8885" y="1859"/>
                    <a:pt x="8412" y="1387"/>
                    <a:pt x="7845" y="1387"/>
                  </a:cubicBezTo>
                  <a:lnTo>
                    <a:pt x="7499" y="1387"/>
                  </a:lnTo>
                  <a:lnTo>
                    <a:pt x="7499" y="1009"/>
                  </a:lnTo>
                  <a:cubicBezTo>
                    <a:pt x="7499" y="820"/>
                    <a:pt x="7656" y="662"/>
                    <a:pt x="7845" y="662"/>
                  </a:cubicBezTo>
                  <a:close/>
                  <a:moveTo>
                    <a:pt x="7845" y="2048"/>
                  </a:moveTo>
                  <a:cubicBezTo>
                    <a:pt x="8066" y="2048"/>
                    <a:pt x="8223" y="2206"/>
                    <a:pt x="8223" y="2395"/>
                  </a:cubicBezTo>
                  <a:lnTo>
                    <a:pt x="8223" y="6522"/>
                  </a:lnTo>
                  <a:cubicBezTo>
                    <a:pt x="8223" y="6742"/>
                    <a:pt x="8066" y="6900"/>
                    <a:pt x="7845" y="6900"/>
                  </a:cubicBezTo>
                  <a:lnTo>
                    <a:pt x="6711" y="6900"/>
                  </a:lnTo>
                  <a:cubicBezTo>
                    <a:pt x="6585" y="6900"/>
                    <a:pt x="6491" y="6931"/>
                    <a:pt x="6428" y="7057"/>
                  </a:cubicBezTo>
                  <a:lnTo>
                    <a:pt x="5798" y="8003"/>
                  </a:lnTo>
                  <a:lnTo>
                    <a:pt x="5167" y="7057"/>
                  </a:lnTo>
                  <a:cubicBezTo>
                    <a:pt x="5104" y="6963"/>
                    <a:pt x="5010" y="6900"/>
                    <a:pt x="4915" y="6900"/>
                  </a:cubicBezTo>
                  <a:lnTo>
                    <a:pt x="3750" y="6900"/>
                  </a:lnTo>
                  <a:cubicBezTo>
                    <a:pt x="3561" y="6900"/>
                    <a:pt x="3403" y="6742"/>
                    <a:pt x="3403" y="6522"/>
                  </a:cubicBezTo>
                  <a:lnTo>
                    <a:pt x="3403" y="2395"/>
                  </a:lnTo>
                  <a:cubicBezTo>
                    <a:pt x="3403" y="2206"/>
                    <a:pt x="3561" y="2048"/>
                    <a:pt x="3750" y="2048"/>
                  </a:cubicBezTo>
                  <a:close/>
                  <a:moveTo>
                    <a:pt x="1009" y="0"/>
                  </a:moveTo>
                  <a:cubicBezTo>
                    <a:pt x="473" y="0"/>
                    <a:pt x="1" y="473"/>
                    <a:pt x="1" y="1009"/>
                  </a:cubicBezTo>
                  <a:lnTo>
                    <a:pt x="1" y="4474"/>
                  </a:lnTo>
                  <a:cubicBezTo>
                    <a:pt x="1" y="5041"/>
                    <a:pt x="473" y="5514"/>
                    <a:pt x="1009" y="5514"/>
                  </a:cubicBezTo>
                  <a:lnTo>
                    <a:pt x="1355" y="5514"/>
                  </a:lnTo>
                  <a:lnTo>
                    <a:pt x="1355" y="6522"/>
                  </a:lnTo>
                  <a:cubicBezTo>
                    <a:pt x="1355" y="6736"/>
                    <a:pt x="1544" y="6877"/>
                    <a:pt x="1724" y="6877"/>
                  </a:cubicBezTo>
                  <a:cubicBezTo>
                    <a:pt x="1809" y="6877"/>
                    <a:pt x="1893" y="6845"/>
                    <a:pt x="1954" y="6774"/>
                  </a:cubicBezTo>
                  <a:lnTo>
                    <a:pt x="2742" y="5986"/>
                  </a:lnTo>
                  <a:lnTo>
                    <a:pt x="2742" y="6522"/>
                  </a:lnTo>
                  <a:cubicBezTo>
                    <a:pt x="2742" y="7089"/>
                    <a:pt x="3214" y="7562"/>
                    <a:pt x="3781" y="7562"/>
                  </a:cubicBezTo>
                  <a:lnTo>
                    <a:pt x="4726" y="7562"/>
                  </a:lnTo>
                  <a:lnTo>
                    <a:pt x="5545" y="8759"/>
                  </a:lnTo>
                  <a:cubicBezTo>
                    <a:pt x="5608" y="8869"/>
                    <a:pt x="5719" y="8924"/>
                    <a:pt x="5825" y="8924"/>
                  </a:cubicBezTo>
                  <a:cubicBezTo>
                    <a:pt x="5931" y="8924"/>
                    <a:pt x="6034" y="8869"/>
                    <a:pt x="6081" y="8759"/>
                  </a:cubicBezTo>
                  <a:lnTo>
                    <a:pt x="6932" y="7562"/>
                  </a:lnTo>
                  <a:lnTo>
                    <a:pt x="7877" y="7562"/>
                  </a:lnTo>
                  <a:cubicBezTo>
                    <a:pt x="8412" y="7562"/>
                    <a:pt x="8885" y="7089"/>
                    <a:pt x="8885" y="6522"/>
                  </a:cubicBezTo>
                  <a:lnTo>
                    <a:pt x="8885" y="5986"/>
                  </a:lnTo>
                  <a:lnTo>
                    <a:pt x="9673" y="6774"/>
                  </a:lnTo>
                  <a:cubicBezTo>
                    <a:pt x="9733" y="6845"/>
                    <a:pt x="9817" y="6877"/>
                    <a:pt x="9903" y="6877"/>
                  </a:cubicBezTo>
                  <a:cubicBezTo>
                    <a:pt x="10083" y="6877"/>
                    <a:pt x="10271" y="6736"/>
                    <a:pt x="10271" y="6522"/>
                  </a:cubicBezTo>
                  <a:lnTo>
                    <a:pt x="10271" y="5514"/>
                  </a:lnTo>
                  <a:lnTo>
                    <a:pt x="10649" y="5514"/>
                  </a:lnTo>
                  <a:cubicBezTo>
                    <a:pt x="11216" y="5514"/>
                    <a:pt x="11689" y="5041"/>
                    <a:pt x="11689" y="4474"/>
                  </a:cubicBezTo>
                  <a:lnTo>
                    <a:pt x="11689" y="1009"/>
                  </a:lnTo>
                  <a:cubicBezTo>
                    <a:pt x="11689" y="441"/>
                    <a:pt x="11216" y="0"/>
                    <a:pt x="10649" y="0"/>
                  </a:cubicBezTo>
                  <a:lnTo>
                    <a:pt x="7845" y="0"/>
                  </a:lnTo>
                  <a:cubicBezTo>
                    <a:pt x="7310" y="0"/>
                    <a:pt x="6837" y="473"/>
                    <a:pt x="6837" y="1009"/>
                  </a:cubicBezTo>
                  <a:lnTo>
                    <a:pt x="6837" y="1387"/>
                  </a:lnTo>
                  <a:lnTo>
                    <a:pt x="4789" y="1387"/>
                  </a:lnTo>
                  <a:lnTo>
                    <a:pt x="4789" y="1009"/>
                  </a:lnTo>
                  <a:cubicBezTo>
                    <a:pt x="4789" y="473"/>
                    <a:pt x="4317" y="0"/>
                    <a:pt x="37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8555;p61"/>
          <p:cNvGrpSpPr/>
          <p:nvPr/>
        </p:nvGrpSpPr>
        <p:grpSpPr>
          <a:xfrm>
            <a:off x="6196694" y="2073395"/>
            <a:ext cx="477920" cy="423038"/>
            <a:chOff x="-37534750" y="2668075"/>
            <a:chExt cx="332400" cy="319900"/>
          </a:xfrm>
        </p:grpSpPr>
        <p:sp>
          <p:nvSpPr>
            <p:cNvPr id="34" name="Google Shape;8556;p61"/>
            <p:cNvSpPr/>
            <p:nvPr/>
          </p:nvSpPr>
          <p:spPr>
            <a:xfrm>
              <a:off x="-37534750" y="2668075"/>
              <a:ext cx="332400" cy="319900"/>
            </a:xfrm>
            <a:custGeom>
              <a:avLst/>
              <a:gdLst/>
              <a:ahLst/>
              <a:cxnLst/>
              <a:rect l="l" t="t" r="r" b="b"/>
              <a:pathLst>
                <a:path w="13296" h="12796" extrusionOk="0">
                  <a:moveTo>
                    <a:pt x="5258" y="834"/>
                  </a:moveTo>
                  <a:cubicBezTo>
                    <a:pt x="5799" y="834"/>
                    <a:pt x="6338" y="935"/>
                    <a:pt x="6837" y="1134"/>
                  </a:cubicBezTo>
                  <a:cubicBezTo>
                    <a:pt x="9105" y="2142"/>
                    <a:pt x="10019" y="4852"/>
                    <a:pt x="8822" y="6963"/>
                  </a:cubicBezTo>
                  <a:cubicBezTo>
                    <a:pt x="8790" y="7026"/>
                    <a:pt x="8790" y="7026"/>
                    <a:pt x="8790" y="7057"/>
                  </a:cubicBezTo>
                  <a:cubicBezTo>
                    <a:pt x="8632" y="7372"/>
                    <a:pt x="8412" y="7656"/>
                    <a:pt x="8160" y="7876"/>
                  </a:cubicBezTo>
                  <a:cubicBezTo>
                    <a:pt x="8002" y="8002"/>
                    <a:pt x="7876" y="8128"/>
                    <a:pt x="7782" y="8191"/>
                  </a:cubicBezTo>
                  <a:cubicBezTo>
                    <a:pt x="7687" y="8223"/>
                    <a:pt x="7719" y="8223"/>
                    <a:pt x="7687" y="8286"/>
                  </a:cubicBezTo>
                  <a:cubicBezTo>
                    <a:pt x="7152" y="8664"/>
                    <a:pt x="6585" y="8947"/>
                    <a:pt x="5923" y="9073"/>
                  </a:cubicBezTo>
                  <a:cubicBezTo>
                    <a:pt x="5694" y="9110"/>
                    <a:pt x="5468" y="9128"/>
                    <a:pt x="5245" y="9128"/>
                  </a:cubicBezTo>
                  <a:cubicBezTo>
                    <a:pt x="2977" y="9128"/>
                    <a:pt x="1071" y="7298"/>
                    <a:pt x="1071" y="4946"/>
                  </a:cubicBezTo>
                  <a:cubicBezTo>
                    <a:pt x="1071" y="3592"/>
                    <a:pt x="1796" y="2268"/>
                    <a:pt x="2899" y="1544"/>
                  </a:cubicBezTo>
                  <a:cubicBezTo>
                    <a:pt x="3603" y="1068"/>
                    <a:pt x="4433" y="834"/>
                    <a:pt x="5258" y="834"/>
                  </a:cubicBezTo>
                  <a:close/>
                  <a:moveTo>
                    <a:pt x="9200" y="7876"/>
                  </a:moveTo>
                  <a:lnTo>
                    <a:pt x="11909" y="10586"/>
                  </a:lnTo>
                  <a:cubicBezTo>
                    <a:pt x="12067" y="10743"/>
                    <a:pt x="12130" y="10901"/>
                    <a:pt x="12130" y="11153"/>
                  </a:cubicBezTo>
                  <a:cubicBezTo>
                    <a:pt x="12130" y="11594"/>
                    <a:pt x="11783" y="11909"/>
                    <a:pt x="11405" y="11909"/>
                  </a:cubicBezTo>
                  <a:cubicBezTo>
                    <a:pt x="11184" y="11909"/>
                    <a:pt x="10995" y="11814"/>
                    <a:pt x="10838" y="11657"/>
                  </a:cubicBezTo>
                  <a:lnTo>
                    <a:pt x="8128" y="8947"/>
                  </a:lnTo>
                  <a:cubicBezTo>
                    <a:pt x="8160" y="8916"/>
                    <a:pt x="8759" y="8506"/>
                    <a:pt x="9200" y="7876"/>
                  </a:cubicBezTo>
                  <a:close/>
                  <a:moveTo>
                    <a:pt x="5198" y="0"/>
                  </a:moveTo>
                  <a:cubicBezTo>
                    <a:pt x="3529" y="0"/>
                    <a:pt x="1985" y="882"/>
                    <a:pt x="1103" y="2205"/>
                  </a:cubicBezTo>
                  <a:cubicBezTo>
                    <a:pt x="158" y="3623"/>
                    <a:pt x="0" y="5387"/>
                    <a:pt x="630" y="6931"/>
                  </a:cubicBezTo>
                  <a:cubicBezTo>
                    <a:pt x="1470" y="8860"/>
                    <a:pt x="3356" y="9972"/>
                    <a:pt x="5251" y="9972"/>
                  </a:cubicBezTo>
                  <a:cubicBezTo>
                    <a:pt x="5988" y="9972"/>
                    <a:pt x="6725" y="9804"/>
                    <a:pt x="7404" y="9452"/>
                  </a:cubicBezTo>
                  <a:lnTo>
                    <a:pt x="10302" y="12318"/>
                  </a:lnTo>
                  <a:cubicBezTo>
                    <a:pt x="10588" y="12626"/>
                    <a:pt x="11026" y="12796"/>
                    <a:pt x="11468" y="12796"/>
                  </a:cubicBezTo>
                  <a:cubicBezTo>
                    <a:pt x="11661" y="12796"/>
                    <a:pt x="11854" y="12763"/>
                    <a:pt x="12035" y="12697"/>
                  </a:cubicBezTo>
                  <a:cubicBezTo>
                    <a:pt x="13043" y="12161"/>
                    <a:pt x="13295" y="10806"/>
                    <a:pt x="12539" y="10050"/>
                  </a:cubicBezTo>
                  <a:lnTo>
                    <a:pt x="9672" y="7183"/>
                  </a:lnTo>
                  <a:cubicBezTo>
                    <a:pt x="10334" y="5860"/>
                    <a:pt x="10334" y="4348"/>
                    <a:pt x="9767" y="3025"/>
                  </a:cubicBezTo>
                  <a:cubicBezTo>
                    <a:pt x="9042" y="1229"/>
                    <a:pt x="7215" y="0"/>
                    <a:pt x="51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557;p61"/>
            <p:cNvSpPr/>
            <p:nvPr/>
          </p:nvSpPr>
          <p:spPr>
            <a:xfrm>
              <a:off x="-37487500" y="2709475"/>
              <a:ext cx="165425" cy="164450"/>
            </a:xfrm>
            <a:custGeom>
              <a:avLst/>
              <a:gdLst/>
              <a:ahLst/>
              <a:cxnLst/>
              <a:rect l="l" t="t" r="r" b="b"/>
              <a:pathLst>
                <a:path w="6617" h="6578" extrusionOk="0">
                  <a:moveTo>
                    <a:pt x="3308" y="833"/>
                  </a:moveTo>
                  <a:cubicBezTo>
                    <a:pt x="4695" y="833"/>
                    <a:pt x="5797" y="1936"/>
                    <a:pt x="5797" y="3290"/>
                  </a:cubicBezTo>
                  <a:cubicBezTo>
                    <a:pt x="5797" y="4614"/>
                    <a:pt x="4726" y="5779"/>
                    <a:pt x="3308" y="5779"/>
                  </a:cubicBezTo>
                  <a:cubicBezTo>
                    <a:pt x="1954" y="5779"/>
                    <a:pt x="851" y="4677"/>
                    <a:pt x="851" y="3290"/>
                  </a:cubicBezTo>
                  <a:cubicBezTo>
                    <a:pt x="851" y="1936"/>
                    <a:pt x="1954" y="833"/>
                    <a:pt x="3308" y="833"/>
                  </a:cubicBezTo>
                  <a:close/>
                  <a:moveTo>
                    <a:pt x="3319" y="0"/>
                  </a:moveTo>
                  <a:cubicBezTo>
                    <a:pt x="2880" y="0"/>
                    <a:pt x="2438" y="81"/>
                    <a:pt x="2017" y="234"/>
                  </a:cubicBezTo>
                  <a:cubicBezTo>
                    <a:pt x="851" y="738"/>
                    <a:pt x="0" y="1936"/>
                    <a:pt x="0" y="3259"/>
                  </a:cubicBezTo>
                  <a:cubicBezTo>
                    <a:pt x="0" y="4362"/>
                    <a:pt x="568" y="5401"/>
                    <a:pt x="1481" y="6031"/>
                  </a:cubicBezTo>
                  <a:cubicBezTo>
                    <a:pt x="2033" y="6405"/>
                    <a:pt x="2645" y="6578"/>
                    <a:pt x="3255" y="6578"/>
                  </a:cubicBezTo>
                  <a:cubicBezTo>
                    <a:pt x="3725" y="6578"/>
                    <a:pt x="4193" y="6475"/>
                    <a:pt x="4632" y="6283"/>
                  </a:cubicBezTo>
                  <a:cubicBezTo>
                    <a:pt x="5829" y="5748"/>
                    <a:pt x="6585" y="4551"/>
                    <a:pt x="6585" y="3259"/>
                  </a:cubicBezTo>
                  <a:cubicBezTo>
                    <a:pt x="6616" y="2219"/>
                    <a:pt x="6081" y="1180"/>
                    <a:pt x="5167" y="549"/>
                  </a:cubicBezTo>
                  <a:cubicBezTo>
                    <a:pt x="4605" y="175"/>
                    <a:pt x="3965" y="0"/>
                    <a:pt x="33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1"/>
          <p:cNvSpPr txBox="1">
            <a:spLocks noGrp="1"/>
          </p:cNvSpPr>
          <p:nvPr>
            <p:ph type="ctrTitle"/>
          </p:nvPr>
        </p:nvSpPr>
        <p:spPr>
          <a:xfrm>
            <a:off x="715100" y="0"/>
            <a:ext cx="3531600" cy="176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РЕШЕНИЕ </a:t>
            </a:r>
            <a:br>
              <a:rPr lang="ru-RU" dirty="0" smtClean="0"/>
            </a:br>
            <a:r>
              <a:rPr lang="ru-RU" dirty="0" smtClean="0"/>
              <a:t>ПРОБЛЕМЫ</a:t>
            </a:r>
            <a:endParaRPr dirty="0"/>
          </a:p>
        </p:txBody>
      </p:sp>
      <p:sp>
        <p:nvSpPr>
          <p:cNvPr id="357" name="Google Shape;357;p41"/>
          <p:cNvSpPr txBox="1">
            <a:spLocks noGrp="1"/>
          </p:cNvSpPr>
          <p:nvPr>
            <p:ph type="body" idx="1"/>
          </p:nvPr>
        </p:nvSpPr>
        <p:spPr>
          <a:xfrm>
            <a:off x="611861" y="1760100"/>
            <a:ext cx="4159242" cy="29602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indent="0">
              <a:buNone/>
            </a:pPr>
            <a:r>
              <a:rPr lang="ru-RU" sz="1600" b="1" dirty="0" err="1" smtClean="0">
                <a:latin typeface="Rubik" panose="020B0604020202020204" charset="-79"/>
                <a:cs typeface="Rubik" panose="020B0604020202020204" charset="-79"/>
              </a:rPr>
              <a:t>ЕmotionScan</a:t>
            </a:r>
            <a:r>
              <a:rPr lang="ru-RU" sz="1600" dirty="0" smtClean="0">
                <a:latin typeface="Rubik" panose="020B0604020202020204" charset="-79"/>
                <a:cs typeface="Rubik" panose="020B0604020202020204" charset="-79"/>
              </a:rPr>
              <a:t/>
            </a:r>
            <a:br>
              <a:rPr lang="ru-RU" sz="1600" dirty="0" smtClean="0">
                <a:latin typeface="Rubik" panose="020B0604020202020204" charset="-79"/>
                <a:cs typeface="Rubik" panose="020B0604020202020204" charset="-79"/>
              </a:rPr>
            </a:br>
            <a:r>
              <a:rPr lang="ru-RU" sz="1600" dirty="0">
                <a:latin typeface="Rubik" panose="020B0604020202020204" charset="-79"/>
                <a:cs typeface="Rubik" panose="020B0604020202020204" charset="-79"/>
              </a:rPr>
              <a:t>С</a:t>
            </a:r>
            <a:r>
              <a:rPr lang="ru-RU" sz="1600" dirty="0" smtClean="0">
                <a:latin typeface="Rubik" panose="020B0604020202020204" charset="-79"/>
                <a:cs typeface="Rubik" panose="020B0604020202020204" charset="-79"/>
              </a:rPr>
              <a:t>канирующее </a:t>
            </a:r>
            <a:r>
              <a:rPr lang="ru-RU" sz="1600" dirty="0">
                <a:latin typeface="Rubik" panose="020B0604020202020204" charset="-79"/>
                <a:cs typeface="Rubik" panose="020B0604020202020204" charset="-79"/>
              </a:rPr>
              <a:t>устройство , позволяющее в оперативном режиме, на основе установленных датчиков,  считывать эмоциональное состояние гостя и рекомендовать администратору  учреждения  стратегию взаимодействия и коммуникации  с </a:t>
            </a:r>
            <a:r>
              <a:rPr lang="ru-RU" sz="1600" dirty="0" smtClean="0">
                <a:latin typeface="Rubik" panose="020B0604020202020204" charset="-79"/>
                <a:cs typeface="Rubik" panose="020B0604020202020204" charset="-79"/>
              </a:rPr>
              <a:t>ним</a:t>
            </a:r>
          </a:p>
          <a:p>
            <a:pPr marL="152400" indent="0">
              <a:buNone/>
            </a:pPr>
            <a:endParaRPr lang="ru-RU" sz="1600" dirty="0" smtClean="0">
              <a:latin typeface="Rubik" panose="020B0604020202020204" charset="-79"/>
              <a:cs typeface="Rubik" panose="020B0604020202020204" charset="-79"/>
            </a:endParaRPr>
          </a:p>
          <a:p>
            <a:pPr marL="152400" indent="0">
              <a:buNone/>
            </a:pPr>
            <a:r>
              <a:rPr lang="ru-RU" sz="1600" dirty="0">
                <a:latin typeface="Rubik" panose="020B0604020202020204" charset="-79"/>
                <a:cs typeface="Rubik" panose="020B0604020202020204" charset="-79"/>
              </a:rPr>
              <a:t/>
            </a:r>
            <a:br>
              <a:rPr lang="ru-RU" sz="1600" dirty="0">
                <a:latin typeface="Rubik" panose="020B0604020202020204" charset="-79"/>
                <a:cs typeface="Rubik" panose="020B0604020202020204" charset="-79"/>
              </a:rPr>
            </a:br>
            <a:endParaRPr sz="1600" dirty="0">
              <a:latin typeface="Rubik" panose="020B0604020202020204" charset="-79"/>
              <a:cs typeface="Rubik" panose="020B0604020202020204" charset="-79"/>
            </a:endParaRPr>
          </a:p>
        </p:txBody>
      </p:sp>
      <p:sp>
        <p:nvSpPr>
          <p:cNvPr id="401" name="Google Shape;401;p41"/>
          <p:cNvSpPr/>
          <p:nvPr/>
        </p:nvSpPr>
        <p:spPr>
          <a:xfrm>
            <a:off x="5103491" y="1467478"/>
            <a:ext cx="189840" cy="167724"/>
          </a:xfrm>
          <a:custGeom>
            <a:avLst/>
            <a:gdLst/>
            <a:ahLst/>
            <a:cxnLst/>
            <a:rect l="l" t="t" r="r" b="b"/>
            <a:pathLst>
              <a:path w="10309" h="9108" extrusionOk="0">
                <a:moveTo>
                  <a:pt x="5192" y="1"/>
                </a:moveTo>
                <a:cubicBezTo>
                  <a:pt x="3794" y="1"/>
                  <a:pt x="2409" y="637"/>
                  <a:pt x="1523" y="1836"/>
                </a:cubicBezTo>
                <a:cubicBezTo>
                  <a:pt x="1" y="3836"/>
                  <a:pt x="436" y="6707"/>
                  <a:pt x="2436" y="8229"/>
                </a:cubicBezTo>
                <a:cubicBezTo>
                  <a:pt x="3256" y="8822"/>
                  <a:pt x="4201" y="9107"/>
                  <a:pt x="5138" y="9107"/>
                </a:cubicBezTo>
                <a:cubicBezTo>
                  <a:pt x="6538" y="9107"/>
                  <a:pt x="7918" y="8471"/>
                  <a:pt x="8830" y="7272"/>
                </a:cubicBezTo>
                <a:cubicBezTo>
                  <a:pt x="10308" y="5272"/>
                  <a:pt x="9917" y="2401"/>
                  <a:pt x="7873" y="879"/>
                </a:cubicBezTo>
                <a:cubicBezTo>
                  <a:pt x="7071" y="286"/>
                  <a:pt x="6129" y="1"/>
                  <a:pt x="5192" y="1"/>
                </a:cubicBezTo>
                <a:close/>
              </a:path>
            </a:pathLst>
          </a:custGeom>
          <a:solidFill>
            <a:srgbClr val="B0B0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1" name="Google Shape;411;p41"/>
          <p:cNvCxnSpPr/>
          <p:nvPr/>
        </p:nvCxnSpPr>
        <p:spPr>
          <a:xfrm rot="10800000" flipV="1">
            <a:off x="7299454" y="2571788"/>
            <a:ext cx="172946" cy="14455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76" name="Рисунок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046" y="878994"/>
            <a:ext cx="3851152" cy="35301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1"/>
          <p:cNvSpPr txBox="1">
            <a:spLocks noGrp="1"/>
          </p:cNvSpPr>
          <p:nvPr>
            <p:ph type="ctrTitle"/>
          </p:nvPr>
        </p:nvSpPr>
        <p:spPr>
          <a:xfrm>
            <a:off x="899379" y="46488"/>
            <a:ext cx="3945390" cy="176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sz="3200" dirty="0" smtClean="0"/>
              <a:t>Технические и функциональные  </a:t>
            </a:r>
            <a:r>
              <a:rPr lang="ru-RU" sz="3200" dirty="0"/>
              <a:t>параметры</a:t>
            </a:r>
            <a:endParaRPr sz="3200" dirty="0"/>
          </a:p>
        </p:txBody>
      </p:sp>
      <p:sp>
        <p:nvSpPr>
          <p:cNvPr id="357" name="Google Shape;357;p41"/>
          <p:cNvSpPr txBox="1">
            <a:spLocks noGrp="1"/>
          </p:cNvSpPr>
          <p:nvPr>
            <p:ph type="body" idx="1"/>
          </p:nvPr>
        </p:nvSpPr>
        <p:spPr>
          <a:xfrm>
            <a:off x="715100" y="1806588"/>
            <a:ext cx="3870946" cy="29602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dirty="0" smtClean="0">
                <a:latin typeface="Rubik" panose="020B0604020202020204" charset="-79"/>
                <a:cs typeface="Rubik" panose="020B0604020202020204" charset="-79"/>
              </a:rPr>
              <a:t>Устройство </a:t>
            </a:r>
            <a:r>
              <a:rPr lang="ru-RU" dirty="0">
                <a:latin typeface="Rubik" panose="020B0604020202020204" charset="-79"/>
                <a:cs typeface="Rubik" panose="020B0604020202020204" charset="-79"/>
              </a:rPr>
              <a:t>оснащено биометрическими сенсорами, включая камеры с функцией распознавания эмоций, датчики сердечного ритма и кожно-гальванической реакции.</a:t>
            </a:r>
            <a:endParaRPr lang="ru-RU" dirty="0">
              <a:latin typeface="Rubik" panose="020B0604020202020204" charset="-79"/>
              <a:cs typeface="Rubik" panose="020B0604020202020204" charset="-79"/>
            </a:endParaRPr>
          </a:p>
          <a:p>
            <a:r>
              <a:rPr lang="ru-RU" dirty="0" smtClean="0">
                <a:latin typeface="Rubik" panose="020B0604020202020204" charset="-79"/>
                <a:cs typeface="Rubik" panose="020B0604020202020204" charset="-79"/>
              </a:rPr>
              <a:t>Алгоритмы </a:t>
            </a:r>
            <a:r>
              <a:rPr lang="ru-RU" dirty="0">
                <a:latin typeface="Rubik" panose="020B0604020202020204" charset="-79"/>
                <a:cs typeface="Rubik" panose="020B0604020202020204" charset="-79"/>
              </a:rPr>
              <a:t>искусственного интеллекта обрабатывают данные для определения таких эмоций, как радость, стресс, раздражение или спокойствие.</a:t>
            </a:r>
            <a:endParaRPr lang="ru-RU" dirty="0">
              <a:latin typeface="Rubik" panose="020B0604020202020204" charset="-79"/>
              <a:cs typeface="Rubik" panose="020B0604020202020204" charset="-79"/>
            </a:endParaRPr>
          </a:p>
          <a:p>
            <a:r>
              <a:rPr lang="ru-RU" dirty="0" smtClean="0">
                <a:latin typeface="Rubik" panose="020B0604020202020204" charset="-79"/>
                <a:cs typeface="Rubik" panose="020B0604020202020204" charset="-79"/>
              </a:rPr>
              <a:t>Система </a:t>
            </a:r>
            <a:r>
              <a:rPr lang="ru-RU" dirty="0">
                <a:latin typeface="Rubik" panose="020B0604020202020204" charset="-79"/>
                <a:cs typeface="Rubik" panose="020B0604020202020204" charset="-79"/>
              </a:rPr>
              <a:t>передает информацию администратору через интерфейс с рекомендациями, адаптированными под конкретную ситуацию.</a:t>
            </a:r>
            <a:endParaRPr lang="ru-RU" dirty="0">
              <a:latin typeface="Rubik" panose="020B0604020202020204" charset="-79"/>
              <a:cs typeface="Rubik" panose="020B0604020202020204" charset="-79"/>
            </a:endParaRPr>
          </a:p>
          <a:p>
            <a:r>
              <a:rPr lang="ru-RU" dirty="0" smtClean="0">
                <a:latin typeface="Rubik" panose="020B0604020202020204" charset="-79"/>
                <a:cs typeface="Rubik" panose="020B0604020202020204" charset="-79"/>
              </a:rPr>
              <a:t>Подключение </a:t>
            </a:r>
            <a:r>
              <a:rPr lang="ru-RU" dirty="0">
                <a:latin typeface="Rubik" panose="020B0604020202020204" charset="-79"/>
                <a:cs typeface="Rubik" panose="020B0604020202020204" charset="-79"/>
              </a:rPr>
              <a:t>к локальным или облачным базам данных для хранения и анализа данных</a:t>
            </a:r>
            <a:r>
              <a:rPr lang="ru-RU" dirty="0" smtClean="0">
                <a:latin typeface="Rubik" panose="020B0604020202020204" charset="-79"/>
                <a:cs typeface="Rubik" panose="020B0604020202020204" charset="-79"/>
              </a:rPr>
              <a:t>.</a:t>
            </a:r>
            <a:r>
              <a:rPr lang="ru-RU" dirty="0">
                <a:latin typeface="Rubik" panose="020B0604020202020204" charset="-79"/>
                <a:cs typeface="Rubik" panose="020B0604020202020204" charset="-79"/>
              </a:rPr>
              <a:t/>
            </a:r>
            <a:br>
              <a:rPr lang="ru-RU" dirty="0">
                <a:latin typeface="Rubik" panose="020B0604020202020204" charset="-79"/>
                <a:cs typeface="Rubik" panose="020B0604020202020204" charset="-79"/>
              </a:rPr>
            </a:br>
            <a:endParaRPr dirty="0">
              <a:latin typeface="Rubik" panose="020B0604020202020204" charset="-79"/>
              <a:cs typeface="Rubik" panose="020B0604020202020204" charset="-79"/>
            </a:endParaRPr>
          </a:p>
        </p:txBody>
      </p:sp>
      <p:sp>
        <p:nvSpPr>
          <p:cNvPr id="401" name="Google Shape;401;p41"/>
          <p:cNvSpPr/>
          <p:nvPr/>
        </p:nvSpPr>
        <p:spPr>
          <a:xfrm>
            <a:off x="5103491" y="1467478"/>
            <a:ext cx="189840" cy="167724"/>
          </a:xfrm>
          <a:custGeom>
            <a:avLst/>
            <a:gdLst/>
            <a:ahLst/>
            <a:cxnLst/>
            <a:rect l="l" t="t" r="r" b="b"/>
            <a:pathLst>
              <a:path w="10309" h="9108" extrusionOk="0">
                <a:moveTo>
                  <a:pt x="5192" y="1"/>
                </a:moveTo>
                <a:cubicBezTo>
                  <a:pt x="3794" y="1"/>
                  <a:pt x="2409" y="637"/>
                  <a:pt x="1523" y="1836"/>
                </a:cubicBezTo>
                <a:cubicBezTo>
                  <a:pt x="1" y="3836"/>
                  <a:pt x="436" y="6707"/>
                  <a:pt x="2436" y="8229"/>
                </a:cubicBezTo>
                <a:cubicBezTo>
                  <a:pt x="3256" y="8822"/>
                  <a:pt x="4201" y="9107"/>
                  <a:pt x="5138" y="9107"/>
                </a:cubicBezTo>
                <a:cubicBezTo>
                  <a:pt x="6538" y="9107"/>
                  <a:pt x="7918" y="8471"/>
                  <a:pt x="8830" y="7272"/>
                </a:cubicBezTo>
                <a:cubicBezTo>
                  <a:pt x="10308" y="5272"/>
                  <a:pt x="9917" y="2401"/>
                  <a:pt x="7873" y="879"/>
                </a:cubicBezTo>
                <a:cubicBezTo>
                  <a:pt x="7071" y="286"/>
                  <a:pt x="6129" y="1"/>
                  <a:pt x="5192" y="1"/>
                </a:cubicBezTo>
                <a:close/>
              </a:path>
            </a:pathLst>
          </a:custGeom>
          <a:solidFill>
            <a:srgbClr val="B0B0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1" name="Google Shape;411;p41"/>
          <p:cNvCxnSpPr/>
          <p:nvPr/>
        </p:nvCxnSpPr>
        <p:spPr>
          <a:xfrm rot="10800000" flipV="1">
            <a:off x="7299454" y="2571788"/>
            <a:ext cx="172946" cy="14455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76" name="Рисунок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046" y="878994"/>
            <a:ext cx="3851152" cy="353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56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3"/>
          <p:cNvSpPr/>
          <p:nvPr/>
        </p:nvSpPr>
        <p:spPr>
          <a:xfrm>
            <a:off x="586599" y="1770275"/>
            <a:ext cx="712800" cy="7128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33"/>
          <p:cNvSpPr/>
          <p:nvPr/>
        </p:nvSpPr>
        <p:spPr>
          <a:xfrm>
            <a:off x="4678781" y="1766850"/>
            <a:ext cx="712800" cy="7128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33"/>
          <p:cNvSpPr txBox="1">
            <a:spLocks noGrp="1"/>
          </p:cNvSpPr>
          <p:nvPr>
            <p:ph type="ctrTitle"/>
          </p:nvPr>
        </p:nvSpPr>
        <p:spPr>
          <a:xfrm>
            <a:off x="715100" y="535000"/>
            <a:ext cx="77139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ЦЕЛЕВЫЕ ПОТРЕБИТЕЛИ </a:t>
            </a:r>
            <a:r>
              <a:rPr lang="en-US" dirty="0" smtClean="0"/>
              <a:t>B2B</a:t>
            </a:r>
            <a:endParaRPr dirty="0"/>
          </a:p>
        </p:txBody>
      </p:sp>
      <p:sp>
        <p:nvSpPr>
          <p:cNvPr id="258" name="Google Shape;258;p33"/>
          <p:cNvSpPr txBox="1">
            <a:spLocks noGrp="1"/>
          </p:cNvSpPr>
          <p:nvPr>
            <p:ph type="subTitle" idx="2"/>
          </p:nvPr>
        </p:nvSpPr>
        <p:spPr>
          <a:xfrm>
            <a:off x="0" y="3261808"/>
            <a:ext cx="3362226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indent="0"/>
            <a:r>
              <a:rPr lang="ru-RU" sz="3200" dirty="0" smtClean="0"/>
              <a:t>Дилерские автосалоны </a:t>
            </a:r>
            <a:r>
              <a:rPr lang="ru-RU" sz="2000" dirty="0" smtClean="0"/>
              <a:t> </a:t>
            </a:r>
            <a:endParaRPr lang="ru-RU" sz="2000" dirty="0"/>
          </a:p>
        </p:txBody>
      </p:sp>
      <p:sp>
        <p:nvSpPr>
          <p:cNvPr id="260" name="Google Shape;260;p33"/>
          <p:cNvSpPr txBox="1">
            <a:spLocks noGrp="1"/>
          </p:cNvSpPr>
          <p:nvPr>
            <p:ph type="subTitle" idx="4"/>
          </p:nvPr>
        </p:nvSpPr>
        <p:spPr>
          <a:xfrm>
            <a:off x="4572050" y="3261808"/>
            <a:ext cx="3701841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ru-RU" sz="3200" dirty="0"/>
              <a:t>Клиентские офисы банков </a:t>
            </a:r>
            <a:endParaRPr lang="ru-RU" sz="2000" dirty="0">
              <a:solidFill>
                <a:schemeClr val="bg1"/>
              </a:solidFill>
            </a:endParaRPr>
          </a:p>
        </p:txBody>
      </p:sp>
      <p:grpSp>
        <p:nvGrpSpPr>
          <p:cNvPr id="19" name="Google Shape;8852;p62"/>
          <p:cNvGrpSpPr/>
          <p:nvPr/>
        </p:nvGrpSpPr>
        <p:grpSpPr>
          <a:xfrm>
            <a:off x="4852509" y="1921344"/>
            <a:ext cx="365344" cy="368785"/>
            <a:chOff x="-60987050" y="2671400"/>
            <a:chExt cx="315850" cy="318825"/>
          </a:xfrm>
        </p:grpSpPr>
        <p:sp>
          <p:nvSpPr>
            <p:cNvPr id="20" name="Google Shape;8853;p62"/>
            <p:cNvSpPr/>
            <p:nvPr/>
          </p:nvSpPr>
          <p:spPr>
            <a:xfrm>
              <a:off x="-60987050" y="2671400"/>
              <a:ext cx="315850" cy="318825"/>
            </a:xfrm>
            <a:custGeom>
              <a:avLst/>
              <a:gdLst/>
              <a:ahLst/>
              <a:cxnLst/>
              <a:rect l="l" t="t" r="r" b="b"/>
              <a:pathLst>
                <a:path w="12634" h="12753" extrusionOk="0">
                  <a:moveTo>
                    <a:pt x="6270" y="844"/>
                  </a:moveTo>
                  <a:lnTo>
                    <a:pt x="11783" y="3175"/>
                  </a:lnTo>
                  <a:lnTo>
                    <a:pt x="11783" y="4152"/>
                  </a:lnTo>
                  <a:lnTo>
                    <a:pt x="757" y="4152"/>
                  </a:lnTo>
                  <a:lnTo>
                    <a:pt x="757" y="3175"/>
                  </a:lnTo>
                  <a:lnTo>
                    <a:pt x="6270" y="844"/>
                  </a:lnTo>
                  <a:close/>
                  <a:moveTo>
                    <a:pt x="2552" y="5002"/>
                  </a:moveTo>
                  <a:lnTo>
                    <a:pt x="2552" y="10232"/>
                  </a:lnTo>
                  <a:lnTo>
                    <a:pt x="1733" y="10232"/>
                  </a:lnTo>
                  <a:lnTo>
                    <a:pt x="1733" y="5002"/>
                  </a:lnTo>
                  <a:close/>
                  <a:moveTo>
                    <a:pt x="5041" y="5002"/>
                  </a:moveTo>
                  <a:lnTo>
                    <a:pt x="5041" y="10232"/>
                  </a:lnTo>
                  <a:lnTo>
                    <a:pt x="3403" y="10232"/>
                  </a:lnTo>
                  <a:lnTo>
                    <a:pt x="3403" y="5002"/>
                  </a:lnTo>
                  <a:close/>
                  <a:moveTo>
                    <a:pt x="6711" y="5002"/>
                  </a:moveTo>
                  <a:lnTo>
                    <a:pt x="6711" y="10232"/>
                  </a:lnTo>
                  <a:lnTo>
                    <a:pt x="5860" y="10232"/>
                  </a:lnTo>
                  <a:lnTo>
                    <a:pt x="5860" y="5002"/>
                  </a:lnTo>
                  <a:close/>
                  <a:moveTo>
                    <a:pt x="9168" y="5002"/>
                  </a:moveTo>
                  <a:lnTo>
                    <a:pt x="9168" y="10232"/>
                  </a:lnTo>
                  <a:lnTo>
                    <a:pt x="7530" y="10232"/>
                  </a:lnTo>
                  <a:lnTo>
                    <a:pt x="7530" y="5002"/>
                  </a:lnTo>
                  <a:close/>
                  <a:moveTo>
                    <a:pt x="10838" y="5002"/>
                  </a:moveTo>
                  <a:lnTo>
                    <a:pt x="10838" y="10232"/>
                  </a:lnTo>
                  <a:lnTo>
                    <a:pt x="10019" y="10232"/>
                  </a:lnTo>
                  <a:lnTo>
                    <a:pt x="10019" y="5002"/>
                  </a:lnTo>
                  <a:close/>
                  <a:moveTo>
                    <a:pt x="11374" y="11020"/>
                  </a:moveTo>
                  <a:cubicBezTo>
                    <a:pt x="11594" y="11051"/>
                    <a:pt x="11783" y="11209"/>
                    <a:pt x="11783" y="11461"/>
                  </a:cubicBezTo>
                  <a:lnTo>
                    <a:pt x="11783" y="11870"/>
                  </a:lnTo>
                  <a:lnTo>
                    <a:pt x="757" y="11870"/>
                  </a:lnTo>
                  <a:lnTo>
                    <a:pt x="757" y="11461"/>
                  </a:lnTo>
                  <a:cubicBezTo>
                    <a:pt x="757" y="11209"/>
                    <a:pt x="946" y="11020"/>
                    <a:pt x="1198" y="11020"/>
                  </a:cubicBezTo>
                  <a:close/>
                  <a:moveTo>
                    <a:pt x="6290" y="1"/>
                  </a:moveTo>
                  <a:cubicBezTo>
                    <a:pt x="6238" y="1"/>
                    <a:pt x="6191" y="9"/>
                    <a:pt x="6144" y="25"/>
                  </a:cubicBezTo>
                  <a:lnTo>
                    <a:pt x="252" y="2514"/>
                  </a:lnTo>
                  <a:cubicBezTo>
                    <a:pt x="95" y="2577"/>
                    <a:pt x="0" y="2703"/>
                    <a:pt x="0" y="2892"/>
                  </a:cubicBezTo>
                  <a:lnTo>
                    <a:pt x="0" y="4561"/>
                  </a:lnTo>
                  <a:cubicBezTo>
                    <a:pt x="0" y="4782"/>
                    <a:pt x="189" y="5002"/>
                    <a:pt x="410" y="5002"/>
                  </a:cubicBezTo>
                  <a:lnTo>
                    <a:pt x="946" y="5002"/>
                  </a:lnTo>
                  <a:lnTo>
                    <a:pt x="946" y="10264"/>
                  </a:lnTo>
                  <a:cubicBezTo>
                    <a:pt x="410" y="10390"/>
                    <a:pt x="0" y="10894"/>
                    <a:pt x="0" y="11492"/>
                  </a:cubicBezTo>
                  <a:lnTo>
                    <a:pt x="0" y="12311"/>
                  </a:lnTo>
                  <a:cubicBezTo>
                    <a:pt x="0" y="12532"/>
                    <a:pt x="189" y="12753"/>
                    <a:pt x="410" y="12753"/>
                  </a:cubicBezTo>
                  <a:lnTo>
                    <a:pt x="12256" y="12753"/>
                  </a:lnTo>
                  <a:cubicBezTo>
                    <a:pt x="12476" y="12753"/>
                    <a:pt x="12634" y="12532"/>
                    <a:pt x="12634" y="12311"/>
                  </a:cubicBezTo>
                  <a:lnTo>
                    <a:pt x="12634" y="11492"/>
                  </a:lnTo>
                  <a:cubicBezTo>
                    <a:pt x="12634" y="10894"/>
                    <a:pt x="12256" y="10390"/>
                    <a:pt x="11689" y="10264"/>
                  </a:cubicBezTo>
                  <a:lnTo>
                    <a:pt x="11689" y="5002"/>
                  </a:lnTo>
                  <a:lnTo>
                    <a:pt x="12256" y="5002"/>
                  </a:lnTo>
                  <a:cubicBezTo>
                    <a:pt x="12476" y="5002"/>
                    <a:pt x="12634" y="4782"/>
                    <a:pt x="12634" y="4561"/>
                  </a:cubicBezTo>
                  <a:lnTo>
                    <a:pt x="12634" y="2892"/>
                  </a:lnTo>
                  <a:cubicBezTo>
                    <a:pt x="12602" y="2734"/>
                    <a:pt x="12539" y="2577"/>
                    <a:pt x="12382" y="2514"/>
                  </a:cubicBezTo>
                  <a:lnTo>
                    <a:pt x="6459" y="25"/>
                  </a:lnTo>
                  <a:cubicBezTo>
                    <a:pt x="6396" y="9"/>
                    <a:pt x="6341" y="1"/>
                    <a:pt x="62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8854;p62"/>
            <p:cNvSpPr/>
            <p:nvPr/>
          </p:nvSpPr>
          <p:spPr>
            <a:xfrm>
              <a:off x="-60839775" y="2731075"/>
              <a:ext cx="19725" cy="19725"/>
            </a:xfrm>
            <a:custGeom>
              <a:avLst/>
              <a:gdLst/>
              <a:ahLst/>
              <a:cxnLst/>
              <a:rect l="l" t="t" r="r" b="b"/>
              <a:pathLst>
                <a:path w="789" h="789" extrusionOk="0">
                  <a:moveTo>
                    <a:pt x="379" y="0"/>
                  </a:moveTo>
                  <a:cubicBezTo>
                    <a:pt x="158" y="0"/>
                    <a:pt x="1" y="190"/>
                    <a:pt x="1" y="379"/>
                  </a:cubicBezTo>
                  <a:cubicBezTo>
                    <a:pt x="1" y="599"/>
                    <a:pt x="158" y="788"/>
                    <a:pt x="379" y="788"/>
                  </a:cubicBezTo>
                  <a:cubicBezTo>
                    <a:pt x="599" y="788"/>
                    <a:pt x="789" y="599"/>
                    <a:pt x="789" y="379"/>
                  </a:cubicBezTo>
                  <a:cubicBezTo>
                    <a:pt x="789" y="190"/>
                    <a:pt x="599" y="0"/>
                    <a:pt x="3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8523;p61"/>
          <p:cNvGrpSpPr/>
          <p:nvPr/>
        </p:nvGrpSpPr>
        <p:grpSpPr>
          <a:xfrm>
            <a:off x="755203" y="1921344"/>
            <a:ext cx="375591" cy="374678"/>
            <a:chOff x="-42796875" y="2680675"/>
            <a:chExt cx="319000" cy="318225"/>
          </a:xfrm>
        </p:grpSpPr>
        <p:sp>
          <p:nvSpPr>
            <p:cNvPr id="23" name="Google Shape;8524;p61"/>
            <p:cNvSpPr/>
            <p:nvPr/>
          </p:nvSpPr>
          <p:spPr>
            <a:xfrm>
              <a:off x="-42671650" y="2853950"/>
              <a:ext cx="70125" cy="21275"/>
            </a:xfrm>
            <a:custGeom>
              <a:avLst/>
              <a:gdLst/>
              <a:ahLst/>
              <a:cxnLst/>
              <a:rect l="l" t="t" r="r" b="b"/>
              <a:pathLst>
                <a:path w="2805" h="851" extrusionOk="0">
                  <a:moveTo>
                    <a:pt x="442" y="0"/>
                  </a:moveTo>
                  <a:cubicBezTo>
                    <a:pt x="190" y="0"/>
                    <a:pt x="1" y="221"/>
                    <a:pt x="1" y="410"/>
                  </a:cubicBezTo>
                  <a:cubicBezTo>
                    <a:pt x="1" y="630"/>
                    <a:pt x="190" y="851"/>
                    <a:pt x="442" y="851"/>
                  </a:cubicBezTo>
                  <a:lnTo>
                    <a:pt x="2364" y="851"/>
                  </a:lnTo>
                  <a:cubicBezTo>
                    <a:pt x="2616" y="851"/>
                    <a:pt x="2773" y="630"/>
                    <a:pt x="2773" y="410"/>
                  </a:cubicBezTo>
                  <a:cubicBezTo>
                    <a:pt x="2805" y="221"/>
                    <a:pt x="2584" y="0"/>
                    <a:pt x="23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525;p61"/>
            <p:cNvSpPr/>
            <p:nvPr/>
          </p:nvSpPr>
          <p:spPr>
            <a:xfrm>
              <a:off x="-42671650" y="2895675"/>
              <a:ext cx="70125" cy="20525"/>
            </a:xfrm>
            <a:custGeom>
              <a:avLst/>
              <a:gdLst/>
              <a:ahLst/>
              <a:cxnLst/>
              <a:rect l="l" t="t" r="r" b="b"/>
              <a:pathLst>
                <a:path w="2805" h="821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3"/>
                    <a:pt x="190" y="820"/>
                    <a:pt x="442" y="820"/>
                  </a:cubicBezTo>
                  <a:lnTo>
                    <a:pt x="2364" y="820"/>
                  </a:lnTo>
                  <a:cubicBezTo>
                    <a:pt x="2616" y="820"/>
                    <a:pt x="2773" y="631"/>
                    <a:pt x="2773" y="442"/>
                  </a:cubicBezTo>
                  <a:cubicBezTo>
                    <a:pt x="2805" y="190"/>
                    <a:pt x="2584" y="1"/>
                    <a:pt x="23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526;p61"/>
            <p:cNvSpPr/>
            <p:nvPr/>
          </p:nvSpPr>
          <p:spPr>
            <a:xfrm>
              <a:off x="-42796875" y="2680675"/>
              <a:ext cx="319000" cy="318225"/>
            </a:xfrm>
            <a:custGeom>
              <a:avLst/>
              <a:gdLst/>
              <a:ahLst/>
              <a:cxnLst/>
              <a:rect l="l" t="t" r="r" b="b"/>
              <a:pathLst>
                <a:path w="12760" h="12729" extrusionOk="0">
                  <a:moveTo>
                    <a:pt x="9011" y="882"/>
                  </a:moveTo>
                  <a:cubicBezTo>
                    <a:pt x="9168" y="882"/>
                    <a:pt x="9357" y="914"/>
                    <a:pt x="9483" y="945"/>
                  </a:cubicBezTo>
                  <a:cubicBezTo>
                    <a:pt x="9799" y="1071"/>
                    <a:pt x="10051" y="1355"/>
                    <a:pt x="10177" y="1701"/>
                  </a:cubicBezTo>
                  <a:lnTo>
                    <a:pt x="2615" y="1701"/>
                  </a:lnTo>
                  <a:cubicBezTo>
                    <a:pt x="2804" y="1229"/>
                    <a:pt x="3245" y="882"/>
                    <a:pt x="3781" y="882"/>
                  </a:cubicBezTo>
                  <a:close/>
                  <a:moveTo>
                    <a:pt x="1733" y="3623"/>
                  </a:moveTo>
                  <a:lnTo>
                    <a:pt x="1733" y="5293"/>
                  </a:lnTo>
                  <a:lnTo>
                    <a:pt x="914" y="5293"/>
                  </a:lnTo>
                  <a:lnTo>
                    <a:pt x="914" y="3623"/>
                  </a:lnTo>
                  <a:close/>
                  <a:moveTo>
                    <a:pt x="11941" y="3623"/>
                  </a:moveTo>
                  <a:lnTo>
                    <a:pt x="11941" y="5293"/>
                  </a:lnTo>
                  <a:lnTo>
                    <a:pt x="11122" y="5293"/>
                  </a:lnTo>
                  <a:lnTo>
                    <a:pt x="11122" y="3623"/>
                  </a:lnTo>
                  <a:close/>
                  <a:moveTo>
                    <a:pt x="10240" y="2521"/>
                  </a:moveTo>
                  <a:lnTo>
                    <a:pt x="10240" y="5316"/>
                  </a:lnTo>
                  <a:lnTo>
                    <a:pt x="10240" y="5316"/>
                  </a:lnTo>
                  <a:cubicBezTo>
                    <a:pt x="10144" y="5293"/>
                    <a:pt x="10003" y="5293"/>
                    <a:pt x="9862" y="5293"/>
                  </a:cubicBezTo>
                  <a:lnTo>
                    <a:pt x="6932" y="5293"/>
                  </a:lnTo>
                  <a:lnTo>
                    <a:pt x="6932" y="2521"/>
                  </a:lnTo>
                  <a:close/>
                  <a:moveTo>
                    <a:pt x="6144" y="2521"/>
                  </a:moveTo>
                  <a:lnTo>
                    <a:pt x="6144" y="5293"/>
                  </a:lnTo>
                  <a:lnTo>
                    <a:pt x="2962" y="5293"/>
                  </a:lnTo>
                  <a:cubicBezTo>
                    <a:pt x="2804" y="5293"/>
                    <a:pt x="2678" y="5293"/>
                    <a:pt x="2552" y="5324"/>
                  </a:cubicBezTo>
                  <a:lnTo>
                    <a:pt x="2552" y="2521"/>
                  </a:lnTo>
                  <a:close/>
                  <a:moveTo>
                    <a:pt x="9893" y="6207"/>
                  </a:moveTo>
                  <a:cubicBezTo>
                    <a:pt x="10555" y="6207"/>
                    <a:pt x="11122" y="6742"/>
                    <a:pt x="11122" y="7404"/>
                  </a:cubicBezTo>
                  <a:lnTo>
                    <a:pt x="11122" y="9861"/>
                  </a:lnTo>
                  <a:cubicBezTo>
                    <a:pt x="11122" y="10019"/>
                    <a:pt x="11027" y="10145"/>
                    <a:pt x="10933" y="10208"/>
                  </a:cubicBezTo>
                  <a:cubicBezTo>
                    <a:pt x="10838" y="10239"/>
                    <a:pt x="10775" y="10302"/>
                    <a:pt x="10681" y="10302"/>
                  </a:cubicBezTo>
                  <a:lnTo>
                    <a:pt x="2143" y="10302"/>
                  </a:lnTo>
                  <a:cubicBezTo>
                    <a:pt x="1922" y="10302"/>
                    <a:pt x="1796" y="10176"/>
                    <a:pt x="1733" y="10019"/>
                  </a:cubicBezTo>
                  <a:cubicBezTo>
                    <a:pt x="1702" y="9924"/>
                    <a:pt x="1733" y="10050"/>
                    <a:pt x="1733" y="8254"/>
                  </a:cubicBezTo>
                  <a:lnTo>
                    <a:pt x="1733" y="7404"/>
                  </a:lnTo>
                  <a:cubicBezTo>
                    <a:pt x="1733" y="6994"/>
                    <a:pt x="1922" y="6616"/>
                    <a:pt x="2300" y="6396"/>
                  </a:cubicBezTo>
                  <a:cubicBezTo>
                    <a:pt x="2489" y="6270"/>
                    <a:pt x="2710" y="6207"/>
                    <a:pt x="2993" y="6207"/>
                  </a:cubicBezTo>
                  <a:close/>
                  <a:moveTo>
                    <a:pt x="3403" y="11090"/>
                  </a:moveTo>
                  <a:lnTo>
                    <a:pt x="3403" y="11909"/>
                  </a:lnTo>
                  <a:lnTo>
                    <a:pt x="2552" y="11909"/>
                  </a:lnTo>
                  <a:lnTo>
                    <a:pt x="2552" y="11090"/>
                  </a:lnTo>
                  <a:close/>
                  <a:moveTo>
                    <a:pt x="10271" y="11090"/>
                  </a:moveTo>
                  <a:lnTo>
                    <a:pt x="10271" y="11909"/>
                  </a:lnTo>
                  <a:lnTo>
                    <a:pt x="9452" y="11909"/>
                  </a:lnTo>
                  <a:lnTo>
                    <a:pt x="9452" y="11090"/>
                  </a:lnTo>
                  <a:close/>
                  <a:moveTo>
                    <a:pt x="3750" y="0"/>
                  </a:moveTo>
                  <a:cubicBezTo>
                    <a:pt x="2615" y="0"/>
                    <a:pt x="1670" y="945"/>
                    <a:pt x="1670" y="2079"/>
                  </a:cubicBezTo>
                  <a:lnTo>
                    <a:pt x="1670" y="2804"/>
                  </a:lnTo>
                  <a:lnTo>
                    <a:pt x="442" y="2804"/>
                  </a:lnTo>
                  <a:cubicBezTo>
                    <a:pt x="190" y="2804"/>
                    <a:pt x="0" y="2993"/>
                    <a:pt x="0" y="3214"/>
                  </a:cubicBezTo>
                  <a:lnTo>
                    <a:pt x="0" y="5671"/>
                  </a:lnTo>
                  <a:cubicBezTo>
                    <a:pt x="0" y="5923"/>
                    <a:pt x="190" y="6112"/>
                    <a:pt x="442" y="6112"/>
                  </a:cubicBezTo>
                  <a:lnTo>
                    <a:pt x="1261" y="6112"/>
                  </a:lnTo>
                  <a:cubicBezTo>
                    <a:pt x="977" y="6459"/>
                    <a:pt x="820" y="6900"/>
                    <a:pt x="820" y="7341"/>
                  </a:cubicBezTo>
                  <a:lnTo>
                    <a:pt x="820" y="9830"/>
                  </a:lnTo>
                  <a:cubicBezTo>
                    <a:pt x="820" y="10365"/>
                    <a:pt x="1198" y="10806"/>
                    <a:pt x="1670" y="10995"/>
                  </a:cubicBezTo>
                  <a:lnTo>
                    <a:pt x="1670" y="12287"/>
                  </a:lnTo>
                  <a:cubicBezTo>
                    <a:pt x="1670" y="12539"/>
                    <a:pt x="1859" y="12728"/>
                    <a:pt x="2048" y="12728"/>
                  </a:cubicBezTo>
                  <a:lnTo>
                    <a:pt x="3718" y="12728"/>
                  </a:lnTo>
                  <a:cubicBezTo>
                    <a:pt x="3939" y="12728"/>
                    <a:pt x="4096" y="12539"/>
                    <a:pt x="4096" y="12287"/>
                  </a:cubicBezTo>
                  <a:lnTo>
                    <a:pt x="4096" y="11090"/>
                  </a:lnTo>
                  <a:lnTo>
                    <a:pt x="8507" y="11090"/>
                  </a:lnTo>
                  <a:lnTo>
                    <a:pt x="8507" y="12287"/>
                  </a:lnTo>
                  <a:cubicBezTo>
                    <a:pt x="8507" y="12539"/>
                    <a:pt x="8696" y="12728"/>
                    <a:pt x="8916" y="12728"/>
                  </a:cubicBezTo>
                  <a:lnTo>
                    <a:pt x="10555" y="12728"/>
                  </a:lnTo>
                  <a:cubicBezTo>
                    <a:pt x="10807" y="12728"/>
                    <a:pt x="10964" y="12539"/>
                    <a:pt x="10964" y="12287"/>
                  </a:cubicBezTo>
                  <a:lnTo>
                    <a:pt x="10964" y="10995"/>
                  </a:lnTo>
                  <a:cubicBezTo>
                    <a:pt x="11468" y="10838"/>
                    <a:pt x="11783" y="10365"/>
                    <a:pt x="11783" y="9830"/>
                  </a:cubicBezTo>
                  <a:lnTo>
                    <a:pt x="11783" y="7341"/>
                  </a:lnTo>
                  <a:cubicBezTo>
                    <a:pt x="11783" y="6868"/>
                    <a:pt x="11626" y="6427"/>
                    <a:pt x="11374" y="6112"/>
                  </a:cubicBezTo>
                  <a:lnTo>
                    <a:pt x="12224" y="6112"/>
                  </a:lnTo>
                  <a:cubicBezTo>
                    <a:pt x="12445" y="6112"/>
                    <a:pt x="12602" y="5923"/>
                    <a:pt x="12602" y="5671"/>
                  </a:cubicBezTo>
                  <a:lnTo>
                    <a:pt x="12602" y="3214"/>
                  </a:lnTo>
                  <a:cubicBezTo>
                    <a:pt x="12760" y="2993"/>
                    <a:pt x="12571" y="2804"/>
                    <a:pt x="12319" y="2804"/>
                  </a:cubicBezTo>
                  <a:lnTo>
                    <a:pt x="11059" y="2804"/>
                  </a:lnTo>
                  <a:lnTo>
                    <a:pt x="11059" y="2079"/>
                  </a:lnTo>
                  <a:cubicBezTo>
                    <a:pt x="11059" y="945"/>
                    <a:pt x="10145" y="0"/>
                    <a:pt x="89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527;p61"/>
            <p:cNvSpPr/>
            <p:nvPr/>
          </p:nvSpPr>
          <p:spPr>
            <a:xfrm>
              <a:off x="-42753550" y="2854500"/>
              <a:ext cx="63825" cy="61700"/>
            </a:xfrm>
            <a:custGeom>
              <a:avLst/>
              <a:gdLst/>
              <a:ahLst/>
              <a:cxnLst/>
              <a:rect l="l" t="t" r="r" b="b"/>
              <a:pathLst>
                <a:path w="2553" h="2468" extrusionOk="0">
                  <a:moveTo>
                    <a:pt x="1263" y="829"/>
                  </a:moveTo>
                  <a:cubicBezTo>
                    <a:pt x="1435" y="829"/>
                    <a:pt x="1565" y="949"/>
                    <a:pt x="1639" y="1144"/>
                  </a:cubicBezTo>
                  <a:cubicBezTo>
                    <a:pt x="1718" y="1410"/>
                    <a:pt x="1483" y="1676"/>
                    <a:pt x="1218" y="1676"/>
                  </a:cubicBezTo>
                  <a:cubicBezTo>
                    <a:pt x="1170" y="1676"/>
                    <a:pt x="1120" y="1668"/>
                    <a:pt x="1071" y="1648"/>
                  </a:cubicBezTo>
                  <a:cubicBezTo>
                    <a:pt x="945" y="1616"/>
                    <a:pt x="882" y="1490"/>
                    <a:pt x="851" y="1364"/>
                  </a:cubicBezTo>
                  <a:cubicBezTo>
                    <a:pt x="756" y="1144"/>
                    <a:pt x="914" y="892"/>
                    <a:pt x="1103" y="860"/>
                  </a:cubicBezTo>
                  <a:cubicBezTo>
                    <a:pt x="1160" y="839"/>
                    <a:pt x="1213" y="829"/>
                    <a:pt x="1263" y="829"/>
                  </a:cubicBezTo>
                  <a:close/>
                  <a:moveTo>
                    <a:pt x="1234" y="0"/>
                  </a:moveTo>
                  <a:cubicBezTo>
                    <a:pt x="841" y="0"/>
                    <a:pt x="443" y="194"/>
                    <a:pt x="189" y="545"/>
                  </a:cubicBezTo>
                  <a:cubicBezTo>
                    <a:pt x="95" y="734"/>
                    <a:pt x="0" y="986"/>
                    <a:pt x="0" y="1238"/>
                  </a:cubicBezTo>
                  <a:cubicBezTo>
                    <a:pt x="0" y="1932"/>
                    <a:pt x="567" y="2467"/>
                    <a:pt x="1229" y="2467"/>
                  </a:cubicBezTo>
                  <a:cubicBezTo>
                    <a:pt x="1765" y="2467"/>
                    <a:pt x="2237" y="2121"/>
                    <a:pt x="2395" y="1616"/>
                  </a:cubicBezTo>
                  <a:cubicBezTo>
                    <a:pt x="2552" y="1081"/>
                    <a:pt x="2363" y="514"/>
                    <a:pt x="1922" y="230"/>
                  </a:cubicBezTo>
                  <a:cubicBezTo>
                    <a:pt x="1718" y="74"/>
                    <a:pt x="1477" y="0"/>
                    <a:pt x="12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528;p61"/>
            <p:cNvSpPr/>
            <p:nvPr/>
          </p:nvSpPr>
          <p:spPr>
            <a:xfrm>
              <a:off x="-42581850" y="2853950"/>
              <a:ext cx="63025" cy="61475"/>
            </a:xfrm>
            <a:custGeom>
              <a:avLst/>
              <a:gdLst/>
              <a:ahLst/>
              <a:cxnLst/>
              <a:rect l="l" t="t" r="r" b="b"/>
              <a:pathLst>
                <a:path w="2521" h="2459" extrusionOk="0">
                  <a:moveTo>
                    <a:pt x="1269" y="860"/>
                  </a:moveTo>
                  <a:cubicBezTo>
                    <a:pt x="1493" y="860"/>
                    <a:pt x="1670" y="1049"/>
                    <a:pt x="1670" y="1260"/>
                  </a:cubicBezTo>
                  <a:cubicBezTo>
                    <a:pt x="1670" y="1481"/>
                    <a:pt x="1576" y="1638"/>
                    <a:pt x="1355" y="1670"/>
                  </a:cubicBezTo>
                  <a:cubicBezTo>
                    <a:pt x="1311" y="1683"/>
                    <a:pt x="1268" y="1689"/>
                    <a:pt x="1227" y="1689"/>
                  </a:cubicBezTo>
                  <a:cubicBezTo>
                    <a:pt x="1063" y="1689"/>
                    <a:pt x="927" y="1588"/>
                    <a:pt x="851" y="1386"/>
                  </a:cubicBezTo>
                  <a:cubicBezTo>
                    <a:pt x="788" y="1166"/>
                    <a:pt x="882" y="945"/>
                    <a:pt x="1135" y="882"/>
                  </a:cubicBezTo>
                  <a:cubicBezTo>
                    <a:pt x="1180" y="867"/>
                    <a:pt x="1225" y="860"/>
                    <a:pt x="1269" y="860"/>
                  </a:cubicBezTo>
                  <a:close/>
                  <a:moveTo>
                    <a:pt x="1261" y="0"/>
                  </a:moveTo>
                  <a:cubicBezTo>
                    <a:pt x="567" y="0"/>
                    <a:pt x="0" y="567"/>
                    <a:pt x="32" y="1229"/>
                  </a:cubicBezTo>
                  <a:cubicBezTo>
                    <a:pt x="32" y="1874"/>
                    <a:pt x="541" y="2459"/>
                    <a:pt x="1208" y="2459"/>
                  </a:cubicBezTo>
                  <a:cubicBezTo>
                    <a:pt x="1226" y="2459"/>
                    <a:pt x="1243" y="2458"/>
                    <a:pt x="1261" y="2458"/>
                  </a:cubicBezTo>
                  <a:cubicBezTo>
                    <a:pt x="1922" y="2458"/>
                    <a:pt x="2521" y="1891"/>
                    <a:pt x="2458" y="1229"/>
                  </a:cubicBezTo>
                  <a:cubicBezTo>
                    <a:pt x="2521" y="567"/>
                    <a:pt x="1954" y="0"/>
                    <a:pt x="12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3772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0" name="Google Shape;350;p40"/>
          <p:cNvGraphicFramePr/>
          <p:nvPr>
            <p:extLst>
              <p:ext uri="{D42A27DB-BD31-4B8C-83A1-F6EECF244321}">
                <p14:modId xmlns:p14="http://schemas.microsoft.com/office/powerpoint/2010/main" val="4037139749"/>
              </p:ext>
            </p:extLst>
          </p:nvPr>
        </p:nvGraphicFramePr>
        <p:xfrm>
          <a:off x="194870" y="1011487"/>
          <a:ext cx="8528802" cy="3875305"/>
        </p:xfrm>
        <a:graphic>
          <a:graphicData uri="http://schemas.openxmlformats.org/drawingml/2006/table">
            <a:tbl>
              <a:tblPr>
                <a:noFill/>
                <a:tableStyleId>{713EB335-A14A-46DB-AD6E-7A4608C6BB5E}</a:tableStyleId>
              </a:tblPr>
              <a:tblGrid>
                <a:gridCol w="21277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8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731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 cap="none" dirty="0" smtClean="0">
                          <a:solidFill>
                            <a:schemeClr val="bg1"/>
                          </a:solidFill>
                          <a:latin typeface="Rubik" panose="020B0604020202020204" charset="-79"/>
                          <a:cs typeface="Rubik" panose="020B0604020202020204" charset="-79"/>
                        </a:rPr>
                        <a:t>Характеристики решения</a:t>
                      </a:r>
                      <a:endParaRPr lang="ru-RU" sz="900" u="none" strike="noStrike" cap="none" dirty="0">
                        <a:solidFill>
                          <a:schemeClr val="bg1"/>
                        </a:solidFill>
                        <a:latin typeface="Rubik" panose="020B0604020202020204" charset="-79"/>
                        <a:cs typeface="Rubik" panose="020B0604020202020204" charset="-79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 err="1" smtClean="0">
                          <a:solidFill>
                            <a:schemeClr val="bg1"/>
                          </a:solidFill>
                          <a:latin typeface="Rubik" panose="020B0604020202020204" charset="-79"/>
                          <a:cs typeface="Rubik" panose="020B0604020202020204" charset="-79"/>
                        </a:rPr>
                        <a:t>EmotionScan</a:t>
                      </a:r>
                      <a:endParaRPr lang="ru-RU" sz="900" u="none" strike="noStrike" cap="none" dirty="0">
                        <a:solidFill>
                          <a:schemeClr val="bg1"/>
                        </a:solidFill>
                        <a:latin typeface="Rubik" panose="020B0604020202020204" charset="-79"/>
                        <a:cs typeface="Rubik" panose="020B0604020202020204" charset="-79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900" dirty="0" smtClean="0">
                          <a:solidFill>
                            <a:schemeClr val="bg1"/>
                          </a:solidFill>
                          <a:latin typeface="Rubik" panose="020B0604020202020204" charset="-79"/>
                          <a:cs typeface="Rubik" panose="020B0604020202020204" charset="-79"/>
                        </a:rPr>
                        <a:t>Аналог  (</a:t>
                      </a:r>
                      <a:r>
                        <a:rPr lang="en-US" sz="900" dirty="0" err="1" smtClean="0">
                          <a:solidFill>
                            <a:schemeClr val="bg1"/>
                          </a:solidFill>
                          <a:latin typeface="Rubik" panose="020B0604020202020204" charset="-79"/>
                          <a:cs typeface="Rubik" panose="020B0604020202020204" charset="-79"/>
                        </a:rPr>
                        <a:t>iMotions</a:t>
                      </a:r>
                      <a:r>
                        <a:rPr lang="en-US" sz="900" dirty="0" smtClean="0">
                          <a:solidFill>
                            <a:schemeClr val="bg1"/>
                          </a:solidFill>
                          <a:latin typeface="Rubik" panose="020B0604020202020204" charset="-79"/>
                          <a:cs typeface="Rubik" panose="020B0604020202020204" charset="-79"/>
                        </a:rPr>
                        <a:t>)</a:t>
                      </a:r>
                      <a:endParaRPr lang="ru-RU" sz="900" dirty="0">
                        <a:solidFill>
                          <a:schemeClr val="bg1"/>
                        </a:solidFill>
                        <a:latin typeface="Rubik" panose="020B0604020202020204" charset="-79"/>
                        <a:cs typeface="Rubik" panose="020B0604020202020204" charset="-79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391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 smtClean="0">
                          <a:solidFill>
                            <a:schemeClr val="bg1"/>
                          </a:solidFill>
                          <a:latin typeface="Rubik" panose="020B0604020202020204" charset="-79"/>
                          <a:cs typeface="Rubik" panose="020B0604020202020204" charset="-79"/>
                        </a:rPr>
                        <a:t>Распознавание эмоций через лицо</a:t>
                      </a:r>
                      <a:endParaRPr sz="900" b="1" dirty="0">
                        <a:solidFill>
                          <a:schemeClr val="bg1"/>
                        </a:solidFill>
                        <a:latin typeface="Rubik" panose="020B0604020202020204" charset="-79"/>
                        <a:ea typeface="Rubik"/>
                        <a:cs typeface="Rubik" panose="020B0604020202020204" charset="-79"/>
                        <a:sym typeface="Rubik"/>
                      </a:endParaRPr>
                    </a:p>
                  </a:txBody>
                  <a:tcPr marL="91425" marR="914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 smtClean="0">
                          <a:solidFill>
                            <a:schemeClr val="bg1"/>
                          </a:solidFill>
                          <a:latin typeface="Rubik" panose="020B0604020202020204" charset="-79"/>
                          <a:cs typeface="Rubik" panose="020B0604020202020204" charset="-79"/>
                        </a:rPr>
                        <a:t>Анализ мимики и </a:t>
                      </a:r>
                      <a:r>
                        <a:rPr lang="ru-RU" sz="900" dirty="0" err="1" smtClean="0">
                          <a:solidFill>
                            <a:schemeClr val="bg1"/>
                          </a:solidFill>
                          <a:latin typeface="Rubik" panose="020B0604020202020204" charset="-79"/>
                          <a:cs typeface="Rubik" panose="020B0604020202020204" charset="-79"/>
                        </a:rPr>
                        <a:t>микровыражений</a:t>
                      </a:r>
                      <a:r>
                        <a:rPr lang="ru-RU" sz="900" dirty="0" smtClean="0">
                          <a:solidFill>
                            <a:schemeClr val="bg1"/>
                          </a:solidFill>
                          <a:latin typeface="Rubik" panose="020B0604020202020204" charset="-79"/>
                          <a:cs typeface="Rubik" panose="020B0604020202020204" charset="-79"/>
                        </a:rPr>
                        <a:t> лица в реальном времени с помощью камер высокого разрешения и </a:t>
                      </a:r>
                      <a:r>
                        <a:rPr lang="ru-RU" sz="900" dirty="0" err="1" smtClean="0">
                          <a:solidFill>
                            <a:schemeClr val="bg1"/>
                          </a:solidFill>
                          <a:latin typeface="Rubik" panose="020B0604020202020204" charset="-79"/>
                          <a:cs typeface="Rubik" panose="020B0604020202020204" charset="-79"/>
                        </a:rPr>
                        <a:t>нейросетей</a:t>
                      </a:r>
                      <a:endParaRPr sz="900" dirty="0">
                        <a:solidFill>
                          <a:schemeClr val="bg1"/>
                        </a:solidFill>
                        <a:latin typeface="Rubik" panose="020B0604020202020204" charset="-79"/>
                        <a:ea typeface="Archivo"/>
                        <a:cs typeface="Rubik" panose="020B0604020202020204" charset="-79"/>
                        <a:sym typeface="Archivo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 smtClean="0">
                          <a:solidFill>
                            <a:schemeClr val="bg1"/>
                          </a:solidFill>
                          <a:latin typeface="Rubik" panose="020B0604020202020204" charset="-79"/>
                          <a:cs typeface="Rubik" panose="020B0604020202020204" charset="-79"/>
                        </a:rPr>
                        <a:t>Видео-анализ с базовым распознаванием эмоций и биометрии</a:t>
                      </a:r>
                      <a:r>
                        <a:rPr lang="en" sz="900" dirty="0" smtClean="0">
                          <a:solidFill>
                            <a:schemeClr val="bg1"/>
                          </a:solidFill>
                          <a:latin typeface="Rubik" panose="020B0604020202020204" charset="-79"/>
                          <a:ea typeface="Archivo"/>
                          <a:cs typeface="Rubik" panose="020B0604020202020204" charset="-79"/>
                          <a:sym typeface="Archivo"/>
                        </a:rPr>
                        <a:t>!</a:t>
                      </a:r>
                      <a:endParaRPr sz="900" dirty="0">
                        <a:solidFill>
                          <a:schemeClr val="bg1"/>
                        </a:solidFill>
                        <a:latin typeface="Rubik" panose="020B0604020202020204" charset="-79"/>
                        <a:ea typeface="Archivo"/>
                        <a:cs typeface="Rubik" panose="020B0604020202020204" charset="-79"/>
                        <a:sym typeface="Archivo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309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 smtClean="0">
                          <a:solidFill>
                            <a:schemeClr val="bg1"/>
                          </a:solidFill>
                          <a:latin typeface="Rubik" panose="020B0604020202020204" charset="-79"/>
                          <a:cs typeface="Rubik" panose="020B0604020202020204" charset="-79"/>
                        </a:rPr>
                        <a:t>Биометрия и физиология</a:t>
                      </a:r>
                      <a:endParaRPr sz="900" b="1" dirty="0">
                        <a:solidFill>
                          <a:schemeClr val="bg1"/>
                        </a:solidFill>
                        <a:latin typeface="Rubik" panose="020B0604020202020204" charset="-79"/>
                        <a:ea typeface="Rubik"/>
                        <a:cs typeface="Rubik" panose="020B0604020202020204" charset="-79"/>
                        <a:sym typeface="Rubik"/>
                      </a:endParaRPr>
                    </a:p>
                  </a:txBody>
                  <a:tcPr marL="91425" marR="914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 smtClean="0">
                          <a:solidFill>
                            <a:schemeClr val="bg1"/>
                          </a:solidFill>
                          <a:latin typeface="Rubik" panose="020B0604020202020204" charset="-79"/>
                          <a:cs typeface="Rubik" panose="020B0604020202020204" charset="-79"/>
                        </a:rPr>
                        <a:t>Использование инфракрасных сенсоров для сбора данных о пульсе, кожно-гальванической реакции, температуре тела</a:t>
                      </a:r>
                      <a:endParaRPr sz="900" dirty="0">
                        <a:solidFill>
                          <a:schemeClr val="bg1"/>
                        </a:solidFill>
                        <a:latin typeface="Rubik" panose="020B0604020202020204" charset="-79"/>
                        <a:ea typeface="Archivo"/>
                        <a:cs typeface="Rubik" panose="020B0604020202020204" charset="-79"/>
                        <a:sym typeface="Archivo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 smtClean="0">
                          <a:solidFill>
                            <a:schemeClr val="bg1"/>
                          </a:solidFill>
                          <a:latin typeface="Rubik" panose="020B0604020202020204" charset="-79"/>
                          <a:cs typeface="Rubik" panose="020B0604020202020204" charset="-79"/>
                        </a:rPr>
                        <a:t>Биометрические данные, такие как частота сердечных сокращений, GSR</a:t>
                      </a:r>
                      <a:endParaRPr sz="900" dirty="0">
                        <a:solidFill>
                          <a:schemeClr val="bg1"/>
                        </a:solidFill>
                        <a:latin typeface="Rubik" panose="020B0604020202020204" charset="-79"/>
                        <a:ea typeface="Archivo"/>
                        <a:cs typeface="Rubik" panose="020B0604020202020204" charset="-79"/>
                        <a:sym typeface="Archivo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309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 smtClean="0">
                          <a:solidFill>
                            <a:schemeClr val="bg1"/>
                          </a:solidFill>
                          <a:latin typeface="Rubik" panose="020B0604020202020204" charset="-79"/>
                          <a:cs typeface="Rubik" panose="020B0604020202020204" charset="-79"/>
                        </a:rPr>
                        <a:t>Комплексные платформы</a:t>
                      </a:r>
                      <a:endParaRPr sz="900" b="1" dirty="0">
                        <a:solidFill>
                          <a:schemeClr val="bg1"/>
                        </a:solidFill>
                        <a:latin typeface="Rubik" panose="020B0604020202020204" charset="-79"/>
                        <a:ea typeface="Rubik"/>
                        <a:cs typeface="Rubik" panose="020B0604020202020204" charset="-79"/>
                        <a:sym typeface="Rubik"/>
                      </a:endParaRPr>
                    </a:p>
                  </a:txBody>
                  <a:tcPr marL="91425" marR="914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 smtClean="0">
                          <a:solidFill>
                            <a:schemeClr val="bg1"/>
                          </a:solidFill>
                          <a:latin typeface="Rubik" panose="020B0604020202020204" charset="-79"/>
                          <a:cs typeface="Rubik" panose="020B0604020202020204" charset="-79"/>
                        </a:rPr>
                        <a:t>Интеграция видео, голосовых данных, биометрии и </a:t>
                      </a:r>
                      <a:r>
                        <a:rPr lang="ru-RU" sz="900" dirty="0" err="1" smtClean="0">
                          <a:solidFill>
                            <a:schemeClr val="bg1"/>
                          </a:solidFill>
                          <a:latin typeface="Rubik" panose="020B0604020202020204" charset="-79"/>
                          <a:cs typeface="Rubik" panose="020B0604020202020204" charset="-79"/>
                        </a:rPr>
                        <a:t>нейросетевого</a:t>
                      </a:r>
                      <a:r>
                        <a:rPr lang="ru-RU" sz="900" dirty="0" smtClean="0">
                          <a:solidFill>
                            <a:schemeClr val="bg1"/>
                          </a:solidFill>
                          <a:latin typeface="Rubik" panose="020B0604020202020204" charset="-79"/>
                          <a:cs typeface="Rubik" panose="020B0604020202020204" charset="-79"/>
                        </a:rPr>
                        <a:t> анализа в одном решении</a:t>
                      </a:r>
                      <a:endParaRPr sz="900" dirty="0">
                        <a:solidFill>
                          <a:schemeClr val="bg1"/>
                        </a:solidFill>
                        <a:latin typeface="Rubik" panose="020B0604020202020204" charset="-79"/>
                        <a:ea typeface="Archivo"/>
                        <a:cs typeface="Rubik" panose="020B0604020202020204" charset="-79"/>
                        <a:sym typeface="Archivo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 smtClean="0">
                          <a:solidFill>
                            <a:schemeClr val="bg1"/>
                          </a:solidFill>
                          <a:latin typeface="Rubik" panose="020B0604020202020204" charset="-79"/>
                          <a:cs typeface="Rubik" panose="020B0604020202020204" charset="-79"/>
                        </a:rPr>
                        <a:t>Интеграция данных для анализа поведения и эмоций</a:t>
                      </a:r>
                      <a:endParaRPr sz="900" dirty="0">
                        <a:solidFill>
                          <a:schemeClr val="bg1"/>
                        </a:solidFill>
                        <a:latin typeface="Rubik" panose="020B0604020202020204" charset="-79"/>
                        <a:ea typeface="Archivo"/>
                        <a:cs typeface="Rubik" panose="020B0604020202020204" charset="-79"/>
                        <a:sym typeface="Archivo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788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 smtClean="0">
                          <a:solidFill>
                            <a:schemeClr val="bg1"/>
                          </a:solidFill>
                          <a:latin typeface="Rubik" panose="020B0604020202020204" charset="-79"/>
                          <a:cs typeface="Rubik" panose="020B0604020202020204" charset="-79"/>
                        </a:rPr>
                        <a:t>Уникальность технологии</a:t>
                      </a:r>
                      <a:endParaRPr sz="900" b="1" dirty="0">
                        <a:solidFill>
                          <a:schemeClr val="bg1"/>
                        </a:solidFill>
                        <a:latin typeface="Rubik" panose="020B0604020202020204" charset="-79"/>
                        <a:ea typeface="Rubik"/>
                        <a:cs typeface="Rubik" panose="020B0604020202020204" charset="-79"/>
                        <a:sym typeface="Rubik"/>
                      </a:endParaRPr>
                    </a:p>
                  </a:txBody>
                  <a:tcPr marL="91425" marR="914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 smtClean="0">
                          <a:solidFill>
                            <a:schemeClr val="bg1"/>
                          </a:solidFill>
                          <a:latin typeface="Rubik" panose="020B0604020202020204" charset="-79"/>
                          <a:cs typeface="Rubik" panose="020B0604020202020204" charset="-79"/>
                        </a:rPr>
                        <a:t>Искусственный интеллект и машинное обучение для анализа эмоций в реальном времени; персонализированные рекомендации через интеграцию с CRM</a:t>
                      </a:r>
                      <a:endParaRPr sz="900" dirty="0">
                        <a:solidFill>
                          <a:schemeClr val="bg1"/>
                        </a:solidFill>
                        <a:latin typeface="Rubik" panose="020B0604020202020204" charset="-79"/>
                        <a:ea typeface="Archivo"/>
                        <a:cs typeface="Rubik" panose="020B0604020202020204" charset="-79"/>
                        <a:sym typeface="Archivo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 smtClean="0">
                          <a:solidFill>
                            <a:schemeClr val="bg1"/>
                          </a:solidFill>
                          <a:latin typeface="Rubik" panose="020B0604020202020204" charset="-79"/>
                          <a:cs typeface="Rubik" panose="020B0604020202020204" charset="-79"/>
                        </a:rPr>
                        <a:t>Комплексный анализ, но без фокуса на персонализацию в реальном времени</a:t>
                      </a:r>
                      <a:endParaRPr sz="900" dirty="0">
                        <a:solidFill>
                          <a:schemeClr val="bg1"/>
                        </a:solidFill>
                        <a:latin typeface="Rubik" panose="020B0604020202020204" charset="-79"/>
                        <a:ea typeface="Archivo"/>
                        <a:cs typeface="Rubik" panose="020B0604020202020204" charset="-79"/>
                        <a:sym typeface="Archivo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51" name="Google Shape;351;p40"/>
          <p:cNvSpPr txBox="1">
            <a:spLocks noGrp="1"/>
          </p:cNvSpPr>
          <p:nvPr>
            <p:ph type="ctrTitle"/>
          </p:nvPr>
        </p:nvSpPr>
        <p:spPr>
          <a:xfrm>
            <a:off x="745080" y="257682"/>
            <a:ext cx="77139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КОНКУРЕНТЫ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3"/>
          <p:cNvSpPr/>
          <p:nvPr/>
        </p:nvSpPr>
        <p:spPr>
          <a:xfrm>
            <a:off x="586599" y="1770275"/>
            <a:ext cx="712800" cy="7128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33"/>
          <p:cNvSpPr/>
          <p:nvPr/>
        </p:nvSpPr>
        <p:spPr>
          <a:xfrm>
            <a:off x="4678781" y="1766850"/>
            <a:ext cx="712800" cy="7128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33"/>
          <p:cNvSpPr txBox="1">
            <a:spLocks noGrp="1"/>
          </p:cNvSpPr>
          <p:nvPr>
            <p:ph type="ctrTitle"/>
          </p:nvPr>
        </p:nvSpPr>
        <p:spPr>
          <a:xfrm>
            <a:off x="715100" y="535000"/>
            <a:ext cx="77139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МОНЕТИЗАЦИЯ</a:t>
            </a:r>
            <a:endParaRPr dirty="0"/>
          </a:p>
        </p:txBody>
      </p:sp>
      <p:sp>
        <p:nvSpPr>
          <p:cNvPr id="257" name="Google Shape;257;p33"/>
          <p:cNvSpPr txBox="1">
            <a:spLocks noGrp="1"/>
          </p:cNvSpPr>
          <p:nvPr>
            <p:ph type="subTitle" idx="1"/>
          </p:nvPr>
        </p:nvSpPr>
        <p:spPr>
          <a:xfrm>
            <a:off x="569027" y="2941486"/>
            <a:ext cx="3343410" cy="16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indent="0" fontAlgn="base"/>
            <a:r>
              <a:rPr lang="ru-RU" dirty="0" smtClean="0">
                <a:latin typeface="Rubik" panose="020B0604020202020204" charset="-79"/>
                <a:cs typeface="Rubik" panose="020B0604020202020204" charset="-79"/>
              </a:rPr>
              <a:t>-Продажа </a:t>
            </a:r>
            <a:r>
              <a:rPr lang="ru-RU" dirty="0">
                <a:latin typeface="Rubik" panose="020B0604020202020204" charset="-79"/>
                <a:cs typeface="Rubik" panose="020B0604020202020204" charset="-79"/>
              </a:rPr>
              <a:t>устройства - 500 000 </a:t>
            </a:r>
            <a:r>
              <a:rPr lang="ru-RU" dirty="0" smtClean="0">
                <a:latin typeface="Rubik" panose="020B0604020202020204" charset="-79"/>
                <a:cs typeface="Rubik" panose="020B0604020202020204" charset="-79"/>
              </a:rPr>
              <a:t>руб.</a:t>
            </a:r>
          </a:p>
          <a:p>
            <a:pPr marL="0" indent="0" fontAlgn="base"/>
            <a:r>
              <a:rPr lang="ru-RU" dirty="0" smtClean="0">
                <a:latin typeface="Rubik" panose="020B0604020202020204" charset="-79"/>
                <a:cs typeface="Rubik" panose="020B0604020202020204" charset="-79"/>
              </a:rPr>
              <a:t>-Комиссия </a:t>
            </a:r>
            <a:r>
              <a:rPr lang="ru-RU" dirty="0">
                <a:latin typeface="Rubik" panose="020B0604020202020204" charset="-79"/>
                <a:cs typeface="Rubik" panose="020B0604020202020204" charset="-79"/>
              </a:rPr>
              <a:t>за </a:t>
            </a:r>
            <a:r>
              <a:rPr lang="ru-RU" dirty="0" smtClean="0">
                <a:latin typeface="Rubik" panose="020B0604020202020204" charset="-79"/>
                <a:cs typeface="Rubik" panose="020B0604020202020204" charset="-79"/>
              </a:rPr>
              <a:t>установку  и настройку оборудования</a:t>
            </a:r>
            <a:r>
              <a:rPr lang="ru-RU" dirty="0">
                <a:latin typeface="Rubik" panose="020B0604020202020204" charset="-79"/>
                <a:cs typeface="Rubik" panose="020B0604020202020204" charset="-79"/>
              </a:rPr>
              <a:t>, </a:t>
            </a:r>
            <a:r>
              <a:rPr lang="ru-RU" dirty="0" smtClean="0">
                <a:latin typeface="Rubik" panose="020B0604020202020204" charset="-79"/>
                <a:cs typeface="Rubik" panose="020B0604020202020204" charset="-79"/>
              </a:rPr>
              <a:t>а также </a:t>
            </a:r>
            <a:r>
              <a:rPr lang="ru-RU" dirty="0">
                <a:latin typeface="Rubik" panose="020B0604020202020204" charset="-79"/>
                <a:cs typeface="Rubik" panose="020B0604020202020204" charset="-79"/>
              </a:rPr>
              <a:t>обучение сотрудников - </a:t>
            </a:r>
            <a:r>
              <a:rPr lang="ru-RU" dirty="0" smtClean="0">
                <a:latin typeface="Rubik" panose="020B0604020202020204" charset="-79"/>
                <a:cs typeface="Rubik" panose="020B0604020202020204" charset="-79"/>
              </a:rPr>
              <a:t>100.000 руб</a:t>
            </a:r>
            <a:r>
              <a:rPr lang="ru-RU" dirty="0">
                <a:latin typeface="Rubik" panose="020B0604020202020204" charset="-79"/>
                <a:cs typeface="Rubik" panose="020B0604020202020204" charset="-79"/>
              </a:rPr>
              <a:t>. </a:t>
            </a:r>
          </a:p>
          <a:p>
            <a:pPr marL="0" indent="0" fontAlgn="base"/>
            <a:r>
              <a:rPr lang="ru-RU" dirty="0" smtClean="0">
                <a:latin typeface="Rubik" panose="020B0604020202020204" charset="-79"/>
                <a:cs typeface="Rubik" panose="020B0604020202020204" charset="-79"/>
              </a:rPr>
              <a:t>-Продажа </a:t>
            </a:r>
            <a:r>
              <a:rPr lang="ru-RU" dirty="0">
                <a:latin typeface="Rubik" panose="020B0604020202020204" charset="-79"/>
                <a:cs typeface="Rubik" panose="020B0604020202020204" charset="-79"/>
              </a:rPr>
              <a:t>программного обеспечения (ПО) для работы со сканером -  150 000 рублей </a:t>
            </a:r>
            <a:endParaRPr lang="ru-RU" dirty="0" smtClean="0">
              <a:latin typeface="Rubik" panose="020B0604020202020204" charset="-79"/>
              <a:cs typeface="Rubik" panose="020B0604020202020204" charset="-79"/>
            </a:endParaRPr>
          </a:p>
          <a:p>
            <a:pPr marL="0" indent="0" fontAlgn="base"/>
            <a:r>
              <a:rPr lang="ru-RU" dirty="0">
                <a:latin typeface="Rubik" panose="020B0604020202020204" charset="-79"/>
                <a:cs typeface="Rubik" panose="020B0604020202020204" charset="-79"/>
              </a:rPr>
              <a:t>-</a:t>
            </a:r>
            <a:r>
              <a:rPr lang="ru-RU" dirty="0" smtClean="0">
                <a:latin typeface="Rubik" panose="020B0604020202020204" charset="-79"/>
                <a:cs typeface="Rubik" panose="020B0604020202020204" charset="-79"/>
              </a:rPr>
              <a:t>Ежегодная </a:t>
            </a:r>
            <a:r>
              <a:rPr lang="ru-RU" dirty="0">
                <a:latin typeface="Rubik" panose="020B0604020202020204" charset="-79"/>
                <a:cs typeface="Rubik" panose="020B0604020202020204" charset="-79"/>
              </a:rPr>
              <a:t>подписка на сервисное обслуживание и техническую поддержку сканеров, включая диагностику и обновления программного обеспечения - 100.00- </a:t>
            </a:r>
            <a:r>
              <a:rPr lang="ru-RU" dirty="0" err="1">
                <a:latin typeface="Rubik" panose="020B0604020202020204" charset="-79"/>
                <a:cs typeface="Rubik" panose="020B0604020202020204" charset="-79"/>
              </a:rPr>
              <a:t>руб</a:t>
            </a:r>
            <a:endParaRPr lang="ru-RU" dirty="0">
              <a:latin typeface="Rubik" panose="020B0604020202020204" charset="-79"/>
              <a:cs typeface="Rubik" panose="020B0604020202020204" charset="-79"/>
            </a:endParaRPr>
          </a:p>
        </p:txBody>
      </p:sp>
      <p:sp>
        <p:nvSpPr>
          <p:cNvPr id="258" name="Google Shape;258;p33"/>
          <p:cNvSpPr txBox="1">
            <a:spLocks noGrp="1"/>
          </p:cNvSpPr>
          <p:nvPr>
            <p:ph type="subTitle" idx="2"/>
          </p:nvPr>
        </p:nvSpPr>
        <p:spPr>
          <a:xfrm>
            <a:off x="446969" y="2483075"/>
            <a:ext cx="3362226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sz="1300" dirty="0" smtClean="0"/>
              <a:t>ОСНОВНЫЕ ИСТОЧНИКИ ДОХОДА: </a:t>
            </a:r>
            <a:endParaRPr lang="ru-RU" sz="1300" dirty="0"/>
          </a:p>
        </p:txBody>
      </p:sp>
      <p:sp>
        <p:nvSpPr>
          <p:cNvPr id="259" name="Google Shape;259;p33"/>
          <p:cNvSpPr txBox="1">
            <a:spLocks noGrp="1"/>
          </p:cNvSpPr>
          <p:nvPr>
            <p:ph type="subTitle" idx="3"/>
          </p:nvPr>
        </p:nvSpPr>
        <p:spPr>
          <a:xfrm>
            <a:off x="4572007" y="2972900"/>
            <a:ext cx="3856993" cy="19825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fontAlgn="base">
              <a:lnSpc>
                <a:spcPct val="90000"/>
              </a:lnSpc>
            </a:pPr>
            <a:r>
              <a:rPr lang="ru-RU" sz="1100" dirty="0"/>
              <a:t>Реально достижимый объем рынка -  SOM: 2,6 млн рублей</a:t>
            </a:r>
          </a:p>
          <a:p>
            <a:pPr marL="0" indent="0">
              <a:lnSpc>
                <a:spcPct val="90000"/>
              </a:lnSpc>
            </a:pPr>
            <a:r>
              <a:rPr lang="ru-RU" sz="1100" dirty="0"/>
              <a:t>- Доступный объем рынка - SAM: 65 млн  рублей  </a:t>
            </a:r>
            <a:endParaRPr lang="ru-RU" sz="1100" dirty="0"/>
          </a:p>
          <a:p>
            <a:pPr marL="0" indent="0">
              <a:lnSpc>
                <a:spcPct val="90000"/>
              </a:lnSpc>
            </a:pPr>
            <a:r>
              <a:rPr lang="ru-RU" sz="1100" dirty="0"/>
              <a:t>- Потенциальный объемы рынка - TAM: 18,226 млрд рублей</a:t>
            </a:r>
            <a:endParaRPr lang="ru-RU" sz="1100" dirty="0"/>
          </a:p>
          <a:p>
            <a:pPr marL="0" indent="0">
              <a:lnSpc>
                <a:spcPct val="90000"/>
              </a:lnSpc>
            </a:pP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>NPV: 56046613 руб.</a:t>
            </a:r>
            <a:endParaRPr lang="ru-RU" sz="1100" dirty="0"/>
          </a:p>
          <a:p>
            <a:pPr marL="0" indent="0">
              <a:lnSpc>
                <a:spcPct val="90000"/>
              </a:lnSpc>
            </a:pPr>
            <a:r>
              <a:rPr lang="ru-RU" sz="1100" dirty="0" err="1"/>
              <a:t>Pl</a:t>
            </a:r>
            <a:r>
              <a:rPr lang="ru-RU" sz="1100" dirty="0"/>
              <a:t>: 57,05 рубль / рубль </a:t>
            </a:r>
            <a:endParaRPr lang="ru-RU" sz="1100" dirty="0"/>
          </a:p>
          <a:p>
            <a:pPr marL="0" indent="0">
              <a:lnSpc>
                <a:spcPct val="90000"/>
              </a:lnSpc>
            </a:pPr>
            <a:r>
              <a:rPr lang="ru-RU" sz="1100" dirty="0"/>
              <a:t>DPB: 2,88 лет</a:t>
            </a:r>
            <a:endParaRPr lang="ru-RU" sz="1100" dirty="0"/>
          </a:p>
          <a:p>
            <a:r>
              <a:rPr lang="ru-RU" dirty="0"/>
              <a:t/>
            </a:r>
            <a:br>
              <a:rPr lang="ru-RU" dirty="0"/>
            </a:br>
            <a:endParaRPr dirty="0"/>
          </a:p>
        </p:txBody>
      </p:sp>
      <p:sp>
        <p:nvSpPr>
          <p:cNvPr id="260" name="Google Shape;260;p33"/>
          <p:cNvSpPr txBox="1">
            <a:spLocks noGrp="1"/>
          </p:cNvSpPr>
          <p:nvPr>
            <p:ph type="subTitle" idx="4"/>
          </p:nvPr>
        </p:nvSpPr>
        <p:spPr>
          <a:xfrm>
            <a:off x="4572004" y="2616050"/>
            <a:ext cx="2995200" cy="44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ru-RU" sz="1300" dirty="0" smtClean="0">
                <a:solidFill>
                  <a:schemeClr val="bg1"/>
                </a:solidFill>
              </a:rPr>
              <a:t>ОЦЕНКА ПОТЕНЦИАЛА «РЫНКА» И РЕНТАБЕЛЬНОСТИ БИЗНЕСА</a:t>
            </a:r>
            <a:endParaRPr lang="ru-RU" sz="1300" dirty="0">
              <a:solidFill>
                <a:schemeClr val="bg1"/>
              </a:solidFill>
            </a:endParaRPr>
          </a:p>
        </p:txBody>
      </p:sp>
      <p:sp>
        <p:nvSpPr>
          <p:cNvPr id="261" name="Google Shape;261;p33"/>
          <p:cNvSpPr/>
          <p:nvPr/>
        </p:nvSpPr>
        <p:spPr>
          <a:xfrm>
            <a:off x="4900423" y="1912870"/>
            <a:ext cx="421914" cy="420759"/>
          </a:xfrm>
          <a:custGeom>
            <a:avLst/>
            <a:gdLst/>
            <a:ahLst/>
            <a:cxnLst/>
            <a:rect l="l" t="t" r="r" b="b"/>
            <a:pathLst>
              <a:path w="11689" h="11657" extrusionOk="0">
                <a:moveTo>
                  <a:pt x="5860" y="662"/>
                </a:moveTo>
                <a:cubicBezTo>
                  <a:pt x="6080" y="662"/>
                  <a:pt x="6238" y="851"/>
                  <a:pt x="6238" y="1040"/>
                </a:cubicBezTo>
                <a:lnTo>
                  <a:pt x="6238" y="1386"/>
                </a:lnTo>
                <a:lnTo>
                  <a:pt x="756" y="1386"/>
                </a:lnTo>
                <a:lnTo>
                  <a:pt x="756" y="1040"/>
                </a:lnTo>
                <a:cubicBezTo>
                  <a:pt x="725" y="851"/>
                  <a:pt x="882" y="662"/>
                  <a:pt x="1071" y="662"/>
                </a:cubicBezTo>
                <a:close/>
                <a:moveTo>
                  <a:pt x="6175" y="2048"/>
                </a:moveTo>
                <a:lnTo>
                  <a:pt x="6175" y="3686"/>
                </a:lnTo>
                <a:cubicBezTo>
                  <a:pt x="5639" y="3686"/>
                  <a:pt x="5198" y="4096"/>
                  <a:pt x="5198" y="4663"/>
                </a:cubicBezTo>
                <a:cubicBezTo>
                  <a:pt x="4820" y="4694"/>
                  <a:pt x="4505" y="4883"/>
                  <a:pt x="4348" y="5261"/>
                </a:cubicBezTo>
                <a:lnTo>
                  <a:pt x="3592" y="4505"/>
                </a:lnTo>
                <a:cubicBezTo>
                  <a:pt x="3403" y="4300"/>
                  <a:pt x="3135" y="4198"/>
                  <a:pt x="2867" y="4198"/>
                </a:cubicBezTo>
                <a:cubicBezTo>
                  <a:pt x="2599" y="4198"/>
                  <a:pt x="2331" y="4300"/>
                  <a:pt x="2142" y="4505"/>
                </a:cubicBezTo>
                <a:cubicBezTo>
                  <a:pt x="1733" y="4883"/>
                  <a:pt x="1733" y="5576"/>
                  <a:pt x="2142" y="5954"/>
                </a:cubicBezTo>
                <a:lnTo>
                  <a:pt x="4505" y="8317"/>
                </a:lnTo>
                <a:lnTo>
                  <a:pt x="4316" y="8317"/>
                </a:lnTo>
                <a:cubicBezTo>
                  <a:pt x="3875" y="8317"/>
                  <a:pt x="3466" y="8601"/>
                  <a:pt x="3308" y="9042"/>
                </a:cubicBezTo>
                <a:lnTo>
                  <a:pt x="725" y="9042"/>
                </a:lnTo>
                <a:lnTo>
                  <a:pt x="725" y="8979"/>
                </a:lnTo>
                <a:lnTo>
                  <a:pt x="725" y="2048"/>
                </a:lnTo>
                <a:close/>
                <a:moveTo>
                  <a:pt x="7640" y="3907"/>
                </a:moveTo>
                <a:cubicBezTo>
                  <a:pt x="7727" y="3907"/>
                  <a:pt x="7813" y="3938"/>
                  <a:pt x="7876" y="4001"/>
                </a:cubicBezTo>
                <a:lnTo>
                  <a:pt x="8664" y="4789"/>
                </a:lnTo>
                <a:cubicBezTo>
                  <a:pt x="9325" y="5450"/>
                  <a:pt x="9861" y="6238"/>
                  <a:pt x="10113" y="7026"/>
                </a:cubicBezTo>
                <a:lnTo>
                  <a:pt x="7530" y="9609"/>
                </a:lnTo>
                <a:lnTo>
                  <a:pt x="4222" y="9609"/>
                </a:lnTo>
                <a:cubicBezTo>
                  <a:pt x="4033" y="9609"/>
                  <a:pt x="3875" y="9451"/>
                  <a:pt x="3875" y="9262"/>
                </a:cubicBezTo>
                <a:cubicBezTo>
                  <a:pt x="3875" y="9073"/>
                  <a:pt x="4033" y="8916"/>
                  <a:pt x="4222" y="8916"/>
                </a:cubicBezTo>
                <a:lnTo>
                  <a:pt x="5230" y="8916"/>
                </a:lnTo>
                <a:cubicBezTo>
                  <a:pt x="5387" y="8916"/>
                  <a:pt x="5513" y="8821"/>
                  <a:pt x="5545" y="8695"/>
                </a:cubicBezTo>
                <a:cubicBezTo>
                  <a:pt x="5608" y="8601"/>
                  <a:pt x="5608" y="8443"/>
                  <a:pt x="5482" y="8349"/>
                </a:cubicBezTo>
                <a:lnTo>
                  <a:pt x="2520" y="5387"/>
                </a:lnTo>
                <a:cubicBezTo>
                  <a:pt x="2394" y="5293"/>
                  <a:pt x="2394" y="5041"/>
                  <a:pt x="2520" y="4915"/>
                </a:cubicBezTo>
                <a:cubicBezTo>
                  <a:pt x="2583" y="4868"/>
                  <a:pt x="2670" y="4844"/>
                  <a:pt x="2757" y="4844"/>
                </a:cubicBezTo>
                <a:cubicBezTo>
                  <a:pt x="2843" y="4844"/>
                  <a:pt x="2930" y="4868"/>
                  <a:pt x="2993" y="4915"/>
                </a:cubicBezTo>
                <a:lnTo>
                  <a:pt x="4442" y="6395"/>
                </a:lnTo>
                <a:lnTo>
                  <a:pt x="5450" y="7372"/>
                </a:lnTo>
                <a:cubicBezTo>
                  <a:pt x="5498" y="7435"/>
                  <a:pt x="5584" y="7467"/>
                  <a:pt x="5675" y="7467"/>
                </a:cubicBezTo>
                <a:cubicBezTo>
                  <a:pt x="5765" y="7467"/>
                  <a:pt x="5860" y="7435"/>
                  <a:pt x="5923" y="7372"/>
                </a:cubicBezTo>
                <a:cubicBezTo>
                  <a:pt x="6017" y="7246"/>
                  <a:pt x="6017" y="7026"/>
                  <a:pt x="5923" y="6900"/>
                </a:cubicBezTo>
                <a:lnTo>
                  <a:pt x="4915" y="5923"/>
                </a:lnTo>
                <a:cubicBezTo>
                  <a:pt x="4820" y="5797"/>
                  <a:pt x="4820" y="5545"/>
                  <a:pt x="4915" y="5450"/>
                </a:cubicBezTo>
                <a:cubicBezTo>
                  <a:pt x="4978" y="5387"/>
                  <a:pt x="5072" y="5356"/>
                  <a:pt x="5163" y="5356"/>
                </a:cubicBezTo>
                <a:cubicBezTo>
                  <a:pt x="5253" y="5356"/>
                  <a:pt x="5340" y="5387"/>
                  <a:pt x="5387" y="5450"/>
                </a:cubicBezTo>
                <a:lnTo>
                  <a:pt x="6396" y="6427"/>
                </a:lnTo>
                <a:cubicBezTo>
                  <a:pt x="6443" y="6490"/>
                  <a:pt x="6529" y="6522"/>
                  <a:pt x="6620" y="6522"/>
                </a:cubicBezTo>
                <a:cubicBezTo>
                  <a:pt x="6711" y="6522"/>
                  <a:pt x="6805" y="6490"/>
                  <a:pt x="6868" y="6427"/>
                </a:cubicBezTo>
                <a:cubicBezTo>
                  <a:pt x="6963" y="6301"/>
                  <a:pt x="6963" y="6080"/>
                  <a:pt x="6868" y="5954"/>
                </a:cubicBezTo>
                <a:lnTo>
                  <a:pt x="5860" y="4978"/>
                </a:lnTo>
                <a:cubicBezTo>
                  <a:pt x="5765" y="4852"/>
                  <a:pt x="5765" y="4631"/>
                  <a:pt x="5860" y="4505"/>
                </a:cubicBezTo>
                <a:cubicBezTo>
                  <a:pt x="5923" y="4442"/>
                  <a:pt x="6017" y="4411"/>
                  <a:pt x="6108" y="4411"/>
                </a:cubicBezTo>
                <a:cubicBezTo>
                  <a:pt x="6199" y="4411"/>
                  <a:pt x="6285" y="4442"/>
                  <a:pt x="6333" y="4505"/>
                </a:cubicBezTo>
                <a:lnTo>
                  <a:pt x="7341" y="5482"/>
                </a:lnTo>
                <a:cubicBezTo>
                  <a:pt x="7388" y="5545"/>
                  <a:pt x="7475" y="5576"/>
                  <a:pt x="7565" y="5576"/>
                </a:cubicBezTo>
                <a:cubicBezTo>
                  <a:pt x="7656" y="5576"/>
                  <a:pt x="7750" y="5545"/>
                  <a:pt x="7813" y="5482"/>
                </a:cubicBezTo>
                <a:cubicBezTo>
                  <a:pt x="7908" y="5356"/>
                  <a:pt x="7908" y="5135"/>
                  <a:pt x="7813" y="5009"/>
                </a:cubicBezTo>
                <a:lnTo>
                  <a:pt x="7341" y="4537"/>
                </a:lnTo>
                <a:cubicBezTo>
                  <a:pt x="7278" y="4348"/>
                  <a:pt x="7278" y="4096"/>
                  <a:pt x="7404" y="4001"/>
                </a:cubicBezTo>
                <a:cubicBezTo>
                  <a:pt x="7467" y="3938"/>
                  <a:pt x="7553" y="3907"/>
                  <a:pt x="7640" y="3907"/>
                </a:cubicBezTo>
                <a:close/>
                <a:moveTo>
                  <a:pt x="10554" y="7624"/>
                </a:moveTo>
                <a:lnTo>
                  <a:pt x="10806" y="7845"/>
                </a:lnTo>
                <a:cubicBezTo>
                  <a:pt x="10964" y="8002"/>
                  <a:pt x="10964" y="8191"/>
                  <a:pt x="10806" y="8317"/>
                </a:cubicBezTo>
                <a:lnTo>
                  <a:pt x="8853" y="10239"/>
                </a:lnTo>
                <a:cubicBezTo>
                  <a:pt x="8806" y="10302"/>
                  <a:pt x="8719" y="10334"/>
                  <a:pt x="8628" y="10334"/>
                </a:cubicBezTo>
                <a:cubicBezTo>
                  <a:pt x="8538" y="10334"/>
                  <a:pt x="8443" y="10302"/>
                  <a:pt x="8380" y="10239"/>
                </a:cubicBezTo>
                <a:lnTo>
                  <a:pt x="8160" y="10019"/>
                </a:lnTo>
                <a:lnTo>
                  <a:pt x="10554" y="7624"/>
                </a:lnTo>
                <a:close/>
                <a:moveTo>
                  <a:pt x="3277" y="9672"/>
                </a:moveTo>
                <a:cubicBezTo>
                  <a:pt x="3434" y="10050"/>
                  <a:pt x="3781" y="10334"/>
                  <a:pt x="4222" y="10334"/>
                </a:cubicBezTo>
                <a:lnTo>
                  <a:pt x="6143" y="10334"/>
                </a:lnTo>
                <a:lnTo>
                  <a:pt x="6143" y="10680"/>
                </a:lnTo>
                <a:lnTo>
                  <a:pt x="6175" y="10680"/>
                </a:lnTo>
                <a:cubicBezTo>
                  <a:pt x="6175" y="10869"/>
                  <a:pt x="6017" y="11027"/>
                  <a:pt x="5828" y="11027"/>
                </a:cubicBezTo>
                <a:lnTo>
                  <a:pt x="1040" y="11027"/>
                </a:lnTo>
                <a:cubicBezTo>
                  <a:pt x="819" y="11027"/>
                  <a:pt x="662" y="10869"/>
                  <a:pt x="662" y="10680"/>
                </a:cubicBezTo>
                <a:lnTo>
                  <a:pt x="662" y="9672"/>
                </a:lnTo>
                <a:close/>
                <a:moveTo>
                  <a:pt x="1040" y="0"/>
                </a:moveTo>
                <a:cubicBezTo>
                  <a:pt x="473" y="0"/>
                  <a:pt x="0" y="473"/>
                  <a:pt x="0" y="1040"/>
                </a:cubicBezTo>
                <a:lnTo>
                  <a:pt x="0" y="10649"/>
                </a:lnTo>
                <a:cubicBezTo>
                  <a:pt x="0" y="11184"/>
                  <a:pt x="473" y="11657"/>
                  <a:pt x="1040" y="11657"/>
                </a:cubicBezTo>
                <a:lnTo>
                  <a:pt x="5828" y="11657"/>
                </a:lnTo>
                <a:cubicBezTo>
                  <a:pt x="6396" y="11657"/>
                  <a:pt x="6868" y="11184"/>
                  <a:pt x="6868" y="10649"/>
                </a:cubicBezTo>
                <a:lnTo>
                  <a:pt x="6868" y="10334"/>
                </a:lnTo>
                <a:lnTo>
                  <a:pt x="7467" y="10334"/>
                </a:lnTo>
                <a:lnTo>
                  <a:pt x="7876" y="10775"/>
                </a:lnTo>
                <a:cubicBezTo>
                  <a:pt x="8081" y="10964"/>
                  <a:pt x="8349" y="11058"/>
                  <a:pt x="8613" y="11058"/>
                </a:cubicBezTo>
                <a:cubicBezTo>
                  <a:pt x="8877" y="11058"/>
                  <a:pt x="9136" y="10964"/>
                  <a:pt x="9325" y="10775"/>
                </a:cubicBezTo>
                <a:lnTo>
                  <a:pt x="11279" y="8821"/>
                </a:lnTo>
                <a:cubicBezTo>
                  <a:pt x="11688" y="8443"/>
                  <a:pt x="11688" y="7782"/>
                  <a:pt x="11310" y="7372"/>
                </a:cubicBezTo>
                <a:lnTo>
                  <a:pt x="10869" y="6931"/>
                </a:lnTo>
                <a:cubicBezTo>
                  <a:pt x="10554" y="6080"/>
                  <a:pt x="10082" y="5261"/>
                  <a:pt x="9420" y="4505"/>
                </a:cubicBezTo>
                <a:lnTo>
                  <a:pt x="8380" y="3466"/>
                </a:lnTo>
                <a:cubicBezTo>
                  <a:pt x="8191" y="3277"/>
                  <a:pt x="7931" y="3182"/>
                  <a:pt x="7668" y="3182"/>
                </a:cubicBezTo>
                <a:cubicBezTo>
                  <a:pt x="7404" y="3182"/>
                  <a:pt x="7136" y="3277"/>
                  <a:pt x="6931" y="3466"/>
                </a:cubicBezTo>
                <a:lnTo>
                  <a:pt x="6868" y="3560"/>
                </a:lnTo>
                <a:lnTo>
                  <a:pt x="6868" y="1040"/>
                </a:lnTo>
                <a:cubicBezTo>
                  <a:pt x="6868" y="473"/>
                  <a:pt x="6396" y="0"/>
                  <a:pt x="582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8792;p62"/>
          <p:cNvGrpSpPr/>
          <p:nvPr/>
        </p:nvGrpSpPr>
        <p:grpSpPr>
          <a:xfrm>
            <a:off x="759864" y="1940129"/>
            <a:ext cx="366269" cy="366240"/>
            <a:chOff x="-65131525" y="1914325"/>
            <a:chExt cx="316650" cy="316625"/>
          </a:xfrm>
        </p:grpSpPr>
        <p:sp>
          <p:nvSpPr>
            <p:cNvPr id="12" name="Google Shape;8793;p62"/>
            <p:cNvSpPr/>
            <p:nvPr/>
          </p:nvSpPr>
          <p:spPr>
            <a:xfrm>
              <a:off x="-65024400" y="1949750"/>
              <a:ext cx="103175" cy="247350"/>
            </a:xfrm>
            <a:custGeom>
              <a:avLst/>
              <a:gdLst/>
              <a:ahLst/>
              <a:cxnLst/>
              <a:rect l="l" t="t" r="r" b="b"/>
              <a:pathLst>
                <a:path w="4127" h="9894" extrusionOk="0">
                  <a:moveTo>
                    <a:pt x="2048" y="1"/>
                  </a:moveTo>
                  <a:cubicBezTo>
                    <a:pt x="1859" y="1"/>
                    <a:pt x="1638" y="190"/>
                    <a:pt x="1638" y="379"/>
                  </a:cubicBezTo>
                  <a:lnTo>
                    <a:pt x="1638" y="851"/>
                  </a:lnTo>
                  <a:cubicBezTo>
                    <a:pt x="725" y="1040"/>
                    <a:pt x="0" y="1891"/>
                    <a:pt x="0" y="2868"/>
                  </a:cubicBezTo>
                  <a:cubicBezTo>
                    <a:pt x="0" y="3970"/>
                    <a:pt x="977" y="4632"/>
                    <a:pt x="1827" y="5262"/>
                  </a:cubicBezTo>
                  <a:cubicBezTo>
                    <a:pt x="2552" y="5829"/>
                    <a:pt x="3308" y="6333"/>
                    <a:pt x="3308" y="6995"/>
                  </a:cubicBezTo>
                  <a:cubicBezTo>
                    <a:pt x="3308" y="7656"/>
                    <a:pt x="2772" y="8255"/>
                    <a:pt x="2079" y="8255"/>
                  </a:cubicBezTo>
                  <a:cubicBezTo>
                    <a:pt x="1418" y="8255"/>
                    <a:pt x="851" y="7688"/>
                    <a:pt x="851" y="6995"/>
                  </a:cubicBezTo>
                  <a:cubicBezTo>
                    <a:pt x="851" y="6774"/>
                    <a:pt x="662" y="6617"/>
                    <a:pt x="441" y="6617"/>
                  </a:cubicBezTo>
                  <a:cubicBezTo>
                    <a:pt x="189" y="6617"/>
                    <a:pt x="32" y="6806"/>
                    <a:pt x="32" y="6995"/>
                  </a:cubicBezTo>
                  <a:cubicBezTo>
                    <a:pt x="32" y="7971"/>
                    <a:pt x="756" y="8854"/>
                    <a:pt x="1701" y="9011"/>
                  </a:cubicBezTo>
                  <a:lnTo>
                    <a:pt x="1701" y="9484"/>
                  </a:lnTo>
                  <a:cubicBezTo>
                    <a:pt x="1701" y="9704"/>
                    <a:pt x="1890" y="9893"/>
                    <a:pt x="2079" y="9893"/>
                  </a:cubicBezTo>
                  <a:cubicBezTo>
                    <a:pt x="2268" y="9893"/>
                    <a:pt x="2489" y="9704"/>
                    <a:pt x="2489" y="9484"/>
                  </a:cubicBezTo>
                  <a:lnTo>
                    <a:pt x="2489" y="9011"/>
                  </a:lnTo>
                  <a:cubicBezTo>
                    <a:pt x="3434" y="8791"/>
                    <a:pt x="4127" y="7971"/>
                    <a:pt x="4127" y="6995"/>
                  </a:cubicBezTo>
                  <a:cubicBezTo>
                    <a:pt x="4127" y="5892"/>
                    <a:pt x="3151" y="5231"/>
                    <a:pt x="2331" y="4600"/>
                  </a:cubicBezTo>
                  <a:cubicBezTo>
                    <a:pt x="1575" y="4033"/>
                    <a:pt x="819" y="3529"/>
                    <a:pt x="819" y="2868"/>
                  </a:cubicBezTo>
                  <a:cubicBezTo>
                    <a:pt x="788" y="2143"/>
                    <a:pt x="1386" y="1607"/>
                    <a:pt x="2048" y="1607"/>
                  </a:cubicBezTo>
                  <a:cubicBezTo>
                    <a:pt x="2709" y="1607"/>
                    <a:pt x="3277" y="2143"/>
                    <a:pt x="3277" y="2868"/>
                  </a:cubicBezTo>
                  <a:cubicBezTo>
                    <a:pt x="3277" y="3088"/>
                    <a:pt x="3466" y="3246"/>
                    <a:pt x="3686" y="3246"/>
                  </a:cubicBezTo>
                  <a:cubicBezTo>
                    <a:pt x="3938" y="3246"/>
                    <a:pt x="4096" y="3057"/>
                    <a:pt x="4096" y="2868"/>
                  </a:cubicBezTo>
                  <a:cubicBezTo>
                    <a:pt x="4096" y="1891"/>
                    <a:pt x="3371" y="1009"/>
                    <a:pt x="2426" y="851"/>
                  </a:cubicBezTo>
                  <a:lnTo>
                    <a:pt x="2426" y="379"/>
                  </a:lnTo>
                  <a:cubicBezTo>
                    <a:pt x="2426" y="158"/>
                    <a:pt x="2237" y="1"/>
                    <a:pt x="20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8794;p62"/>
            <p:cNvSpPr/>
            <p:nvPr/>
          </p:nvSpPr>
          <p:spPr>
            <a:xfrm>
              <a:off x="-65131525" y="1914325"/>
              <a:ext cx="316650" cy="316625"/>
            </a:xfrm>
            <a:custGeom>
              <a:avLst/>
              <a:gdLst/>
              <a:ahLst/>
              <a:cxnLst/>
              <a:rect l="l" t="t" r="r" b="b"/>
              <a:pathLst>
                <a:path w="12666" h="12665" extrusionOk="0">
                  <a:moveTo>
                    <a:pt x="6333" y="819"/>
                  </a:moveTo>
                  <a:cubicBezTo>
                    <a:pt x="9357" y="819"/>
                    <a:pt x="11846" y="3308"/>
                    <a:pt x="11846" y="6332"/>
                  </a:cubicBezTo>
                  <a:cubicBezTo>
                    <a:pt x="11846" y="9357"/>
                    <a:pt x="9357" y="11846"/>
                    <a:pt x="6333" y="11846"/>
                  </a:cubicBezTo>
                  <a:cubicBezTo>
                    <a:pt x="3308" y="11846"/>
                    <a:pt x="819" y="9357"/>
                    <a:pt x="819" y="6332"/>
                  </a:cubicBezTo>
                  <a:cubicBezTo>
                    <a:pt x="819" y="3308"/>
                    <a:pt x="3308" y="819"/>
                    <a:pt x="6333" y="819"/>
                  </a:cubicBezTo>
                  <a:close/>
                  <a:moveTo>
                    <a:pt x="6333" y="0"/>
                  </a:moveTo>
                  <a:cubicBezTo>
                    <a:pt x="2836" y="0"/>
                    <a:pt x="0" y="2835"/>
                    <a:pt x="0" y="6332"/>
                  </a:cubicBezTo>
                  <a:cubicBezTo>
                    <a:pt x="0" y="9830"/>
                    <a:pt x="2836" y="12665"/>
                    <a:pt x="6333" y="12665"/>
                  </a:cubicBezTo>
                  <a:cubicBezTo>
                    <a:pt x="9830" y="12665"/>
                    <a:pt x="12665" y="9830"/>
                    <a:pt x="12665" y="6332"/>
                  </a:cubicBezTo>
                  <a:cubicBezTo>
                    <a:pt x="12665" y="2835"/>
                    <a:pt x="9830" y="0"/>
                    <a:pt x="63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9"/>
          <p:cNvSpPr txBox="1">
            <a:spLocks noGrp="1"/>
          </p:cNvSpPr>
          <p:nvPr>
            <p:ph type="ctrTitle"/>
          </p:nvPr>
        </p:nvSpPr>
        <p:spPr>
          <a:xfrm>
            <a:off x="715100" y="535000"/>
            <a:ext cx="855082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3600" dirty="0">
                <a:solidFill>
                  <a:schemeClr val="bg1"/>
                </a:solidFill>
              </a:rPr>
              <a:t>ОЦЕНКА ПОТЕНЦИАЛА «РЫНКА»</a:t>
            </a:r>
            <a:endParaRPr dirty="0"/>
          </a:p>
        </p:txBody>
      </p:sp>
      <p:sp>
        <p:nvSpPr>
          <p:cNvPr id="337" name="Google Shape;337;p39"/>
          <p:cNvSpPr txBox="1"/>
          <p:nvPr/>
        </p:nvSpPr>
        <p:spPr>
          <a:xfrm>
            <a:off x="1236300" y="1594250"/>
            <a:ext cx="1824300" cy="4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" sz="1800" b="1" dirty="0" smtClean="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TAM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38" name="Google Shape;338;p39"/>
          <p:cNvSpPr/>
          <p:nvPr/>
        </p:nvSpPr>
        <p:spPr>
          <a:xfrm>
            <a:off x="839654" y="1683950"/>
            <a:ext cx="269700" cy="2697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9" name="Google Shape;339;p39"/>
          <p:cNvSpPr txBox="1"/>
          <p:nvPr/>
        </p:nvSpPr>
        <p:spPr>
          <a:xfrm>
            <a:off x="1236300" y="2272500"/>
            <a:ext cx="1824300" cy="4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SAM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40" name="Google Shape;340;p39"/>
          <p:cNvSpPr/>
          <p:nvPr/>
        </p:nvSpPr>
        <p:spPr>
          <a:xfrm>
            <a:off x="839654" y="2362200"/>
            <a:ext cx="269700" cy="269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1" name="Google Shape;341;p39"/>
          <p:cNvSpPr txBox="1"/>
          <p:nvPr/>
        </p:nvSpPr>
        <p:spPr>
          <a:xfrm>
            <a:off x="1236300" y="2950750"/>
            <a:ext cx="1824300" cy="4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SOM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42" name="Google Shape;342;p39"/>
          <p:cNvSpPr/>
          <p:nvPr/>
        </p:nvSpPr>
        <p:spPr>
          <a:xfrm>
            <a:off x="839654" y="3040450"/>
            <a:ext cx="269700" cy="269700"/>
          </a:xfrm>
          <a:prstGeom prst="roundRect">
            <a:avLst>
              <a:gd name="adj" fmla="val 16667"/>
            </a:avLst>
          </a:prstGeom>
          <a:solidFill>
            <a:srgbClr val="4E48A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45" name="Google Shape;345;p39" title="Char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55300" y="1477033"/>
            <a:ext cx="4872398" cy="27182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8022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0"/>
          <p:cNvSpPr txBox="1">
            <a:spLocks noGrp="1"/>
          </p:cNvSpPr>
          <p:nvPr>
            <p:ph type="ctrTitle"/>
          </p:nvPr>
        </p:nvSpPr>
        <p:spPr>
          <a:xfrm>
            <a:off x="892169" y="430101"/>
            <a:ext cx="7182711" cy="9104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400" dirty="0" smtClean="0">
                <a:solidFill>
                  <a:schemeClr val="bg1"/>
                </a:solidFill>
                <a:latin typeface="Rubik" panose="020B0604020202020204" charset="-79"/>
                <a:cs typeface="Rubik" panose="020B0604020202020204" charset="-79"/>
                <a:sym typeface="Roboto Black"/>
              </a:rPr>
              <a:t>ДОРОЖНАЯ КАРТА</a:t>
            </a:r>
            <a:br>
              <a:rPr lang="ru-RU" sz="2400" dirty="0" smtClean="0">
                <a:solidFill>
                  <a:schemeClr val="bg1"/>
                </a:solidFill>
                <a:latin typeface="Rubik" panose="020B0604020202020204" charset="-79"/>
                <a:cs typeface="Rubik" panose="020B0604020202020204" charset="-79"/>
                <a:sym typeface="Roboto Black"/>
              </a:rPr>
            </a:br>
            <a:r>
              <a:rPr lang="ru-RU" sz="2400" dirty="0" smtClean="0">
                <a:solidFill>
                  <a:schemeClr val="bg1"/>
                </a:solidFill>
                <a:latin typeface="Rubik" panose="020B0604020202020204" charset="-79"/>
                <a:cs typeface="Rubik" panose="020B0604020202020204" charset="-79"/>
                <a:sym typeface="Roboto Black"/>
              </a:rPr>
              <a:t>НА 2025 ГОД</a:t>
            </a:r>
            <a:endParaRPr sz="2400" dirty="0">
              <a:solidFill>
                <a:schemeClr val="bg1"/>
              </a:solidFill>
              <a:latin typeface="Rubik" panose="020B0604020202020204" charset="-79"/>
              <a:cs typeface="Rubik" panose="020B0604020202020204" charset="-79"/>
            </a:endParaRPr>
          </a:p>
        </p:txBody>
      </p:sp>
      <p:grpSp>
        <p:nvGrpSpPr>
          <p:cNvPr id="24" name="Google Shape;6930;p56"/>
          <p:cNvGrpSpPr/>
          <p:nvPr/>
        </p:nvGrpSpPr>
        <p:grpSpPr>
          <a:xfrm>
            <a:off x="892169" y="2368891"/>
            <a:ext cx="9653912" cy="369885"/>
            <a:chOff x="1464850" y="436376"/>
            <a:chExt cx="6001362" cy="222300"/>
          </a:xfrm>
          <a:solidFill>
            <a:srgbClr val="465376"/>
          </a:solidFill>
        </p:grpSpPr>
        <p:sp>
          <p:nvSpPr>
            <p:cNvPr id="25" name="Google Shape;6931;p56"/>
            <p:cNvSpPr/>
            <p:nvPr/>
          </p:nvSpPr>
          <p:spPr>
            <a:xfrm>
              <a:off x="1464850" y="436376"/>
              <a:ext cx="222300" cy="222300"/>
            </a:xfrm>
            <a:prstGeom prst="diamond">
              <a:avLst/>
            </a:prstGeom>
            <a:grpFill/>
            <a:ln w="9525" cap="flat" cmpd="sng">
              <a:solidFill>
                <a:srgbClr val="46537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6932;p56"/>
            <p:cNvSpPr/>
            <p:nvPr/>
          </p:nvSpPr>
          <p:spPr>
            <a:xfrm>
              <a:off x="4410215" y="436376"/>
              <a:ext cx="222300" cy="222300"/>
            </a:xfrm>
            <a:prstGeom prst="diamond">
              <a:avLst/>
            </a:prstGeom>
            <a:grpFill/>
            <a:ln w="9525" cap="flat" cmpd="sng">
              <a:solidFill>
                <a:srgbClr val="46537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933;p56"/>
            <p:cNvSpPr/>
            <p:nvPr/>
          </p:nvSpPr>
          <p:spPr>
            <a:xfrm>
              <a:off x="7243912" y="436376"/>
              <a:ext cx="222300" cy="222300"/>
            </a:xfrm>
            <a:prstGeom prst="diamond">
              <a:avLst/>
            </a:prstGeom>
            <a:grpFill/>
            <a:ln w="9525" cap="flat" cmpd="sng">
              <a:solidFill>
                <a:srgbClr val="46537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6934;p56"/>
            <p:cNvSpPr/>
            <p:nvPr/>
          </p:nvSpPr>
          <p:spPr>
            <a:xfrm>
              <a:off x="2920366" y="436376"/>
              <a:ext cx="222300" cy="222300"/>
            </a:xfrm>
            <a:prstGeom prst="diamond">
              <a:avLst/>
            </a:prstGeom>
            <a:grpFill/>
            <a:ln w="9525" cap="flat" cmpd="sng">
              <a:solidFill>
                <a:srgbClr val="46537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6935;p56"/>
            <p:cNvSpPr/>
            <p:nvPr/>
          </p:nvSpPr>
          <p:spPr>
            <a:xfrm>
              <a:off x="5831847" y="436376"/>
              <a:ext cx="222300" cy="222300"/>
            </a:xfrm>
            <a:prstGeom prst="diamond">
              <a:avLst/>
            </a:prstGeom>
            <a:grpFill/>
            <a:ln w="9525" cap="flat" cmpd="sng">
              <a:solidFill>
                <a:srgbClr val="46537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0" name="Google Shape;6936;p56"/>
            <p:cNvCxnSpPr/>
            <p:nvPr/>
          </p:nvCxnSpPr>
          <p:spPr>
            <a:xfrm>
              <a:off x="1798637" y="547513"/>
              <a:ext cx="988200" cy="0"/>
            </a:xfrm>
            <a:prstGeom prst="straightConnector1">
              <a:avLst/>
            </a:prstGeom>
            <a:grpFill/>
            <a:ln w="9525" cap="flat" cmpd="sng">
              <a:solidFill>
                <a:srgbClr val="46537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" name="Google Shape;6937;p56"/>
            <p:cNvCxnSpPr/>
            <p:nvPr/>
          </p:nvCxnSpPr>
          <p:spPr>
            <a:xfrm>
              <a:off x="3276248" y="547513"/>
              <a:ext cx="988200" cy="0"/>
            </a:xfrm>
            <a:prstGeom prst="straightConnector1">
              <a:avLst/>
            </a:prstGeom>
            <a:grpFill/>
            <a:ln w="9525" cap="flat" cmpd="sng">
              <a:solidFill>
                <a:srgbClr val="46537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" name="Google Shape;6938;p56"/>
            <p:cNvCxnSpPr/>
            <p:nvPr/>
          </p:nvCxnSpPr>
          <p:spPr>
            <a:xfrm>
              <a:off x="4753898" y="547513"/>
              <a:ext cx="988200" cy="0"/>
            </a:xfrm>
            <a:prstGeom prst="straightConnector1">
              <a:avLst/>
            </a:prstGeom>
            <a:grpFill/>
            <a:ln w="9525" cap="flat" cmpd="sng">
              <a:solidFill>
                <a:srgbClr val="46537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" name="Google Shape;6939;p56"/>
            <p:cNvCxnSpPr/>
            <p:nvPr/>
          </p:nvCxnSpPr>
          <p:spPr>
            <a:xfrm>
              <a:off x="6143961" y="547513"/>
              <a:ext cx="988200" cy="0"/>
            </a:xfrm>
            <a:prstGeom prst="straightConnector1">
              <a:avLst/>
            </a:prstGeom>
            <a:grpFill/>
            <a:ln w="9525" cap="flat" cmpd="sng">
              <a:solidFill>
                <a:srgbClr val="46537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4" name="Google Shape;224;p30"/>
          <p:cNvSpPr txBox="1">
            <a:spLocks noGrp="1"/>
          </p:cNvSpPr>
          <p:nvPr>
            <p:ph type="subTitle" idx="1"/>
          </p:nvPr>
        </p:nvSpPr>
        <p:spPr>
          <a:xfrm>
            <a:off x="453298" y="2922705"/>
            <a:ext cx="1592934" cy="7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1400" dirty="0" smtClean="0"/>
              <a:t>1-й </a:t>
            </a:r>
            <a:r>
              <a:rPr lang="ru-RU" sz="1400" dirty="0"/>
              <a:t>квартал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b="0" dirty="0" smtClean="0"/>
              <a:t>Подготовка </a:t>
            </a:r>
            <a:r>
              <a:rPr lang="ru-RU" sz="1400" b="0" dirty="0"/>
              <a:t>и исследование</a:t>
            </a:r>
            <a:endParaRPr sz="1400" b="0" dirty="0"/>
          </a:p>
        </p:txBody>
      </p:sp>
      <p:sp>
        <p:nvSpPr>
          <p:cNvPr id="45" name="Google Shape;227;p30"/>
          <p:cNvSpPr txBox="1">
            <a:spLocks noGrp="1"/>
          </p:cNvSpPr>
          <p:nvPr>
            <p:ph type="subTitle" idx="4"/>
          </p:nvPr>
        </p:nvSpPr>
        <p:spPr>
          <a:xfrm>
            <a:off x="2846057" y="1545086"/>
            <a:ext cx="1437968" cy="8041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1400" dirty="0"/>
              <a:t>2-й квартал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b="0" dirty="0" smtClean="0"/>
              <a:t>Разработка </a:t>
            </a:r>
            <a:r>
              <a:rPr lang="ru-RU" sz="1400" b="0" dirty="0"/>
              <a:t>прототипа</a:t>
            </a:r>
            <a:endParaRPr sz="1400" b="0" dirty="0"/>
          </a:p>
        </p:txBody>
      </p:sp>
      <p:sp>
        <p:nvSpPr>
          <p:cNvPr id="47" name="Google Shape;229;p30"/>
          <p:cNvSpPr txBox="1">
            <a:spLocks noGrp="1"/>
          </p:cNvSpPr>
          <p:nvPr>
            <p:ph type="subTitle" idx="6"/>
          </p:nvPr>
        </p:nvSpPr>
        <p:spPr>
          <a:xfrm>
            <a:off x="5223660" y="2932341"/>
            <a:ext cx="1528158" cy="7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1400" dirty="0"/>
              <a:t>3-й квартал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b="0" dirty="0" smtClean="0"/>
              <a:t>Тестирование </a:t>
            </a:r>
            <a:r>
              <a:rPr lang="ru-RU" sz="1400" b="0" dirty="0"/>
              <a:t>и доработка</a:t>
            </a:r>
            <a:endParaRPr sz="1400" b="0" dirty="0"/>
          </a:p>
        </p:txBody>
      </p:sp>
      <p:sp>
        <p:nvSpPr>
          <p:cNvPr id="50" name="Google Shape;233;p30"/>
          <p:cNvSpPr txBox="1">
            <a:spLocks noGrp="1"/>
          </p:cNvSpPr>
          <p:nvPr>
            <p:ph type="subTitle" idx="13"/>
          </p:nvPr>
        </p:nvSpPr>
        <p:spPr>
          <a:xfrm>
            <a:off x="7318284" y="1588591"/>
            <a:ext cx="1600148" cy="7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1400" dirty="0"/>
              <a:t>4-й квартал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b="0" dirty="0" smtClean="0"/>
              <a:t>Вывод </a:t>
            </a:r>
            <a:r>
              <a:rPr lang="ru-RU" sz="1400" b="0" dirty="0"/>
              <a:t>на рынок</a:t>
            </a:r>
            <a:endParaRPr sz="1400" b="0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8692864" y="2553812"/>
            <a:ext cx="451136" cy="0"/>
          </a:xfrm>
          <a:prstGeom prst="line">
            <a:avLst/>
          </a:prstGeom>
          <a:ln>
            <a:solidFill>
              <a:srgbClr val="3014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8274604" y="2553812"/>
            <a:ext cx="451136" cy="0"/>
          </a:xfrm>
          <a:prstGeom prst="line">
            <a:avLst/>
          </a:prstGeom>
          <a:ln>
            <a:solidFill>
              <a:srgbClr val="3014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555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37"/>
          <p:cNvPicPr preferRelativeResize="0"/>
          <p:nvPr/>
        </p:nvPicPr>
        <p:blipFill rotWithShape="1">
          <a:blip r:embed="rId3">
            <a:alphaModFix/>
          </a:blip>
          <a:srcRect l="25001" t="10066" r="43402" b="26742"/>
          <a:stretch/>
        </p:blipFill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7"/>
          <p:cNvSpPr txBox="1">
            <a:spLocks noGrp="1"/>
          </p:cNvSpPr>
          <p:nvPr>
            <p:ph type="title"/>
          </p:nvPr>
        </p:nvSpPr>
        <p:spPr>
          <a:xfrm>
            <a:off x="715100" y="1454739"/>
            <a:ext cx="5929048" cy="99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ИНВЕСТИЦИЙ</a:t>
            </a:r>
            <a:endParaRPr dirty="0"/>
          </a:p>
        </p:txBody>
      </p:sp>
      <p:sp>
        <p:nvSpPr>
          <p:cNvPr id="5" name="Google Shape;321;p37"/>
          <p:cNvSpPr txBox="1">
            <a:spLocks/>
          </p:cNvSpPr>
          <p:nvPr/>
        </p:nvSpPr>
        <p:spPr>
          <a:xfrm>
            <a:off x="715100" y="358050"/>
            <a:ext cx="5929048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Rubik"/>
              <a:buNone/>
              <a:defRPr sz="6000" b="1" i="0" u="none" strike="noStrike" cap="non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Rubik"/>
              <a:buNone/>
              <a:defRPr sz="9600" b="1" i="0" u="none" strike="noStrike" cap="non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Rubik"/>
              <a:buNone/>
              <a:defRPr sz="9600" b="1" i="0" u="none" strike="noStrike" cap="non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Rubik"/>
              <a:buNone/>
              <a:defRPr sz="9600" b="1" i="0" u="none" strike="noStrike" cap="non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Rubik"/>
              <a:buNone/>
              <a:defRPr sz="9600" b="1" i="0" u="none" strike="noStrike" cap="non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Rubik"/>
              <a:buNone/>
              <a:defRPr sz="9600" b="1" i="0" u="none" strike="noStrike" cap="non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Rubik"/>
              <a:buNone/>
              <a:defRPr sz="9600" b="1" i="0" u="none" strike="noStrike" cap="non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Rubik"/>
              <a:buNone/>
              <a:defRPr sz="9600" b="1" i="0" u="none" strike="noStrike" cap="non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Rubik"/>
              <a:buNone/>
              <a:defRPr sz="9600" b="1" i="0" u="none" strike="noStrike" cap="non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r>
              <a:rPr lang="ru-RU" dirty="0" smtClean="0"/>
              <a:t>ЗАПРОС</a:t>
            </a:r>
            <a:endParaRPr lang="ru-RU" dirty="0"/>
          </a:p>
        </p:txBody>
      </p:sp>
      <p:sp>
        <p:nvSpPr>
          <p:cNvPr id="7" name="Google Shape;321;p37"/>
          <p:cNvSpPr txBox="1">
            <a:spLocks/>
          </p:cNvSpPr>
          <p:nvPr/>
        </p:nvSpPr>
        <p:spPr>
          <a:xfrm>
            <a:off x="715100" y="2454039"/>
            <a:ext cx="5929048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Rubik"/>
              <a:buNone/>
              <a:defRPr sz="6000" b="1" i="0" u="none" strike="noStrike" cap="non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Rubik"/>
              <a:buNone/>
              <a:defRPr sz="9600" b="1" i="0" u="none" strike="noStrike" cap="non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Rubik"/>
              <a:buNone/>
              <a:defRPr sz="9600" b="1" i="0" u="none" strike="noStrike" cap="non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Rubik"/>
              <a:buNone/>
              <a:defRPr sz="9600" b="1" i="0" u="none" strike="noStrike" cap="non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Rubik"/>
              <a:buNone/>
              <a:defRPr sz="9600" b="1" i="0" u="none" strike="noStrike" cap="non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Rubik"/>
              <a:buNone/>
              <a:defRPr sz="9600" b="1" i="0" u="none" strike="noStrike" cap="non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Rubik"/>
              <a:buNone/>
              <a:defRPr sz="9600" b="1" i="0" u="none" strike="noStrike" cap="non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Rubik"/>
              <a:buNone/>
              <a:defRPr sz="9600" b="1" i="0" u="none" strike="noStrike" cap="non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Rubik"/>
              <a:buNone/>
              <a:defRPr sz="9600" b="1" i="0" u="none" strike="noStrike" cap="non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r>
              <a:rPr lang="ru-RU" smtClean="0"/>
              <a:t>1 000 000 РУБ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p45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944" y="1518600"/>
            <a:ext cx="1086786" cy="811200"/>
          </a:xfrm>
          <a:prstGeom prst="parallelogram">
            <a:avLst>
              <a:gd name="adj" fmla="val 12648"/>
            </a:avLst>
          </a:prstGeom>
          <a:noFill/>
          <a:ln>
            <a:noFill/>
          </a:ln>
          <a:effectLst>
            <a:outerShdw blurRad="400050" dist="152400" dir="10620000" algn="bl" rotWithShape="0">
              <a:srgbClr val="000000">
                <a:alpha val="46000"/>
              </a:srgbClr>
            </a:outerShdw>
          </a:effectLst>
        </p:spPr>
      </p:pic>
      <p:sp>
        <p:nvSpPr>
          <p:cNvPr id="458" name="Google Shape;458;p45"/>
          <p:cNvSpPr txBox="1">
            <a:spLocks noGrp="1"/>
          </p:cNvSpPr>
          <p:nvPr>
            <p:ph type="ctrTitle"/>
          </p:nvPr>
        </p:nvSpPr>
        <p:spPr>
          <a:xfrm>
            <a:off x="715100" y="535000"/>
            <a:ext cx="77139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КОМАНДА ПРОЕКТА</a:t>
            </a:r>
            <a:endParaRPr dirty="0"/>
          </a:p>
        </p:txBody>
      </p:sp>
      <p:sp>
        <p:nvSpPr>
          <p:cNvPr id="459" name="Google Shape;459;p45"/>
          <p:cNvSpPr txBox="1">
            <a:spLocks noGrp="1"/>
          </p:cNvSpPr>
          <p:nvPr>
            <p:ph type="subTitle" idx="1"/>
          </p:nvPr>
        </p:nvSpPr>
        <p:spPr>
          <a:xfrm>
            <a:off x="2129650" y="1377125"/>
            <a:ext cx="6200100" cy="6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ru-RU" i="0" dirty="0"/>
              <a:t>Руководитель проекта, Разработчик программного обеспечения</a:t>
            </a:r>
            <a:endParaRPr dirty="0"/>
          </a:p>
        </p:txBody>
      </p:sp>
      <p:sp>
        <p:nvSpPr>
          <p:cNvPr id="460" name="Google Shape;460;p45"/>
          <p:cNvSpPr txBox="1">
            <a:spLocks noGrp="1"/>
          </p:cNvSpPr>
          <p:nvPr>
            <p:ph type="subTitle" idx="2"/>
          </p:nvPr>
        </p:nvSpPr>
        <p:spPr>
          <a:xfrm>
            <a:off x="2129650" y="1930300"/>
            <a:ext cx="6200100" cy="4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—</a:t>
            </a:r>
            <a:r>
              <a:rPr lang="ru-RU" dirty="0" smtClean="0"/>
              <a:t>Лабутин Владислав. ТГ</a:t>
            </a:r>
            <a:r>
              <a:rPr lang="en-US" dirty="0" smtClean="0"/>
              <a:t> – @nerb1s</a:t>
            </a:r>
            <a:endParaRPr dirty="0"/>
          </a:p>
        </p:txBody>
      </p:sp>
      <p:sp>
        <p:nvSpPr>
          <p:cNvPr id="461" name="Google Shape;461;p45"/>
          <p:cNvSpPr txBox="1">
            <a:spLocks noGrp="1"/>
          </p:cNvSpPr>
          <p:nvPr>
            <p:ph type="subTitle" idx="3"/>
          </p:nvPr>
        </p:nvSpPr>
        <p:spPr>
          <a:xfrm>
            <a:off x="2129650" y="2491675"/>
            <a:ext cx="6200100" cy="6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ru-RU" i="0" dirty="0"/>
              <a:t>Дизайнер пользовательского </a:t>
            </a:r>
            <a:r>
              <a:rPr lang="ru-RU" i="0" dirty="0" smtClean="0"/>
              <a:t>интерфейс</a:t>
            </a:r>
            <a:r>
              <a:rPr lang="ru-RU" i="0" dirty="0"/>
              <a:t>а</a:t>
            </a:r>
            <a:endParaRPr dirty="0"/>
          </a:p>
        </p:txBody>
      </p:sp>
      <p:sp>
        <p:nvSpPr>
          <p:cNvPr id="462" name="Google Shape;462;p45"/>
          <p:cNvSpPr txBox="1">
            <a:spLocks noGrp="1"/>
          </p:cNvSpPr>
          <p:nvPr>
            <p:ph type="subTitle" idx="4"/>
          </p:nvPr>
        </p:nvSpPr>
        <p:spPr>
          <a:xfrm>
            <a:off x="2129650" y="3044850"/>
            <a:ext cx="6200100" cy="4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—</a:t>
            </a:r>
            <a:r>
              <a:rPr lang="ru-RU" dirty="0" smtClean="0"/>
              <a:t>Солодовников Павел</a:t>
            </a:r>
            <a:r>
              <a:rPr lang="en-US" dirty="0" smtClean="0"/>
              <a:t>. </a:t>
            </a:r>
            <a:endParaRPr dirty="0"/>
          </a:p>
        </p:txBody>
      </p:sp>
      <p:sp>
        <p:nvSpPr>
          <p:cNvPr id="463" name="Google Shape;463;p45"/>
          <p:cNvSpPr txBox="1">
            <a:spLocks noGrp="1"/>
          </p:cNvSpPr>
          <p:nvPr>
            <p:ph type="subTitle" idx="5"/>
          </p:nvPr>
        </p:nvSpPr>
        <p:spPr>
          <a:xfrm>
            <a:off x="2129650" y="3606225"/>
            <a:ext cx="6200100" cy="6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ru-RU" i="0" dirty="0"/>
              <a:t>Аналитик данных</a:t>
            </a:r>
            <a:endParaRPr dirty="0"/>
          </a:p>
        </p:txBody>
      </p:sp>
      <p:sp>
        <p:nvSpPr>
          <p:cNvPr id="464" name="Google Shape;464;p45"/>
          <p:cNvSpPr txBox="1">
            <a:spLocks noGrp="1"/>
          </p:cNvSpPr>
          <p:nvPr>
            <p:ph type="subTitle" idx="6"/>
          </p:nvPr>
        </p:nvSpPr>
        <p:spPr>
          <a:xfrm>
            <a:off x="2129650" y="4159400"/>
            <a:ext cx="6200100" cy="4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—</a:t>
            </a:r>
            <a:r>
              <a:rPr lang="ru-RU" dirty="0" err="1" smtClean="0"/>
              <a:t>Замалдинова</a:t>
            </a:r>
            <a:r>
              <a:rPr lang="ru-RU" dirty="0" smtClean="0"/>
              <a:t> Нина</a:t>
            </a:r>
            <a:endParaRPr dirty="0"/>
          </a:p>
        </p:txBody>
      </p:sp>
      <p:pic>
        <p:nvPicPr>
          <p:cNvPr id="465" name="Google Shape;465;p45"/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00" y="2587225"/>
            <a:ext cx="1113700" cy="811200"/>
          </a:xfrm>
          <a:prstGeom prst="parallelogram">
            <a:avLst>
              <a:gd name="adj" fmla="val 12648"/>
            </a:avLst>
          </a:prstGeom>
          <a:noFill/>
          <a:ln>
            <a:noFill/>
          </a:ln>
          <a:effectLst>
            <a:outerShdw blurRad="400050" dist="152400" dir="10620000" algn="bl" rotWithShape="0">
              <a:srgbClr val="000000">
                <a:alpha val="46000"/>
              </a:srgbClr>
            </a:outerShdw>
          </a:effectLst>
        </p:spPr>
      </p:pic>
      <p:pic>
        <p:nvPicPr>
          <p:cNvPr id="466" name="Google Shape;466;p45"/>
          <p:cNvPicPr preferRelativeResize="0"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72" y="3655850"/>
            <a:ext cx="1041817" cy="811200"/>
          </a:xfrm>
          <a:prstGeom prst="parallelogram">
            <a:avLst>
              <a:gd name="adj" fmla="val 12648"/>
            </a:avLst>
          </a:prstGeom>
          <a:noFill/>
          <a:ln>
            <a:noFill/>
          </a:ln>
          <a:effectLst>
            <a:outerShdw blurRad="400050" dist="152400" dir="10620000" algn="bl" rotWithShape="0">
              <a:srgbClr val="000000">
                <a:alpha val="46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7"/>
          <p:cNvSpPr txBox="1">
            <a:spLocks noGrp="1"/>
          </p:cNvSpPr>
          <p:nvPr>
            <p:ph type="title"/>
          </p:nvPr>
        </p:nvSpPr>
        <p:spPr>
          <a:xfrm>
            <a:off x="1437770" y="2398635"/>
            <a:ext cx="6334629" cy="99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dirty="0" smtClean="0"/>
              <a:t>СПАСИБО ЗА </a:t>
            </a:r>
            <a:br>
              <a:rPr lang="ru-RU" sz="6600" dirty="0" smtClean="0"/>
            </a:br>
            <a:r>
              <a:rPr lang="ru-RU" sz="6600" dirty="0" smtClean="0"/>
              <a:t>  </a:t>
            </a:r>
            <a:r>
              <a:rPr lang="ru-RU" sz="6600" dirty="0" smtClean="0"/>
              <a:t>ВНИМАНИЕ</a:t>
            </a:r>
            <a:endParaRPr sz="6600" dirty="0"/>
          </a:p>
        </p:txBody>
      </p:sp>
    </p:spTree>
    <p:extLst>
      <p:ext uri="{BB962C8B-B14F-4D97-AF65-F5344CB8AC3E}">
        <p14:creationId xmlns:p14="http://schemas.microsoft.com/office/powerpoint/2010/main" val="300212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I Tech Social Media Strategy by Slidesgo">
  <a:themeElements>
    <a:clrScheme name="Simple Light">
      <a:dk1>
        <a:srgbClr val="E952FD"/>
      </a:dk1>
      <a:lt1>
        <a:srgbClr val="FFFFFF"/>
      </a:lt1>
      <a:dk2>
        <a:srgbClr val="16193C"/>
      </a:dk2>
      <a:lt2>
        <a:srgbClr val="4E48AB"/>
      </a:lt2>
      <a:accent1>
        <a:srgbClr val="42FFB7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I Tech Social Media Strategy by Slidesgo">
  <a:themeElements>
    <a:clrScheme name="Simple Light">
      <a:dk1>
        <a:srgbClr val="E952FD"/>
      </a:dk1>
      <a:lt1>
        <a:srgbClr val="FFFFFF"/>
      </a:lt1>
      <a:dk2>
        <a:srgbClr val="16193C"/>
      </a:dk2>
      <a:lt2>
        <a:srgbClr val="4E48AB"/>
      </a:lt2>
      <a:accent1>
        <a:srgbClr val="42FFB7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1226</TotalTime>
  <Words>306</Words>
  <Application>Microsoft Office PowerPoint</Application>
  <PresentationFormat>Экран (16:9)</PresentationFormat>
  <Paragraphs>68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Nunito Light</vt:lpstr>
      <vt:lpstr>Archivo</vt:lpstr>
      <vt:lpstr>Raleway</vt:lpstr>
      <vt:lpstr>Rubik</vt:lpstr>
      <vt:lpstr>Roboto Black</vt:lpstr>
      <vt:lpstr>Arial</vt:lpstr>
      <vt:lpstr>AI Tech Social Media Strategy by Slidesgo</vt:lpstr>
      <vt:lpstr>1_AI Tech Social Media Strategy by Slidesgo</vt:lpstr>
      <vt:lpstr>АКСЕЛЕРАТОР ПЕРМСКОГО ПОЛИТЕХА ПРОЕКТ – EMOTION SCAN</vt:lpstr>
      <vt:lpstr>ПРОБЛЕМЫ</vt:lpstr>
      <vt:lpstr>РЕШЕНИЕ  ПРОБЛЕМЫ</vt:lpstr>
      <vt:lpstr>Технические и функциональные  параметры</vt:lpstr>
      <vt:lpstr>ЦЕЛЕВЫЕ ПОТРЕБИТЕЛИ B2B</vt:lpstr>
      <vt:lpstr>КОНКУРЕНТЫ</vt:lpstr>
      <vt:lpstr>МОНЕТИЗАЦИЯ</vt:lpstr>
      <vt:lpstr>ОЦЕНКА ПОТЕНЦИАЛА «РЫНКА»</vt:lpstr>
      <vt:lpstr>ДОРОЖНАЯ КАРТА НА 2025 ГОД</vt:lpstr>
      <vt:lpstr>ИНВЕСТИЦИЙ</vt:lpstr>
      <vt:lpstr>КОМАНДА ПРОЕКТА</vt:lpstr>
      <vt:lpstr>СПАСИБО ЗА   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АКСЕЛЕРАТОР ПЕРМСКОГО ПОЛИТЕХА ПРОЕКТ – EMOTION SCAN</dc:title>
  <dc:creator>Хуавей</dc:creator>
  <cp:lastModifiedBy>Хуавей</cp:lastModifiedBy>
  <cp:revision>24</cp:revision>
  <dcterms:modified xsi:type="dcterms:W3CDTF">2024-12-05T11:23:13Z</dcterms:modified>
</cp:coreProperties>
</file>