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diagrams/quickStyle13.xml" ContentType="application/vnd.openxmlformats-officedocument.drawingml.diagramQuickStyle+xml"/>
  <Override PartName="/ppt/slides/slide34.xml" ContentType="application/vnd.openxmlformats-officedocument.presentationml.slide+xml"/>
  <Override PartName="/ppt/diagrams/colors13.xml" ContentType="application/vnd.openxmlformats-officedocument.drawingml.diagramColors+xml"/>
  <Override PartName="/ppt/slideLayouts/slideLayout4.xml" ContentType="application/vnd.openxmlformats-officedocument.presentationml.slideLayout+xml"/>
  <Override PartName="/ppt/diagrams/data13.xml" ContentType="application/vnd.openxmlformats-officedocument.drawingml.diagramData+xml"/>
  <Override PartName="/ppt/diagrams/drawing13.xml" ContentType="application/vnd.openxmlformats-officedocument.drawingml.diagramDrawing+xml"/>
  <Override PartName="/ppt/diagrams/quickStyle12.xml" ContentType="application/vnd.openxmlformats-officedocument.drawingml.diagramQuickStyle+xml"/>
  <Override PartName="/ppt/diagrams/data12.xml" ContentType="application/vnd.openxmlformats-officedocument.drawingml.diagramData+xml"/>
  <Override PartName="/ppt/slides/slide16.xml" ContentType="application/vnd.openxmlformats-officedocument.presentationml.slid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diagrams/data10.xml" ContentType="application/vnd.openxmlformats-officedocument.drawingml.diagramData+xml"/>
  <Override PartName="/ppt/slides/slide5.xml" ContentType="application/vnd.openxmlformats-officedocument.presentationml.slide+xml"/>
  <Override PartName="/ppt/diagrams/colors9.xml" ContentType="application/vnd.openxmlformats-officedocument.drawingml.diagramColors+xml"/>
  <Override PartName="/ppt/slides/slide9.xml" ContentType="application/vnd.openxmlformats-officedocument.presentationml.slide+xml"/>
  <Override PartName="/ppt/diagrams/drawing10.xml" ContentType="application/vnd.openxmlformats-officedocument.drawingml.diagramDrawing+xml"/>
  <Override PartName="/ppt/diagrams/data9.xml" ContentType="application/vnd.openxmlformats-officedocument.drawingml.diagramData+xml"/>
  <Override PartName="/ppt/diagrams/drawing9.xml" ContentType="application/vnd.openxmlformats-officedocument.drawingml.diagramDrawing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diagrams/layout11.xml" ContentType="application/vnd.openxmlformats-officedocument.drawingml.diagramLayout+xml"/>
  <Override PartName="/ppt/diagrams/quickStyle8.xml" ContentType="application/vnd.openxmlformats-officedocument.drawingml.diagramQuickStyle+xml"/>
  <Override PartName="/ppt/slides/slide35.xml" ContentType="application/vnd.openxmlformats-officedocument.presentationml.slide+xml"/>
  <Override PartName="/ppt/diagrams/layout8.xml" ContentType="application/vnd.openxmlformats-officedocument.drawingml.diagramLayout+xml"/>
  <Override PartName="/ppt/diagrams/quickStyle10.xml" ContentType="application/vnd.openxmlformats-officedocument.drawingml.diagramQuickStyle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diagrams/data8.xml" ContentType="application/vnd.openxmlformats-officedocument.drawingml.diagramData+xml"/>
  <Override PartName="/ppt/diagrams/quickStyle11.xml" ContentType="application/vnd.openxmlformats-officedocument.drawingml.diagramQuickStyle+xml"/>
  <Override PartName="/ppt/diagrams/drawing8.xml" ContentType="application/vnd.openxmlformats-officedocument.drawingml.diagramDrawing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quickStyle7.xml" ContentType="application/vnd.openxmlformats-officedocument.drawingml.diagramQuickStyle+xml"/>
  <Override PartName="/ppt/diagrams/layout7.xml" ContentType="application/vnd.openxmlformats-officedocument.drawingml.diagramLayout+xml"/>
  <Override PartName="/ppt/diagrams/colors8.xml" ContentType="application/vnd.openxmlformats-officedocument.drawingml.diagramColors+xml"/>
  <Override PartName="/ppt/diagrams/colors7.xml" ContentType="application/vnd.openxmlformats-officedocument.drawingml.diagramColors+xml"/>
  <Override PartName="/ppt/diagrams/drawing7.xml" ContentType="application/vnd.openxmlformats-officedocument.drawingml.diagramDrawing+xml"/>
  <Override PartName="/ppt/slides/slide8.xml" ContentType="application/vnd.openxmlformats-officedocument.presentationml.slide+xml"/>
  <Override PartName="/ppt/diagrams/data6.xml" ContentType="application/vnd.openxmlformats-officedocument.drawingml.diagramData+xml"/>
  <Override PartName="/ppt/slides/slide33.xml" ContentType="application/vnd.openxmlformats-officedocument.presentationml.slide+xml"/>
  <Override PartName="/ppt/diagrams/layout6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5.xml" ContentType="application/vnd.openxmlformats-officedocument.drawingml.diagramQuickStyle+xml"/>
  <Override PartName="/ppt/diagrams/colors5.xml" ContentType="application/vnd.openxmlformats-officedocument.drawingml.diagramColors+xml"/>
  <Override PartName="/ppt/diagrams/drawing5.xml" ContentType="application/vnd.openxmlformats-officedocument.drawingml.diagramDrawing+xml"/>
  <Override PartName="/ppt/diagrams/layout4.xml" ContentType="application/vnd.openxmlformats-officedocument.drawingml.diagramLayout+xml"/>
  <Override PartName="/ppt/slides/slide18.xml" ContentType="application/vnd.openxmlformats-officedocument.presentationml.slide+xml"/>
  <Override PartName="/ppt/diagrams/colors6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9.xml" ContentType="application/vnd.openxmlformats-officedocument.drawingml.diagramQuickStyle+xml"/>
  <Override PartName="/ppt/diagrams/data7.xml" ContentType="application/vnd.openxmlformats-officedocument.drawingml.diagramData+xml"/>
  <Override PartName="/ppt/diagrams/drawing12.xml" ContentType="application/vnd.openxmlformats-officedocument.drawingml.diagramDrawing+xml"/>
  <Override PartName="/ppt/diagrams/layout5.xml" ContentType="application/vnd.openxmlformats-officedocument.drawingml.diagramLayout+xml"/>
  <Override PartName="/ppt/diagrams/quickStyle4.xml" ContentType="application/vnd.openxmlformats-officedocument.drawingml.diagramQuickStyle+xml"/>
  <Override PartName="/ppt/diagrams/data4.xml" ContentType="application/vnd.openxmlformats-officedocument.drawingml.diagramData+xml"/>
  <Override PartName="/ppt/diagrams/drawing6.xml" ContentType="application/vnd.openxmlformats-officedocument.drawingml.diagramDrawing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11.xml" ContentType="application/vnd.openxmlformats-officedocument.drawingml.diagramDrawing+xml"/>
  <Override PartName="/ppt/slides/slide23.xml" ContentType="application/vnd.openxmlformats-officedocument.presentationml.slide+xml"/>
  <Override PartName="/ppt/diagrams/layout9.xml" ContentType="application/vnd.openxmlformats-officedocument.drawingml.diagramLayout+xml"/>
  <Override PartName="/ppt/diagrams/drawing3.xml" ContentType="application/vnd.openxmlformats-officedocument.drawingml.diagramDrawing+xml"/>
  <Override PartName="/ppt/diagrams/data11.xml" ContentType="application/vnd.openxmlformats-officedocument.drawingml.diagramData+xml"/>
  <Override PartName="/ppt/diagrams/quickStyle6.xml" ContentType="application/vnd.openxmlformats-officedocument.drawingml.diagramQuickStyle+xml"/>
  <Override PartName="/ppt/diagrams/quickStyle2.xml" ContentType="application/vnd.openxmlformats-officedocument.drawingml.diagramQuickStyle+xml"/>
  <Override PartName="/ppt/diagrams/colors3.xml" ContentType="application/vnd.openxmlformats-officedocument.drawingml.diagramColors+xml"/>
  <Override PartName="/ppt/diagrams/colors2.xml" ContentType="application/vnd.openxmlformats-officedocument.drawingml.diagramColors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diagrams/colors12.xml" ContentType="application/vnd.openxmlformats-officedocument.drawingml.diagramColors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diagrams/quickStyle1.xml" ContentType="application/vnd.openxmlformats-officedocument.drawingml.diagramQuickStyle+xml"/>
  <Override PartName="/ppt/diagrams/drawing2.xml" ContentType="application/vnd.openxmlformats-officedocument.drawingml.diagramDrawing+xml"/>
  <Override PartName="/ppt/diagrams/layout2.xml" ContentType="application/vnd.openxmlformats-officedocument.drawingml.diagramLayout+xml"/>
  <Override PartName="/ppt/diagrams/colors10.xml" ContentType="application/vnd.openxmlformats-officedocument.drawingml.diagramColors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quickStyle3.xml" ContentType="application/vnd.openxmlformats-officedocument.drawingml.diagramQuickStyle+xml"/>
  <Override PartName="/ppt/diagrams/colors11.xml" ContentType="application/vnd.openxmlformats-officedocument.drawingml.diagramCol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4.xml" ContentType="application/vnd.openxmlformats-officedocument.drawingml.diagramDrawing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20104100" cy="11309350"/>
  <p:notesSz cx="20104100" cy="11309350"/>
  <p:defaultTextStyle>
    <a:defPPr>
      <a:defRPr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40" d="100"/>
          <a:sy n="40" d="100"/>
        </p:scale>
        <p:origin x="834" y="48"/>
      </p:cViewPr>
      <p:guideLst>
        <p:guide pos="2880" orient="horz"/>
        <p:guide pos="216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presProps" Target="presProps.xml" /><Relationship Id="rId45" Type="http://schemas.openxmlformats.org/officeDocument/2006/relationships/tableStyles" Target="tableStyles.xml" /><Relationship Id="rId46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10.xml.rels><?xml version="1.0" encoding="UTF-8" standalone="yes"?><Relationships xmlns="http://schemas.openxmlformats.org/package/2006/relationships"><Relationship Id="rId1" Type="http://schemas.microsoft.com/office/2007/relationships/diagramDrawing" Target="../diagrams/drawing10.xml" /></Relationships>
</file>

<file path=ppt/diagrams/_rels/data11.xml.rels><?xml version="1.0" encoding="UTF-8" standalone="yes"?><Relationships xmlns="http://schemas.openxmlformats.org/package/2006/relationships"><Relationship Id="rId1" Type="http://schemas.microsoft.com/office/2007/relationships/diagramDrawing" Target="../diagrams/drawing11.xml" /></Relationships>
</file>

<file path=ppt/diagrams/_rels/data12.xml.rels><?xml version="1.0" encoding="UTF-8" standalone="yes"?><Relationships xmlns="http://schemas.openxmlformats.org/package/2006/relationships"><Relationship Id="rId1" Type="http://schemas.microsoft.com/office/2007/relationships/diagramDrawing" Target="../diagrams/drawing12.xml" /></Relationships>
</file>

<file path=ppt/diagrams/_rels/data13.xml.rels><?xml version="1.0" encoding="UTF-8" standalone="yes"?><Relationships xmlns="http://schemas.openxmlformats.org/package/2006/relationships"><Relationship Id="rId1" Type="http://schemas.microsoft.com/office/2007/relationships/diagramDrawing" Target="../diagrams/drawing13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openxmlformats.org/officeDocument/2006/relationships/image" Target="../media/image25.jpg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microsoft.com/office/2007/relationships/diagramDrawing" Target="../diagrams/drawing3.xml" /></Relationships>
</file>

<file path=ppt/diagrams/_rels/data4.xml.rels><?xml version="1.0" encoding="UTF-8" standalone="yes"?><Relationships xmlns="http://schemas.openxmlformats.org/package/2006/relationships"><Relationship Id="rId1" Type="http://schemas.microsoft.com/office/2007/relationships/diagramDrawing" Target="../diagrams/drawing4.xml" /></Relationships>
</file>

<file path=ppt/diagrams/_rels/data5.xml.rels><?xml version="1.0" encoding="UTF-8" standalone="yes"?><Relationships xmlns="http://schemas.openxmlformats.org/package/2006/relationships"><Relationship Id="rId1" Type="http://schemas.microsoft.com/office/2007/relationships/diagramDrawing" Target="../diagrams/drawing5.xml" /></Relationships>
</file>

<file path=ppt/diagrams/_rels/data6.xml.rels><?xml version="1.0" encoding="UTF-8" standalone="yes"?><Relationships xmlns="http://schemas.openxmlformats.org/package/2006/relationships"><Relationship Id="rId1" Type="http://schemas.microsoft.com/office/2007/relationships/diagramDrawing" Target="../diagrams/drawing6.xml" /></Relationships>
</file>

<file path=ppt/diagrams/_rels/data7.xml.rels><?xml version="1.0" encoding="UTF-8" standalone="yes"?><Relationships xmlns="http://schemas.openxmlformats.org/package/2006/relationships"><Relationship Id="rId1" Type="http://schemas.openxmlformats.org/officeDocument/2006/relationships/image" Target="../media/image40.jpg"/><Relationship Id="rId2" Type="http://schemas.openxmlformats.org/officeDocument/2006/relationships/image" Target="../media/image41.jpg"/><Relationship Id="rId3" Type="http://schemas.microsoft.com/office/2007/relationships/diagramDrawing" Target="../diagrams/drawing7.xml" /></Relationships>
</file>

<file path=ppt/diagrams/_rels/data8.xml.rels><?xml version="1.0" encoding="UTF-8" standalone="yes"?><Relationships xmlns="http://schemas.openxmlformats.org/package/2006/relationships"><Relationship Id="rId1" Type="http://schemas.microsoft.com/office/2007/relationships/diagramDrawing" Target="../diagrams/drawing8.xml" /></Relationships>
</file>

<file path=ppt/diagrams/_rels/data9.xml.rels><?xml version="1.0" encoding="UTF-8" standalone="yes"?><Relationships xmlns="http://schemas.openxmlformats.org/package/2006/relationships"><Relationship Id="rId1" Type="http://schemas.microsoft.com/office/2007/relationships/diagramDrawing" Target="../diagrams/drawing9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10.xml.rels><?xml version="1.0" encoding="UTF-8" standalone="yes"?><Relationships xmlns="http://schemas.openxmlformats.org/package/2006/relationships"></Relationships>
</file>

<file path=ppt/diagrams/_rels/drawing11.xml.rels><?xml version="1.0" encoding="UTF-8" standalone="yes"?><Relationships xmlns="http://schemas.openxmlformats.org/package/2006/relationships"></Relationships>
</file>

<file path=ppt/diagrams/_rels/drawing12.xml.rels><?xml version="1.0" encoding="UTF-8" standalone="yes"?><Relationships xmlns="http://schemas.openxmlformats.org/package/2006/relationships"></Relationships>
</file>

<file path=ppt/diagrams/_rels/drawing13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Relationship Id="rId1" Type="http://schemas.openxmlformats.org/officeDocument/2006/relationships/image" Target="../media/image25.jpg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</file>

<file path=ppt/diagrams/_rels/drawing4.xml.rels><?xml version="1.0" encoding="UTF-8" standalone="yes"?><Relationships xmlns="http://schemas.openxmlformats.org/package/2006/relationships"></Relationships>
</file>

<file path=ppt/diagrams/_rels/drawing5.xml.rels><?xml version="1.0" encoding="UTF-8" standalone="yes"?><Relationships xmlns="http://schemas.openxmlformats.org/package/2006/relationships"></Relationships>
</file>

<file path=ppt/diagrams/_rels/drawing6.xml.rels><?xml version="1.0" encoding="UTF-8" standalone="yes"?><Relationships xmlns="http://schemas.openxmlformats.org/package/2006/relationships"></Relationships>
</file>

<file path=ppt/diagrams/_rels/drawing7.xml.rels><?xml version="1.0" encoding="UTF-8" standalone="yes"?><Relationships xmlns="http://schemas.openxmlformats.org/package/2006/relationships"><Relationship Id="rId1" Type="http://schemas.openxmlformats.org/officeDocument/2006/relationships/image" Target="../media/image40.jpg"/><Relationship Id="rId2" Type="http://schemas.openxmlformats.org/officeDocument/2006/relationships/image" Target="../media/image41.jpg"/></Relationships>
</file>

<file path=ppt/diagrams/_rels/drawing8.xml.rels><?xml version="1.0" encoding="UTF-8" standalone="yes"?><Relationships xmlns="http://schemas.openxmlformats.org/package/2006/relationships"></Relationships>
</file>

<file path=ppt/diagrams/_rels/drawing9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4E724D3-FC2C-4E4A-8974-B6EE7BD9BCE5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BD30727-9DD5-45D1-864D-06E6424250B3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500" b="1">
            <a:ln w="15773">
              <a:solidFill>
                <a:schemeClr val="accent2">
                  <a:lumMod val="75000"/>
                </a:schemeClr>
              </a:solidFill>
            </a:ln>
            <a:noFill/>
          </a:endParaRPr>
        </a:p>
      </dgm:t>
    </dgm:pt>
    <dgm:pt modelId="{66DD8716-77B6-4EE0-AC7E-76D2143FC422}" type="parTrans" cxnId="{986D0EF9-E89E-40A8-8033-C69CF737BFDB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281382-0086-40BA-8BF6-9BBBA825789A}" type="sibTrans" cxnId="{986D0EF9-E89E-40A8-8033-C69CF737BFDB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23DC9B-D92D-4485-8EDA-308E205A1044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1">
              <a:solidFill>
                <a:schemeClr val="tx1"/>
              </a:solidFill>
              <a:latin typeface="Carlito"/>
              <a:ea typeface="Carlito"/>
              <a:cs typeface="Carlito"/>
            </a:rPr>
            <a:t>	Технологические изменения в стране:</a:t>
          </a:r>
          <a:endParaRPr sz="36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1) Появился ИИ</a:t>
          </a:r>
          <a:endParaRPr sz="36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2) Перешли на смартфоны, тачпады</a:t>
          </a:r>
          <a:endParaRPr sz="36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3) Внедряются системы «умного города»</a:t>
          </a:r>
          <a:endParaRPr sz="3600">
            <a:latin typeface="Carlito"/>
            <a:cs typeface="Carlito"/>
          </a:endParaRPr>
        </a:p>
      </dgm:t>
    </dgm:pt>
    <dgm:pt modelId="{A00963AA-C2A2-49D3-AFA7-281AB37509CF}" type="parTrans" cxnId="{74B1DD1A-BCE6-4612-9347-C0CFDC588E7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ABE06EF-090C-4C53-B73A-D3F8BC749255}" type="sibTrans" cxnId="{74B1DD1A-BCE6-4612-9347-C0CFDC588E7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20BB596-4CC8-4354-82C2-50AE81F302CA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1">
              <a:solidFill>
                <a:schemeClr val="tx1"/>
              </a:solidFill>
              <a:latin typeface="Carlito"/>
              <a:ea typeface="Carlito"/>
              <a:cs typeface="Carlito"/>
            </a:rPr>
            <a:t>	Экономические изменения в стране:</a:t>
          </a:r>
          <a:endParaRPr sz="36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1) Рост цен</a:t>
          </a:r>
          <a:endParaRPr sz="36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2) Поддержка малого и среднего бизнеса</a:t>
          </a:r>
          <a:endParaRPr sz="36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3) Распространена система цифровых платежей</a:t>
          </a:r>
          <a:endParaRPr sz="3600"/>
        </a:p>
      </dgm:t>
    </dgm:pt>
    <dgm:pt modelId="{69AB77C3-DBB5-4023-9F5C-7C1AF3D50452}" type="parTrans" cxnId="{1A4CD25C-9801-4437-B1F0-D3263621B8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B3AC643-80DE-4D39-B947-C866E77AFF1A}" type="sibTrans" cxnId="{1A4CD25C-9801-4437-B1F0-D3263621B8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714CF15-3F84-40AA-9884-18D260BE34D2}">
      <dgm:prSet phldr="0" phldrT="[Текст]" custT="1"/>
      <dgm:spPr bwMode="auto"/>
      <dgm:t>
        <a:bodyPr vertOverflow="overflow" horzOverflow="overflow" vert="horz" rtlCol="0" fromWordArt="0" anchor="b" forceAA="0" upright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36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1) Введён запрет на использование англицизмов</a:t>
          </a:r>
          <a:endParaRPr sz="36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2) Растёт популярность удалённой работы</a:t>
          </a:r>
          <a:endParaRPr sz="36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3) В обществе становится всё больше</a:t>
          </a:r>
          <a:endParaRPr lang="ru-RU" sz="3600" b="0">
            <a:solidFill>
              <a:schemeClr val="tx1"/>
            </a:solidFill>
            <a:latin typeface="Carlito"/>
            <a:ea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 поколения Альфа</a:t>
          </a:r>
          <a:r>
            <a:rPr lang="ru-RU" sz="3600" b="0">
              <a:solidFill>
                <a:schemeClr val="tx1"/>
              </a:solidFill>
            </a:rPr>
            <a:t> </a:t>
          </a:r>
          <a:endParaRPr sz="3600"/>
        </a:p>
      </dgm:t>
    </dgm:pt>
    <dgm:pt modelId="{613FC00D-27D0-4486-9973-0038FFC0ECE4}" type="parTrans" cxnId="{928EBA2F-2B6E-4444-89DE-8E0EFECD203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9AF490-89BC-4E31-8702-A90F4981EE50}" type="sibTrans" cxnId="{928EBA2F-2B6E-4444-89DE-8E0EFECD203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A0CE4A-61CD-4BAC-99CB-423D620AC23E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35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400" b="0">
              <a:solidFill>
                <a:schemeClr val="tx1"/>
              </a:solidFill>
              <a:latin typeface="Carlito"/>
              <a:ea typeface="Carlito"/>
              <a:cs typeface="Carlito"/>
            </a:rPr>
            <a:t>1) Единая платформа онлайн образования</a:t>
          </a:r>
          <a:endParaRPr sz="34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400" b="0">
              <a:solidFill>
                <a:schemeClr val="tx1"/>
              </a:solidFill>
              <a:latin typeface="Carlito"/>
              <a:ea typeface="Carlito"/>
              <a:cs typeface="Carlito"/>
            </a:rPr>
            <a:t>2) В систему среднего образования включили основы финансовой грамотности и предпринимательства</a:t>
          </a:r>
          <a:endParaRPr sz="3400">
            <a:latin typeface="Carlito"/>
            <a:cs typeface="Carlito"/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400" b="0">
              <a:solidFill>
                <a:schemeClr val="tx1"/>
              </a:solidFill>
              <a:latin typeface="Carlito"/>
              <a:ea typeface="Carlito"/>
              <a:cs typeface="Carlito"/>
            </a:rPr>
            <a:t>3) Растёт интерес к изучению языков малых народов: уроки родного языка</a:t>
          </a:r>
          <a:endParaRPr sz="3400">
            <a:latin typeface="Carlito"/>
            <a:cs typeface="Carlito"/>
          </a:endParaRPr>
        </a:p>
      </dgm:t>
    </dgm:pt>
    <dgm:pt modelId="{50B269EA-B828-4876-B71B-AF524FDDDFA2}" type="parTrans" cxnId="{EEA85FE7-98BA-4790-A857-A9D313E1A57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5788540-2311-4D00-9955-5F178A8E48D8}" type="sibTrans" cxnId="{EEA85FE7-98BA-4790-A857-A9D313E1A57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3F3D6C8-A78F-4D70-ABBE-D84B28C79BCB}" type="pres">
      <dgm:prSet presAssocID="{D4E724D3-FC2C-4E4A-8974-B6EE7BD9BCE5}" presName="diagram" presStyleCnt="0">
        <dgm:presLayoutVars>
          <dgm:chMax val="1"/>
          <dgm:dir val="norm"/>
          <dgm:animLvl val="ctr"/>
          <dgm:resizeHandles val="exact"/>
        </dgm:presLayoutVars>
      </dgm:prSet>
      <dgm:spPr bwMode="auto"/>
    </dgm:pt>
    <dgm:pt modelId="{EA2631B8-15D4-409F-AC64-E13D3D4DBC11}" type="pres">
      <dgm:prSet presAssocID="{D4E724D3-FC2C-4E4A-8974-B6EE7BD9BCE5}" presName="matrix" presStyleCnt="0"/>
      <dgm:spPr bwMode="auto"/>
    </dgm:pt>
    <dgm:pt modelId="{F19E9D84-D06A-47A4-9E6C-61C632978BED}" type="pres">
      <dgm:prSet custLinFactX="236940" custLinFactY="-212635" presAssocID="{D4E724D3-FC2C-4E4A-8974-B6EE7BD9BCE5}" presName="tile1" presStyleLbl="node1" presStyleIdx="0" presStyleCnt="4"/>
      <dgm:spPr bwMode="auto">
        <a:solidFill>
          <a:srgbClr val="7FD7EB"/>
        </a:solidFill>
      </dgm:spPr>
    </dgm:pt>
    <dgm:pt modelId="{84231368-5771-4478-A5BB-E74F68867863}" type="pres">
      <dgm:prSet presAssocID="{D4E724D3-FC2C-4E4A-8974-B6EE7BD9BCE5}" presName="tile1text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C85D575-0255-4916-89CD-1976CE21B481}" type="pres">
      <dgm:prSet custLinFactX="-1" custLinFactY="0" presAssocID="{D4E724D3-FC2C-4E4A-8974-B6EE7BD9BCE5}" presName="tile2" presStyleLbl="node1" presStyleIdx="1" presStyleCnt="4"/>
      <dgm:spPr bwMode="auto">
        <a:solidFill>
          <a:srgbClr val="C1D962"/>
        </a:solidFill>
      </dgm:spPr>
    </dgm:pt>
    <dgm:pt modelId="{54AD9C7F-DF74-46C0-BE7C-338A2FB4A7FF}" type="pres">
      <dgm:prSet presAssocID="{D4E724D3-FC2C-4E4A-8974-B6EE7BD9BCE5}" presName="tile2text" presStyleLbl="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4E1F8E35-5106-4AFC-BD67-4878891C9F65}" type="pres">
      <dgm:prSet custLinFactX="1864" presAssocID="{D4E724D3-FC2C-4E4A-8974-B6EE7BD9BCE5}" presName="tile3" presStyleLbl="node1" presStyleIdx="2" presStyleCnt="4"/>
      <dgm:spPr bwMode="auto">
        <a:solidFill>
          <a:srgbClr val="7BB890"/>
        </a:solidFill>
      </dgm:spPr>
    </dgm:pt>
    <dgm:pt modelId="{F9B406AA-1695-4411-ABF8-D27C7747F1CD}" type="pres">
      <dgm:prSet presAssocID="{D4E724D3-FC2C-4E4A-8974-B6EE7BD9BCE5}" presName="tile3text" presStyleLbl="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11CA6D3F-4AC1-428A-9C49-3925732ABAEA}" type="pres">
      <dgm:prSet custLinFactX="58156" custLinFactY="-212635" presAssocID="{D4E724D3-FC2C-4E4A-8974-B6EE7BD9BCE5}" presName="tile4" presStyleLbl="node1" presStyleIdx="3" presStyleCnt="4"/>
      <dgm:spPr bwMode="auto">
        <a:solidFill>
          <a:srgbClr val="FFDB87"/>
        </a:solidFill>
      </dgm:spPr>
    </dgm:pt>
    <dgm:pt modelId="{5F7C14C5-6507-4929-AB5B-EB62AAA7A520}" type="pres">
      <dgm:prSet presAssocID="{D4E724D3-FC2C-4E4A-8974-B6EE7BD9BCE5}" presName="tile4text" presStyleLbl="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342AF483-805B-49FE-866C-6F10A69CCD5F}" type="pres">
      <dgm:prSet custLinFactX="3105" custLinFactY="-3733" presAssocID="{D4E724D3-FC2C-4E4A-8974-B6EE7BD9BCE5}" presName="centerTile" presStyleLbl="fgShp" presStyleIdx="0" presStyleCnt="1">
        <dgm:presLayoutVars>
          <dgm:chMax val="0"/>
          <dgm:chPref val="0"/>
        </dgm:presLayoutVars>
      </dgm:prSet>
      <dgm:spPr bwMode="auto">
        <a:prstGeom prst="ribbon2">
          <a:avLst>
            <a:gd name="adj1" fmla="val 16667"/>
            <a:gd name="adj2" fmla="val 50000"/>
          </a:avLst>
        </a:prstGeom>
        <a:solidFill>
          <a:schemeClr val="accent1">
            <a:lumMod val="20000"/>
            <a:lumOff val="80000"/>
            <a:alpha val="99999"/>
          </a:schemeClr>
        </a:solidFill>
        <a:ln w="63500" cap="flat" cmpd="sng" algn="ctr">
          <a:solidFill>
            <a:srgbClr val="FFFFFF">
              <a:alpha val="99999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4B1DD1A-BCE6-4612-9347-C0CFDC588E78}" srcId="{4BD30727-9DD5-45D1-864D-06E6424250B3}" destId="{BB23DC9B-D92D-4485-8EDA-308E205A1044}" srcOrd="0" destOrd="0" parTransId="{A00963AA-C2A2-49D3-AFA7-281AB37509CF}" sibTransId="{8ABE06EF-090C-4C53-B73A-D3F8BC749255}"/>
    <dgm:cxn modelId="{39EEFE21-3EC5-418F-B8AA-315D03B3B6C5}" type="presOf" srcId="{BB23DC9B-D92D-4485-8EDA-308E205A1044}" destId="{84231368-5771-4478-A5BB-E74F68867863}" srcOrd="1" destOrd="0" presId="urn:microsoft.com/office/officeart/2005/8/layout/matrix1"/>
    <dgm:cxn modelId="{928EBA2F-2B6E-4444-89DE-8E0EFECD2032}" srcId="{4BD30727-9DD5-45D1-864D-06E6424250B3}" destId="{5714CF15-3F84-40AA-9884-18D260BE34D2}" srcOrd="2" destOrd="0" parTransId="{613FC00D-27D0-4486-9973-0038FFC0ECE4}" sibTransId="{999AF490-89BC-4E31-8702-A90F4981EE50}"/>
    <dgm:cxn modelId="{1A4CD25C-9801-4437-B1F0-D3263621B890}" srcId="{4BD30727-9DD5-45D1-864D-06E6424250B3}" destId="{320BB596-4CC8-4354-82C2-50AE81F302CA}" srcOrd="1" destOrd="0" parTransId="{69AB77C3-DBB5-4023-9F5C-7C1AF3D50452}" sibTransId="{5B3AC643-80DE-4D39-B947-C866E77AFF1A}"/>
    <dgm:cxn modelId="{ED105C65-1D2C-4F0F-8DEF-86AEED01A2EF}" type="presOf" srcId="{5714CF15-3F84-40AA-9884-18D260BE34D2}" destId="{F9B406AA-1695-4411-ABF8-D27C7747F1CD}" srcOrd="1" destOrd="0" presId="urn:microsoft.com/office/officeart/2005/8/layout/matrix1"/>
    <dgm:cxn modelId="{E673FD69-A4D1-4345-96B3-12E5994B7111}" type="presOf" srcId="{A7A0CE4A-61CD-4BAC-99CB-423D620AC23E}" destId="{11CA6D3F-4AC1-428A-9C49-3925732ABAEA}" srcOrd="0" destOrd="0" presId="urn:microsoft.com/office/officeart/2005/8/layout/matrix1"/>
    <dgm:cxn modelId="{7FCEF68B-CCBD-4EF8-9EE0-B8ABFADCA29C}" type="presOf" srcId="{D4E724D3-FC2C-4E4A-8974-B6EE7BD9BCE5}" destId="{F3F3D6C8-A78F-4D70-ABBE-D84B28C79BCB}" srcOrd="0" destOrd="0" presId="urn:microsoft.com/office/officeart/2005/8/layout/matrix1"/>
    <dgm:cxn modelId="{21670092-F227-471B-93C6-F5816EAF9BC1}" type="presOf" srcId="{320BB596-4CC8-4354-82C2-50AE81F302CA}" destId="{54AD9C7F-DF74-46C0-BE7C-338A2FB4A7FF}" srcOrd="1" destOrd="0" presId="urn:microsoft.com/office/officeart/2005/8/layout/matrix1"/>
    <dgm:cxn modelId="{016EED92-7DB1-40D2-9BA2-E2D71F1A694F}" type="presOf" srcId="{320BB596-4CC8-4354-82C2-50AE81F302CA}" destId="{2C85D575-0255-4916-89CD-1976CE21B481}" srcOrd="0" destOrd="0" presId="urn:microsoft.com/office/officeart/2005/8/layout/matrix1"/>
    <dgm:cxn modelId="{A54735A0-5AE1-431F-9FC6-165E454BA515}" type="presOf" srcId="{BB23DC9B-D92D-4485-8EDA-308E205A1044}" destId="{F19E9D84-D06A-47A4-9E6C-61C632978BED}" srcOrd="0" destOrd="0" presId="urn:microsoft.com/office/officeart/2005/8/layout/matrix1"/>
    <dgm:cxn modelId="{CB6096B5-91F1-40D3-8E6A-E48FA53B12CC}" type="presOf" srcId="{4BD30727-9DD5-45D1-864D-06E6424250B3}" destId="{342AF483-805B-49FE-866C-6F10A69CCD5F}" srcOrd="0" destOrd="0" presId="urn:microsoft.com/office/officeart/2005/8/layout/matrix1"/>
    <dgm:cxn modelId="{2239BACA-275F-4752-96D7-E3E173925FFD}" type="presOf" srcId="{A7A0CE4A-61CD-4BAC-99CB-423D620AC23E}" destId="{5F7C14C5-6507-4929-AB5B-EB62AAA7A520}" srcOrd="1" destOrd="0" presId="urn:microsoft.com/office/officeart/2005/8/layout/matrix1"/>
    <dgm:cxn modelId="{EEA85FE7-98BA-4790-A857-A9D313E1A57C}" srcId="{4BD30727-9DD5-45D1-864D-06E6424250B3}" destId="{A7A0CE4A-61CD-4BAC-99CB-423D620AC23E}" srcOrd="3" destOrd="0" parTransId="{50B269EA-B828-4876-B71B-AF524FDDDFA2}" sibTransId="{85788540-2311-4D00-9955-5F178A8E48D8}"/>
    <dgm:cxn modelId="{957BBDEF-8154-442F-9102-EA2E4CADC62C}" type="presOf" srcId="{5714CF15-3F84-40AA-9884-18D260BE34D2}" destId="{4E1F8E35-5106-4AFC-BD67-4878891C9F65}" srcOrd="0" destOrd="0" presId="urn:microsoft.com/office/officeart/2005/8/layout/matrix1"/>
    <dgm:cxn modelId="{986D0EF9-E89E-40A8-8033-C69CF737BFDB}" srcId="{D4E724D3-FC2C-4E4A-8974-B6EE7BD9BCE5}" destId="{4BD30727-9DD5-45D1-864D-06E6424250B3}" srcOrd="0" destOrd="0" parTransId="{66DD8716-77B6-4EE0-AC7E-76D2143FC422}" sibTransId="{AD281382-0086-40BA-8BF6-9BBBA825789A}"/>
    <dgm:cxn modelId="{68584FCA-1BF2-482E-A649-60424F79413A}" type="presParOf" srcId="{F3F3D6C8-A78F-4D70-ABBE-D84B28C79BCB}" destId="{EA2631B8-15D4-409F-AC64-E13D3D4DBC11}" srcOrd="0" destOrd="0" presId="urn:microsoft.com/office/officeart/2005/8/layout/matrix1"/>
    <dgm:cxn modelId="{77954EDF-A20A-4681-A5FE-68900D0ADD86}" type="presParOf" srcId="{EA2631B8-15D4-409F-AC64-E13D3D4DBC11}" destId="{F19E9D84-D06A-47A4-9E6C-61C632978BED}" srcOrd="0" destOrd="0" presId="urn:microsoft.com/office/officeart/2005/8/layout/matrix1"/>
    <dgm:cxn modelId="{97E20154-AC7B-4439-BB98-93231F17E508}" type="presParOf" srcId="{EA2631B8-15D4-409F-AC64-E13D3D4DBC11}" destId="{84231368-5771-4478-A5BB-E74F68867863}" srcOrd="1" destOrd="0" presId="urn:microsoft.com/office/officeart/2005/8/layout/matrix1"/>
    <dgm:cxn modelId="{DD7D0E9C-0489-4A26-8736-F01BA0935C7B}" type="presParOf" srcId="{EA2631B8-15D4-409F-AC64-E13D3D4DBC11}" destId="{2C85D575-0255-4916-89CD-1976CE21B481}" srcOrd="2" destOrd="0" presId="urn:microsoft.com/office/officeart/2005/8/layout/matrix1"/>
    <dgm:cxn modelId="{B8D16D4E-03B7-4607-8D63-7E25F74F1DEC}" type="presParOf" srcId="{EA2631B8-15D4-409F-AC64-E13D3D4DBC11}" destId="{54AD9C7F-DF74-46C0-BE7C-338A2FB4A7FF}" srcOrd="3" destOrd="0" presId="urn:microsoft.com/office/officeart/2005/8/layout/matrix1"/>
    <dgm:cxn modelId="{E70BEFE0-F35F-417E-828D-F3F64C58C6DA}" type="presParOf" srcId="{EA2631B8-15D4-409F-AC64-E13D3D4DBC11}" destId="{4E1F8E35-5106-4AFC-BD67-4878891C9F65}" srcOrd="4" destOrd="0" presId="urn:microsoft.com/office/officeart/2005/8/layout/matrix1"/>
    <dgm:cxn modelId="{3C2A1E94-9C33-4217-AC34-65D2B880D8AB}" type="presParOf" srcId="{EA2631B8-15D4-409F-AC64-E13D3D4DBC11}" destId="{F9B406AA-1695-4411-ABF8-D27C7747F1CD}" srcOrd="5" destOrd="0" presId="urn:microsoft.com/office/officeart/2005/8/layout/matrix1"/>
    <dgm:cxn modelId="{556AC270-E197-4F08-9FD0-2D6E53DBC8E2}" type="presParOf" srcId="{EA2631B8-15D4-409F-AC64-E13D3D4DBC11}" destId="{11CA6D3F-4AC1-428A-9C49-3925732ABAEA}" srcOrd="6" destOrd="0" presId="urn:microsoft.com/office/officeart/2005/8/layout/matrix1"/>
    <dgm:cxn modelId="{1BA95A1E-9177-45B9-8798-325E0B81BBCB}" type="presParOf" srcId="{EA2631B8-15D4-409F-AC64-E13D3D4DBC11}" destId="{5F7C14C5-6507-4929-AB5B-EB62AAA7A520}" srcOrd="7" destOrd="0" presId="urn:microsoft.com/office/officeart/2005/8/layout/matrix1"/>
    <dgm:cxn modelId="{6515B448-6F9B-4705-8CEB-BC3521ED119E}" type="presParOf" srcId="{F3F3D6C8-A78F-4D70-ABBE-D84B28C79BCB}" destId="{342AF483-805B-49FE-866C-6F10A69CCD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1 квартал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A83017A-7497-49D1-9EA8-D384B2ABA917}">
      <dgm:prSet phldr="0" phldrT="[Текст]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B3CE13D-2B76-4B21-A7E2-BFDD440A5470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2 квартал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37940B-D1D9-422E-8E15-22755660FE4C}">
      <dgm:prSet phldrT="[Текст]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E659087-DD1D-4B25-9A7F-CFED540F94B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3 квартал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2FE78A1-9EEE-4ED3-B61A-4C2C9313D80A}">
      <dgm:prSet phldrT="[Текст]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4 квартал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9392C64-4D5C-4B8B-AB32-76E4D2EDF819}" type="pres">
      <dgm:prSet presAssocID="{50F61FF4-1003-4263-A7E2-FAD4579E6DE8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98B10604-EFE8-42F6-A8E7-9771D86862E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5993910-06B9-422A-A0E9-42DF7BECEB8A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C02387A8-9491-4B4C-8E06-D3857F3DE0C5}" type="parTrans" cxnId="{4B17E01F-4B8A-4AAA-AE4B-4368A88FEBBD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A09AB82F-CF26-4F83-AA63-14299C036B92}" type="sibTrans" cxnId="{4B17E01F-4B8A-4AAA-AE4B-4368A88FEBBD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5EDE495B-3E04-4497-9681-B988CD13F39E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474B5E4B-062E-46EB-8130-29D2C5BE782D}" type="parTrans" cxnId="{ACF6177C-0413-48C3-B25A-04625542CC3E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7B7C7DD2-95A2-4FCF-A504-2920ADA5C971}" type="sibTrans" cxnId="{ACF6177C-0413-48C3-B25A-04625542CC3E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9AC642BC-0F84-4500-9858-5C825F666F2B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10F13368-66A7-4002-B1E2-AF19DED5FE29}" type="parTrans" cxnId="{B7303213-6C63-4C95-9975-511E386CD544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3B59B58B-86C3-42B0-A9EC-794DBF62082F}" type="sibTrans" cxnId="{B7303213-6C63-4C95-9975-511E386CD544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DB89235F-2EF3-465F-A2AC-76ED1A3519ED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8041DDE1-3D81-42A0-A6CE-5865A849EA04}" type="parTrans" cxnId="{FDE19AA7-E489-423C-AA8B-1A22230DCEE7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0486D29D-D5A1-416C-97C6-43805218715F}" type="sibTrans" cxnId="{FDE19AA7-E489-423C-AA8B-1A22230DCEE7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3F48BEFA-2F65-41FA-BDCA-0520EC07DAC9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412A767F-99D1-4B3E-B570-55B1EADD93CB}" type="parTrans" cxnId="{5527FFAE-671E-4A08-B5C8-632AD2EAAB52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A5ED44BB-1BE6-4FD7-A808-818A71D9F5F7}" type="sibTrans" cxnId="{5527FFAE-671E-4A08-B5C8-632AD2EAAB52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B401FB1C-DABB-47F2-9E32-6497D93D67F0}" type="pres">
      <dgm:prSet presAssocID="{98B10604-EFE8-42F6-A8E7-9771D86862E4}" presName="Name0" presStyleCnt="0">
        <dgm:presLayoutVars>
          <dgm:chMax val="7"/>
          <dgm:chPref val="7"/>
          <dgm:dir val="norm"/>
        </dgm:presLayoutVars>
      </dgm:prSet>
      <dgm:spPr bwMode="auto"/>
    </dgm:pt>
    <dgm:pt modelId="{23306751-9596-4A2D-968A-3974EA60DE68}" type="pres">
      <dgm:prSet presAssocID="{98B10604-EFE8-42F6-A8E7-9771D86862E4}" presName="Name1" presStyleCnt="0"/>
      <dgm:spPr bwMode="auto"/>
    </dgm:pt>
    <dgm:pt modelId="{605996BA-6182-49C8-8B0A-82B448981CA4}" type="pres">
      <dgm:prSet presAssocID="{98B10604-EFE8-42F6-A8E7-9771D86862E4}" presName="cycle" presStyleCnt="0"/>
      <dgm:spPr bwMode="auto"/>
    </dgm:pt>
    <dgm:pt modelId="{86BDD7EA-2F34-497C-8199-303B761A3D50}" type="pres">
      <dgm:prSet presAssocID="{98B10604-EFE8-42F6-A8E7-9771D86862E4}" presName="srcNode" presStyleLbl="node1" presStyleIdx="0" presStyleCnt="5"/>
      <dgm:spPr bwMode="auto"/>
    </dgm:pt>
    <dgm:pt modelId="{AFF094BB-F90B-42CF-84EB-2CC711C0E56E}" type="pres">
      <dgm:prSet presAssocID="{98B10604-EFE8-42F6-A8E7-9771D86862E4}" presName="conn" presStyleLbl="parChTrans1D2" presStyleIdx="0" presStyleCnt="1"/>
      <dgm:spPr bwMode="auto"/>
    </dgm:pt>
    <dgm:pt modelId="{BD7C5CE2-1E0B-4F66-A6F2-180D6BF08C30}" type="pres">
      <dgm:prSet presAssocID="{98B10604-EFE8-42F6-A8E7-9771D86862E4}" presName="extraNode" presStyleLbl="node1" presStyleIdx="0" presStyleCnt="5"/>
      <dgm:spPr bwMode="auto"/>
    </dgm:pt>
    <dgm:pt modelId="{08812DD1-8455-41EF-B858-E7C4ABB5087B}" type="pres">
      <dgm:prSet presAssocID="{98B10604-EFE8-42F6-A8E7-9771D86862E4}" presName="dstNode" presStyleLbl="node1" presStyleIdx="0" presStyleCnt="5"/>
      <dgm:spPr bwMode="auto"/>
    </dgm:pt>
    <dgm:pt modelId="{7BF8EF25-452D-4687-93A6-51A0793377E6}" type="pres">
      <dgm:prSet presAssocID="{C5993910-06B9-422A-A0E9-42DF7BECEB8A}" presName="text_1" presStyleLbl="node1" presStyleIdx="0" presStyleCnt="5">
        <dgm:presLayoutVars>
          <dgm:bulletEnabled val="1"/>
        </dgm:presLayoutVars>
      </dgm:prSet>
      <dgm:spPr bwMode="auto"/>
    </dgm:pt>
    <dgm:pt modelId="{6078F680-3CC0-4ADF-9506-F8204B07991C}" type="pres">
      <dgm:prSet presAssocID="{C5993910-06B9-422A-A0E9-42DF7BECEB8A}" presName="accent_1" presStyleCnt="0"/>
      <dgm:spPr bwMode="auto"/>
    </dgm:pt>
    <dgm:pt modelId="{BA04BCCC-78FF-41B8-B537-0FB83842F8E3}" type="pres">
      <dgm:prSet presAssocID="{C5993910-06B9-422A-A0E9-42DF7BECEB8A}" presName="accentRepeatNode" presStyleLbl="solidFgAcc1" presStyleIdx="0" presStyleCnt="5"/>
      <dgm:spPr bwMode="auto"/>
    </dgm:pt>
    <dgm:pt modelId="{EEE4A36F-CA35-452E-AF4D-BCD81CA52A9E}" type="pres">
      <dgm:prSet presAssocID="{5EDE495B-3E04-4497-9681-B988CD13F39E}" presName="text_2" presStyleLbl="node1" presStyleIdx="1" presStyleCnt="5">
        <dgm:presLayoutVars>
          <dgm:bulletEnabled val="1"/>
        </dgm:presLayoutVars>
      </dgm:prSet>
      <dgm:spPr bwMode="auto"/>
    </dgm:pt>
    <dgm:pt modelId="{37D4DD94-3443-4FCB-B200-1DE584C91639}" type="pres">
      <dgm:prSet presAssocID="{5EDE495B-3E04-4497-9681-B988CD13F39E}" presName="accent_2" presStyleCnt="0"/>
      <dgm:spPr bwMode="auto"/>
    </dgm:pt>
    <dgm:pt modelId="{685FC11B-72D6-4D30-801A-F4DDE5B97D37}" type="pres">
      <dgm:prSet presAssocID="{5EDE495B-3E04-4497-9681-B988CD13F39E}" presName="accentRepeatNode" presStyleLbl="solidFgAcc1" presStyleIdx="1" presStyleCnt="5"/>
      <dgm:spPr bwMode="auto"/>
    </dgm:pt>
    <dgm:pt modelId="{0CF01E47-2C6B-42B2-BBBD-77FA37F4DDAE}" type="pres">
      <dgm:prSet presAssocID="{9AC642BC-0F84-4500-9858-5C825F666F2B}" presName="text_3" presStyleLbl="node1" presStyleIdx="2" presStyleCnt="5">
        <dgm:presLayoutVars>
          <dgm:bulletEnabled val="1"/>
        </dgm:presLayoutVars>
      </dgm:prSet>
      <dgm:spPr bwMode="auto"/>
    </dgm:pt>
    <dgm:pt modelId="{BAF836A8-3BD0-4D31-86CD-A6AB5F708ECC}" type="pres">
      <dgm:prSet presAssocID="{9AC642BC-0F84-4500-9858-5C825F666F2B}" presName="accent_3" presStyleCnt="0"/>
      <dgm:spPr bwMode="auto"/>
    </dgm:pt>
    <dgm:pt modelId="{6B25B60C-12D8-40CA-94D2-A28436491FF4}" type="pres">
      <dgm:prSet presAssocID="{9AC642BC-0F84-4500-9858-5C825F666F2B}" presName="accentRepeatNode" presStyleLbl="solidFgAcc1" presStyleIdx="2" presStyleCnt="5"/>
      <dgm:spPr bwMode="auto"/>
    </dgm:pt>
    <dgm:pt modelId="{5AB80A9F-1B9A-47D5-BC84-70B95AE06037}" type="pres">
      <dgm:prSet presAssocID="{DB89235F-2EF3-465F-A2AC-76ED1A3519ED}" presName="text_4" presStyleLbl="node1" presStyleIdx="3" presStyleCnt="5">
        <dgm:presLayoutVars>
          <dgm:bulletEnabled val="1"/>
        </dgm:presLayoutVars>
      </dgm:prSet>
      <dgm:spPr bwMode="auto"/>
    </dgm:pt>
    <dgm:pt modelId="{BD0C7C77-BBCE-4AFC-B64C-20655E3AA54E}" type="pres">
      <dgm:prSet presAssocID="{DB89235F-2EF3-465F-A2AC-76ED1A3519ED}" presName="accent_4" presStyleCnt="0"/>
      <dgm:spPr bwMode="auto"/>
    </dgm:pt>
    <dgm:pt modelId="{BCBB4B89-DEB9-48E9-A9A0-3AE0F8871DC6}" type="pres">
      <dgm:prSet presAssocID="{DB89235F-2EF3-465F-A2AC-76ED1A3519ED}" presName="accentRepeatNode" presStyleLbl="solidFgAcc1" presStyleIdx="3" presStyleCnt="5"/>
      <dgm:spPr bwMode="auto"/>
    </dgm:pt>
    <dgm:pt modelId="{EC4BF1EF-88F4-4286-9C52-829CE676A935}" type="pres">
      <dgm:prSet presAssocID="{3F48BEFA-2F65-41FA-BDCA-0520EC07DAC9}" presName="text_5" presStyleLbl="node1" presStyleIdx="4" presStyleCnt="5">
        <dgm:presLayoutVars>
          <dgm:bulletEnabled val="1"/>
        </dgm:presLayoutVars>
      </dgm:prSet>
      <dgm:spPr bwMode="auto"/>
    </dgm:pt>
    <dgm:pt modelId="{094BBF7E-EF58-4C16-B74F-05C16E7C40E4}" type="pres">
      <dgm:prSet presAssocID="{3F48BEFA-2F65-41FA-BDCA-0520EC07DAC9}" presName="accent_5" presStyleCnt="0"/>
      <dgm:spPr bwMode="auto"/>
    </dgm:pt>
    <dgm:pt modelId="{7BE69000-85C0-402E-82C8-4976C0D232DC}" type="pres">
      <dgm:prSet presAssocID="{3F48BEFA-2F65-41FA-BDCA-0520EC07DAC9}" presName="accentRepeatNode" presStyleLbl="solidFgAcc1" presStyleIdx="4" presStyleCnt="5"/>
      <dgm:spPr bwMode="auto"/>
    </dgm:pt>
  </dgm:ptLst>
  <dgm:cxnLst>
    <dgm:cxn modelId="{B4F5C00B-457C-472A-A535-9222D300A7F1}" type="presOf" srcId="{C5993910-06B9-422A-A0E9-42DF7BECEB8A}" destId="{7BF8EF25-452D-4687-93A6-51A0793377E6}" srcOrd="0" destOrd="0" presId="urn:microsoft.com/office/officeart/2008/layout/VerticalCurvedList"/>
    <dgm:cxn modelId="{B7303213-6C63-4C95-9975-511E386CD544}" srcId="{98B10604-EFE8-42F6-A8E7-9771D86862E4}" destId="{9AC642BC-0F84-4500-9858-5C825F666F2B}" srcOrd="2" destOrd="0" parTransId="{10F13368-66A7-4002-B1E2-AF19DED5FE29}" sibTransId="{3B59B58B-86C3-42B0-A9EC-794DBF62082F}"/>
    <dgm:cxn modelId="{4B17E01F-4B8A-4AAA-AE4B-4368A88FEBBD}" srcId="{98B10604-EFE8-42F6-A8E7-9771D86862E4}" destId="{C5993910-06B9-422A-A0E9-42DF7BECEB8A}" srcOrd="0" destOrd="0" parTransId="{C02387A8-9491-4B4C-8E06-D3857F3DE0C5}" sibTransId="{A09AB82F-CF26-4F83-AA63-14299C036B92}"/>
    <dgm:cxn modelId="{8A5CA43A-B984-4831-93BE-E000BAA49B91}" type="presOf" srcId="{3F48BEFA-2F65-41FA-BDCA-0520EC07DAC9}" destId="{EC4BF1EF-88F4-4286-9C52-829CE676A935}" srcOrd="0" destOrd="0" presId="urn:microsoft.com/office/officeart/2008/layout/VerticalCurvedList"/>
    <dgm:cxn modelId="{B6DD9F3D-5E08-4EF9-BB31-551087DF5541}" type="presOf" srcId="{5EDE495B-3E04-4497-9681-B988CD13F39E}" destId="{EEE4A36F-CA35-452E-AF4D-BCD81CA52A9E}" srcOrd="0" destOrd="0" presId="urn:microsoft.com/office/officeart/2008/layout/VerticalCurvedList"/>
    <dgm:cxn modelId="{73A3BA76-EA2C-4EAD-AFF1-53D7CBA1EEAE}" type="presOf" srcId="{A09AB82F-CF26-4F83-AA63-14299C036B92}" destId="{AFF094BB-F90B-42CF-84EB-2CC711C0E56E}" srcOrd="0" destOrd="0" presId="urn:microsoft.com/office/officeart/2008/layout/VerticalCurvedList"/>
    <dgm:cxn modelId="{ACF6177C-0413-48C3-B25A-04625542CC3E}" srcId="{98B10604-EFE8-42F6-A8E7-9771D86862E4}" destId="{5EDE495B-3E04-4497-9681-B988CD13F39E}" srcOrd="1" destOrd="0" parTransId="{474B5E4B-062E-46EB-8130-29D2C5BE782D}" sibTransId="{7B7C7DD2-95A2-4FCF-A504-2920ADA5C971}"/>
    <dgm:cxn modelId="{AF4EDF8B-BF4A-483F-8494-2A1683326753}" type="presOf" srcId="{98B10604-EFE8-42F6-A8E7-9771D86862E4}" destId="{B401FB1C-DABB-47F2-9E32-6497D93D67F0}" srcOrd="0" destOrd="0" presId="urn:microsoft.com/office/officeart/2008/layout/VerticalCurvedList"/>
    <dgm:cxn modelId="{FDE19AA7-E489-423C-AA8B-1A22230DCEE7}" srcId="{98B10604-EFE8-42F6-A8E7-9771D86862E4}" destId="{DB89235F-2EF3-465F-A2AC-76ED1A3519ED}" srcOrd="3" destOrd="0" parTransId="{8041DDE1-3D81-42A0-A6CE-5865A849EA04}" sibTransId="{0486D29D-D5A1-416C-97C6-43805218715F}"/>
    <dgm:cxn modelId="{5527FFAE-671E-4A08-B5C8-632AD2EAAB52}" srcId="{98B10604-EFE8-42F6-A8E7-9771D86862E4}" destId="{3F48BEFA-2F65-41FA-BDCA-0520EC07DAC9}" srcOrd="4" destOrd="0" parTransId="{412A767F-99D1-4B3E-B570-55B1EADD93CB}" sibTransId="{A5ED44BB-1BE6-4FD7-A808-818A71D9F5F7}"/>
    <dgm:cxn modelId="{6E0F63B9-6AAC-44D3-B533-02FD149A4351}" type="presOf" srcId="{9AC642BC-0F84-4500-9858-5C825F666F2B}" destId="{0CF01E47-2C6B-42B2-BBBD-77FA37F4DDAE}" srcOrd="0" destOrd="0" presId="urn:microsoft.com/office/officeart/2008/layout/VerticalCurvedList"/>
    <dgm:cxn modelId="{2AE8F3CC-2B24-4C0B-87C6-4320809D3FD5}" type="presOf" srcId="{DB89235F-2EF3-465F-A2AC-76ED1A3519ED}" destId="{5AB80A9F-1B9A-47D5-BC84-70B95AE06037}" srcOrd="0" destOrd="0" presId="urn:microsoft.com/office/officeart/2008/layout/VerticalCurvedList"/>
    <dgm:cxn modelId="{8A62534C-F5BF-4679-9E10-2EB5889B9684}" type="presParOf" srcId="{B401FB1C-DABB-47F2-9E32-6497D93D67F0}" destId="{23306751-9596-4A2D-968A-3974EA60DE68}" srcOrd="0" destOrd="0" presId="urn:microsoft.com/office/officeart/2008/layout/VerticalCurvedList"/>
    <dgm:cxn modelId="{32E99297-3E40-4D6A-A8FB-2B682B5087B3}" type="presParOf" srcId="{23306751-9596-4A2D-968A-3974EA60DE68}" destId="{605996BA-6182-49C8-8B0A-82B448981CA4}" srcOrd="0" destOrd="0" presId="urn:microsoft.com/office/officeart/2008/layout/VerticalCurvedList"/>
    <dgm:cxn modelId="{FE2041C9-6837-4B0E-B492-1B79C731748D}" type="presParOf" srcId="{605996BA-6182-49C8-8B0A-82B448981CA4}" destId="{86BDD7EA-2F34-497C-8199-303B761A3D50}" srcOrd="0" destOrd="0" presId="urn:microsoft.com/office/officeart/2008/layout/VerticalCurvedList"/>
    <dgm:cxn modelId="{E1DC7861-BB3D-441F-B735-F3F40C1B49ED}" type="presParOf" srcId="{605996BA-6182-49C8-8B0A-82B448981CA4}" destId="{AFF094BB-F90B-42CF-84EB-2CC711C0E56E}" srcOrd="1" destOrd="0" presId="urn:microsoft.com/office/officeart/2008/layout/VerticalCurvedList"/>
    <dgm:cxn modelId="{30112F9F-5FA5-4A77-936F-5CBE8FC223C7}" type="presParOf" srcId="{605996BA-6182-49C8-8B0A-82B448981CA4}" destId="{BD7C5CE2-1E0B-4F66-A6F2-180D6BF08C30}" srcOrd="2" destOrd="0" presId="urn:microsoft.com/office/officeart/2008/layout/VerticalCurvedList"/>
    <dgm:cxn modelId="{673250A5-D76E-48FC-826D-E324338AB2AB}" type="presParOf" srcId="{605996BA-6182-49C8-8B0A-82B448981CA4}" destId="{08812DD1-8455-41EF-B858-E7C4ABB5087B}" srcOrd="3" destOrd="0" presId="urn:microsoft.com/office/officeart/2008/layout/VerticalCurvedList"/>
    <dgm:cxn modelId="{C309177B-96C4-45F7-AAE9-6E191F961522}" type="presParOf" srcId="{23306751-9596-4A2D-968A-3974EA60DE68}" destId="{7BF8EF25-452D-4687-93A6-51A0793377E6}" srcOrd="1" destOrd="0" presId="urn:microsoft.com/office/officeart/2008/layout/VerticalCurvedList"/>
    <dgm:cxn modelId="{C2E62148-0EF2-4123-8197-15772DAD9BCD}" type="presParOf" srcId="{23306751-9596-4A2D-968A-3974EA60DE68}" destId="{6078F680-3CC0-4ADF-9506-F8204B07991C}" srcOrd="2" destOrd="0" presId="urn:microsoft.com/office/officeart/2008/layout/VerticalCurvedList"/>
    <dgm:cxn modelId="{A0F27403-4D07-47A7-8F63-3A3BBB4CB09B}" type="presParOf" srcId="{6078F680-3CC0-4ADF-9506-F8204B07991C}" destId="{BA04BCCC-78FF-41B8-B537-0FB83842F8E3}" srcOrd="0" destOrd="0" presId="urn:microsoft.com/office/officeart/2008/layout/VerticalCurvedList"/>
    <dgm:cxn modelId="{31EEF9C1-F5FA-4BB2-B7FD-67A4042732FE}" type="presParOf" srcId="{23306751-9596-4A2D-968A-3974EA60DE68}" destId="{EEE4A36F-CA35-452E-AF4D-BCD81CA52A9E}" srcOrd="3" destOrd="0" presId="urn:microsoft.com/office/officeart/2008/layout/VerticalCurvedList"/>
    <dgm:cxn modelId="{7D8C7E9D-B869-4CA5-B741-97F65C454912}" type="presParOf" srcId="{23306751-9596-4A2D-968A-3974EA60DE68}" destId="{37D4DD94-3443-4FCB-B200-1DE584C91639}" srcOrd="4" destOrd="0" presId="urn:microsoft.com/office/officeart/2008/layout/VerticalCurvedList"/>
    <dgm:cxn modelId="{F10DF075-0FBC-495A-BFBE-8339B879DFAB}" type="presParOf" srcId="{37D4DD94-3443-4FCB-B200-1DE584C91639}" destId="{685FC11B-72D6-4D30-801A-F4DDE5B97D37}" srcOrd="0" destOrd="0" presId="urn:microsoft.com/office/officeart/2008/layout/VerticalCurvedList"/>
    <dgm:cxn modelId="{E0073EA6-2529-4159-BF5A-250844171663}" type="presParOf" srcId="{23306751-9596-4A2D-968A-3974EA60DE68}" destId="{0CF01E47-2C6B-42B2-BBBD-77FA37F4DDAE}" srcOrd="5" destOrd="0" presId="urn:microsoft.com/office/officeart/2008/layout/VerticalCurvedList"/>
    <dgm:cxn modelId="{C2894A90-621F-4C5E-9DBD-A0C58CDCAA23}" type="presParOf" srcId="{23306751-9596-4A2D-968A-3974EA60DE68}" destId="{BAF836A8-3BD0-4D31-86CD-A6AB5F708ECC}" srcOrd="6" destOrd="0" presId="urn:microsoft.com/office/officeart/2008/layout/VerticalCurvedList"/>
    <dgm:cxn modelId="{D76C4549-03E2-4A92-9B91-C544E54D09B0}" type="presParOf" srcId="{BAF836A8-3BD0-4D31-86CD-A6AB5F708ECC}" destId="{6B25B60C-12D8-40CA-94D2-A28436491FF4}" srcOrd="0" destOrd="0" presId="urn:microsoft.com/office/officeart/2008/layout/VerticalCurvedList"/>
    <dgm:cxn modelId="{EE106EFB-A62E-496B-9574-400BF25C32F6}" type="presParOf" srcId="{23306751-9596-4A2D-968A-3974EA60DE68}" destId="{5AB80A9F-1B9A-47D5-BC84-70B95AE06037}" srcOrd="7" destOrd="0" presId="urn:microsoft.com/office/officeart/2008/layout/VerticalCurvedList"/>
    <dgm:cxn modelId="{02D652C3-8034-4396-AAA9-0AA22D733213}" type="presParOf" srcId="{23306751-9596-4A2D-968A-3974EA60DE68}" destId="{BD0C7C77-BBCE-4AFC-B64C-20655E3AA54E}" srcOrd="8" destOrd="0" presId="urn:microsoft.com/office/officeart/2008/layout/VerticalCurvedList"/>
    <dgm:cxn modelId="{3BBDFD63-7333-4D23-88A7-743D073D3CBE}" type="presParOf" srcId="{BD0C7C77-BBCE-4AFC-B64C-20655E3AA54E}" destId="{BCBB4B89-DEB9-48E9-A9A0-3AE0F8871DC6}" srcOrd="0" destOrd="0" presId="urn:microsoft.com/office/officeart/2008/layout/VerticalCurvedList"/>
    <dgm:cxn modelId="{8AF0E1E8-9350-4EAC-9F60-CA450BF9B8EB}" type="presParOf" srcId="{23306751-9596-4A2D-968A-3974EA60DE68}" destId="{EC4BF1EF-88F4-4286-9C52-829CE676A935}" srcOrd="9" destOrd="0" presId="urn:microsoft.com/office/officeart/2008/layout/VerticalCurvedList"/>
    <dgm:cxn modelId="{2439FAF1-CE27-4184-BE7B-013819EC0E86}" type="presParOf" srcId="{23306751-9596-4A2D-968A-3974EA60DE68}" destId="{094BBF7E-EF58-4C16-B74F-05C16E7C40E4}" srcOrd="10" destOrd="0" presId="urn:microsoft.com/office/officeart/2008/layout/VerticalCurvedList"/>
    <dgm:cxn modelId="{A308C399-1B5D-429C-8F45-D903FE780041}" type="presParOf" srcId="{094BBF7E-EF58-4C16-B74F-05C16E7C40E4}" destId="{7BE69000-85C0-402E-82C8-4976C0D232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ИССЛЕДОВАНИЯ И РАЗРАБОТКА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A83017A-7497-49D1-9EA8-D384B2ABA917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7FAF62D-AC5F-47F5-8A89-E5E6C6AA8745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B46CB69-F93C-45BB-A77F-6A37F84F84F1}" type="par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D2F1C5-BDD5-4974-B9A2-0CBF80C44F68}" type="sib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B3CE13D-2B76-4B21-A7E2-BFDD440A5470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ЗАЩИТА ИНТЕЛЛЕКТУАЛЬНОЙ СОБСТВЕННОСТИ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537940B-D1D9-422E-8E15-22755660FE4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0D7078-230E-4BC8-A5A6-B975D4B8CF3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7A0A4EA4-7A28-45F7-BF9E-46BEF4A29C7B}" type="par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4C36D1-66EC-437B-898D-0FB12BC7484B}" type="sib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659087-DD1D-4B25-9A7F-CFED540F94B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МАРКЕТИНГ И ПРОДВИЖЕНИЕ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2FE78A1-9EEE-4ED3-B61A-4C2C9313D80A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1130146-03A7-44C1-8644-6C64C39B8BDB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DCFD9D7A-0B06-43A2-A16F-11F45F7C7152}" type="par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C90BE7-D359-456F-8A1E-DFFA5A8EC78D}" type="sib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ПРИВЕЛЕЧЕНИЕ ИНВЕСТИЦИЙ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6E0A8A-B2B4-4EA0-A91F-454DB025B0D4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1EACA42-B5A5-4C99-8718-0E4201A6902E}" type="par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A2F216-A1EA-4FC0-89E3-A3D3B1F6F468}" type="sib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9392C64-4D5C-4B8B-AB32-76E4D2EDF819}" type="pres">
      <dgm:prSet presAssocID="{50F61FF4-1003-4263-A7E2-FAD4579E6DE8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43693E1E-CD5D-4F99-9310-8E6FD080C0F9}" type="presOf" srcId="{450D7078-230E-4BC8-A5A6-B975D4B8CF3C}" destId="{BCC869DD-795B-48B0-A5CE-656CDFABEE92}" srcOrd="0" destOrd="1" presId="urn:microsoft.com/office/officeart/2005/8/layout/hList1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DC81512C-1600-43EB-88FC-3372D67DB637}" srcId="{277D4310-0699-47B0-BEA9-D48DF1CBA81A}" destId="{47FAF62D-AC5F-47F5-8A89-E5E6C6AA8745}" srcOrd="1" destOrd="0" parTransId="{1B46CB69-F93C-45BB-A77F-6A37F84F84F1}" sibTransId="{BBD2F1C5-BDD5-4974-B9A2-0CBF80C44F68}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177FE38D-F7A1-4976-A016-27F510A3A894}" srcId="{E400EA69-5C41-401E-8C88-D7B06D00E097}" destId="{DB6E0A8A-B2B4-4EA0-A91F-454DB025B0D4}" srcOrd="1" destOrd="0" parTransId="{11EACA42-B5A5-4C99-8718-0E4201A6902E}" sibTransId="{99A2F216-A1EA-4FC0-89E3-A3D3B1F6F468}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42691C96-2E82-4EC2-99D2-45E7EC4B7CEB}" type="presOf" srcId="{DB6E0A8A-B2B4-4EA0-A91F-454DB025B0D4}" destId="{036E2860-D672-4917-9EEE-F6BD58E5F7E0}" srcOrd="0" destOrd="1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9817EDA4-4BF6-496B-B735-D293868CAC94}" srcId="{6B3CE13D-2B76-4B21-A7E2-BFDD440A5470}" destId="{450D7078-230E-4BC8-A5A6-B975D4B8CF3C}" srcOrd="1" destOrd="0" parTransId="{7A0A4EA4-7A28-45F7-BF9E-46BEF4A29C7B}" sibTransId="{DB4C36D1-66EC-437B-898D-0FB12BC7484B}"/>
    <dgm:cxn modelId="{D8E632AC-444A-4139-9289-839F698B012E}" type="presOf" srcId="{21130146-03A7-44C1-8644-6C64C39B8BDB}" destId="{EC715864-ACE6-4A71-A732-EDF5DDFC919E}" srcOrd="0" destOrd="1" presId="urn:microsoft.com/office/officeart/2005/8/layout/hList1"/>
    <dgm:cxn modelId="{EFAB36C6-8A2A-441C-AD13-ADC04F7B22E8}" srcId="{3E659087-DD1D-4B25-9A7F-CFED540F94B1}" destId="{21130146-03A7-44C1-8644-6C64C39B8BDB}" srcOrd="1" destOrd="0" parTransId="{DCFD9D7A-0B06-43A2-A16F-11F45F7C7152}" sibTransId="{99C90BE7-D359-456F-8A1E-DFFA5A8EC78D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06B246D5-8A82-403C-BAEA-DD662B16E8D6}" type="presOf" srcId="{47FAF62D-AC5F-47F5-8A89-E5E6C6AA8745}" destId="{290ADE13-9F6A-47AA-A13B-D884602992A5}" srcOrd="0" destOrd="1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КОМПЕТЕНЦИИ И ЭКСПЕРТИЗА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A83017A-7497-49D1-9EA8-D384B2ABA917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7FAF62D-AC5F-47F5-8A89-E5E6C6AA8745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B46CB69-F93C-45BB-A77F-6A37F84F84F1}" type="par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D2F1C5-BDD5-4974-B9A2-0CBF80C44F68}" type="sib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B3CE13D-2B76-4B21-A7E2-BFDD440A5470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ФИНАНСИРОВАНИЕ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537940B-D1D9-422E-8E15-22755660FE4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0D7078-230E-4BC8-A5A6-B975D4B8CF3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7A0A4EA4-7A28-45F7-BF9E-46BEF4A29C7B}" type="par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4C36D1-66EC-437B-898D-0FB12BC7484B}" type="sib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659087-DD1D-4B25-9A7F-CFED540F94B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ПРОДВИЖЕНИЕ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2FE78A1-9EEE-4ED3-B61A-4C2C9313D80A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1130146-03A7-44C1-8644-6C64C39B8BDB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DCFD9D7A-0B06-43A2-A16F-11F45F7C7152}" type="par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C90BE7-D359-456F-8A1E-DFFA5A8EC78D}" type="sib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ПАРТНЕРСТВА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6E0A8A-B2B4-4EA0-A91F-454DB025B0D4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1EACA42-B5A5-4C99-8718-0E4201A6902E}" type="par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A2F216-A1EA-4FC0-89E3-A3D3B1F6F468}" type="sib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9392C64-4D5C-4B8B-AB32-76E4D2EDF819}" type="pres">
      <dgm:prSet presAssocID="{50F61FF4-1003-4263-A7E2-FAD4579E6DE8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43693E1E-CD5D-4F99-9310-8E6FD080C0F9}" type="presOf" srcId="{450D7078-230E-4BC8-A5A6-B975D4B8CF3C}" destId="{BCC869DD-795B-48B0-A5CE-656CDFABEE92}" srcOrd="0" destOrd="1" presId="urn:microsoft.com/office/officeart/2005/8/layout/hList1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DC81512C-1600-43EB-88FC-3372D67DB637}" srcId="{277D4310-0699-47B0-BEA9-D48DF1CBA81A}" destId="{47FAF62D-AC5F-47F5-8A89-E5E6C6AA8745}" srcOrd="1" destOrd="0" parTransId="{1B46CB69-F93C-45BB-A77F-6A37F84F84F1}" sibTransId="{BBD2F1C5-BDD5-4974-B9A2-0CBF80C44F68}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177FE38D-F7A1-4976-A016-27F510A3A894}" srcId="{E400EA69-5C41-401E-8C88-D7B06D00E097}" destId="{DB6E0A8A-B2B4-4EA0-A91F-454DB025B0D4}" srcOrd="1" destOrd="0" parTransId="{11EACA42-B5A5-4C99-8718-0E4201A6902E}" sibTransId="{99A2F216-A1EA-4FC0-89E3-A3D3B1F6F468}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42691C96-2E82-4EC2-99D2-45E7EC4B7CEB}" type="presOf" srcId="{DB6E0A8A-B2B4-4EA0-A91F-454DB025B0D4}" destId="{036E2860-D672-4917-9EEE-F6BD58E5F7E0}" srcOrd="0" destOrd="1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9817EDA4-4BF6-496B-B735-D293868CAC94}" srcId="{6B3CE13D-2B76-4B21-A7E2-BFDD440A5470}" destId="{450D7078-230E-4BC8-A5A6-B975D4B8CF3C}" srcOrd="1" destOrd="0" parTransId="{7A0A4EA4-7A28-45F7-BF9E-46BEF4A29C7B}" sibTransId="{DB4C36D1-66EC-437B-898D-0FB12BC7484B}"/>
    <dgm:cxn modelId="{D8E632AC-444A-4139-9289-839F698B012E}" type="presOf" srcId="{21130146-03A7-44C1-8644-6C64C39B8BDB}" destId="{EC715864-ACE6-4A71-A732-EDF5DDFC919E}" srcOrd="0" destOrd="1" presId="urn:microsoft.com/office/officeart/2005/8/layout/hList1"/>
    <dgm:cxn modelId="{EFAB36C6-8A2A-441C-AD13-ADC04F7B22E8}" srcId="{3E659087-DD1D-4B25-9A7F-CFED540F94B1}" destId="{21130146-03A7-44C1-8644-6C64C39B8BDB}" srcOrd="1" destOrd="0" parTransId="{DCFD9D7A-0B06-43A2-A16F-11F45F7C7152}" sibTransId="{99C90BE7-D359-456F-8A1E-DFFA5A8EC78D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06B246D5-8A82-403C-BAEA-DD662B16E8D6}" type="presOf" srcId="{47FAF62D-AC5F-47F5-8A89-E5E6C6AA8745}" destId="{290ADE13-9F6A-47AA-A13B-D884602992A5}" srcOrd="0" destOrd="1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91FFC7EF-14A3-4EB2-97AC-A5DFE5337A6F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1DD5D0A7-515D-44D4-98C8-B8F3BF0D0F9A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  <a:latin typeface="FreeSans"/>
              <a:ea typeface="FreeSans"/>
              <a:cs typeface="FreeSans"/>
            </a:rPr>
            <a:t>НАШИ ЛИЧНЫЕ ЦЕЛИ ОТ УЧАСТИЯ В АКСЕЛЕРАТОРЕ</a:t>
          </a:r>
          <a:endParaRPr/>
        </a:p>
      </dgm:t>
    </dgm:pt>
    <dgm:pt modelId="{7740956B-5035-4D2C-A4E3-C8E94AA67CBD}" type="parTrans" cxnId="{E8BBF262-9E46-484B-97A9-83436BB0ABB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8CB30C3-706E-4F33-8685-3C263FF1D8F4}" type="sibTrans" cxnId="{E8BBF262-9E46-484B-97A9-83436BB0ABB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27AEC8A-4130-4F19-BD7B-5778BB4E0B1B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latin typeface="FreeSans"/>
              <a:ea typeface="FreeSans"/>
              <a:cs typeface="FreeSans"/>
            </a:rPr>
            <a:t>Милена </a:t>
          </a:r>
          <a:r>
            <a:rPr lang="ru-RU" sz="2400">
              <a:latin typeface="FreeSans"/>
              <a:ea typeface="FreeSans"/>
              <a:cs typeface="FreeSans"/>
            </a:rPr>
            <a:t>- узнать об интересных культурах и </a:t>
          </a:r>
          <a:r>
            <a:rPr lang="ru-RU" sz="2400">
              <a:latin typeface="FreeSans"/>
              <a:ea typeface="FreeSans"/>
              <a:cs typeface="FreeSans"/>
            </a:rPr>
            <a:t>языках </a:t>
          </a:r>
          <a:r>
            <a:rPr lang="ru-RU" sz="2400">
              <a:latin typeface="FreeSans"/>
              <a:ea typeface="FreeSans"/>
              <a:cs typeface="FreeSans"/>
            </a:rPr>
            <a:t>России;</a:t>
          </a:r>
          <a:endParaRPr sz="2400">
            <a:latin typeface="FreeSans"/>
            <a:cs typeface="FreeSans"/>
          </a:endParaRPr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400" b="1" i="0" u="none">
              <a:solidFill>
                <a:schemeClr val="tx1"/>
              </a:solidFill>
              <a:latin typeface="FreeSans"/>
              <a:ea typeface="FreeSans"/>
              <a:cs typeface="FreeSans"/>
            </a:rPr>
            <a:t>Полина</a:t>
          </a:r>
          <a:r>
            <a:rPr sz="2400" b="0" i="0" u="none">
              <a:solidFill>
                <a:schemeClr val="tx1"/>
              </a:solidFill>
              <a:latin typeface="FreeSans"/>
              <a:ea typeface="FreeSans"/>
              <a:cs typeface="FreeSans"/>
            </a:rPr>
            <a:t> -Получениеновых  навыков</a:t>
          </a:r>
          <a:r>
            <a:rPr lang="ru-RU" sz="2400">
              <a:solidFill>
                <a:schemeClr val="tx1"/>
              </a:solidFill>
              <a:latin typeface="FreeSans"/>
              <a:ea typeface="FreeSans"/>
              <a:cs typeface="FreeSans"/>
            </a:rPr>
            <a:t> </a:t>
          </a:r>
          <a:r>
            <a:rPr lang="ru-RU" sz="2400">
              <a:latin typeface="FreeSans"/>
              <a:ea typeface="FreeSans"/>
              <a:cs typeface="FreeSans"/>
            </a:rPr>
            <a:t>в (предпринимательской деятельности, создании проекта, работе в команде);</a:t>
          </a:r>
          <a:endParaRPr sz="2400">
            <a:latin typeface="FreeSans"/>
            <a:cs typeface="FreeSans"/>
          </a:endParaRPr>
        </a:p>
      </dgm:t>
    </dgm:pt>
    <dgm:pt modelId="{FD991504-9127-4E7A-83C1-3E175BC8414A}" type="parTrans" cxnId="{B86BF60C-E55E-495A-A996-D6C2910921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408216-F5D2-407D-8522-7D023A96E52C}" type="sibTrans" cxnId="{B86BF60C-E55E-495A-A996-D6C2910921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7AB93A4-DC67-450A-9EF6-E40029216D16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400" b="1">
              <a:latin typeface="FreeSans"/>
              <a:ea typeface="FreeSans"/>
              <a:cs typeface="FreeSans"/>
            </a:rPr>
            <a:t>Соня</a:t>
          </a:r>
          <a:r>
            <a:rPr sz="2400">
              <a:latin typeface="FreeSans"/>
              <a:ea typeface="FreeSans"/>
              <a:cs typeface="FreeSans"/>
            </a:rPr>
            <a:t> - повысить уверенность в своих силах и подготовиться к запуску полноценного бизнеса</a:t>
          </a:r>
          <a:r>
            <a:rPr sz="2400">
              <a:latin typeface="FreeSans"/>
              <a:ea typeface="FreeSans"/>
              <a:cs typeface="FreeSans"/>
            </a:rPr>
            <a:t>.</a:t>
          </a:r>
          <a:r>
            <a:rPr lang="ru-RU" sz="2400">
              <a:latin typeface="FreeSans"/>
              <a:ea typeface="FreeSans"/>
              <a:cs typeface="FreeSans"/>
            </a:rPr>
            <a:t> </a:t>
          </a:r>
          <a:endParaRPr sz="2400">
            <a:latin typeface="FreeSans"/>
            <a:cs typeface="FreeSans"/>
          </a:endParaRPr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2400">
            <a:latin typeface="FreeSans"/>
            <a:cs typeface="FreeSans"/>
          </a:endParaRPr>
        </a:p>
      </dgm:t>
    </dgm:pt>
    <dgm:pt modelId="{0841DFFC-82ED-433A-80CC-874AA5711384}" type="parTrans" cxnId="{B50E2899-8360-4B68-BC6A-4E16FF04276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76615B4-14BE-437B-BD4A-FBF8B8DA0411}" type="sibTrans" cxnId="{B50E2899-8360-4B68-BC6A-4E16FF04276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5B1E026-B54A-4FBE-97A8-C9698838E27E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  <a:latin typeface="FreeSans"/>
              <a:ea typeface="FreeSans"/>
              <a:cs typeface="FreeSans"/>
            </a:rPr>
            <a:t>ПРИНЦИПЫ НАШЕЙ РАБОТЫ В КОМАНДЕ</a:t>
          </a:r>
          <a:endParaRPr/>
        </a:p>
      </dgm:t>
    </dgm:pt>
    <dgm:pt modelId="{0387FD12-1A32-4AF7-A513-93298C8C2981}" type="parTrans" cxnId="{AA7A683E-B666-42AE-8969-855CA515D2A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7488399-3870-488C-B252-A3B084BD8888}" type="sibTrans" cxnId="{AA7A683E-B666-42AE-8969-855CA515D2A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5AC9DD1-19D0-4BBB-A204-E3A6A1091014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0">
              <a:latin typeface="FreeSans"/>
              <a:ea typeface="FreeSans"/>
              <a:cs typeface="FreeSans"/>
            </a:rPr>
            <a:t>Принцип сплочённости</a:t>
          </a:r>
          <a:endParaRPr sz="2400" b="0">
            <a:latin typeface="FreeSans"/>
            <a:cs typeface="FreeSans"/>
          </a:endParaRPr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400" b="0" i="0" u="none">
              <a:solidFill>
                <a:schemeClr val="tx1"/>
              </a:solidFill>
              <a:latin typeface="FreeSans"/>
              <a:ea typeface="FreeSans"/>
              <a:cs typeface="FreeSans"/>
            </a:rPr>
            <a:t>Соблюдение сроков и пунктуальность</a:t>
          </a:r>
          <a:r>
            <a:rPr sz="2400" b="0" i="0" u="none">
              <a:solidFill>
                <a:schemeClr val="tx1"/>
              </a:solidFill>
              <a:latin typeface="FreeSans"/>
              <a:ea typeface="FreeSans"/>
              <a:cs typeface="FreeSans"/>
            </a:rPr>
            <a:t>.</a:t>
          </a:r>
          <a:endParaRPr sz="2400" b="0" i="0" u="none">
            <a:solidFill>
              <a:schemeClr val="tx1"/>
            </a:solidFill>
            <a:latin typeface="FreeSans"/>
            <a:cs typeface="FreeSans"/>
          </a:endParaRPr>
        </a:p>
      </dgm:t>
    </dgm:pt>
    <dgm:pt modelId="{F7D0F72B-35D2-4D5E-A90E-6DE2B9D4871A}" type="parTrans" cxnId="{AEFCB1F2-3E21-4163-8E3F-3530C6AFA2B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E28E951-ED7E-4C6C-BC67-EE7E3F5DE737}" type="sibTrans" cxnId="{AEFCB1F2-3E21-4163-8E3F-3530C6AFA2B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00A59CB-B3C5-439C-810A-E6DFD848EA50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400" b="0" i="0" u="none">
              <a:solidFill>
                <a:schemeClr val="tx1"/>
              </a:solidFill>
              <a:latin typeface="FreeSans"/>
              <a:ea typeface="FreeSans"/>
              <a:cs typeface="FreeSans"/>
            </a:rPr>
            <a:t>Чёткое делегированние обязанностей</a:t>
          </a:r>
          <a:endParaRPr sz="2400" b="0">
            <a:solidFill>
              <a:schemeClr val="tx1"/>
            </a:solidFill>
            <a:latin typeface="FreeSans"/>
            <a:cs typeface="FreeSans"/>
          </a:endParaRPr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2000"/>
        </a:p>
      </dgm:t>
    </dgm:pt>
    <dgm:pt modelId="{F540DA06-1C97-44CB-9908-2A4D5A550CEC}" type="parTrans" cxnId="{BC770206-CF99-44DB-A945-E4AD9A7FC85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5F467C-712A-4C5A-8D2B-3C50692397D4}" type="sibTrans" cxnId="{BC770206-CF99-44DB-A945-E4AD9A7FC85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8CDE60-6D33-4ABB-B654-DA424311A41E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100" b="1">
              <a:solidFill>
                <a:schemeClr val="tx1"/>
              </a:solidFill>
              <a:latin typeface="FreeSans"/>
              <a:ea typeface="FreeSans"/>
              <a:cs typeface="FreeSans"/>
            </a:rPr>
            <a:t>НАШИ ОЖИДАНИЯ ОТ СОВМЕСТНОЙ РАБОТЫ</a:t>
          </a:r>
          <a:endParaRPr sz="2100">
            <a:latin typeface="FreeSans"/>
            <a:cs typeface="FreeSans"/>
          </a:endParaRPr>
        </a:p>
      </dgm:t>
    </dgm:pt>
    <dgm:pt modelId="{C95A96EE-BBE4-4C2B-9DD9-25CF327E60B0}" type="parTrans" cxnId="{FD894114-438C-47CF-BF51-188F35EC2E5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7E85BA1-D8C6-470C-9C79-9605213C3204}" type="sibTrans" cxnId="{FD894114-438C-47CF-BF51-188F35EC2E5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7A2196-DBF3-4803-8451-B82B3683245B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>
              <a:latin typeface="FreeSans"/>
              <a:ea typeface="FreeSans"/>
              <a:cs typeface="FreeSans"/>
            </a:rPr>
            <a:t>Больше узнать друг о друге с разных сторон</a:t>
          </a:r>
          <a:endParaRPr sz="2400">
            <a:latin typeface="FreeSans"/>
            <a:cs typeface="FreeSans"/>
          </a:endParaRPr>
        </a:p>
      </dgm:t>
    </dgm:pt>
    <dgm:pt modelId="{D836892E-7F6C-4C74-9C2E-E32F41BB4365}" type="parTrans" cxnId="{2255388B-E788-46CD-B63D-8F5B19DCB17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3AB1C96-1746-48AD-894E-E73A75E5577B}" type="sibTrans" cxnId="{2255388B-E788-46CD-B63D-8F5B19DCB17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24BCD7-5BF7-4E9F-AB03-01D35EDE4BBA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>
              <a:latin typeface="FreeSans"/>
              <a:ea typeface="FreeSans"/>
              <a:cs typeface="FreeSans"/>
            </a:rPr>
            <a:t>Создание проекта и введение его на рынок </a:t>
          </a:r>
          <a:endParaRPr sz="2400">
            <a:latin typeface="FreeSans"/>
            <a:cs typeface="FreeSans"/>
          </a:endParaRPr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Освоить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новые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навыки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в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области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управления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проектами,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маркетинга,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продаж,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финансов,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переговоров,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презентации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идей</a:t>
          </a:r>
          <a:endParaRPr sz="2400">
            <a:latin typeface="FreeSans"/>
            <a:cs typeface="FreeSans"/>
          </a:endParaRPr>
        </a:p>
      </dgm:t>
    </dgm:pt>
    <dgm:pt modelId="{0DD61E4B-5D09-48C3-A606-229E45ABC1CD}" type="parTrans" cxnId="{06E354BB-9A85-4628-8761-9F3E84B2B8D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5B522D-A7A6-42A2-BAC6-5B42D0AE7759}" type="sibTrans" cxnId="{06E354BB-9A85-4628-8761-9F3E84B2B8D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66F7A00-BFA7-475A-B5FA-0F27EB1A7E6C}">
      <dgm:prSet phldrT="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  <a:latin typeface="FreeSans"/>
              <a:ea typeface="FreeSans"/>
              <a:cs typeface="FreeSans"/>
            </a:rPr>
            <a:t>РОЛИ В НАШЕЙ КОМАНДЕ</a:t>
          </a:r>
          <a:endParaRPr>
            <a:latin typeface="FreeSans"/>
            <a:cs typeface="FreeSans"/>
          </a:endParaRPr>
        </a:p>
      </dgm:t>
    </dgm:pt>
    <dgm:pt modelId="{1D69649B-98D6-4595-9D59-C65EB8D4D097}" type="parTrans" cxnId="{A24DCFBA-2120-4514-BDCF-DF2A529CDCA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04C2DB-DD7F-49ED-97A1-D051D5B427C6}" type="sibTrans" cxnId="{A24DCFBA-2120-4514-BDCF-DF2A529CDCA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C5574A6-1EAD-4D82-ADA5-831C4BF2FD86}">
      <dgm:prSet phldrT="" custT="1"/>
      <dgm:spPr bwMode="auto"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latin typeface="Carlito"/>
              <a:ea typeface="Carlito"/>
              <a:cs typeface="Carlito"/>
            </a:rPr>
            <a:t>Милена</a:t>
          </a:r>
          <a:r>
            <a:rPr lang="ru-RU" sz="2400">
              <a:latin typeface="Carlito"/>
              <a:ea typeface="Carlito"/>
              <a:cs typeface="Carlito"/>
            </a:rPr>
            <a:t> - администратор, генератор идей;</a:t>
          </a:r>
          <a:endParaRPr sz="2400">
            <a:latin typeface="Carlito"/>
            <a:cs typeface="Carlito"/>
          </a:endParaRPr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latin typeface="Carlito"/>
              <a:ea typeface="Carlito"/>
              <a:cs typeface="Carlito"/>
            </a:rPr>
            <a:t>Полина</a:t>
          </a:r>
          <a:r>
            <a:rPr lang="ru-RU" sz="2400">
              <a:latin typeface="Carlito"/>
              <a:ea typeface="Carlito"/>
              <a:cs typeface="Carlito"/>
            </a:rPr>
            <a:t> - интегратор;</a:t>
          </a:r>
          <a:endParaRPr sz="2400">
            <a:latin typeface="Carlito"/>
            <a:cs typeface="Carlito"/>
          </a:endParaRPr>
        </a:p>
      </dgm:t>
    </dgm:pt>
    <dgm:pt modelId="{B1825768-BDBA-48F8-BF8C-BF15B1E62D8B}" type="parTrans" cxnId="{41A7CDBE-78E6-4F8E-BE0D-09D8DE93DD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8E2246-8762-4FE1-847A-4F78685AA428}" type="sibTrans" cxnId="{41A7CDBE-78E6-4F8E-BE0D-09D8DE93DD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F3D0CA5-D0E2-4057-A4EA-A29F788EA073}">
      <dgm:prSet phldrT="" custT="1"/>
      <dgm:spPr bwMode="auto"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latin typeface="Carlito"/>
              <a:ea typeface="Carlito"/>
              <a:cs typeface="Carlito"/>
            </a:rPr>
            <a:t>Соня</a:t>
          </a:r>
          <a:r>
            <a:rPr lang="ru-RU" sz="2400">
              <a:latin typeface="Carlito"/>
              <a:ea typeface="Carlito"/>
              <a:cs typeface="Carlito"/>
            </a:rPr>
            <a:t> - администратор;</a:t>
          </a:r>
          <a:endParaRPr sz="2400">
            <a:latin typeface="Carlito"/>
            <a:cs typeface="Carlito"/>
          </a:endParaRPr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latin typeface="Carlito"/>
              <a:ea typeface="Carlito"/>
              <a:cs typeface="Carlito"/>
            </a:rPr>
            <a:t>Алина </a:t>
          </a:r>
          <a:r>
            <a:rPr lang="ru-RU" sz="2400">
              <a:latin typeface="Carlito"/>
              <a:ea typeface="Carlito"/>
              <a:cs typeface="Carlito"/>
            </a:rPr>
            <a:t>- интегратор, администратор.</a:t>
          </a:r>
          <a:endParaRPr sz="1800"/>
        </a:p>
      </dgm:t>
    </dgm:pt>
    <dgm:pt modelId="{8583A804-2921-49E3-8E99-3E3EED489094}" type="parTrans" cxnId="{FEAAAFD3-6010-41DB-9D9D-B487E58605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D136D4-6C4B-4397-BE22-A9F0692556E2}" type="sibTrans" cxnId="{FEAAAFD3-6010-41DB-9D9D-B487E58605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46B5EC-5979-428A-AFAD-4E9D7948CA8D}">
      <dgm:prSet phldrT="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  <a:latin typeface="FreeSans"/>
              <a:ea typeface="FreeSans"/>
              <a:cs typeface="FreeSans"/>
            </a:rPr>
            <a:t>ПРАВИЛА НАШЕГО ВЗАИМОДЕЙСТВИЯ</a:t>
          </a:r>
          <a:endParaRPr/>
        </a:p>
      </dgm:t>
    </dgm:pt>
    <dgm:pt modelId="{81E8DD1A-3AC9-43AA-9362-689FC950059F}" type="parTrans" cxnId="{CD3023BB-26CF-45C0-92D7-68F90CA51BD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7EBA5E9-A8A0-4126-99CE-7D676E13A85F}" type="sibTrans" cxnId="{CD3023BB-26CF-45C0-92D7-68F90CA51BD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CC33DA-60C1-4204-9A9C-B227F451B7FD}">
      <dgm:prSet phldrT="" custT="1"/>
      <dgm:spPr bwMode="auto"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>
              <a:latin typeface="FreeSans"/>
              <a:ea typeface="FreeSans"/>
              <a:cs typeface="FreeSans"/>
            </a:rPr>
            <a:t>Честность</a:t>
          </a:r>
          <a:endParaRPr sz="2400">
            <a:latin typeface="FreeSans"/>
            <a:cs typeface="FreeSans"/>
          </a:endParaRPr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>
              <a:latin typeface="FreeSans"/>
              <a:ea typeface="FreeSans"/>
              <a:cs typeface="FreeSans"/>
            </a:rPr>
            <a:t>слушать мнение каждого участника</a:t>
          </a:r>
          <a:endParaRPr sz="2400">
            <a:latin typeface="FreeSans"/>
            <a:cs typeface="FreeSans"/>
          </a:endParaRPr>
        </a:p>
      </dgm:t>
    </dgm:pt>
    <dgm:pt modelId="{6070AE92-7F8B-456A-8F9F-7340FFFC4619}" type="parTrans" cxnId="{ED77FD57-7892-4A09-A95B-82B06E58FE1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42540B0-D472-425C-9702-FB2E1EA15A15}" type="sibTrans" cxnId="{ED77FD57-7892-4A09-A95B-82B06E58FE1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7CF5250-C1BE-4416-B511-8160039A59CD}">
      <dgm:prSet phldrT="" custT="1"/>
      <dgm:spPr bwMode="auto"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Соблюдение сроков и договоренностей</a:t>
          </a:r>
          <a:endParaRPr sz="1800">
            <a:latin typeface="FreeSans"/>
            <a:cs typeface="FreeSans"/>
          </a:endParaRPr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000"/>
        </a:p>
      </dgm:t>
    </dgm:pt>
    <dgm:pt modelId="{C1B7D150-C416-4119-AD02-3D5788A66B23}" type="parTrans" cxnId="{19192593-C15F-4434-B6B7-A1FF56EC7E2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E1E2B6-3354-44D2-B67C-DA7490C41411}" type="sibTrans" cxnId="{19192593-C15F-4434-B6B7-A1FF56EC7E2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456D01-4817-4B8D-8682-888FCE797F6A}" type="pres">
      <dgm:prSet presAssocID="{91FFC7EF-14A3-4EB2-97AC-A5DFE5337A6F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7916D9A0-8E86-476A-A8CA-1CE666963F0B}" type="pres">
      <dgm:prSet presAssocID="{1DD5D0A7-515D-44D4-98C8-B8F3BF0D0F9A}" presName="composite" presStyleCnt="0"/>
      <dgm:spPr bwMode="auto"/>
    </dgm:pt>
    <dgm:pt modelId="{EC8E2A34-590D-47E4-9248-A8F4BB6A811E}" type="pres">
      <dgm:prSet custLinFactX="967" custLinFactY="-172495" presAssocID="{1DD5D0A7-515D-44D4-98C8-B8F3BF0D0F9A}" presName="parTx" presStyleLbl="align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13A3E97B-063A-48BF-912A-F93916FEDF00}" type="pres">
      <dgm:prSet custLinFactX="1523" custLinFactY="-197130" presAssocID="{1DD5D0A7-515D-44D4-98C8-B8F3BF0D0F9A}" presName="desTx" presStyleLbl="alignAccFollowNode1" presStyleIdx="0" presStyleCnt="5">
        <dgm:presLayoutVars>
          <dgm:bulletEnabled val="1"/>
        </dgm:presLayoutVars>
      </dgm:prSet>
      <dgm:spPr bwMode="auto">
        <a:solidFill>
          <a:schemeClr val="accent1">
            <a:lumMod val="20000"/>
            <a:lumOff val="80000"/>
            <a:alpha val="90000"/>
          </a:schemeClr>
        </a:solidFill>
      </dgm:spPr>
    </dgm:pt>
    <dgm:pt modelId="{0C2B77E2-4B04-4355-9D83-89392F730863}" type="pres">
      <dgm:prSet presAssocID="{F8CB30C3-706E-4F33-8685-3C263FF1D8F4}" presName="space" presStyleCnt="0"/>
      <dgm:spPr bwMode="auto"/>
    </dgm:pt>
    <dgm:pt modelId="{A3446680-D629-4F71-9C35-2B0397E049AD}" type="pres">
      <dgm:prSet presAssocID="{B5B1E026-B54A-4FBE-97A8-C9698838E27E}" presName="composite" presStyleCnt="0"/>
      <dgm:spPr bwMode="auto"/>
    </dgm:pt>
    <dgm:pt modelId="{F10DD248-6F82-4439-9B88-4E6AF3886C59}" type="pres">
      <dgm:prSet custLinFactX="-8802" custLinFactY="-172495" presAssocID="{B5B1E026-B54A-4FBE-97A8-C9698838E27E}" presName="parTx" presStyleLbl="alignNode1" presStyleIdx="1" presStyleCnt="5">
        <dgm:presLayoutVars>
          <dgm:chMax val="0"/>
          <dgm:chPref val="0"/>
          <dgm:bulletEnabled val="1"/>
        </dgm:presLayoutVars>
      </dgm:prSet>
      <dgm:spPr bwMode="auto">
        <a:solidFill>
          <a:srgbClr val="F5B00E"/>
        </a:solidFill>
        <a:ln w="25400" cap="flat" cmpd="sng" algn="ctr">
          <a:solidFill>
            <a:schemeClr val="bg1"/>
          </a:solidFill>
          <a:prstDash val="solid"/>
        </a:ln>
      </dgm:spPr>
    </dgm:pt>
    <dgm:pt modelId="{CBD70D4F-5D80-4830-9A25-BC6EA257376A}" type="pres">
      <dgm:prSet custLinFactX="-8802" custLinFactY="-197130" presAssocID="{B5B1E026-B54A-4FBE-97A8-C9698838E27E}" presName="desTx" presStyleLbl="alignAccFollowNode1" presStyleIdx="1" presStyleCnt="5">
        <dgm:presLayoutVars>
          <dgm:bulletEnabled val="1"/>
        </dgm:presLayoutVars>
      </dgm:prSet>
      <dgm:spPr bwMode="auto">
        <a:solidFill>
          <a:srgbClr val="FFEDC2">
            <a:alpha val="90000"/>
          </a:srgbClr>
        </a:solidFill>
        <a:ln w="25400" cap="flat" cmpd="sng" algn="ctr">
          <a:solidFill>
            <a:schemeClr val="bg1">
              <a:lumMod val="94901"/>
              <a:alpha val="90000"/>
            </a:schemeClr>
          </a:solidFill>
          <a:prstDash val="solid"/>
        </a:ln>
      </dgm:spPr>
    </dgm:pt>
    <dgm:pt modelId="{FE902BE0-60A0-40FB-AB06-27456F04C8A8}" type="pres">
      <dgm:prSet presAssocID="{37488399-3870-488C-B252-A3B084BD8888}" presName="space" presStyleCnt="0"/>
      <dgm:spPr bwMode="auto"/>
    </dgm:pt>
    <dgm:pt modelId="{5C64DACD-39CD-4916-BCE6-800EF30B2044}" type="pres">
      <dgm:prSet presAssocID="{848CDE60-6D33-4ABB-B654-DA424311A41E}" presName="composite" presStyleCnt="0"/>
      <dgm:spPr bwMode="auto"/>
    </dgm:pt>
    <dgm:pt modelId="{1DEA5E67-14FE-4FBF-A3DE-3194A86FE87E}" type="pres">
      <dgm:prSet custLinFactX="-18153" custLinFactY="-172495" presAssocID="{848CDE60-6D33-4ABB-B654-DA424311A41E}" presName="parTx" presStyleLbl="alignNode1" presStyleIdx="2" presStyleCnt="5">
        <dgm:presLayoutVars>
          <dgm:chMax val="0"/>
          <dgm:chPref val="0"/>
          <dgm:bulletEnabled val="1"/>
        </dgm:presLayoutVars>
      </dgm:prSet>
      <dgm:spPr bwMode="auto">
        <a:solidFill>
          <a:srgbClr val="7BB890"/>
        </a:solidFill>
      </dgm:spPr>
    </dgm:pt>
    <dgm:pt modelId="{B2355610-E9C4-48CF-9080-3C4D6C54734C}" type="pres">
      <dgm:prSet custLinFactX="-18154" custLinFactY="-197131" presAssocID="{848CDE60-6D33-4ABB-B654-DA424311A41E}" presName="desTx" presStyleLbl="alignAccFollowNode1" presStyleIdx="2" presStyleCnt="5">
        <dgm:presLayoutVars>
          <dgm:bulletEnabled val="1"/>
        </dgm:presLayoutVars>
      </dgm:prSet>
      <dgm:spPr bwMode="auto"/>
    </dgm:pt>
    <dgm:pt modelId="{7EA7A6F6-FF3E-453B-9BE5-FEE857AAB36E}" type="pres">
      <dgm:prSet presAssocID="{37E85BA1-D8C6-470C-9C79-9605213C3204}" presName="space" presStyleCnt="0"/>
      <dgm:spPr bwMode="auto"/>
    </dgm:pt>
    <dgm:pt modelId="{4F480D06-95AE-4ECE-A336-57F19749DA7A}" type="pres">
      <dgm:prSet presAssocID="{166F7A00-BFA7-475A-B5FA-0F27EB1A7E6C}" presName="composite" presStyleCnt="0"/>
      <dgm:spPr bwMode="auto"/>
    </dgm:pt>
    <dgm:pt modelId="{FF0A8E2A-F2FF-44A4-BA73-5A5ACB310F3C}" type="pres">
      <dgm:prSet custLinFactX="-27505" custLinFactY="-172495" presAssocID="{166F7A00-BFA7-475A-B5FA-0F27EB1A7E6C}" presName="parTx" presStyleLbl="alignNode1" presStyleIdx="3" presStyleCnt="5">
        <dgm:presLayoutVars>
          <dgm:chMax val="0"/>
          <dgm:chPref val="0"/>
          <dgm:bulletEnabled val="1"/>
        </dgm:presLayoutVars>
      </dgm:prSet>
      <dgm:spPr bwMode="auto"/>
    </dgm:pt>
    <dgm:pt modelId="{CA71B65E-54A4-4AE7-90CE-6FF9B176FFB1}" type="pres">
      <dgm:prSet custLinFactX="-26404" custLinFactY="-197130" presAssocID="{166F7A00-BFA7-475A-B5FA-0F27EB1A7E6C}" presName="desTx" presStyleLbl="alignAccFollowNode1" presStyleIdx="3" presStyleCnt="5">
        <dgm:presLayoutVars>
          <dgm:bulletEnabled val="1"/>
        </dgm:presLayoutVars>
      </dgm:prSet>
      <dgm:spPr bwMode="auto"/>
    </dgm:pt>
    <dgm:pt modelId="{D88BFD2B-691E-4F1D-A3C0-97C326F71187}" type="pres">
      <dgm:prSet presAssocID="{F104C2DB-DD7F-49ED-97A1-D051D5B427C6}" presName="space" presStyleCnt="0"/>
      <dgm:spPr bwMode="auto"/>
    </dgm:pt>
    <dgm:pt modelId="{C5E9970D-3EF0-47FA-BBC2-C4204E29B6C7}" type="pres">
      <dgm:prSet presAssocID="{CC46B5EC-5979-428A-AFAD-4E9D7948CA8D}" presName="composite" presStyleCnt="0"/>
      <dgm:spPr bwMode="auto"/>
    </dgm:pt>
    <dgm:pt modelId="{A415FB01-EF15-44E2-B1B4-9EEA8B5120BF}" type="pres">
      <dgm:prSet custLinFactX="-35756" custLinFactY="-172495" presAssocID="{CC46B5EC-5979-428A-AFAD-4E9D7948CA8D}" presName="parTx" presStyleLbl="alignNode1" presStyleIdx="4" presStyleCnt="5">
        <dgm:presLayoutVars>
          <dgm:chMax val="0"/>
          <dgm:chPref val="0"/>
          <dgm:bulletEnabled val="1"/>
        </dgm:presLayoutVars>
      </dgm:prSet>
      <dgm:spPr bwMode="auto"/>
    </dgm:pt>
    <dgm:pt modelId="{46750678-0DFB-4CA5-8BFB-03181E3EA5EC}" type="pres">
      <dgm:prSet custLinFactX="-36306" custLinFactY="-194259" presAssocID="{CC46B5EC-5979-428A-AFAD-4E9D7948CA8D}" presName="desTx" presStyleLbl="alignAccFollowNode1" presStyleIdx="4" presStyleCnt="5">
        <dgm:presLayoutVars>
          <dgm:bulletEnabled val="1"/>
        </dgm:presLayoutVars>
      </dgm:prSet>
      <dgm:spPr bwMode="auto">
        <a:prstGeom prst="rect">
          <a:avLst/>
        </a:prstGeom>
        <a:ln w="25400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</dgm:spPr>
    </dgm:pt>
  </dgm:ptLst>
  <dgm:cxnLst>
    <dgm:cxn modelId="{E48B5605-19D7-4122-A6B0-68374326A089}" type="presOf" srcId="{85AC9DD1-19D0-4BBB-A204-E3A6A1091014}" destId="{CBD70D4F-5D80-4830-9A25-BC6EA257376A}" srcOrd="0" destOrd="0" presId="urn:microsoft.com/office/officeart/2005/8/layout/hList1"/>
    <dgm:cxn modelId="{BC770206-CF99-44DB-A945-E4AD9A7FC85F}" srcId="{B5B1E026-B54A-4FBE-97A8-C9698838E27E}" destId="{100A59CB-B3C5-439C-810A-E6DFD848EA50}" srcOrd="1" destOrd="0" parTransId="{F540DA06-1C97-44CB-9908-2A4D5A550CEC}" sibTransId="{665F467C-712A-4C5A-8D2B-3C50692397D4}"/>
    <dgm:cxn modelId="{B86BF60C-E55E-495A-A996-D6C2910921F1}" srcId="{1DD5D0A7-515D-44D4-98C8-B8F3BF0D0F9A}" destId="{027AEC8A-4130-4F19-BD7B-5778BB4E0B1B}" srcOrd="0" destOrd="0" parTransId="{FD991504-9127-4E7A-83C1-3E175BC8414A}" sibTransId="{4A408216-F5D2-407D-8522-7D023A96E52C}"/>
    <dgm:cxn modelId="{FD894114-438C-47CF-BF51-188F35EC2E50}" srcId="{91FFC7EF-14A3-4EB2-97AC-A5DFE5337A6F}" destId="{848CDE60-6D33-4ABB-B654-DA424311A41E}" srcOrd="2" destOrd="0" parTransId="{C95A96EE-BBE4-4C2B-9DD9-25CF327E60B0}" sibTransId="{37E85BA1-D8C6-470C-9C79-9605213C3204}"/>
    <dgm:cxn modelId="{63E4242B-502C-4DC3-AB73-69DD9A2ADEAC}" type="presOf" srcId="{CC46B5EC-5979-428A-AFAD-4E9D7948CA8D}" destId="{A415FB01-EF15-44E2-B1B4-9EEA8B5120BF}" srcOrd="0" destOrd="0" presId="urn:microsoft.com/office/officeart/2005/8/layout/hList1"/>
    <dgm:cxn modelId="{63AA203C-9C41-485F-B412-C2B47CB93154}" type="presOf" srcId="{166F7A00-BFA7-475A-B5FA-0F27EB1A7E6C}" destId="{FF0A8E2A-F2FF-44A4-BA73-5A5ACB310F3C}" srcOrd="0" destOrd="0" presId="urn:microsoft.com/office/officeart/2005/8/layout/hList1"/>
    <dgm:cxn modelId="{AA7A683E-B666-42AE-8969-855CA515D2AB}" srcId="{91FFC7EF-14A3-4EB2-97AC-A5DFE5337A6F}" destId="{B5B1E026-B54A-4FBE-97A8-C9698838E27E}" srcOrd="1" destOrd="0" parTransId="{0387FD12-1A32-4AF7-A513-93298C8C2981}" sibTransId="{37488399-3870-488C-B252-A3B084BD8888}"/>
    <dgm:cxn modelId="{E8BBF262-9E46-484B-97A9-83436BB0ABBC}" srcId="{91FFC7EF-14A3-4EB2-97AC-A5DFE5337A6F}" destId="{1DD5D0A7-515D-44D4-98C8-B8F3BF0D0F9A}" srcOrd="0" destOrd="0" parTransId="{7740956B-5035-4D2C-A4E3-C8E94AA67CBD}" sibTransId="{F8CB30C3-706E-4F33-8685-3C263FF1D8F4}"/>
    <dgm:cxn modelId="{2A6D5452-869D-4CF6-A17E-B33E22662907}" type="presOf" srcId="{A7AB93A4-DC67-450A-9EF6-E40029216D16}" destId="{13A3E97B-063A-48BF-912A-F93916FEDF00}" srcOrd="0" destOrd="1" presId="urn:microsoft.com/office/officeart/2005/8/layout/hList1"/>
    <dgm:cxn modelId="{0D791E56-DBE3-44DA-A1E9-3444573AA69A}" type="presOf" srcId="{027AEC8A-4130-4F19-BD7B-5778BB4E0B1B}" destId="{13A3E97B-063A-48BF-912A-F93916FEDF00}" srcOrd="0" destOrd="0" presId="urn:microsoft.com/office/officeart/2005/8/layout/hList1"/>
    <dgm:cxn modelId="{ED77FD57-7892-4A09-A95B-82B06E58FE19}" srcId="{CC46B5EC-5979-428A-AFAD-4E9D7948CA8D}" destId="{05CC33DA-60C1-4204-9A9C-B227F451B7FD}" srcOrd="0" destOrd="0" parTransId="{6070AE92-7F8B-456A-8F9F-7340FFFC4619}" sibTransId="{042540B0-D472-425C-9702-FB2E1EA15A15}"/>
    <dgm:cxn modelId="{09683583-B898-494E-A921-80150DB33F92}" type="presOf" srcId="{9F3D0CA5-D0E2-4057-A4EA-A29F788EA073}" destId="{CA71B65E-54A4-4AE7-90CE-6FF9B176FFB1}" srcOrd="0" destOrd="1" presId="urn:microsoft.com/office/officeart/2005/8/layout/hList1"/>
    <dgm:cxn modelId="{2255388B-E788-46CD-B63D-8F5B19DCB173}" srcId="{848CDE60-6D33-4ABB-B654-DA424311A41E}" destId="{EC7A2196-DBF3-4803-8451-B82B3683245B}" srcOrd="0" destOrd="0" parTransId="{D836892E-7F6C-4C74-9C2E-E32F41BB4365}" sibTransId="{73AB1C96-1746-48AD-894E-E73A75E5577B}"/>
    <dgm:cxn modelId="{BA868191-185B-48A8-B5B2-BAA160E77E3A}" type="presOf" srcId="{91FFC7EF-14A3-4EB2-97AC-A5DFE5337A6F}" destId="{D6456D01-4817-4B8D-8682-888FCE797F6A}" srcOrd="0" destOrd="0" presId="urn:microsoft.com/office/officeart/2005/8/layout/hList1"/>
    <dgm:cxn modelId="{19192593-C15F-4434-B6B7-A1FF56EC7E2B}" srcId="{CC46B5EC-5979-428A-AFAD-4E9D7948CA8D}" destId="{17CF5250-C1BE-4416-B511-8160039A59CD}" srcOrd="1" destOrd="0" parTransId="{C1B7D150-C416-4119-AD02-3D5788A66B23}" sibTransId="{C9E1E2B6-3354-44D2-B67C-DA7490C41411}"/>
    <dgm:cxn modelId="{943BC096-F624-4B25-B5D3-EB7E57DE62CB}" type="presOf" srcId="{EC7A2196-DBF3-4803-8451-B82B3683245B}" destId="{B2355610-E9C4-48CF-9080-3C4D6C54734C}" srcOrd="0" destOrd="0" presId="urn:microsoft.com/office/officeart/2005/8/layout/hList1"/>
    <dgm:cxn modelId="{B50E2899-8360-4B68-BC6A-4E16FF04276B}" srcId="{1DD5D0A7-515D-44D4-98C8-B8F3BF0D0F9A}" destId="{A7AB93A4-DC67-450A-9EF6-E40029216D16}" srcOrd="1" destOrd="0" parTransId="{0841DFFC-82ED-433A-80CC-874AA5711384}" sibTransId="{C76615B4-14BE-437B-BD4A-FBF8B8DA0411}"/>
    <dgm:cxn modelId="{2D9DBB99-35EB-41A8-8043-A957974E0B9C}" type="presOf" srcId="{B5B1E026-B54A-4FBE-97A8-C9698838E27E}" destId="{F10DD248-6F82-4439-9B88-4E6AF3886C59}" srcOrd="0" destOrd="0" presId="urn:microsoft.com/office/officeart/2005/8/layout/hList1"/>
    <dgm:cxn modelId="{7EB772A1-C826-437C-9044-BE79CE77604C}" type="presOf" srcId="{100A59CB-B3C5-439C-810A-E6DFD848EA50}" destId="{CBD70D4F-5D80-4830-9A25-BC6EA257376A}" srcOrd="0" destOrd="1" presId="urn:microsoft.com/office/officeart/2005/8/layout/hList1"/>
    <dgm:cxn modelId="{358772A7-E481-431D-B22D-50C65CAF9748}" type="presOf" srcId="{1DD5D0A7-515D-44D4-98C8-B8F3BF0D0F9A}" destId="{EC8E2A34-590D-47E4-9248-A8F4BB6A811E}" srcOrd="0" destOrd="0" presId="urn:microsoft.com/office/officeart/2005/8/layout/hList1"/>
    <dgm:cxn modelId="{A24DCFBA-2120-4514-BDCF-DF2A529CDCA9}" srcId="{91FFC7EF-14A3-4EB2-97AC-A5DFE5337A6F}" destId="{166F7A00-BFA7-475A-B5FA-0F27EB1A7E6C}" srcOrd="3" destOrd="0" parTransId="{1D69649B-98D6-4595-9D59-C65EB8D4D097}" sibTransId="{F104C2DB-DD7F-49ED-97A1-D051D5B427C6}"/>
    <dgm:cxn modelId="{CD3023BB-26CF-45C0-92D7-68F90CA51BD1}" srcId="{91FFC7EF-14A3-4EB2-97AC-A5DFE5337A6F}" destId="{CC46B5EC-5979-428A-AFAD-4E9D7948CA8D}" srcOrd="4" destOrd="0" parTransId="{81E8DD1A-3AC9-43AA-9362-689FC950059F}" sibTransId="{17EBA5E9-A8A0-4126-99CE-7D676E13A85F}"/>
    <dgm:cxn modelId="{06E354BB-9A85-4628-8761-9F3E84B2B8D3}" srcId="{848CDE60-6D33-4ABB-B654-DA424311A41E}" destId="{4A24BCD7-5BF7-4E9F-AB03-01D35EDE4BBA}" srcOrd="1" destOrd="0" parTransId="{0DD61E4B-5D09-48C3-A606-229E45ABC1CD}" sibTransId="{F15B522D-A7A6-42A2-BAC6-5B42D0AE7759}"/>
    <dgm:cxn modelId="{41A7CDBE-78E6-4F8E-BE0D-09D8DE93DDEC}" srcId="{166F7A00-BFA7-475A-B5FA-0F27EB1A7E6C}" destId="{4C5574A6-1EAD-4D82-ADA5-831C4BF2FD86}" srcOrd="0" destOrd="0" parTransId="{B1825768-BDBA-48F8-BF8C-BF15B1E62D8B}" sibTransId="{988E2246-8762-4FE1-847A-4F78685AA428}"/>
    <dgm:cxn modelId="{1536CDBF-BDE4-470A-B21C-3C93618C006E}" type="presOf" srcId="{848CDE60-6D33-4ABB-B654-DA424311A41E}" destId="{1DEA5E67-14FE-4FBF-A3DE-3194A86FE87E}" srcOrd="0" destOrd="0" presId="urn:microsoft.com/office/officeart/2005/8/layout/hList1"/>
    <dgm:cxn modelId="{BC562ECB-1F7A-458E-BE34-A2846C6E536E}" type="presOf" srcId="{05CC33DA-60C1-4204-9A9C-B227F451B7FD}" destId="{46750678-0DFB-4CA5-8BFB-03181E3EA5EC}" srcOrd="0" destOrd="0" presId="urn:microsoft.com/office/officeart/2005/8/layout/hList1"/>
    <dgm:cxn modelId="{FEAAAFD3-6010-41DB-9D9D-B487E5860574}" srcId="{166F7A00-BFA7-475A-B5FA-0F27EB1A7E6C}" destId="{9F3D0CA5-D0E2-4057-A4EA-A29F788EA073}" srcOrd="1" destOrd="0" parTransId="{8583A804-2921-49E3-8E99-3E3EED489094}" sibTransId="{1ED136D4-6C4B-4397-BE22-A9F0692556E2}"/>
    <dgm:cxn modelId="{D13872E0-D506-4586-B233-5A52E919E3F1}" type="presOf" srcId="{4A24BCD7-5BF7-4E9F-AB03-01D35EDE4BBA}" destId="{B2355610-E9C4-48CF-9080-3C4D6C54734C}" srcOrd="0" destOrd="1" presId="urn:microsoft.com/office/officeart/2005/8/layout/hList1"/>
    <dgm:cxn modelId="{AEFCB1F2-3E21-4163-8E3F-3530C6AFA2BE}" srcId="{B5B1E026-B54A-4FBE-97A8-C9698838E27E}" destId="{85AC9DD1-19D0-4BBB-A204-E3A6A1091014}" srcOrd="0" destOrd="0" parTransId="{F7D0F72B-35D2-4D5E-A90E-6DE2B9D4871A}" sibTransId="{0E28E951-ED7E-4C6C-BC67-EE7E3F5DE737}"/>
    <dgm:cxn modelId="{5F64E3FA-A9E8-45B0-B736-5921833B23D4}" type="presOf" srcId="{17CF5250-C1BE-4416-B511-8160039A59CD}" destId="{46750678-0DFB-4CA5-8BFB-03181E3EA5EC}" srcOrd="0" destOrd="1" presId="urn:microsoft.com/office/officeart/2005/8/layout/hList1"/>
    <dgm:cxn modelId="{F9578EFB-0F96-48A6-8818-F788AEA81CDE}" type="presOf" srcId="{4C5574A6-1EAD-4D82-ADA5-831C4BF2FD86}" destId="{CA71B65E-54A4-4AE7-90CE-6FF9B176FFB1}" srcOrd="0" destOrd="0" presId="urn:microsoft.com/office/officeart/2005/8/layout/hList1"/>
    <dgm:cxn modelId="{B4673E2E-9BCB-457B-8AFF-3ADA08D281FC}" type="presParOf" srcId="{D6456D01-4817-4B8D-8682-888FCE797F6A}" destId="{7916D9A0-8E86-476A-A8CA-1CE666963F0B}" srcOrd="0" destOrd="0" presId="urn:microsoft.com/office/officeart/2005/8/layout/hList1"/>
    <dgm:cxn modelId="{58FD7846-AF5A-4C88-8737-EC5BA6FF4761}" type="presParOf" srcId="{7916D9A0-8E86-476A-A8CA-1CE666963F0B}" destId="{EC8E2A34-590D-47E4-9248-A8F4BB6A811E}" srcOrd="0" destOrd="0" presId="urn:microsoft.com/office/officeart/2005/8/layout/hList1"/>
    <dgm:cxn modelId="{7E1CB925-E2EE-4457-8729-194C6768FD30}" type="presParOf" srcId="{7916D9A0-8E86-476A-A8CA-1CE666963F0B}" destId="{13A3E97B-063A-48BF-912A-F93916FEDF00}" srcOrd="1" destOrd="0" presId="urn:microsoft.com/office/officeart/2005/8/layout/hList1"/>
    <dgm:cxn modelId="{679EF4B1-2574-4DE2-8988-8B9908BBA042}" type="presParOf" srcId="{D6456D01-4817-4B8D-8682-888FCE797F6A}" destId="{0C2B77E2-4B04-4355-9D83-89392F730863}" srcOrd="1" destOrd="0" presId="urn:microsoft.com/office/officeart/2005/8/layout/hList1"/>
    <dgm:cxn modelId="{F92588EC-6FA4-4B23-8692-B83E64B865D3}" type="presParOf" srcId="{D6456D01-4817-4B8D-8682-888FCE797F6A}" destId="{A3446680-D629-4F71-9C35-2B0397E049AD}" srcOrd="2" destOrd="0" presId="urn:microsoft.com/office/officeart/2005/8/layout/hList1"/>
    <dgm:cxn modelId="{202E0F4D-AFD4-4AD4-8DB9-BBC9B9A90701}" type="presParOf" srcId="{A3446680-D629-4F71-9C35-2B0397E049AD}" destId="{F10DD248-6F82-4439-9B88-4E6AF3886C59}" srcOrd="0" destOrd="0" presId="urn:microsoft.com/office/officeart/2005/8/layout/hList1"/>
    <dgm:cxn modelId="{D9599939-A183-434D-8769-C5B2E7C89672}" type="presParOf" srcId="{A3446680-D629-4F71-9C35-2B0397E049AD}" destId="{CBD70D4F-5D80-4830-9A25-BC6EA257376A}" srcOrd="1" destOrd="0" presId="urn:microsoft.com/office/officeart/2005/8/layout/hList1"/>
    <dgm:cxn modelId="{5AD46828-EFD9-4925-BA47-03B4B8B357B0}" type="presParOf" srcId="{D6456D01-4817-4B8D-8682-888FCE797F6A}" destId="{FE902BE0-60A0-40FB-AB06-27456F04C8A8}" srcOrd="3" destOrd="0" presId="urn:microsoft.com/office/officeart/2005/8/layout/hList1"/>
    <dgm:cxn modelId="{3458E120-52A8-4C9B-A73C-56E91C407966}" type="presParOf" srcId="{D6456D01-4817-4B8D-8682-888FCE797F6A}" destId="{5C64DACD-39CD-4916-BCE6-800EF30B2044}" srcOrd="4" destOrd="0" presId="urn:microsoft.com/office/officeart/2005/8/layout/hList1"/>
    <dgm:cxn modelId="{62A33DF1-4F00-4570-83EE-7EF7704B20BE}" type="presParOf" srcId="{5C64DACD-39CD-4916-BCE6-800EF30B2044}" destId="{1DEA5E67-14FE-4FBF-A3DE-3194A86FE87E}" srcOrd="0" destOrd="0" presId="urn:microsoft.com/office/officeart/2005/8/layout/hList1"/>
    <dgm:cxn modelId="{35C09DBB-93B7-4F47-8ACE-E38FE685560E}" type="presParOf" srcId="{5C64DACD-39CD-4916-BCE6-800EF30B2044}" destId="{B2355610-E9C4-48CF-9080-3C4D6C54734C}" srcOrd="1" destOrd="0" presId="urn:microsoft.com/office/officeart/2005/8/layout/hList1"/>
    <dgm:cxn modelId="{8937F3AE-71C9-4C0A-A1C6-223B60F82CC5}" type="presParOf" srcId="{D6456D01-4817-4B8D-8682-888FCE797F6A}" destId="{7EA7A6F6-FF3E-453B-9BE5-FEE857AAB36E}" srcOrd="5" destOrd="0" presId="urn:microsoft.com/office/officeart/2005/8/layout/hList1"/>
    <dgm:cxn modelId="{F52A649C-EE23-47AB-B5DF-D3C369422799}" type="presParOf" srcId="{D6456D01-4817-4B8D-8682-888FCE797F6A}" destId="{4F480D06-95AE-4ECE-A336-57F19749DA7A}" srcOrd="6" destOrd="0" presId="urn:microsoft.com/office/officeart/2005/8/layout/hList1"/>
    <dgm:cxn modelId="{CC7B8C86-7231-420E-85F9-BE35A6DE66EB}" type="presParOf" srcId="{4F480D06-95AE-4ECE-A336-57F19749DA7A}" destId="{FF0A8E2A-F2FF-44A4-BA73-5A5ACB310F3C}" srcOrd="0" destOrd="0" presId="urn:microsoft.com/office/officeart/2005/8/layout/hList1"/>
    <dgm:cxn modelId="{2F355755-68D6-427C-860E-3FFD5F841057}" type="presParOf" srcId="{4F480D06-95AE-4ECE-A336-57F19749DA7A}" destId="{CA71B65E-54A4-4AE7-90CE-6FF9B176FFB1}" srcOrd="1" destOrd="0" presId="urn:microsoft.com/office/officeart/2005/8/layout/hList1"/>
    <dgm:cxn modelId="{6746A8DD-9BD6-4343-B7D9-C5B16E40F35C}" type="presParOf" srcId="{D6456D01-4817-4B8D-8682-888FCE797F6A}" destId="{D88BFD2B-691E-4F1D-A3C0-97C326F71187}" srcOrd="7" destOrd="0" presId="urn:microsoft.com/office/officeart/2005/8/layout/hList1"/>
    <dgm:cxn modelId="{AE4E0744-7110-4FD0-8A4F-B1773BE8AAFA}" type="presParOf" srcId="{D6456D01-4817-4B8D-8682-888FCE797F6A}" destId="{C5E9970D-3EF0-47FA-BBC2-C4204E29B6C7}" srcOrd="8" destOrd="0" presId="urn:microsoft.com/office/officeart/2005/8/layout/hList1"/>
    <dgm:cxn modelId="{0AABA150-A633-4A09-A1CA-3D9F12DA20F2}" type="presParOf" srcId="{C5E9970D-3EF0-47FA-BBC2-C4204E29B6C7}" destId="{A415FB01-EF15-44E2-B1B4-9EEA8B5120BF}" srcOrd="0" destOrd="0" presId="urn:microsoft.com/office/officeart/2005/8/layout/hList1"/>
    <dgm:cxn modelId="{A2E0AA9F-4214-4750-88D3-6538C8863A4D}" type="presParOf" srcId="{C5E9970D-3EF0-47FA-BBC2-C4204E29B6C7}" destId="{46750678-0DFB-4CA5-8BFB-03181E3EA5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32579B7-C435-489F-A1C4-959C52B9B67C}" type="doc">
      <dgm:prSet loTypeId="urn:microsoft.com/office/officeart/2005/8/layout/pList2" loCatId="list" qsTypeId="urn:microsoft.com/office/officeart/2005/8/quickstyle/3d3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C1552E3-612D-4469-9046-FA34DDBA3925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000" b="1">
              <a:solidFill>
                <a:srgbClr val="144260"/>
              </a:solidFill>
              <a:latin typeface="FreeSans"/>
              <a:ea typeface="FreeSans"/>
              <a:cs typeface="FreeSans"/>
            </a:rPr>
            <a:t>2026 год единства народов россии по указу президента</a:t>
          </a:r>
          <a:endParaRPr sz="3000">
            <a:latin typeface="FreeSans"/>
            <a:cs typeface="FreeSans"/>
          </a:endParaRPr>
        </a:p>
      </dgm:t>
    </dgm:pt>
    <dgm:pt modelId="{613FD39A-CC83-4274-92FC-0C60976ABC3D}" type="par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F411CB-7BB6-46B5-84F4-F22DFD79DDF0}" type="sib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52F85-AE54-4C96-8E9D-5F975BB7D893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3000" b="1" i="0" u="none">
              <a:solidFill>
                <a:srgbClr val="144260"/>
              </a:solidFill>
              <a:latin typeface="FreeSans"/>
              <a:ea typeface="FreeSans"/>
              <a:cs typeface="FreeSans"/>
            </a:rPr>
            <a:t>Поддержка языков народов РФ в цифровой среде</a:t>
          </a:r>
          <a:endParaRPr sz="3000">
            <a:latin typeface="FreeSans"/>
            <a:cs typeface="FreeSans"/>
          </a:endParaRPr>
        </a:p>
      </dgm:t>
    </dgm:pt>
    <dgm:pt modelId="{2BD7ECDE-B3D8-4CA2-81E1-0D3E5D4ABB15}" type="par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1CF9923-CD31-43E6-93BC-3F967D9A9A9D}" type="sib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0133C50-E784-4BE6-941F-E6669A7DF27D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800" b="1" i="0" u="none">
              <a:solidFill>
                <a:srgbClr val="144260"/>
              </a:solidFill>
              <a:latin typeface="FreeSans"/>
              <a:ea typeface="FreeSans"/>
              <a:cs typeface="FreeSans"/>
            </a:rPr>
            <a:t>Национальной безопасности и информационного суверенитета</a:t>
          </a:r>
          <a:endParaRPr sz="2800">
            <a:latin typeface="Carlito"/>
            <a:cs typeface="Carlito"/>
          </a:endParaRPr>
        </a:p>
      </dgm:t>
    </dgm:pt>
    <dgm:pt modelId="{FB35BFF9-24FC-458A-B43A-847624160AB3}" type="par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EB0D61-0E78-4428-82BE-C8C8B6B21519}" type="sib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A21AFFB-42B7-4813-AC94-D211DAB07B11}">
      <dgm:prSet phldrT="" custT="1"/>
      <dgm:spPr bwMode="auto"/>
      <dgm:t>
        <a:bodyPr vertOverflow="overflow" horzOverflow="overflow" vert="horz" rtlCol="0" fromWordArt="0" anchor="t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000" b="1">
              <a:solidFill>
                <a:srgbClr val="144260"/>
              </a:solidFill>
              <a:latin typeface="FreeSans"/>
              <a:ea typeface="FreeSans"/>
              <a:cs typeface="FreeSans"/>
            </a:rPr>
            <a:t>Есть </a:t>
          </a:r>
          <a:r>
            <a:rPr sz="3000" b="1" i="0" u="none">
              <a:solidFill>
                <a:srgbClr val="144260"/>
              </a:solidFill>
              <a:latin typeface="FreeSans"/>
              <a:ea typeface="FreeSans"/>
              <a:cs typeface="FreeSans"/>
            </a:rPr>
            <a:t>Технологическая база</a:t>
          </a:r>
          <a:r>
            <a:rPr sz="3000" b="1" i="0" u="none">
              <a:solidFill>
                <a:srgbClr val="144260"/>
              </a:solidFill>
              <a:latin typeface="FreeSans"/>
              <a:ea typeface="FreeSans"/>
              <a:cs typeface="FreeSans"/>
            </a:rPr>
            <a:t> </a:t>
          </a:r>
          <a:r>
            <a:rPr sz="3000" b="1" i="0" u="none">
              <a:solidFill>
                <a:srgbClr val="144260"/>
              </a:solidFill>
              <a:latin typeface="FreeSans"/>
              <a:ea typeface="FreeSans"/>
              <a:cs typeface="FreeSans"/>
            </a:rPr>
            <a:t>(российские LLM, ОС, облака</a:t>
          </a:r>
          <a:r>
            <a:rPr lang="ru-RU" sz="3000" b="1">
              <a:solidFill>
                <a:srgbClr val="144260"/>
              </a:solidFill>
              <a:latin typeface="FreeSans"/>
              <a:ea typeface="FreeSans"/>
              <a:cs typeface="FreeSans"/>
            </a:rPr>
            <a:t>)</a:t>
          </a:r>
          <a:endParaRPr sz="2800"/>
        </a:p>
      </dgm:t>
    </dgm:pt>
    <dgm:pt modelId="{7ACD7393-32D3-4C3E-AE53-29DBA01DE8D5}" type="par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64BCFBB-1BF3-4712-A13A-D466E76108DD}" type="sib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E82EBE-33B1-4E2D-B404-EE554DB77A17}">
      <dgm:prSet phldrT="" custT="1"/>
      <dgm:spPr bwMode="auto"/>
      <dgm:t>
        <a:bodyPr vertOverflow="overflow" horzOverflow="overflow" vert="horz" rtlCol="0" fromWordArt="0" anchor="t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600" b="1">
              <a:solidFill>
                <a:srgbClr val="144260"/>
              </a:solidFill>
              <a:latin typeface="FreeSans"/>
              <a:ea typeface="FreeSans"/>
              <a:cs typeface="FreeSans"/>
            </a:rPr>
            <a:t>Возрастает необходимость  формирования толерантности к многообразию культур </a:t>
          </a:r>
          <a:endParaRPr sz="2600">
            <a:solidFill>
              <a:srgbClr val="144260"/>
            </a:solidFill>
            <a:latin typeface="FreeSans"/>
            <a:cs typeface="FreeSans"/>
          </a:endParaRPr>
        </a:p>
      </dgm:t>
    </dgm:pt>
    <dgm:pt modelId="{0202E207-C64F-4B91-AA97-A53022CAE52F}" type="parTrans" cxnId="{78F24D60-6F89-482C-9956-A1F140BAC25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CEEBEB6-EA29-4922-B8B3-14DE5040F24E}" type="sibTrans" cxnId="{78F24D60-6F89-482C-9956-A1F140BAC25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191959F-758F-48D0-BA16-A9DE55D39497}" type="pres">
      <dgm:prSet presAssocID="{332579B7-C435-489F-A1C4-959C52B9B67C}" presName="Name0" presStyleCnt="0">
        <dgm:presLayoutVars>
          <dgm:dir val="norm"/>
          <dgm:resizeHandles val="exact"/>
        </dgm:presLayoutVars>
      </dgm:prSet>
      <dgm:spPr bwMode="auto"/>
    </dgm:pt>
    <dgm:pt modelId="{8827B1A1-0714-4112-9852-A1F30A2A4101}" type="pres">
      <dgm:prSet presAssocID="{332579B7-C435-489F-A1C4-959C52B9B67C}" presName="bkgdShp" presStyleLbl="alignAccFollowNode1" presStyleIdx="0" presStyleCnt="1"/>
      <dgm:spPr bwMode="auto"/>
    </dgm:pt>
    <dgm:pt modelId="{9A7DDB07-2424-42D0-A70A-3CA21F96B123}" type="pres">
      <dgm:prSet presAssocID="{332579B7-C435-489F-A1C4-959C52B9B67C}" presName="linComp" presStyleCnt="0"/>
      <dgm:spPr bwMode="auto"/>
    </dgm:pt>
    <dgm:pt modelId="{456AF599-6835-4EEA-A586-D0A7D6F4DCC6}" type="pres">
      <dgm:prSet presAssocID="{AC1552E3-612D-4469-9046-FA34DDBA3925}" presName="compNode" presStyleCnt="0"/>
      <dgm:spPr bwMode="auto"/>
    </dgm:pt>
    <dgm:pt modelId="{CBE8C244-69B0-4CDF-9017-A0832CFC6E37}" type="pres">
      <dgm:prSet custLinFactX="-588" presAssocID="{AC1552E3-612D-4469-9046-FA34DDBA3925}" presName="node" presStyleLbl="node1" presStyleIdx="0" presStyleCnt="5">
        <dgm:presLayoutVars>
          <dgm:bulletEnabled val="1"/>
        </dgm:presLayoutVars>
      </dgm:prSet>
      <dgm:spPr bwMode="auto">
        <a:solidFill>
          <a:srgbClr val="BFD9E2"/>
        </a:solidFill>
      </dgm:spPr>
    </dgm:pt>
    <dgm:pt modelId="{9758EF15-1018-4CBB-88BE-A93B2736ED2B}" type="pres">
      <dgm:prSet presAssocID="{AC1552E3-612D-4469-9046-FA34DDBA3925}" presName="invisiNode" presStyleLbl="node1" presStyleIdx="0" presStyleCnt="5"/>
      <dgm:spPr bwMode="auto"/>
    </dgm:pt>
    <dgm:pt modelId="{30D43375-899E-48E6-B254-C85D097BD6E3}" type="pres">
      <dgm:prSet presAssocID="{AC1552E3-612D-4469-9046-FA34DDBA3925}" presName="imagNode" presStyleLbl="fgImgPlace1" presStyleIdx="0" presStyleCnt="5"/>
      <dgm:spPr bwMode="auto">
        <a:blipFill>
          <a:blip r:embed="rId1"/>
          <a:srcRect l="2807" t="0" r="2807" b="0"/>
          <a:stretch/>
        </a:blipFill>
      </dgm:spPr>
    </dgm:pt>
    <dgm:pt modelId="{F24E720B-3EA3-4A3D-8469-47D309EB45E6}" type="pres">
      <dgm:prSet presAssocID="{8DF411CB-7BB6-46B5-84F4-F22DFD79DDF0}" presName="sibTrans" presStyleLbl="sibTrans2D1" presStyleIdx="0" presStyleCnt="0"/>
      <dgm:spPr bwMode="auto"/>
    </dgm:pt>
    <dgm:pt modelId="{182122D9-E3D2-46FD-A3EB-C47D6C4EE4E2}" type="pres">
      <dgm:prSet presAssocID="{1AB52F85-AE54-4C96-8E9D-5F975BB7D893}" presName="compNode" presStyleCnt="0"/>
      <dgm:spPr bwMode="auto"/>
    </dgm:pt>
    <dgm:pt modelId="{2A883999-25AF-47C1-AD10-3A3FF4461E6B}" type="pres">
      <dgm:prSet presAssocID="{1AB52F85-AE54-4C96-8E9D-5F975BB7D893}" presName="node" presStyleLbl="node1" presStyleIdx="1" presStyleCnt="5">
        <dgm:presLayoutVars>
          <dgm:bulletEnabled val="1"/>
        </dgm:presLayoutVars>
      </dgm:prSet>
      <dgm:spPr bwMode="auto">
        <a:solidFill>
          <a:srgbClr val="BEE9D5"/>
        </a:solidFill>
      </dgm:spPr>
    </dgm:pt>
    <dgm:pt modelId="{017D6BAD-A017-4681-A6C1-4C97D1E0ABE1}" type="pres">
      <dgm:prSet presAssocID="{1AB52F85-AE54-4C96-8E9D-5F975BB7D893}" presName="invisiNode" presStyleLbl="node1" presStyleIdx="1" presStyleCnt="5"/>
      <dgm:spPr bwMode="auto"/>
    </dgm:pt>
    <dgm:pt modelId="{007039FB-DB64-4F2F-BD7E-68FEC057667D}" type="pres">
      <dgm:prSet presAssocID="{1AB52F85-AE54-4C96-8E9D-5F975BB7D893}" presName="imagNode" presStyleLbl="fgImgPlace1" presStyleIdx="1" presStyleCnt="5"/>
      <dgm:spPr bwMode="auto">
        <a:blipFill>
          <a:blip r:embed="rId2"/>
          <a:srcRect l="0" t="14683" r="0" b="14683"/>
          <a:stretch/>
        </a:blipFill>
      </dgm:spPr>
    </dgm:pt>
    <dgm:pt modelId="{B14329F2-2DAC-42BD-BE21-0F5060A6B1EB}" type="pres">
      <dgm:prSet presAssocID="{C1CF9923-CD31-43E6-93BC-3F967D9A9A9D}" presName="sibTrans" presStyleLbl="sibTrans2D1" presStyleIdx="0" presStyleCnt="0"/>
      <dgm:spPr bwMode="auto"/>
    </dgm:pt>
    <dgm:pt modelId="{8D2FCB61-7088-49DF-848B-207DC5681BAD}" type="pres">
      <dgm:prSet presAssocID="{60133C50-E784-4BE6-941F-E6669A7DF27D}" presName="compNode" presStyleCnt="0"/>
      <dgm:spPr bwMode="auto"/>
    </dgm:pt>
    <dgm:pt modelId="{27FD091D-0252-49DF-B88F-E3A8B9E46156}" type="pres">
      <dgm:prSet custLinFactX="84" presAssocID="{60133C50-E784-4BE6-941F-E6669A7DF27D}" presName="node" presStyleLbl="node1" presStyleIdx="2" presStyleCnt="5">
        <dgm:presLayoutVars>
          <dgm:bulletEnabled val="1"/>
        </dgm:presLayoutVars>
      </dgm:prSet>
      <dgm:spPr bwMode="auto">
        <a:solidFill>
          <a:srgbClr val="C3EFBC"/>
        </a:solidFill>
      </dgm:spPr>
    </dgm:pt>
    <dgm:pt modelId="{9B398723-C60B-449F-8123-5EABF49CE7AA}" type="pres">
      <dgm:prSet presAssocID="{60133C50-E784-4BE6-941F-E6669A7DF27D}" presName="invisiNode" presStyleLbl="node1" presStyleIdx="2" presStyleCnt="5"/>
      <dgm:spPr bwMode="auto"/>
    </dgm:pt>
    <dgm:pt modelId="{DB380E61-7BC3-4E24-9724-BA685DFF328F}" type="pres">
      <dgm:prSet presAssocID="{60133C50-E784-4BE6-941F-E6669A7DF27D}" presName="imagNode" presStyleLbl="fgImgPlace1" presStyleIdx="2" presStyleCnt="5"/>
      <dgm:spPr bwMode="auto">
        <a:blipFill>
          <a:blip r:embed="rId3"/>
          <a:srcRect l="0" t="14683" r="0" b="14683"/>
          <a:stretch/>
        </a:blipFill>
      </dgm:spPr>
    </dgm:pt>
    <dgm:pt modelId="{35F53888-5BE6-4AAD-A07C-14C8D5A37109}" type="pres">
      <dgm:prSet presAssocID="{ADEB0D61-0E78-4428-82BE-C8C8B6B21519}" presName="sibTrans" presStyleLbl="sibTrans2D1" presStyleIdx="0" presStyleCnt="0"/>
      <dgm:spPr bwMode="auto"/>
    </dgm:pt>
    <dgm:pt modelId="{F38D5C8F-6444-41F9-A4D5-7131E7B56234}" type="pres">
      <dgm:prSet presAssocID="{DA21AFFB-42B7-4813-AC94-D211DAB07B11}" presName="compNode" presStyleCnt="0"/>
      <dgm:spPr bwMode="auto"/>
    </dgm:pt>
    <dgm:pt modelId="{9488B808-1B7C-4B7A-8AC6-77CC2D19373C}" type="pres">
      <dgm:prSet presAssocID="{DA21AFFB-42B7-4813-AC94-D211DAB07B11}" presName="node" presStyleLbl="node1" presStyleIdx="3" presStyleCnt="5">
        <dgm:presLayoutVars>
          <dgm:bulletEnabled val="1"/>
        </dgm:presLayoutVars>
      </dgm:prSet>
      <dgm:spPr bwMode="auto">
        <a:solidFill>
          <a:srgbClr val="EDF4BD"/>
        </a:solidFill>
      </dgm:spPr>
    </dgm:pt>
    <dgm:pt modelId="{3AB9CEBB-5F96-435A-8D29-9565EC7E66C8}" type="pres">
      <dgm:prSet presAssocID="{DA21AFFB-42B7-4813-AC94-D211DAB07B11}" presName="invisiNode" presStyleLbl="node1" presStyleIdx="3" presStyleCnt="5"/>
      <dgm:spPr bwMode="auto"/>
    </dgm:pt>
    <dgm:pt modelId="{D08C46B0-F978-4A0C-9CED-0905DA84D8A4}" type="pres">
      <dgm:prSet presAssocID="{DA21AFFB-42B7-4813-AC94-D211DAB07B11}" presName="imagNode" presStyleLbl="fgImgPlace1" presStyleIdx="3" presStyleCnt="5"/>
      <dgm:spPr bwMode="auto">
        <a:blipFill>
          <a:blip r:embed="rId4"/>
          <a:srcRect l="0" t="14683" r="0" b="14683"/>
          <a:stretch/>
        </a:blipFill>
      </dgm:spPr>
    </dgm:pt>
    <dgm:pt modelId="{E2D5AB30-CA4D-4D4C-8E52-28B78E104D5F}" type="pres">
      <dgm:prSet presAssocID="{B64BCFBB-1BF3-4712-A13A-D466E76108DD}" presName="sibTrans" presStyleLbl="sibTrans2D1" presStyleIdx="0" presStyleCnt="0"/>
      <dgm:spPr bwMode="auto"/>
    </dgm:pt>
    <dgm:pt modelId="{78256647-E93C-41D1-A3C8-D4EB52B353AB}" type="pres">
      <dgm:prSet presAssocID="{3EE82EBE-33B1-4E2D-B404-EE554DB77A17}" presName="compNode" presStyleCnt="0"/>
      <dgm:spPr bwMode="auto"/>
    </dgm:pt>
    <dgm:pt modelId="{2325D14B-FA85-4987-9695-B38EECF942E7}" type="pres">
      <dgm:prSet presAssocID="{3EE82EBE-33B1-4E2D-B404-EE554DB77A17}" presName="node" presStyleLbl="node1" presStyleIdx="4" presStyleCnt="5">
        <dgm:presLayoutVars>
          <dgm:bulletEnabled val="1"/>
        </dgm:presLayoutVars>
      </dgm:prSet>
      <dgm:spPr bwMode="auto">
        <a:solidFill>
          <a:srgbClr val="FAD8BF"/>
        </a:solidFill>
      </dgm:spPr>
    </dgm:pt>
    <dgm:pt modelId="{3489DA01-7D60-4054-AEED-88F87621F269}" type="pres">
      <dgm:prSet presAssocID="{3EE82EBE-33B1-4E2D-B404-EE554DB77A17}" presName="invisiNode" presStyleLbl="node1" presStyleIdx="4" presStyleCnt="5"/>
      <dgm:spPr bwMode="auto"/>
    </dgm:pt>
    <dgm:pt modelId="{3D437544-C64A-4846-A96B-C06B7C3FFFCE}" type="pres">
      <dgm:prSet presAssocID="{3EE82EBE-33B1-4E2D-B404-EE554DB77A17}" presName="imagNode" presStyleLbl="fgImgPlace1" presStyleIdx="4" presStyleCnt="5"/>
      <dgm:spPr bwMode="auto">
        <a:blipFill>
          <a:blip r:embed="rId5"/>
          <a:srcRect l="0" t="14683" r="0" b="14683"/>
          <a:stretch/>
        </a:blipFill>
      </dgm:spPr>
    </dgm:pt>
  </dgm:ptLst>
  <dgm:cxnLst>
    <dgm:cxn modelId="{1EACB105-03DE-4CDD-A1B6-10F79626A255}" type="presOf" srcId="{60133C50-E784-4BE6-941F-E6669A7DF27D}" destId="{27FD091D-0252-49DF-B88F-E3A8B9E46156}" srcOrd="0" destOrd="0" presId="urn:microsoft.com/office/officeart/2005/8/layout/pList2"/>
    <dgm:cxn modelId="{8C54A50B-BD56-484B-B019-6DD539A0E495}" type="presOf" srcId="{AC1552E3-612D-4469-9046-FA34DDBA3925}" destId="{CBE8C244-69B0-4CDF-9017-A0832CFC6E37}" srcOrd="0" destOrd="0" presId="urn:microsoft.com/office/officeart/2005/8/layout/pList2"/>
    <dgm:cxn modelId="{6A29D820-0283-40B7-80AF-B01987B7BF99}" type="presOf" srcId="{1AB52F85-AE54-4C96-8E9D-5F975BB7D893}" destId="{2A883999-25AF-47C1-AD10-3A3FF4461E6B}" srcOrd="0" destOrd="0" presId="urn:microsoft.com/office/officeart/2005/8/layout/pList2"/>
    <dgm:cxn modelId="{9F5B482A-7663-49F5-A85C-841002F65DA8}" type="presOf" srcId="{DA21AFFB-42B7-4813-AC94-D211DAB07B11}" destId="{9488B808-1B7C-4B7A-8AC6-77CC2D19373C}" srcOrd="0" destOrd="0" presId="urn:microsoft.com/office/officeart/2005/8/layout/pList2"/>
    <dgm:cxn modelId="{78F24D60-6F89-482C-9956-A1F140BAC257}" srcId="{332579B7-C435-489F-A1C4-959C52B9B67C}" destId="{3EE82EBE-33B1-4E2D-B404-EE554DB77A17}" srcOrd="4" destOrd="0" parTransId="{0202E207-C64F-4B91-AA97-A53022CAE52F}" sibTransId="{CCEEBEB6-EA29-4922-B8B3-14DE5040F24E}"/>
    <dgm:cxn modelId="{E3E651A0-56A8-43F6-A193-9C903768CB29}" type="presOf" srcId="{3EE82EBE-33B1-4E2D-B404-EE554DB77A17}" destId="{2325D14B-FA85-4987-9695-B38EECF942E7}" srcOrd="0" destOrd="0" presId="urn:microsoft.com/office/officeart/2005/8/layout/pList2"/>
    <dgm:cxn modelId="{C206B3B0-651D-40E7-8027-2D914DA83807}" type="presOf" srcId="{332579B7-C435-489F-A1C4-959C52B9B67C}" destId="{E191959F-758F-48D0-BA16-A9DE55D39497}" srcOrd="0" destOrd="0" presId="urn:microsoft.com/office/officeart/2005/8/layout/pList2"/>
    <dgm:cxn modelId="{46CAD5BF-48F8-4248-BA2D-021E9BFC72A0}" srcId="{332579B7-C435-489F-A1C4-959C52B9B67C}" destId="{DA21AFFB-42B7-4813-AC94-D211DAB07B11}" srcOrd="3" destOrd="0" parTransId="{7ACD7393-32D3-4C3E-AE53-29DBA01DE8D5}" sibTransId="{B64BCFBB-1BF3-4712-A13A-D466E76108DD}"/>
    <dgm:cxn modelId="{BF12A8CE-C74B-4F2B-A619-51AF25999374}" type="presOf" srcId="{B64BCFBB-1BF3-4712-A13A-D466E76108DD}" destId="{E2D5AB30-CA4D-4D4C-8E52-28B78E104D5F}" srcOrd="0" destOrd="0" presId="urn:microsoft.com/office/officeart/2005/8/layout/pList2"/>
    <dgm:cxn modelId="{1378A9D4-D805-422C-8BC8-BD1A0CB325E9}" srcId="{332579B7-C435-489F-A1C4-959C52B9B67C}" destId="{AC1552E3-612D-4469-9046-FA34DDBA3925}" srcOrd="0" destOrd="0" parTransId="{613FD39A-CC83-4274-92FC-0C60976ABC3D}" sibTransId="{8DF411CB-7BB6-46B5-84F4-F22DFD79DDF0}"/>
    <dgm:cxn modelId="{EF66CADB-809E-4FB0-8984-1EFF115E8539}" type="presOf" srcId="{8DF411CB-7BB6-46B5-84F4-F22DFD79DDF0}" destId="{F24E720B-3EA3-4A3D-8469-47D309EB45E6}" srcOrd="0" destOrd="0" presId="urn:microsoft.com/office/officeart/2005/8/layout/pList2"/>
    <dgm:cxn modelId="{EB3CAAEC-2CFA-4CD6-8676-DD28756059B3}" type="presOf" srcId="{C1CF9923-CD31-43E6-93BC-3F967D9A9A9D}" destId="{B14329F2-2DAC-42BD-BE21-0F5060A6B1EB}" srcOrd="0" destOrd="0" presId="urn:microsoft.com/office/officeart/2005/8/layout/pList2"/>
    <dgm:cxn modelId="{D78D1EF7-43C0-4CA4-A1ED-487C2002822A}" type="presOf" srcId="{ADEB0D61-0E78-4428-82BE-C8C8B6B21519}" destId="{35F53888-5BE6-4AAD-A07C-14C8D5A37109}" srcOrd="0" destOrd="0" presId="urn:microsoft.com/office/officeart/2005/8/layout/pList2"/>
    <dgm:cxn modelId="{D50046FD-6D10-438A-9C68-505BF0692602}" srcId="{332579B7-C435-489F-A1C4-959C52B9B67C}" destId="{1AB52F85-AE54-4C96-8E9D-5F975BB7D893}" srcOrd="1" destOrd="0" parTransId="{2BD7ECDE-B3D8-4CA2-81E1-0D3E5D4ABB15}" sibTransId="{C1CF9923-CD31-43E6-93BC-3F967D9A9A9D}"/>
    <dgm:cxn modelId="{81A9DFFD-E2B5-4D00-BF01-D0D98D4BD096}" srcId="{332579B7-C435-489F-A1C4-959C52B9B67C}" destId="{60133C50-E784-4BE6-941F-E6669A7DF27D}" srcOrd="2" destOrd="0" parTransId="{FB35BFF9-24FC-458A-B43A-847624160AB3}" sibTransId="{ADEB0D61-0E78-4428-82BE-C8C8B6B21519}"/>
    <dgm:cxn modelId="{6F4B9559-B81D-476F-B8EF-146F226B9587}" type="presParOf" srcId="{E191959F-758F-48D0-BA16-A9DE55D39497}" destId="{8827B1A1-0714-4112-9852-A1F30A2A4101}" srcOrd="0" destOrd="0" presId="urn:microsoft.com/office/officeart/2005/8/layout/pList2"/>
    <dgm:cxn modelId="{8710E649-30D9-4C58-89E5-5B4346ABC968}" type="presParOf" srcId="{E191959F-758F-48D0-BA16-A9DE55D39497}" destId="{9A7DDB07-2424-42D0-A70A-3CA21F96B123}" srcOrd="1" destOrd="0" presId="urn:microsoft.com/office/officeart/2005/8/layout/pList2"/>
    <dgm:cxn modelId="{98D73F0A-2CD6-4FBA-AB8D-73A9AC66E25C}" type="presParOf" srcId="{9A7DDB07-2424-42D0-A70A-3CA21F96B123}" destId="{456AF599-6835-4EEA-A586-D0A7D6F4DCC6}" srcOrd="0" destOrd="0" presId="urn:microsoft.com/office/officeart/2005/8/layout/pList2"/>
    <dgm:cxn modelId="{0645D64F-3C64-41FE-9024-57078FD5F7A9}" type="presParOf" srcId="{456AF599-6835-4EEA-A586-D0A7D6F4DCC6}" destId="{CBE8C244-69B0-4CDF-9017-A0832CFC6E37}" srcOrd="0" destOrd="0" presId="urn:microsoft.com/office/officeart/2005/8/layout/pList2"/>
    <dgm:cxn modelId="{B014F32A-891C-4D0D-A3B3-92755640B518}" type="presParOf" srcId="{456AF599-6835-4EEA-A586-D0A7D6F4DCC6}" destId="{9758EF15-1018-4CBB-88BE-A93B2736ED2B}" srcOrd="1" destOrd="0" presId="urn:microsoft.com/office/officeart/2005/8/layout/pList2"/>
    <dgm:cxn modelId="{FD115358-3DCE-4786-91D0-83DD2256AAB8}" type="presParOf" srcId="{456AF599-6835-4EEA-A586-D0A7D6F4DCC6}" destId="{30D43375-899E-48E6-B254-C85D097BD6E3}" srcOrd="2" destOrd="0" presId="urn:microsoft.com/office/officeart/2005/8/layout/pList2"/>
    <dgm:cxn modelId="{D50D2589-BE90-46CA-AC0B-C9FF91F82518}" type="presParOf" srcId="{9A7DDB07-2424-42D0-A70A-3CA21F96B123}" destId="{F24E720B-3EA3-4A3D-8469-47D309EB45E6}" srcOrd="1" destOrd="0" presId="urn:microsoft.com/office/officeart/2005/8/layout/pList2"/>
    <dgm:cxn modelId="{92940101-793C-4A41-84FA-7A5D055EF8DB}" type="presParOf" srcId="{9A7DDB07-2424-42D0-A70A-3CA21F96B123}" destId="{182122D9-E3D2-46FD-A3EB-C47D6C4EE4E2}" srcOrd="2" destOrd="0" presId="urn:microsoft.com/office/officeart/2005/8/layout/pList2"/>
    <dgm:cxn modelId="{65B4E325-0E60-4174-9BC9-AC6C822FBF2B}" type="presParOf" srcId="{182122D9-E3D2-46FD-A3EB-C47D6C4EE4E2}" destId="{2A883999-25AF-47C1-AD10-3A3FF4461E6B}" srcOrd="0" destOrd="0" presId="urn:microsoft.com/office/officeart/2005/8/layout/pList2"/>
    <dgm:cxn modelId="{567B837C-F3A8-409C-A57A-B8AFD67839A4}" type="presParOf" srcId="{182122D9-E3D2-46FD-A3EB-C47D6C4EE4E2}" destId="{017D6BAD-A017-4681-A6C1-4C97D1E0ABE1}" srcOrd="1" destOrd="0" presId="urn:microsoft.com/office/officeart/2005/8/layout/pList2"/>
    <dgm:cxn modelId="{C0E68221-28FB-4908-B27B-EE79272580AD}" type="presParOf" srcId="{182122D9-E3D2-46FD-A3EB-C47D6C4EE4E2}" destId="{007039FB-DB64-4F2F-BD7E-68FEC057667D}" srcOrd="2" destOrd="0" presId="urn:microsoft.com/office/officeart/2005/8/layout/pList2"/>
    <dgm:cxn modelId="{8E135905-C396-4A3B-A414-402FBAB9B2E8}" type="presParOf" srcId="{9A7DDB07-2424-42D0-A70A-3CA21F96B123}" destId="{B14329F2-2DAC-42BD-BE21-0F5060A6B1EB}" srcOrd="3" destOrd="0" presId="urn:microsoft.com/office/officeart/2005/8/layout/pList2"/>
    <dgm:cxn modelId="{EA687A58-B6CE-475D-B239-765438CCCD09}" type="presParOf" srcId="{9A7DDB07-2424-42D0-A70A-3CA21F96B123}" destId="{8D2FCB61-7088-49DF-848B-207DC5681BAD}" srcOrd="4" destOrd="0" presId="urn:microsoft.com/office/officeart/2005/8/layout/pList2"/>
    <dgm:cxn modelId="{C53C12E9-D587-4AC8-B71A-ADD1AF86A432}" type="presParOf" srcId="{8D2FCB61-7088-49DF-848B-207DC5681BAD}" destId="{27FD091D-0252-49DF-B88F-E3A8B9E46156}" srcOrd="0" destOrd="0" presId="urn:microsoft.com/office/officeart/2005/8/layout/pList2"/>
    <dgm:cxn modelId="{D9D40A6E-E503-4A10-9307-E0ADEA8711BE}" type="presParOf" srcId="{8D2FCB61-7088-49DF-848B-207DC5681BAD}" destId="{9B398723-C60B-449F-8123-5EABF49CE7AA}" srcOrd="1" destOrd="0" presId="urn:microsoft.com/office/officeart/2005/8/layout/pList2"/>
    <dgm:cxn modelId="{B633AFD4-CFEE-449B-87F0-9FECFAB62E8C}" type="presParOf" srcId="{8D2FCB61-7088-49DF-848B-207DC5681BAD}" destId="{DB380E61-7BC3-4E24-9724-BA685DFF328F}" srcOrd="2" destOrd="0" presId="urn:microsoft.com/office/officeart/2005/8/layout/pList2"/>
    <dgm:cxn modelId="{6A30CF4D-3367-4062-97E6-4001AFCA86D2}" type="presParOf" srcId="{9A7DDB07-2424-42D0-A70A-3CA21F96B123}" destId="{35F53888-5BE6-4AAD-A07C-14C8D5A37109}" srcOrd="5" destOrd="0" presId="urn:microsoft.com/office/officeart/2005/8/layout/pList2"/>
    <dgm:cxn modelId="{08AD24DF-6057-4AE6-8BE5-A2D5B7E57D26}" type="presParOf" srcId="{9A7DDB07-2424-42D0-A70A-3CA21F96B123}" destId="{F38D5C8F-6444-41F9-A4D5-7131E7B56234}" srcOrd="6" destOrd="0" presId="urn:microsoft.com/office/officeart/2005/8/layout/pList2"/>
    <dgm:cxn modelId="{360DA6AC-7490-4A9F-9681-60DDFA8CFFC7}" type="presParOf" srcId="{F38D5C8F-6444-41F9-A4D5-7131E7B56234}" destId="{9488B808-1B7C-4B7A-8AC6-77CC2D19373C}" srcOrd="0" destOrd="0" presId="urn:microsoft.com/office/officeart/2005/8/layout/pList2"/>
    <dgm:cxn modelId="{A6A9AFE2-FE33-4EC8-8FF1-4315BE5B2EDF}" type="presParOf" srcId="{F38D5C8F-6444-41F9-A4D5-7131E7B56234}" destId="{3AB9CEBB-5F96-435A-8D29-9565EC7E66C8}" srcOrd="1" destOrd="0" presId="urn:microsoft.com/office/officeart/2005/8/layout/pList2"/>
    <dgm:cxn modelId="{A876973E-96E0-449A-BDED-2EAE6D6E5682}" type="presParOf" srcId="{F38D5C8F-6444-41F9-A4D5-7131E7B56234}" destId="{D08C46B0-F978-4A0C-9CED-0905DA84D8A4}" srcOrd="2" destOrd="0" presId="urn:microsoft.com/office/officeart/2005/8/layout/pList2"/>
    <dgm:cxn modelId="{13EC4941-5AD7-4E37-BE25-5495C748F719}" type="presParOf" srcId="{9A7DDB07-2424-42D0-A70A-3CA21F96B123}" destId="{E2D5AB30-CA4D-4D4C-8E52-28B78E104D5F}" srcOrd="7" destOrd="0" presId="urn:microsoft.com/office/officeart/2005/8/layout/pList2"/>
    <dgm:cxn modelId="{C635FF96-14AC-4F3D-B4F8-3B35F2434B47}" type="presParOf" srcId="{9A7DDB07-2424-42D0-A70A-3CA21F96B123}" destId="{78256647-E93C-41D1-A3C8-D4EB52B353AB}" srcOrd="8" destOrd="0" presId="urn:microsoft.com/office/officeart/2005/8/layout/pList2"/>
    <dgm:cxn modelId="{B21409C4-BE03-45C0-BAB2-AC01861E68CB}" type="presParOf" srcId="{78256647-E93C-41D1-A3C8-D4EB52B353AB}" destId="{2325D14B-FA85-4987-9695-B38EECF942E7}" srcOrd="0" destOrd="0" presId="urn:microsoft.com/office/officeart/2005/8/layout/pList2"/>
    <dgm:cxn modelId="{4DFC4725-8322-4916-A6E3-B77F5C0426C5}" type="presParOf" srcId="{78256647-E93C-41D1-A3C8-D4EB52B353AB}" destId="{3489DA01-7D60-4054-AEED-88F87621F269}" srcOrd="1" destOrd="0" presId="urn:microsoft.com/office/officeart/2005/8/layout/pList2"/>
    <dgm:cxn modelId="{7A441F48-92E3-4DAC-B297-35586444F6FE}" type="presParOf" srcId="{78256647-E93C-41D1-A3C8-D4EB52B353AB}" destId="{3D437544-C64A-4846-A96B-C06B7C3FFFC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60E0FF88-39E9-4CB2-B5FC-F9C9E8B0B772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43B657A-D4F1-46FF-BF5D-BBF8184FA16D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900" b="0" i="0" u="none">
              <a:solidFill>
                <a:srgbClr val="0F1115"/>
              </a:solidFill>
              <a:latin typeface="FreeSans"/>
              <a:ea typeface="FreeSans"/>
              <a:cs typeface="FreeSans"/>
            </a:rPr>
            <a:t>Создание единой и достоверной базы знаний о малых народах</a:t>
          </a:r>
          <a:endParaRPr sz="3000"/>
        </a:p>
      </dgm:t>
    </dgm:pt>
    <dgm:pt modelId="{AA5E5C16-3551-4B2E-981C-DCB66CDD9FB4}" type="par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7E40DD-E7E4-4D9A-B631-46421EF07F47}" type="sib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05DF8D-3934-4547-8FD0-83EEB1CC9EF2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8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Развитие внутреннего тур. поток</a:t>
          </a:r>
          <a:endParaRPr sz="3800">
            <a:solidFill>
              <a:schemeClr val="tx1"/>
            </a:solidFill>
          </a:endParaRPr>
        </a:p>
      </dgm:t>
    </dgm:pt>
    <dgm:pt modelId="{D63213C1-7460-4BD0-8B95-294BFDCE70F5}" type="par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7309F4-271E-47A6-A63C-1DE5E8B53B51}" type="sib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37430B6-1608-4409-8453-F2DE745BE381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500" b="0" i="0" u="none">
              <a:solidFill>
                <a:srgbClr val="0F1115"/>
              </a:solidFill>
              <a:latin typeface="FreeSans"/>
              <a:ea typeface="FreeSans"/>
              <a:cs typeface="FreeSans"/>
            </a:rPr>
            <a:t>Получение инструмента для коммуникации «здесь и сейчас» (Универсальный переводчик)</a:t>
          </a:r>
          <a:endParaRPr sz="2500"/>
        </a:p>
      </dgm:t>
    </dgm:pt>
    <dgm:pt modelId="{8B482F53-97E1-498C-B508-6CE96402687A}" type="par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652CA8-35D7-4179-AC1E-84860DEDEB6E}" type="sib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967B92-6599-46F2-BD17-DB3FAC9F3487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2000"/>
        </a:p>
      </dgm:t>
    </dgm:pt>
    <dgm:pt modelId="{F68457B8-E7A1-4EB1-84FB-B0C602E382A1}" type="par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7CBCF3-43F6-4450-A0DD-EEF7F0728354}" type="sib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3DD8BC-0123-4298-B407-2DA79AA1C13D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3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Обеспечение обратной связи и участия носителей языка</a:t>
          </a:r>
          <a:endParaRPr sz="2000"/>
        </a:p>
      </dgm:t>
    </dgm:pt>
    <dgm:pt modelId="{D15183D4-D605-45EE-BB8B-435BCBC81E29}" type="par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C371FA6-269D-4EC6-B4A4-328850AA2C78}" type="sib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 val="norm"/>
          <dgm:resizeHandles val="exact"/>
        </dgm:presLayoutVars>
      </dgm:prSet>
      <dgm:spPr bwMode="auto"/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 bwMode="auto">
        <a:solidFill>
          <a:srgbClr val="A7D1DB"/>
        </a:solidFill>
      </dgm:spPr>
    </dgm:pt>
    <dgm:pt modelId="{00271A49-28AC-4511-B025-D05580279361}" type="pres">
      <dgm:prSet presAssocID="{D97E40DD-E7E4-4D9A-B631-46421EF07F47}" presName="sibTrans" presStyleCnt="0"/>
      <dgm:spPr bwMode="auto"/>
    </dgm:pt>
    <dgm:pt modelId="{3317F29A-DE60-41FC-B462-535158838656}" type="pres">
      <dgm:prSet custLinFactNeighborX="1187" custLinFactNeighborY="1874" presAssocID="{2405DF8D-3934-4547-8FD0-83EEB1CC9EF2}" presName="node" presStyleLbl="node1" presStyleIdx="1" presStyleCnt="5">
        <dgm:presLayoutVars>
          <dgm:bulletEnabled val="1"/>
        </dgm:presLayoutVars>
      </dgm:prSet>
      <dgm:spPr bwMode="auto">
        <a:solidFill>
          <a:srgbClr val="98E3BF"/>
        </a:solidFill>
      </dgm:spPr>
    </dgm:pt>
    <dgm:pt modelId="{5B918449-DE05-465C-9F5A-0D3A74DB663E}" type="pres">
      <dgm:prSet presAssocID="{947309F4-271E-47A6-A63C-1DE5E8B53B51}" presName="sibTrans" presStyleCnt="0"/>
      <dgm:spPr bwMode="auto"/>
    </dgm:pt>
    <dgm:pt modelId="{905A1C7F-CA39-4204-8506-F5B2FB61C8C4}" type="pres">
      <dgm:prSet presAssocID="{D37430B6-1608-4409-8453-F2DE745BE381}" presName="node" presStyleLbl="node1" presStyleIdx="2" presStyleCnt="5">
        <dgm:presLayoutVars>
          <dgm:bulletEnabled val="1"/>
        </dgm:presLayoutVars>
      </dgm:prSet>
      <dgm:spPr bwMode="auto">
        <a:solidFill>
          <a:srgbClr val="BAD186"/>
        </a:solidFill>
      </dgm:spPr>
    </dgm:pt>
    <dgm:pt modelId="{5B587994-E332-493E-8492-85A539934F30}" type="pres">
      <dgm:prSet presAssocID="{AF652CA8-35D7-4179-AC1E-84860DEDEB6E}" presName="sibTrans" presStyleCnt="0"/>
      <dgm:spPr bwMode="auto"/>
    </dgm:pt>
    <dgm:pt modelId="{EFF5C9E8-CC30-4FD2-95E8-1427DF2370B9}" type="pres">
      <dgm:prSet presAssocID="{F1967B92-6599-46F2-BD17-DB3FAC9F3487}" presName="node" presStyleLbl="node1" presStyleIdx="3" presStyleCnt="5">
        <dgm:presLayoutVars>
          <dgm:bulletEnabled val="1"/>
        </dgm:presLayoutVars>
      </dgm:prSet>
      <dgm:spPr bwMode="auto">
        <a:solidFill>
          <a:srgbClr val="E8FCA1"/>
        </a:solidFill>
      </dgm:spPr>
    </dgm:pt>
    <dgm:pt modelId="{1705249E-42DA-489E-B8CE-E4BA8F4927B4}" type="pres">
      <dgm:prSet presAssocID="{147CBCF3-43F6-4450-A0DD-EEF7F0728354}" presName="sibTrans" presStyleCnt="0"/>
      <dgm:spPr bwMode="auto"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 bwMode="auto">
        <a:solidFill>
          <a:srgbClr val="FFDD8C"/>
        </a:solidFill>
      </dgm:spPr>
    </dgm:pt>
  </dgm:ptLst>
  <dgm:cxnLst>
    <dgm:cxn modelId="{B2E5BD0C-A503-456D-8F2D-C56CB21AB554}" type="presOf" srcId="{2405DF8D-3934-4547-8FD0-83EEB1CC9EF2}" destId="{3317F29A-DE60-41FC-B462-535158838656}" srcOrd="0" destOrd="0" presId="urn:microsoft.com/office/officeart/2005/8/layout/default"/>
    <dgm:cxn modelId="{C1F9B63E-A957-4C16-AA87-D1967CD05D19}" type="presOf" srcId="{AC3DD8BC-0123-4298-B407-2DA79AA1C13D}" destId="{CA635813-A2A2-42DE-97F6-AEA1E3423122}" srcOrd="0" destOrd="0" presId="urn:microsoft.com/office/officeart/2005/8/layout/default"/>
    <dgm:cxn modelId="{BC10205D-BD7D-44A8-B060-45A2352FF996}" type="presOf" srcId="{60E0FF88-39E9-4CB2-B5FC-F9C9E8B0B772}" destId="{FA06587D-5B64-47CE-B250-0ED093AE8FFE}" srcOrd="0" destOrd="0" presId="urn:microsoft.com/office/officeart/2005/8/layout/default"/>
    <dgm:cxn modelId="{F69F6682-3C53-4D1E-A5EC-C9C1D42BDBCA}" srcId="{60E0FF88-39E9-4CB2-B5FC-F9C9E8B0B772}" destId="{D37430B6-1608-4409-8453-F2DE745BE381}" srcOrd="2" destOrd="0" parTransId="{8B482F53-97E1-498C-B508-6CE96402687A}" sibTransId="{AF652CA8-35D7-4179-AC1E-84860DEDEB6E}"/>
    <dgm:cxn modelId="{6A760785-FA01-45C8-8AA3-6FB6BFC3D46B}" type="presOf" srcId="{F1967B92-6599-46F2-BD17-DB3FAC9F3487}" destId="{EFF5C9E8-CC30-4FD2-95E8-1427DF2370B9}" srcOrd="0" destOrd="0" presId="urn:microsoft.com/office/officeart/2005/8/layout/default"/>
    <dgm:cxn modelId="{84D27B8E-3E74-485B-A773-E70009A49C69}" srcId="{60E0FF88-39E9-4CB2-B5FC-F9C9E8B0B772}" destId="{2405DF8D-3934-4547-8FD0-83EEB1CC9EF2}" srcOrd="1" destOrd="0" parTransId="{D63213C1-7460-4BD0-8B95-294BFDCE70F5}" sibTransId="{947309F4-271E-47A6-A63C-1DE5E8B53B51}"/>
    <dgm:cxn modelId="{2CDB5791-AABC-49E7-9E4A-FE6DA1B8679E}" srcId="{60E0FF88-39E9-4CB2-B5FC-F9C9E8B0B772}" destId="{AC3DD8BC-0123-4298-B407-2DA79AA1C13D}" srcOrd="4" destOrd="0" parTransId="{D15183D4-D605-45EE-BB8B-435BCBC81E29}" sibTransId="{2C371FA6-269D-4EC6-B4A4-328850AA2C78}"/>
    <dgm:cxn modelId="{EAB40198-0DB8-4FB6-83CB-148C02068EEA}" type="presOf" srcId="{343B657A-D4F1-46FF-BF5D-BBF8184FA16D}" destId="{42058766-C531-4197-BDEC-BFD5315FBF03}" srcOrd="0" destOrd="0" presId="urn:microsoft.com/office/officeart/2005/8/layout/default"/>
    <dgm:cxn modelId="{B2371D9E-FC3E-40A5-B672-B088D067B698}" type="presOf" srcId="{D37430B6-1608-4409-8453-F2DE745BE381}" destId="{905A1C7F-CA39-4204-8506-F5B2FB61C8C4}" srcOrd="0" destOrd="0" presId="urn:microsoft.com/office/officeart/2005/8/layout/default"/>
    <dgm:cxn modelId="{FE19EBF5-3A9A-4203-9204-DE57BE000D12}" srcId="{60E0FF88-39E9-4CB2-B5FC-F9C9E8B0B772}" destId="{343B657A-D4F1-46FF-BF5D-BBF8184FA16D}" srcOrd="0" destOrd="0" parTransId="{AA5E5C16-3551-4B2E-981C-DCB66CDD9FB4}" sibTransId="{D97E40DD-E7E4-4D9A-B631-46421EF07F47}"/>
    <dgm:cxn modelId="{392611FB-553B-451F-B524-19F75E0B282F}" srcId="{60E0FF88-39E9-4CB2-B5FC-F9C9E8B0B772}" destId="{F1967B92-6599-46F2-BD17-DB3FAC9F3487}" srcOrd="3" destOrd="0" parTransId="{F68457B8-E7A1-4EB1-84FB-B0C602E382A1}" sibTransId="{147CBCF3-43F6-4450-A0DD-EEF7F0728354}"/>
    <dgm:cxn modelId="{E2632B51-0BC5-4A3D-B1D1-A0AD3F920BD9}" type="presParOf" srcId="{FA06587D-5B64-47CE-B250-0ED093AE8FFE}" destId="{42058766-C531-4197-BDEC-BFD5315FBF03}" srcOrd="0" destOrd="0" presId="urn:microsoft.com/office/officeart/2005/8/layout/default"/>
    <dgm:cxn modelId="{9F28C21F-39E4-4823-997D-B1FE2A3A6E46}" type="presParOf" srcId="{FA06587D-5B64-47CE-B250-0ED093AE8FFE}" destId="{00271A49-28AC-4511-B025-D05580279361}" srcOrd="1" destOrd="0" presId="urn:microsoft.com/office/officeart/2005/8/layout/default"/>
    <dgm:cxn modelId="{33157790-792E-49B7-9191-C892F7C9FA4A}" type="presParOf" srcId="{FA06587D-5B64-47CE-B250-0ED093AE8FFE}" destId="{3317F29A-DE60-41FC-B462-535158838656}" srcOrd="2" destOrd="0" presId="urn:microsoft.com/office/officeart/2005/8/layout/default"/>
    <dgm:cxn modelId="{F7C0D6EC-198E-4157-929A-EF2ACD512996}" type="presParOf" srcId="{FA06587D-5B64-47CE-B250-0ED093AE8FFE}" destId="{5B918449-DE05-465C-9F5A-0D3A74DB663E}" srcOrd="3" destOrd="0" presId="urn:microsoft.com/office/officeart/2005/8/layout/default"/>
    <dgm:cxn modelId="{E0C6DA52-36A7-4D19-859E-DB8346593C03}" type="presParOf" srcId="{FA06587D-5B64-47CE-B250-0ED093AE8FFE}" destId="{905A1C7F-CA39-4204-8506-F5B2FB61C8C4}" srcOrd="4" destOrd="0" presId="urn:microsoft.com/office/officeart/2005/8/layout/default"/>
    <dgm:cxn modelId="{DD727121-43CF-4397-A9BB-0E644C430BE3}" type="presParOf" srcId="{FA06587D-5B64-47CE-B250-0ED093AE8FFE}" destId="{5B587994-E332-493E-8492-85A539934F30}" srcOrd="5" destOrd="0" presId="urn:microsoft.com/office/officeart/2005/8/layout/default"/>
    <dgm:cxn modelId="{103AD05A-DF79-48C4-8E16-D8FE30DDDCC2}" type="presParOf" srcId="{FA06587D-5B64-47CE-B250-0ED093AE8FFE}" destId="{EFF5C9E8-CC30-4FD2-95E8-1427DF2370B9}" srcOrd="6" destOrd="0" presId="urn:microsoft.com/office/officeart/2005/8/layout/default"/>
    <dgm:cxn modelId="{01CEAD97-79F1-4AAC-8D0F-D494E3D5A642}" type="presParOf" srcId="{FA06587D-5B64-47CE-B250-0ED093AE8FFE}" destId="{1705249E-42DA-489E-B8CE-E4BA8F4927B4}" srcOrd="7" destOrd="0" presId="urn:microsoft.com/office/officeart/2005/8/layout/default"/>
    <dgm:cxn modelId="{BB8527B4-0515-49EB-B512-0B82195B7D5A}" type="presParOf" srcId="{FA06587D-5B64-47CE-B250-0ED093AE8FFE}" destId="{CA635813-A2A2-42DE-97F6-AEA1E34231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60E0FF88-39E9-4CB2-B5FC-F9C9E8B0B772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43B657A-D4F1-46FF-BF5D-BBF8184FA16D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800" b="0" i="0" u="none">
              <a:solidFill>
                <a:schemeClr val="bg1"/>
              </a:solidFill>
              <a:latin typeface="FreeSans"/>
              <a:ea typeface="FreeSans"/>
              <a:cs typeface="FreeSans"/>
            </a:rPr>
            <a:t>Интерактивная картографическая основа с геопривязкой контента</a:t>
          </a:r>
          <a:endParaRPr sz="2800"/>
        </a:p>
      </dgm:t>
    </dgm:pt>
    <dgm:pt modelId="{AA5E5C16-3551-4B2E-981C-DCB66CDD9FB4}" type="par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7E40DD-E7E4-4D9A-B631-46421EF07F47}" type="sib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05DF8D-3934-4547-8FD0-83EEB1CC9EF2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900" b="0" i="0" u="none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Модуль мультимедийного воспроизведения (Аудио и Фото высокого качества</a:t>
          </a:r>
          <a:r>
            <a:rPr lang="ru-RU" sz="2900" b="0"/>
            <a:t>)</a:t>
          </a:r>
          <a:endParaRPr sz="2700"/>
        </a:p>
      </dgm:t>
    </dgm:pt>
    <dgm:pt modelId="{D63213C1-7460-4BD0-8B95-294BFDCE70F5}" type="par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7309F4-271E-47A6-A63C-1DE5E8B53B51}" type="sib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37430B6-1608-4409-8453-F2DE745BE381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3300" b="0" i="0" u="none">
              <a:solidFill>
                <a:schemeClr val="bg1"/>
              </a:solidFill>
              <a:latin typeface="FreeSans"/>
              <a:ea typeface="FreeSans"/>
              <a:cs typeface="FreeSans"/>
            </a:rPr>
            <a:t>Встроенный офлайн-словарь и переводчик редких языков</a:t>
          </a:r>
          <a:endParaRPr sz="3300"/>
        </a:p>
      </dgm:t>
    </dgm:pt>
    <dgm:pt modelId="{8B482F53-97E1-498C-B508-6CE96402687A}" type="par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652CA8-35D7-4179-AC1E-84860DEDEB6E}" type="sib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967B92-6599-46F2-BD17-DB3FAC9F3487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3100" b="0" i="0" u="none">
              <a:solidFill>
                <a:schemeClr val="bg1"/>
              </a:solidFill>
              <a:latin typeface="FreeSans"/>
              <a:ea typeface="FreeSans"/>
              <a:cs typeface="FreeSans"/>
            </a:rPr>
            <a:t>Система геймификации и микро-обучения (Карточки / Квизы)</a:t>
          </a:r>
          <a:endParaRPr sz="3000"/>
        </a:p>
      </dgm:t>
    </dgm:pt>
    <dgm:pt modelId="{F68457B8-E7A1-4EB1-84FB-B0C602E382A1}" type="par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7CBCF3-43F6-4450-A0DD-EEF7F0728354}" type="sib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3DD8BC-0123-4298-B407-2DA79AA1C13D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Краудсорсинг-модуль (Обратная связь от носителей)</a:t>
          </a:r>
          <a:endParaRPr/>
        </a:p>
      </dgm:t>
    </dgm:pt>
    <dgm:pt modelId="{D15183D4-D605-45EE-BB8B-435BCBC81E29}" type="par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C371FA6-269D-4EC6-B4A4-328850AA2C78}" type="sib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 val="norm"/>
          <dgm:resizeHandles val="exact"/>
        </dgm:presLayoutVars>
      </dgm:prSet>
      <dgm:spPr bwMode="auto"/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 bwMode="auto"/>
    </dgm:pt>
    <dgm:pt modelId="{00271A49-28AC-4511-B025-D05580279361}" type="pres">
      <dgm:prSet presAssocID="{D97E40DD-E7E4-4D9A-B631-46421EF07F47}" presName="sibTrans" presStyleCnt="0"/>
      <dgm:spPr bwMode="auto"/>
    </dgm:pt>
    <dgm:pt modelId="{3317F29A-DE60-41FC-B462-535158838656}" type="pres">
      <dgm:prSet custLinFactX="1703" custLinFactY="2627" presAssocID="{2405DF8D-3934-4547-8FD0-83EEB1CC9EF2}" presName="node" presStyleLbl="node1" presStyleIdx="1" presStyleCnt="5">
        <dgm:presLayoutVars>
          <dgm:bulletEnabled val="1"/>
        </dgm:presLayoutVars>
      </dgm:prSet>
      <dgm:spPr bwMode="auto"/>
    </dgm:pt>
    <dgm:pt modelId="{5B918449-DE05-465C-9F5A-0D3A74DB663E}" type="pres">
      <dgm:prSet presAssocID="{947309F4-271E-47A6-A63C-1DE5E8B53B51}" presName="sibTrans" presStyleCnt="0"/>
      <dgm:spPr bwMode="auto"/>
    </dgm:pt>
    <dgm:pt modelId="{905A1C7F-CA39-4204-8506-F5B2FB61C8C4}" type="pres">
      <dgm:prSet presAssocID="{D37430B6-1608-4409-8453-F2DE745BE381}" presName="node" presStyleLbl="node1" presStyleIdx="2" presStyleCnt="5">
        <dgm:presLayoutVars>
          <dgm:bulletEnabled val="1"/>
        </dgm:presLayoutVars>
      </dgm:prSet>
      <dgm:spPr bwMode="auto"/>
    </dgm:pt>
    <dgm:pt modelId="{5B587994-E332-493E-8492-85A539934F30}" type="pres">
      <dgm:prSet presAssocID="{AF652CA8-35D7-4179-AC1E-84860DEDEB6E}" presName="sibTrans" presStyleCnt="0"/>
      <dgm:spPr bwMode="auto"/>
    </dgm:pt>
    <dgm:pt modelId="{EFF5C9E8-CC30-4FD2-95E8-1427DF2370B9}" type="pres">
      <dgm:prSet presAssocID="{F1967B92-6599-46F2-BD17-DB3FAC9F3487}" presName="node" presStyleLbl="node1" presStyleIdx="3" presStyleCnt="5">
        <dgm:presLayoutVars>
          <dgm:bulletEnabled val="1"/>
        </dgm:presLayoutVars>
      </dgm:prSet>
      <dgm:spPr bwMode="auto"/>
    </dgm:pt>
    <dgm:pt modelId="{1705249E-42DA-489E-B8CE-E4BA8F4927B4}" type="pres">
      <dgm:prSet presAssocID="{147CBCF3-43F6-4450-A0DD-EEF7F0728354}" presName="sibTrans" presStyleCnt="0"/>
      <dgm:spPr bwMode="auto"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 bwMode="auto"/>
    </dgm:pt>
  </dgm:ptLst>
  <dgm:cxnLst>
    <dgm:cxn modelId="{B2E5BD0C-A503-456D-8F2D-C56CB21AB554}" type="presOf" srcId="{2405DF8D-3934-4547-8FD0-83EEB1CC9EF2}" destId="{3317F29A-DE60-41FC-B462-535158838656}" srcOrd="0" destOrd="0" presId="urn:microsoft.com/office/officeart/2005/8/layout/default"/>
    <dgm:cxn modelId="{C1F9B63E-A957-4C16-AA87-D1967CD05D19}" type="presOf" srcId="{AC3DD8BC-0123-4298-B407-2DA79AA1C13D}" destId="{CA635813-A2A2-42DE-97F6-AEA1E3423122}" srcOrd="0" destOrd="0" presId="urn:microsoft.com/office/officeart/2005/8/layout/default"/>
    <dgm:cxn modelId="{BC10205D-BD7D-44A8-B060-45A2352FF996}" type="presOf" srcId="{60E0FF88-39E9-4CB2-B5FC-F9C9E8B0B772}" destId="{FA06587D-5B64-47CE-B250-0ED093AE8FFE}" srcOrd="0" destOrd="0" presId="urn:microsoft.com/office/officeart/2005/8/layout/default"/>
    <dgm:cxn modelId="{F69F6682-3C53-4D1E-A5EC-C9C1D42BDBCA}" srcId="{60E0FF88-39E9-4CB2-B5FC-F9C9E8B0B772}" destId="{D37430B6-1608-4409-8453-F2DE745BE381}" srcOrd="2" destOrd="0" parTransId="{8B482F53-97E1-498C-B508-6CE96402687A}" sibTransId="{AF652CA8-35D7-4179-AC1E-84860DEDEB6E}"/>
    <dgm:cxn modelId="{6A760785-FA01-45C8-8AA3-6FB6BFC3D46B}" type="presOf" srcId="{F1967B92-6599-46F2-BD17-DB3FAC9F3487}" destId="{EFF5C9E8-CC30-4FD2-95E8-1427DF2370B9}" srcOrd="0" destOrd="0" presId="urn:microsoft.com/office/officeart/2005/8/layout/default"/>
    <dgm:cxn modelId="{84D27B8E-3E74-485B-A773-E70009A49C69}" srcId="{60E0FF88-39E9-4CB2-B5FC-F9C9E8B0B772}" destId="{2405DF8D-3934-4547-8FD0-83EEB1CC9EF2}" srcOrd="1" destOrd="0" parTransId="{D63213C1-7460-4BD0-8B95-294BFDCE70F5}" sibTransId="{947309F4-271E-47A6-A63C-1DE5E8B53B51}"/>
    <dgm:cxn modelId="{2CDB5791-AABC-49E7-9E4A-FE6DA1B8679E}" srcId="{60E0FF88-39E9-4CB2-B5FC-F9C9E8B0B772}" destId="{AC3DD8BC-0123-4298-B407-2DA79AA1C13D}" srcOrd="4" destOrd="0" parTransId="{D15183D4-D605-45EE-BB8B-435BCBC81E29}" sibTransId="{2C371FA6-269D-4EC6-B4A4-328850AA2C78}"/>
    <dgm:cxn modelId="{EAB40198-0DB8-4FB6-83CB-148C02068EEA}" type="presOf" srcId="{343B657A-D4F1-46FF-BF5D-BBF8184FA16D}" destId="{42058766-C531-4197-BDEC-BFD5315FBF03}" srcOrd="0" destOrd="0" presId="urn:microsoft.com/office/officeart/2005/8/layout/default"/>
    <dgm:cxn modelId="{B2371D9E-FC3E-40A5-B672-B088D067B698}" type="presOf" srcId="{D37430B6-1608-4409-8453-F2DE745BE381}" destId="{905A1C7F-CA39-4204-8506-F5B2FB61C8C4}" srcOrd="0" destOrd="0" presId="urn:microsoft.com/office/officeart/2005/8/layout/default"/>
    <dgm:cxn modelId="{FE19EBF5-3A9A-4203-9204-DE57BE000D12}" srcId="{60E0FF88-39E9-4CB2-B5FC-F9C9E8B0B772}" destId="{343B657A-D4F1-46FF-BF5D-BBF8184FA16D}" srcOrd="0" destOrd="0" parTransId="{AA5E5C16-3551-4B2E-981C-DCB66CDD9FB4}" sibTransId="{D97E40DD-E7E4-4D9A-B631-46421EF07F47}"/>
    <dgm:cxn modelId="{392611FB-553B-451F-B524-19F75E0B282F}" srcId="{60E0FF88-39E9-4CB2-B5FC-F9C9E8B0B772}" destId="{F1967B92-6599-46F2-BD17-DB3FAC9F3487}" srcOrd="3" destOrd="0" parTransId="{F68457B8-E7A1-4EB1-84FB-B0C602E382A1}" sibTransId="{147CBCF3-43F6-4450-A0DD-EEF7F0728354}"/>
    <dgm:cxn modelId="{E2632B51-0BC5-4A3D-B1D1-A0AD3F920BD9}" type="presParOf" srcId="{FA06587D-5B64-47CE-B250-0ED093AE8FFE}" destId="{42058766-C531-4197-BDEC-BFD5315FBF03}" srcOrd="0" destOrd="0" presId="urn:microsoft.com/office/officeart/2005/8/layout/default"/>
    <dgm:cxn modelId="{9F28C21F-39E4-4823-997D-B1FE2A3A6E46}" type="presParOf" srcId="{FA06587D-5B64-47CE-B250-0ED093AE8FFE}" destId="{00271A49-28AC-4511-B025-D05580279361}" srcOrd="1" destOrd="0" presId="urn:microsoft.com/office/officeart/2005/8/layout/default"/>
    <dgm:cxn modelId="{33157790-792E-49B7-9191-C892F7C9FA4A}" type="presParOf" srcId="{FA06587D-5B64-47CE-B250-0ED093AE8FFE}" destId="{3317F29A-DE60-41FC-B462-535158838656}" srcOrd="2" destOrd="0" presId="urn:microsoft.com/office/officeart/2005/8/layout/default"/>
    <dgm:cxn modelId="{F7C0D6EC-198E-4157-929A-EF2ACD512996}" type="presParOf" srcId="{FA06587D-5B64-47CE-B250-0ED093AE8FFE}" destId="{5B918449-DE05-465C-9F5A-0D3A74DB663E}" srcOrd="3" destOrd="0" presId="urn:microsoft.com/office/officeart/2005/8/layout/default"/>
    <dgm:cxn modelId="{E0C6DA52-36A7-4D19-859E-DB8346593C03}" type="presParOf" srcId="{FA06587D-5B64-47CE-B250-0ED093AE8FFE}" destId="{905A1C7F-CA39-4204-8506-F5B2FB61C8C4}" srcOrd="4" destOrd="0" presId="urn:microsoft.com/office/officeart/2005/8/layout/default"/>
    <dgm:cxn modelId="{DD727121-43CF-4397-A9BB-0E644C430BE3}" type="presParOf" srcId="{FA06587D-5B64-47CE-B250-0ED093AE8FFE}" destId="{5B587994-E332-493E-8492-85A539934F30}" srcOrd="5" destOrd="0" presId="urn:microsoft.com/office/officeart/2005/8/layout/default"/>
    <dgm:cxn modelId="{103AD05A-DF79-48C4-8E16-D8FE30DDDCC2}" type="presParOf" srcId="{FA06587D-5B64-47CE-B250-0ED093AE8FFE}" destId="{EFF5C9E8-CC30-4FD2-95E8-1427DF2370B9}" srcOrd="6" destOrd="0" presId="urn:microsoft.com/office/officeart/2005/8/layout/default"/>
    <dgm:cxn modelId="{01CEAD97-79F1-4AAC-8D0F-D494E3D5A642}" type="presParOf" srcId="{FA06587D-5B64-47CE-B250-0ED093AE8FFE}" destId="{1705249E-42DA-489E-B8CE-E4BA8F4927B4}" srcOrd="7" destOrd="0" presId="urn:microsoft.com/office/officeart/2005/8/layout/default"/>
    <dgm:cxn modelId="{BB8527B4-0515-49EB-B512-0B82195B7D5A}" type="presParOf" srcId="{FA06587D-5B64-47CE-B250-0ED093AE8FFE}" destId="{CA635813-A2A2-42DE-97F6-AEA1E34231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B4317E1-A463-4904-A1D8-2A24E191B022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7F52238-9E22-4D3F-BB8D-EB1B04BF26B8}">
      <dgm:prSet phldr="0" phldrT="[Текст]" custT="1"/>
      <dgm:spPr bwMode="auto"/>
      <dgm:t>
        <a:bodyPr vert="horz" anchor="t"/>
        <a:lstStyle/>
        <a:p>
          <a:pPr marL="0" indent="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000" b="1">
              <a:solidFill>
                <a:schemeClr val="tx1"/>
              </a:solidFill>
              <a:latin typeface="Carlito"/>
              <a:ea typeface="Carlito"/>
              <a:cs typeface="Carlito"/>
            </a:rPr>
            <a:t>ПРОБЛЕМА</a:t>
          </a:r>
          <a:endParaRPr sz="2600">
            <a:latin typeface="Carlito"/>
            <a:cs typeface="Carlito"/>
          </a:endParaRPr>
        </a:p>
      </dgm:t>
    </dgm:pt>
    <dgm:pt modelId="{2412C058-BA73-4138-8BBA-9D86FC554DF0}" type="parTrans" cxnId="{FEACDB59-4B95-46A6-B75C-6C30A44AAB72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FBC07168-88E8-4257-A93A-A45B3A635BB9}" type="sibTrans" cxnId="{FEACDB59-4B95-46A6-B75C-6C30A44AAB72}">
      <dgm:prSet custT="1"/>
      <dgm:spPr bwMode="auto"/>
      <dgm:t>
        <a:bodyPr vert="horz" anchor="ctr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E0EC789D-1E1D-4484-B3B5-C69077041777}">
      <dgm:prSet phldr="0" phldrT="[Текст]" custT="1"/>
      <dgm:spPr bwMode="auto"/>
      <dgm:t>
        <a:bodyPr vert="horz" anchor="t"/>
        <a:lstStyle/>
      </dgm:t>
    </dgm:pt>
    <dgm:pt modelId="{DEB3AABD-508F-42F5-B50A-7948318704DC}" type="parTrans" cxnId="{6A4EE969-F9BC-470D-B237-E584FE32A409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07F06A40-54D9-4699-8F25-AEEFE749264A}" type="sibTrans" cxnId="{6A4EE969-F9BC-470D-B237-E584FE32A409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708F2900-62D4-49B4-86AA-594C642747FD}">
      <dgm:prSet phldr="0" phldrT="[Текст]" custT="1"/>
      <dgm:spPr bwMode="auto"/>
      <dgm:t>
        <a:bodyPr vert="horz" anchor="t"/>
        <a:lstStyle/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US" sz="21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Существующие цифровые инструменты для изучения языков народов РФ либо ориентированы на западное ПО (зависимость от санкций), либо не используют игровые механики,  не покрывают малые и исчезающие языки. Это приводит к снижению мотивации у детей и молодежи и не позволяет реализовать государственную</a:t>
          </a:r>
          <a:r>
            <a:rPr lang="en-US" sz="21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 языковую политику на </a:t>
          </a:r>
          <a:r>
            <a:rPr lang="en-US" sz="21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технологически </a:t>
          </a:r>
          <a:r>
            <a:rPr lang="en-US" sz="21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с</a:t>
          </a:r>
          <a:r>
            <a:rPr lang="en-US" sz="21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уверенной основе.</a:t>
          </a:r>
          <a:endParaRPr sz="2100">
            <a:latin typeface="Carlito"/>
            <a:cs typeface="Carlito"/>
          </a:endParaRPr>
        </a:p>
      </dgm:t>
    </dgm:pt>
    <dgm:pt modelId="{4CE32A81-4C5A-43EA-8828-0E387AF92957}" type="parTrans" cxnId="{960FD507-C61E-4A82-A1A7-E939796E9EC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1BB160D7-54B2-4E2B-83C5-9E9495731687}" type="sibTrans" cxnId="{960FD507-C61E-4A82-A1A7-E939796E9EC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511E3A01-F640-4E89-94EB-85A66539634C}">
      <dgm:prSet phldr="0" phldrT="[Текст]" custT="1"/>
      <dgm:spPr bwMode="auto"/>
      <dgm:t>
        <a:bodyPr vert="horz" anchor="t"/>
        <a:lstStyle/>
        <a:p>
          <a:pPr marL="0" indent="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700" b="1">
              <a:solidFill>
                <a:schemeClr val="tx1"/>
              </a:solidFill>
              <a:latin typeface="Carlito"/>
              <a:ea typeface="Carlito"/>
              <a:cs typeface="Carlito"/>
            </a:rPr>
            <a:t>ТЕКУЩИЕ РЕШЕНИЯ</a:t>
          </a:r>
          <a:endParaRPr sz="2600"/>
        </a:p>
      </dgm:t>
    </dgm:pt>
    <dgm:pt modelId="{CD764275-83DD-416C-89E2-A392251D8C40}" type="parTrans" cxnId="{C70E5AB6-F4E7-47CB-84B2-DFC18DBB188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E4C415AE-18C7-4603-9259-B8FDB822189C}" type="sibTrans" cxnId="{C70E5AB6-F4E7-47CB-84B2-DFC18DBB1888}">
      <dgm:prSet custT="1"/>
      <dgm:spPr bwMode="auto"/>
      <dgm:t>
        <a:bodyPr vert="horz" anchor="ctr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7FE268F5-9824-4F0E-9B49-A3CE7EDF2993}">
      <dgm:prSet phldr="0" phldrT="[Текст]" custT="1"/>
      <dgm:spPr bwMode="auto"/>
      <dgm:t>
        <a:bodyPr vert="horz" anchor="t"/>
        <a:lstStyle/>
        <a:p>
          <a:pPr>
            <a:defRPr/>
          </a:pPr>
          <a:r>
            <a:rPr lang="en-US" sz="2400" b="1" i="0" u="none" strike="noStrike" cap="none" spc="0">
              <a:solidFill>
                <a:schemeClr val="dk1"/>
              </a:solidFill>
              <a:latin typeface="Carlito"/>
              <a:ea typeface="Carlito"/>
              <a:cs typeface="Carlito"/>
            </a:rPr>
            <a:t>Яндекс переводчик</a:t>
          </a:r>
          <a:endParaRPr sz="2400" b="1">
            <a:latin typeface="Carlito"/>
            <a:cs typeface="Carlito"/>
          </a:endParaRPr>
        </a:p>
      </dgm:t>
    </dgm:pt>
    <dgm:pt modelId="{D6785EBB-F854-4218-AA9E-193182BBA261}" type="parTrans" cxnId="{D78E7609-4935-40CF-99D7-318AE7B16CF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2325ACA-7F22-49BF-A91C-F51214C759C4}" type="sibTrans" cxnId="{D78E7609-4935-40CF-99D7-318AE7B16CF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33BA669B-4ABE-47F6-8F7A-1134864D079A}">
      <dgm:prSet phldr="0" phldrT="[Текст]" custT="1"/>
      <dgm:spPr bwMode="auto"/>
      <dgm:t>
        <a:bodyPr vert="horz" anchor="t"/>
        <a:lstStyle/>
        <a:p>
          <a:pPr marL="228600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2400" b="1">
            <a:latin typeface="Carlito"/>
            <a:cs typeface="Carlito"/>
          </a:endParaRPr>
        </a:p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2400" b="1">
            <a:latin typeface="Carlito"/>
            <a:cs typeface="Carlito"/>
          </a:endParaRPr>
        </a:p>
      </dgm:t>
    </dgm:pt>
    <dgm:pt modelId="{5B6DFD7A-DA49-4A74-B1EA-4E4195746D49}" type="parTrans" cxnId="{92F1A317-9D08-4E70-A161-CD48F7DBB89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5020B9E9-D64B-4357-A8A7-634CE099B49C}" type="sibTrans" cxnId="{92F1A317-9D08-4E70-A161-CD48F7DBB89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3CC0C0B2-F392-48D7-B223-C77CA1EC7FCD}">
      <dgm:prSet phldr="0" phldrT="[Текст]" custT="1"/>
      <dgm:spPr bwMode="auto"/>
      <dgm:t>
        <a:bodyPr vert="horz" anchor="t"/>
        <a:lstStyle/>
        <a:p>
          <a:pPr marL="0" indent="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600" b="1">
              <a:solidFill>
                <a:schemeClr val="tx1"/>
              </a:solidFill>
              <a:latin typeface="Carlito"/>
              <a:ea typeface="Carlito"/>
              <a:cs typeface="Carlito"/>
            </a:rPr>
            <a:t>ЧЕМ НЕ УСТРАИВАЮТ ТЕКУЩИЕ РЕШЕНИЯ?</a:t>
          </a:r>
          <a:endParaRPr/>
        </a:p>
      </dgm:t>
    </dgm:pt>
    <dgm:pt modelId="{C8BA3A54-7176-4CF0-8DE5-50AAADA2A4B9}" type="parTrans" cxnId="{ABAF1EAE-01DE-442A-B4D1-288BA0921FE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8314F3B-1AA7-4891-86D9-4401E9B0435D}" type="sibTrans" cxnId="{ABAF1EAE-01DE-442A-B4D1-288BA0921FE3}">
      <dgm:prSet custT="1"/>
      <dgm:spPr bwMode="auto"/>
      <dgm:t>
        <a:bodyPr vert="horz" anchor="ctr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75F3F4CA-C24A-44DC-93E2-AECAFFD8991A}">
      <dgm:prSet phldr="0" phldrT="[Текст]" custT="1"/>
      <dgm:spPr bwMode="auto"/>
      <dgm:t>
        <a:bodyPr vert="horz" anchor="t"/>
        <a:lstStyle/>
        <a:p>
          <a:pPr marL="228600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US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Фрагментировано</a:t>
          </a:r>
          <a:endParaRPr sz="2800">
            <a:latin typeface="FreeSans"/>
            <a:cs typeface="FreeSans"/>
          </a:endParaRPr>
        </a:p>
        <a:p>
          <a:pPr marL="228600" indent="-228600" algn="l" defTabSz="888997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US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не все языки есть</a:t>
          </a:r>
          <a:endParaRPr sz="2800">
            <a:latin typeface="FreeSans"/>
            <a:cs typeface="FreeSans"/>
          </a:endParaRPr>
        </a:p>
      </dgm:t>
    </dgm:pt>
    <dgm:pt modelId="{65A7999F-08C8-4BAF-8CCE-38565EB5E575}" type="parTrans" cxnId="{5E5C97AB-EFBB-49FE-868C-920E922269BB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E8C50D4F-B67C-4762-A458-17E0FC60750B}" type="sibTrans" cxnId="{5E5C97AB-EFBB-49FE-868C-920E922269BB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A56294FA-7E33-4F7C-8888-D78183429907}">
      <dgm:prSet phldr="0" phldrT="[Текст]" custT="1"/>
      <dgm:spPr bwMode="auto"/>
      <dgm:t>
        <a:bodyPr vert="horz" anchor="t"/>
        <a:lstStyle/>
        <a:p>
          <a:pPr marL="228600" indent="-228600" algn="l" defTabSz="888997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US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не обучение, а временная помощь</a:t>
          </a:r>
          <a:endParaRPr sz="2800">
            <a:latin typeface="FreeSans"/>
            <a:cs typeface="FreeSans"/>
          </a:endParaRPr>
        </a:p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/>
        </a:p>
      </dgm:t>
    </dgm:pt>
    <dgm:pt modelId="{F801625E-22E0-429F-9E62-A05B0DE95399}" type="parTrans" cxnId="{C4D85867-F054-4D06-A792-16938A5020C4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A7604BD0-5B6B-4AF4-BB35-4A82FB7AC25F}" type="sibTrans" cxnId="{C4D85867-F054-4D06-A792-16938A5020C4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D86073C7-D622-4D64-B805-4803D4210B77}">
      <dgm:prSet phldrT="" custT="1"/>
      <dgm:spPr bwMode="auto"/>
      <dgm:t>
        <a:bodyPr vert="horz" anchor="t"/>
        <a:lstStyle/>
        <a:p>
          <a:pPr marL="0" indent="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 b="1">
              <a:solidFill>
                <a:schemeClr val="tx1"/>
              </a:solidFill>
              <a:latin typeface="Carlito"/>
              <a:ea typeface="Carlito"/>
              <a:cs typeface="Carlito"/>
            </a:rPr>
            <a:t>У КАКИХ КОММЕРЧЕСКИХ КОМПАНИЙ ПРОБЛЕМА СТОИТ НАИБОЛЕЕ ОСТРО</a:t>
          </a:r>
          <a:endParaRPr sz="2200"/>
        </a:p>
      </dgm:t>
    </dgm:pt>
    <dgm:pt modelId="{B9FD179C-A4ED-4C9B-80A6-EF1CF0E59E42}" type="parTrans" cxnId="{2B333838-39A2-453C-A02E-108855A693E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12A181B1-F74E-4DE7-A4FA-00BB18F2FDF3}" type="sibTrans" cxnId="{2B333838-39A2-453C-A02E-108855A693E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0E5E0D6-0C22-4E37-B0D1-35777038FBD5}">
      <dgm:prSet phldrT="" custT="1"/>
      <dgm:spPr bwMode="auto"/>
      <dgm:t>
        <a:bodyPr vert="horz" anchor="t"/>
        <a:lstStyle/>
        <a:p>
          <a:pPr marL="285750" indent="-285750" algn="l" defTabSz="15112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Корпоративные университеты</a:t>
          </a:r>
          <a:endParaRPr sz="2800">
            <a:latin typeface="FreeSans"/>
            <a:cs typeface="FreeSans"/>
          </a:endParaRPr>
        </a:p>
        <a:p>
          <a:pPr marL="285750" indent="-285750" algn="l" defTabSz="15112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Ed tech </a:t>
          </a:r>
          <a:endParaRPr sz="2800">
            <a:latin typeface="FreeSans"/>
            <a:cs typeface="FreeSans"/>
          </a:endParaRPr>
        </a:p>
        <a:p>
          <a:pPr marL="285750" indent="-285750" algn="l" defTabSz="15112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ВУЗ</a:t>
          </a:r>
          <a:endParaRPr sz="2800">
            <a:latin typeface="FreeSans"/>
            <a:cs typeface="FreeSans"/>
          </a:endParaRPr>
        </a:p>
      </dgm:t>
    </dgm:pt>
    <dgm:pt modelId="{65A9802D-78BB-4CE9-9428-AD7EE92DDA51}" type="parTrans" cxnId="{A53C9501-9513-4011-AD44-6994D21484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53CA83A-1797-44AA-888B-D4FC661C2D9A}" type="sibTrans" cxnId="{A53C9501-9513-4011-AD44-6994D21484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36CFDA-55B3-4789-9FB2-C7859EBF3EE4}">
      <dgm:prSet phldrT="" custT="1"/>
      <dgm:spPr bwMode="auto"/>
      <dgm:t>
        <a:bodyPr vert="horz" anchor="t"/>
        <a:lstStyle/>
        <a:p>
          <a:pPr marL="228600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Частные школы</a:t>
          </a:r>
          <a:endParaRPr sz="2800">
            <a:latin typeface="FreeSans"/>
            <a:cs typeface="FreeSans"/>
          </a:endParaRPr>
        </a:p>
        <a:p>
          <a:pPr marL="228600" indent="-228600" algn="l" defTabSz="888997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US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Педагоги </a:t>
          </a:r>
          <a:endParaRPr sz="2800">
            <a:latin typeface="FreeSans"/>
            <a:cs typeface="FreeSans"/>
          </a:endParaRPr>
        </a:p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/>
        </a:p>
      </dgm:t>
    </dgm:pt>
    <dgm:pt modelId="{83ADDF54-9879-4CAE-BA75-F722D00ACC64}" type="parTrans" cxnId="{3D02949F-9642-48F2-BBBD-111A0A1AC0A8}">
      <dgm:prSet/>
      <dgm:spPr bwMode="auto"/>
    </dgm:pt>
    <dgm:pt modelId="{2BFA3396-01B6-4CE2-A2E9-6DDB9FA41282}" type="sibTrans" cxnId="{3D02949F-9642-48F2-BBBD-111A0A1AC0A8}">
      <dgm:prSet/>
      <dgm:spPr bwMode="auto"/>
    </dgm:pt>
    <dgm:pt modelId="{220F2273-9843-43B4-B2A8-40F2B980A601}" type="pres">
      <dgm:prSet presAssocID="{3B4317E1-A463-4904-A1D8-2A24E191B022}" presName="linearFlow" presStyleCnt="0">
        <dgm:presLayoutVars>
          <dgm:dir val="norm"/>
          <dgm:animLvl val="lvl"/>
          <dgm:resizeHandles val="exact"/>
        </dgm:presLayoutVars>
      </dgm:prSet>
      <dgm:spPr bwMode="auto"/>
    </dgm:pt>
    <dgm:pt modelId="{126B666B-EE22-4EFB-B389-BB1027693FE3}" type="pres">
      <dgm:prSet presAssocID="{B7F52238-9E22-4D3F-BB8D-EB1B04BF26B8}" presName="composite" presStyleCnt="0"/>
      <dgm:spPr bwMode="auto"/>
    </dgm:pt>
    <dgm:pt modelId="{6F86964E-2453-46E3-B075-3DFEF6030CBF}" type="pres">
      <dgm:prSet presAssocID="{B7F52238-9E22-4D3F-BB8D-EB1B04BF26B8}" presName="parTx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1237BD6-B005-4D1E-A101-510BFF33B11F}" type="pres">
      <dgm:prSet presAssocID="{B7F52238-9E22-4D3F-BB8D-EB1B04BF26B8}" presName="parSh" presStyleLbl="node1" presStyleIdx="0" presStyleCnt="4"/>
      <dgm:spPr bwMode="auto">
        <a:solidFill>
          <a:srgbClr val="74B9CC"/>
        </a:solidFill>
      </dgm:spPr>
    </dgm:pt>
    <dgm:pt modelId="{D3A2C91F-4E36-49BA-98C6-B3D04FBE0639}" type="pres">
      <dgm:prSet custLinFactX="-4779" custLinFactY="-13368" presAssocID="{B7F52238-9E22-4D3F-BB8D-EB1B04BF26B8}" presName="desTx" presStyleLbl="fgAcc1" presStyleIdx="0" presStyleCnt="4">
        <dgm:presLayoutVars>
          <dgm:bulletEnabled val="1"/>
        </dgm:presLayoutVars>
      </dgm:prSet>
      <dgm:spPr bwMode="auto">
        <a:solidFill>
          <a:schemeClr val="bg1">
            <a:alpha val="90000"/>
          </a:schemeClr>
        </a:solidFill>
      </dgm:spPr>
    </dgm:pt>
    <dgm:pt modelId="{3676EE8F-CC20-4620-9DFA-DD64A58C7139}" type="pres">
      <dgm:prSet presAssocID="{FBC07168-88E8-4257-A93A-A45B3A635BB9}" presName="sibTrans" presStyleLbl="sibTrans2D1" presStyleIdx="0" presStyleCnt="3"/>
      <dgm:spPr bwMode="auto">
        <a:solidFill>
          <a:schemeClr val="tx2"/>
        </a:solidFill>
      </dgm:spPr>
    </dgm:pt>
    <dgm:pt modelId="{818D8140-C3B3-4B0C-9D4A-FBCA0F81AC9D}" type="pres">
      <dgm:prSet presAssocID="{FBC07168-88E8-4257-A93A-A45B3A635BB9}" presName="connTx" presStyleLbl="sibTrans2D1" presStyleIdx="0" presStyleCnt="3"/>
      <dgm:spPr bwMode="auto"/>
    </dgm:pt>
    <dgm:pt modelId="{0214F57C-8B7C-471A-897C-66C2100B321A}" type="pres">
      <dgm:prSet presAssocID="{511E3A01-F640-4E89-94EB-85A66539634C}" presName="composite" presStyleCnt="0"/>
      <dgm:spPr bwMode="auto"/>
    </dgm:pt>
    <dgm:pt modelId="{30AB3CF2-5881-4061-B828-9132B3E3BA87}" type="pres">
      <dgm:prSet presAssocID="{511E3A01-F640-4E89-94EB-85A66539634C}" presName="parTx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391CD797-3D5D-4FAB-8D4C-49520A1B5F69}" type="pres">
      <dgm:prSet presAssocID="{511E3A01-F640-4E89-94EB-85A66539634C}" presName="parSh" presStyleLbl="node1" presStyleIdx="1" presStyleCnt="4"/>
      <dgm:spPr bwMode="auto">
        <a:solidFill>
          <a:srgbClr val="98E3AD"/>
        </a:solidFill>
      </dgm:spPr>
    </dgm:pt>
    <dgm:pt modelId="{42F39629-5C3E-49AF-86F7-EDDAE0C1B0D8}" type="pres">
      <dgm:prSet custLinFactX="15600" custLinFactY="251" presAssocID="{511E3A01-F640-4E89-94EB-85A66539634C}" presName="desTx" presStyleLbl="fgAcc1" presStyleIdx="1" presStyleCnt="4">
        <dgm:presLayoutVars>
          <dgm:bulletEnabled val="1"/>
        </dgm:presLayoutVars>
      </dgm:prSet>
      <dgm:spPr bwMode="auto"/>
    </dgm:pt>
    <dgm:pt modelId="{1EBC5147-7CCB-476F-BCEF-54B971732B06}" type="pres">
      <dgm:prSet presAssocID="{E4C415AE-18C7-4603-9259-B8FDB822189C}" presName="sibTrans" presStyleLbl="sibTrans2D1" presStyleIdx="1" presStyleCnt="3"/>
      <dgm:spPr bwMode="auto">
        <a:solidFill>
          <a:schemeClr val="tx2"/>
        </a:solidFill>
      </dgm:spPr>
    </dgm:pt>
    <dgm:pt modelId="{868877E8-39D8-400E-B138-A1F87A847719}" type="pres">
      <dgm:prSet presAssocID="{E4C415AE-18C7-4603-9259-B8FDB822189C}" presName="connTx" presStyleLbl="sibTrans2D1" presStyleIdx="1" presStyleCnt="3"/>
      <dgm:spPr bwMode="auto"/>
    </dgm:pt>
    <dgm:pt modelId="{97AA7298-22C5-4A0A-98B6-A2914F514CC6}" type="pres">
      <dgm:prSet presAssocID="{3CC0C0B2-F392-48D7-B223-C77CA1EC7FCD}" presName="composite" presStyleCnt="0"/>
      <dgm:spPr bwMode="auto"/>
    </dgm:pt>
    <dgm:pt modelId="{DC236ED5-2D7D-4B1E-8408-E9C1903456AE}" type="pres">
      <dgm:prSet presAssocID="{3CC0C0B2-F392-48D7-B223-C77CA1EC7FCD}" presName="parTx" presStyleLbl="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26DBACE7-F101-4D64-ACD0-A04A24D30C81}" type="pres">
      <dgm:prSet custLinFactX="-7031" custLinFactY="-336" presAssocID="{3CC0C0B2-F392-48D7-B223-C77CA1EC7FCD}" presName="parSh" presStyleLbl="node1" presStyleIdx="2" presStyleCnt="4"/>
      <dgm:spPr bwMode="auto">
        <a:solidFill>
          <a:srgbClr val="BBA7D6"/>
        </a:solidFill>
      </dgm:spPr>
    </dgm:pt>
    <dgm:pt modelId="{4379743E-B31A-432C-A641-9AD24E530043}" type="pres">
      <dgm:prSet custLinFactX="27360" custLinFactY="251" presAssocID="{3CC0C0B2-F392-48D7-B223-C77CA1EC7FCD}" presName="desTx" presStyleLbl="fgAcc1" presStyleIdx="2" presStyleCnt="4">
        <dgm:presLayoutVars>
          <dgm:bulletEnabled val="1"/>
        </dgm:presLayoutVars>
      </dgm:prSet>
      <dgm:spPr bwMode="auto"/>
    </dgm:pt>
    <dgm:pt modelId="{65962850-D65D-4693-AA0E-9563944CDCCA}" type="pres">
      <dgm:prSet presAssocID="{28314F3B-1AA7-4891-86D9-4401E9B0435D}" presName="sibTrans" presStyleLbl="sibTrans2D1" presStyleIdx="2" presStyleCnt="3"/>
      <dgm:spPr bwMode="auto">
        <a:solidFill>
          <a:schemeClr val="tx2"/>
        </a:solidFill>
      </dgm:spPr>
    </dgm:pt>
    <dgm:pt modelId="{219D15CA-7DB5-463A-BC50-116C05B6B187}" type="pres">
      <dgm:prSet presAssocID="{28314F3B-1AA7-4891-86D9-4401E9B0435D}" presName="connTx" presStyleLbl="sibTrans2D1" presStyleIdx="2" presStyleCnt="3"/>
      <dgm:spPr bwMode="auto"/>
    </dgm:pt>
    <dgm:pt modelId="{B7660676-9982-4000-880C-4A6EE306B97D}" type="pres">
      <dgm:prSet presAssocID="{D86073C7-D622-4D64-B805-4803D4210B77}" presName="composite" presStyleCnt="0"/>
      <dgm:spPr bwMode="auto"/>
    </dgm:pt>
    <dgm:pt modelId="{0EB7B1D8-31A7-4C32-A576-550F646F43D4}" type="pres">
      <dgm:prSet presAssocID="{D86073C7-D622-4D64-B805-4803D4210B77}" presName="parTx" presStyleLbl="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D8270213-28C5-4C95-B2D9-B97AEC1B9BAD}" type="pres">
      <dgm:prSet custLinFactX="-11304" custLinFactY="-336" presAssocID="{D86073C7-D622-4D64-B805-4803D4210B77}" presName="parSh" presStyleLbl="node1" presStyleIdx="3" presStyleCnt="4"/>
      <dgm:spPr bwMode="auto">
        <a:solidFill>
          <a:srgbClr val="FCD16D"/>
        </a:solidFill>
      </dgm:spPr>
    </dgm:pt>
    <dgm:pt modelId="{5E836BB5-E033-432C-A9BD-275C8A9A8E88}" type="pres">
      <dgm:prSet custLinFactX="79" custLinFactY="251" presAssocID="{D86073C7-D622-4D64-B805-4803D4210B77}" presName="desTx" presStyleLbl="fgAcc1" presStyleIdx="3" presStyleCnt="4">
        <dgm:presLayoutVars>
          <dgm:bulletEnabled val="1"/>
        </dgm:presLayoutVars>
      </dgm:prSet>
      <dgm:spPr bwMode="auto"/>
    </dgm:pt>
  </dgm:ptLst>
  <dgm:cxnLst>
    <dgm:cxn modelId="{61BD0700-BF28-4F1F-9EF5-34828BDCF0DD}" type="presOf" srcId="{A56294FA-7E33-4F7C-8888-D78183429907}" destId="{4379743E-B31A-432C-A641-9AD24E530043}" srcOrd="0" destOrd="1" presId="urn:microsoft.com/office/officeart/2005/8/layout/process3"/>
    <dgm:cxn modelId="{A53C9501-9513-4011-AD44-6994D2148422}" srcId="{D86073C7-D622-4D64-B805-4803D4210B77}" destId="{20E5E0D6-0C22-4E37-B0D1-35777038FBD5}" srcOrd="0" destOrd="0" parTransId="{65A9802D-78BB-4CE9-9428-AD7EE92DDA51}" sibTransId="{153CA83A-1797-44AA-888B-D4FC661C2D9A}"/>
    <dgm:cxn modelId="{960FD507-C61E-4A82-A1A7-E939796E9EC8}" srcId="{B7F52238-9E22-4D3F-BB8D-EB1B04BF26B8}" destId="{708F2900-62D4-49B4-86AA-594C642747FD}" srcOrd="1" destOrd="0" parTransId="{4CE32A81-4C5A-43EA-8828-0E387AF92957}" sibTransId="{1BB160D7-54B2-4E2B-83C5-9E9495731687}"/>
    <dgm:cxn modelId="{FD7CD108-49AC-4DC6-83BE-32B2A0718817}" type="presOf" srcId="{D86073C7-D622-4D64-B805-4803D4210B77}" destId="{0EB7B1D8-31A7-4C32-A576-550F646F43D4}" srcOrd="0" destOrd="0" presId="urn:microsoft.com/office/officeart/2005/8/layout/process3"/>
    <dgm:cxn modelId="{D78E7609-4935-40CF-99D7-318AE7B16CFC}" srcId="{511E3A01-F640-4E89-94EB-85A66539634C}" destId="{7FE268F5-9824-4F0E-9B49-A3CE7EDF2993}" srcOrd="0" destOrd="0" parTransId="{D6785EBB-F854-4218-AA9E-193182BBA261}" sibTransId="{22325ACA-7F22-49BF-A91C-F51214C759C4}"/>
    <dgm:cxn modelId="{066E3E0D-C0BB-4A7D-86B3-6F32390691F2}" type="presOf" srcId="{3CC0C0B2-F392-48D7-B223-C77CA1EC7FCD}" destId="{DC236ED5-2D7D-4B1E-8408-E9C1903456AE}" srcOrd="0" destOrd="0" presId="urn:microsoft.com/office/officeart/2005/8/layout/process3"/>
    <dgm:cxn modelId="{9B974111-3FDB-4124-80CC-2616F32EA398}" type="presOf" srcId="{7736CFDA-55B3-4789-9FB2-C7859EBF3EE4}" destId="{5E836BB5-E033-432C-A9BD-275C8A9A8E88}" srcOrd="0" destOrd="1" presId="urn:microsoft.com/office/officeart/2005/8/layout/process3"/>
    <dgm:cxn modelId="{92F1A317-9D08-4E70-A161-CD48F7DBB893}" srcId="{511E3A01-F640-4E89-94EB-85A66539634C}" destId="{33BA669B-4ABE-47F6-8F7A-1134864D079A}" srcOrd="1" destOrd="0" parTransId="{5B6DFD7A-DA49-4A74-B1EA-4E4195746D49}" sibTransId="{5020B9E9-D64B-4357-A8A7-634CE099B49C}"/>
    <dgm:cxn modelId="{7D61BD1E-CEC4-4A27-B5FF-BE13FEC3A061}" type="presOf" srcId="{28314F3B-1AA7-4891-86D9-4401E9B0435D}" destId="{65962850-D65D-4693-AA0E-9563944CDCCA}" srcOrd="0" destOrd="0" presId="urn:microsoft.com/office/officeart/2005/8/layout/process3"/>
    <dgm:cxn modelId="{2B10F233-7D3F-4C4F-8F3D-6688D8CF9206}" type="presOf" srcId="{708F2900-62D4-49B4-86AA-594C642747FD}" destId="{D3A2C91F-4E36-49BA-98C6-B3D04FBE0639}" srcOrd="0" destOrd="1" presId="urn:microsoft.com/office/officeart/2005/8/layout/process3"/>
    <dgm:cxn modelId="{2B333838-39A2-453C-A02E-108855A693EC}" srcId="{3B4317E1-A463-4904-A1D8-2A24E191B022}" destId="{D86073C7-D622-4D64-B805-4803D4210B77}" srcOrd="3" destOrd="0" parTransId="{B9FD179C-A4ED-4C9B-80A6-EF1CF0E59E42}" sibTransId="{12A181B1-F74E-4DE7-A4FA-00BB18F2FDF3}"/>
    <dgm:cxn modelId="{BDC6053C-EC63-4354-AE7A-D614BB8F7ACD}" type="presOf" srcId="{7FE268F5-9824-4F0E-9B49-A3CE7EDF2993}" destId="{42F39629-5C3E-49AF-86F7-EDDAE0C1B0D8}" srcOrd="0" destOrd="0" presId="urn:microsoft.com/office/officeart/2005/8/layout/process3"/>
    <dgm:cxn modelId="{54864F5C-30D8-4C79-AC3E-0D209A15801A}" type="presOf" srcId="{511E3A01-F640-4E89-94EB-85A66539634C}" destId="{30AB3CF2-5881-4061-B828-9132B3E3BA87}" srcOrd="0" destOrd="0" presId="urn:microsoft.com/office/officeart/2005/8/layout/process3"/>
    <dgm:cxn modelId="{24152C5E-3FB9-4A27-BCDB-A5D65A408731}" type="presOf" srcId="{B7F52238-9E22-4D3F-BB8D-EB1B04BF26B8}" destId="{6F86964E-2453-46E3-B075-3DFEF6030CBF}" srcOrd="0" destOrd="0" presId="urn:microsoft.com/office/officeart/2005/8/layout/process3"/>
    <dgm:cxn modelId="{F760C460-44DF-4CAA-9F0E-04A5E098233A}" type="presOf" srcId="{3CC0C0B2-F392-48D7-B223-C77CA1EC7FCD}" destId="{26DBACE7-F101-4D64-ACD0-A04A24D30C81}" srcOrd="1" destOrd="0" presId="urn:microsoft.com/office/officeart/2005/8/layout/process3"/>
    <dgm:cxn modelId="{C9189C46-103F-4E35-BB7C-5DA49012AB90}" type="presOf" srcId="{33BA669B-4ABE-47F6-8F7A-1134864D079A}" destId="{42F39629-5C3E-49AF-86F7-EDDAE0C1B0D8}" srcOrd="0" destOrd="1" presId="urn:microsoft.com/office/officeart/2005/8/layout/process3"/>
    <dgm:cxn modelId="{636A3D47-284A-468A-9F88-88DC3A7E8300}" type="presOf" srcId="{75F3F4CA-C24A-44DC-93E2-AECAFFD8991A}" destId="{4379743E-B31A-432C-A641-9AD24E530043}" srcOrd="0" destOrd="0" presId="urn:microsoft.com/office/officeart/2005/8/layout/process3"/>
    <dgm:cxn modelId="{C4D85867-F054-4D06-A792-16938A5020C4}" srcId="{3CC0C0B2-F392-48D7-B223-C77CA1EC7FCD}" destId="{A56294FA-7E33-4F7C-8888-D78183429907}" srcOrd="1" destOrd="0" parTransId="{F801625E-22E0-429F-9E62-A05B0DE95399}" sibTransId="{A7604BD0-5B6B-4AF4-BB35-4A82FB7AC25F}"/>
    <dgm:cxn modelId="{6A4EE969-F9BC-470D-B237-E584FE32A409}" srcId="{B7F52238-9E22-4D3F-BB8D-EB1B04BF26B8}" destId="{E0EC789D-1E1D-4484-B3B5-C69077041777}" srcOrd="0" destOrd="0" parTransId="{DEB3AABD-508F-42F5-B50A-7948318704DC}" sibTransId="{07F06A40-54D9-4699-8F25-AEEFE749264A}"/>
    <dgm:cxn modelId="{136E056F-36CC-476E-AFF0-1A50A8AC2B97}" type="presOf" srcId="{D86073C7-D622-4D64-B805-4803D4210B77}" destId="{D8270213-28C5-4C95-B2D9-B97AEC1B9BAD}" srcOrd="1" destOrd="0" presId="urn:microsoft.com/office/officeart/2005/8/layout/process3"/>
    <dgm:cxn modelId="{4A2C5F74-25C8-49A8-B1C1-16D247921723}" type="presOf" srcId="{FBC07168-88E8-4257-A93A-A45B3A635BB9}" destId="{3676EE8F-CC20-4620-9DFA-DD64A58C7139}" srcOrd="0" destOrd="0" presId="urn:microsoft.com/office/officeart/2005/8/layout/process3"/>
    <dgm:cxn modelId="{36128877-0A39-45CE-9804-97F3A7567AEE}" type="presOf" srcId="{28314F3B-1AA7-4891-86D9-4401E9B0435D}" destId="{219D15CA-7DB5-463A-BC50-116C05B6B187}" srcOrd="1" destOrd="0" presId="urn:microsoft.com/office/officeart/2005/8/layout/process3"/>
    <dgm:cxn modelId="{63336E59-949C-45B3-8036-138B8A6FDABE}" type="presOf" srcId="{E4C415AE-18C7-4603-9259-B8FDB822189C}" destId="{1EBC5147-7CCB-476F-BCEF-54B971732B06}" srcOrd="0" destOrd="0" presId="urn:microsoft.com/office/officeart/2005/8/layout/process3"/>
    <dgm:cxn modelId="{FEACDB59-4B95-46A6-B75C-6C30A44AAB72}" srcId="{3B4317E1-A463-4904-A1D8-2A24E191B022}" destId="{B7F52238-9E22-4D3F-BB8D-EB1B04BF26B8}" srcOrd="0" destOrd="0" parTransId="{2412C058-BA73-4138-8BBA-9D86FC554DF0}" sibTransId="{FBC07168-88E8-4257-A93A-A45B3A635BB9}"/>
    <dgm:cxn modelId="{A1D4E57F-0675-4A5C-945E-9CA750DBAB91}" type="presOf" srcId="{E0EC789D-1E1D-4484-B3B5-C69077041777}" destId="{D3A2C91F-4E36-49BA-98C6-B3D04FBE0639}" srcOrd="0" destOrd="0" presId="urn:microsoft.com/office/officeart/2005/8/layout/process3"/>
    <dgm:cxn modelId="{15E2A280-E6A4-4FDB-ADB3-C5EC1F62E5D8}" type="presOf" srcId="{B7F52238-9E22-4D3F-BB8D-EB1B04BF26B8}" destId="{21237BD6-B005-4D1E-A101-510BFF33B11F}" srcOrd="1" destOrd="0" presId="urn:microsoft.com/office/officeart/2005/8/layout/process3"/>
    <dgm:cxn modelId="{AE8E5C86-4E49-4474-8101-29DBAFA0D560}" type="presOf" srcId="{FBC07168-88E8-4257-A93A-A45B3A635BB9}" destId="{818D8140-C3B3-4B0C-9D4A-FBCA0F81AC9D}" srcOrd="1" destOrd="0" presId="urn:microsoft.com/office/officeart/2005/8/layout/process3"/>
    <dgm:cxn modelId="{6908819E-B3B0-488A-AF94-6EA62DD530CB}" type="presOf" srcId="{511E3A01-F640-4E89-94EB-85A66539634C}" destId="{391CD797-3D5D-4FAB-8D4C-49520A1B5F69}" srcOrd="1" destOrd="0" presId="urn:microsoft.com/office/officeart/2005/8/layout/process3"/>
    <dgm:cxn modelId="{3D02949F-9642-48F2-BBBD-111A0A1AC0A8}" srcId="{D86073C7-D622-4D64-B805-4803D4210B77}" destId="{7736CFDA-55B3-4789-9FB2-C7859EBF3EE4}" srcOrd="1" destOrd="0" parTransId="{83ADDF54-9879-4CAE-BA75-F722D00ACC64}" sibTransId="{2BFA3396-01B6-4CE2-A2E9-6DDB9FA41282}"/>
    <dgm:cxn modelId="{D0553FA1-6AC5-4A5E-84AC-29CD17D36C5F}" type="presOf" srcId="{3B4317E1-A463-4904-A1D8-2A24E191B022}" destId="{220F2273-9843-43B4-B2A8-40F2B980A601}" srcOrd="0" destOrd="0" presId="urn:microsoft.com/office/officeart/2005/8/layout/process3"/>
    <dgm:cxn modelId="{5E5C97AB-EFBB-49FE-868C-920E922269BB}" srcId="{3CC0C0B2-F392-48D7-B223-C77CA1EC7FCD}" destId="{75F3F4CA-C24A-44DC-93E2-AECAFFD8991A}" srcOrd="0" destOrd="0" parTransId="{65A7999F-08C8-4BAF-8CCE-38565EB5E575}" sibTransId="{E8C50D4F-B67C-4762-A458-17E0FC60750B}"/>
    <dgm:cxn modelId="{ABAF1EAE-01DE-442A-B4D1-288BA0921FE3}" srcId="{3B4317E1-A463-4904-A1D8-2A24E191B022}" destId="{3CC0C0B2-F392-48D7-B223-C77CA1EC7FCD}" srcOrd="2" destOrd="0" parTransId="{C8BA3A54-7176-4CF0-8DE5-50AAADA2A4B9}" sibTransId="{28314F3B-1AA7-4891-86D9-4401E9B0435D}"/>
    <dgm:cxn modelId="{C70E5AB6-F4E7-47CB-84B2-DFC18DBB1888}" srcId="{3B4317E1-A463-4904-A1D8-2A24E191B022}" destId="{511E3A01-F640-4E89-94EB-85A66539634C}" srcOrd="1" destOrd="0" parTransId="{CD764275-83DD-416C-89E2-A392251D8C40}" sibTransId="{E4C415AE-18C7-4603-9259-B8FDB822189C}"/>
    <dgm:cxn modelId="{5F7EEDC5-783B-472D-B04A-64A84381C2F8}" type="presOf" srcId="{E4C415AE-18C7-4603-9259-B8FDB822189C}" destId="{868877E8-39D8-400E-B138-A1F87A847719}" srcOrd="1" destOrd="0" presId="urn:microsoft.com/office/officeart/2005/8/layout/process3"/>
    <dgm:cxn modelId="{BA372BF3-52FF-4623-A7D2-309598E8C5BF}" type="presOf" srcId="{20E5E0D6-0C22-4E37-B0D1-35777038FBD5}" destId="{5E836BB5-E033-432C-A9BD-275C8A9A8E88}" srcOrd="0" destOrd="0" presId="urn:microsoft.com/office/officeart/2005/8/layout/process3"/>
    <dgm:cxn modelId="{E3B4CA63-005C-4DD5-BA7D-C06CA89CBE09}" type="presParOf" srcId="{220F2273-9843-43B4-B2A8-40F2B980A601}" destId="{126B666B-EE22-4EFB-B389-BB1027693FE3}" srcOrd="0" destOrd="0" presId="urn:microsoft.com/office/officeart/2005/8/layout/process3"/>
    <dgm:cxn modelId="{8F104A8A-7867-496C-AC94-CD6D98350BA1}" type="presParOf" srcId="{126B666B-EE22-4EFB-B389-BB1027693FE3}" destId="{6F86964E-2453-46E3-B075-3DFEF6030CBF}" srcOrd="0" destOrd="0" presId="urn:microsoft.com/office/officeart/2005/8/layout/process3"/>
    <dgm:cxn modelId="{05AED5D9-38D8-4282-B953-121466014CDE}" type="presParOf" srcId="{126B666B-EE22-4EFB-B389-BB1027693FE3}" destId="{21237BD6-B005-4D1E-A101-510BFF33B11F}" srcOrd="1" destOrd="0" presId="urn:microsoft.com/office/officeart/2005/8/layout/process3"/>
    <dgm:cxn modelId="{C44A1875-E26A-4FA3-8603-F2BF407127E9}" type="presParOf" srcId="{126B666B-EE22-4EFB-B389-BB1027693FE3}" destId="{D3A2C91F-4E36-49BA-98C6-B3D04FBE0639}" srcOrd="2" destOrd="0" presId="urn:microsoft.com/office/officeart/2005/8/layout/process3"/>
    <dgm:cxn modelId="{48193BD8-0D78-44C3-89F4-6A78423DDF26}" type="presParOf" srcId="{220F2273-9843-43B4-B2A8-40F2B980A601}" destId="{3676EE8F-CC20-4620-9DFA-DD64A58C7139}" srcOrd="1" destOrd="0" presId="urn:microsoft.com/office/officeart/2005/8/layout/process3"/>
    <dgm:cxn modelId="{D976BF09-48EE-4361-8BA4-D376CA5FD214}" type="presParOf" srcId="{3676EE8F-CC20-4620-9DFA-DD64A58C7139}" destId="{818D8140-C3B3-4B0C-9D4A-FBCA0F81AC9D}" srcOrd="0" destOrd="0" presId="urn:microsoft.com/office/officeart/2005/8/layout/process3"/>
    <dgm:cxn modelId="{2EA2366E-6CDE-48CA-AEAF-39B0393E36DD}" type="presParOf" srcId="{220F2273-9843-43B4-B2A8-40F2B980A601}" destId="{0214F57C-8B7C-471A-897C-66C2100B321A}" srcOrd="2" destOrd="0" presId="urn:microsoft.com/office/officeart/2005/8/layout/process3"/>
    <dgm:cxn modelId="{2E10433B-F0D2-4135-BBA8-1022876E7696}" type="presParOf" srcId="{0214F57C-8B7C-471A-897C-66C2100B321A}" destId="{30AB3CF2-5881-4061-B828-9132B3E3BA87}" srcOrd="0" destOrd="0" presId="urn:microsoft.com/office/officeart/2005/8/layout/process3"/>
    <dgm:cxn modelId="{9A0C0EBD-3937-4C62-B1B9-0E91A64DBA1C}" type="presParOf" srcId="{0214F57C-8B7C-471A-897C-66C2100B321A}" destId="{391CD797-3D5D-4FAB-8D4C-49520A1B5F69}" srcOrd="1" destOrd="0" presId="urn:microsoft.com/office/officeart/2005/8/layout/process3"/>
    <dgm:cxn modelId="{94F546D4-5A94-46B0-A8A1-99FC00EB0BEF}" type="presParOf" srcId="{0214F57C-8B7C-471A-897C-66C2100B321A}" destId="{42F39629-5C3E-49AF-86F7-EDDAE0C1B0D8}" srcOrd="2" destOrd="0" presId="urn:microsoft.com/office/officeart/2005/8/layout/process3"/>
    <dgm:cxn modelId="{3DB9B5C8-DD12-4E90-8BC8-F4EC44349B13}" type="presParOf" srcId="{220F2273-9843-43B4-B2A8-40F2B980A601}" destId="{1EBC5147-7CCB-476F-BCEF-54B971732B06}" srcOrd="3" destOrd="0" presId="urn:microsoft.com/office/officeart/2005/8/layout/process3"/>
    <dgm:cxn modelId="{135D446F-7B36-4E3A-BD1B-370D32709D7C}" type="presParOf" srcId="{1EBC5147-7CCB-476F-BCEF-54B971732B06}" destId="{868877E8-39D8-400E-B138-A1F87A847719}" srcOrd="0" destOrd="0" presId="urn:microsoft.com/office/officeart/2005/8/layout/process3"/>
    <dgm:cxn modelId="{B0F19D36-7459-4C5D-82AB-5052F2B7DE54}" type="presParOf" srcId="{220F2273-9843-43B4-B2A8-40F2B980A601}" destId="{97AA7298-22C5-4A0A-98B6-A2914F514CC6}" srcOrd="4" destOrd="0" presId="urn:microsoft.com/office/officeart/2005/8/layout/process3"/>
    <dgm:cxn modelId="{28D2AFE8-6B5B-40A2-9B1A-233005E2CE6C}" type="presParOf" srcId="{97AA7298-22C5-4A0A-98B6-A2914F514CC6}" destId="{DC236ED5-2D7D-4B1E-8408-E9C1903456AE}" srcOrd="0" destOrd="0" presId="urn:microsoft.com/office/officeart/2005/8/layout/process3"/>
    <dgm:cxn modelId="{4EA2EB8E-95F5-4C7D-88E1-85D1496117D2}" type="presParOf" srcId="{97AA7298-22C5-4A0A-98B6-A2914F514CC6}" destId="{26DBACE7-F101-4D64-ACD0-A04A24D30C81}" srcOrd="1" destOrd="0" presId="urn:microsoft.com/office/officeart/2005/8/layout/process3"/>
    <dgm:cxn modelId="{0DF61915-3F15-4B49-ADCA-7C9C582AA13E}" type="presParOf" srcId="{97AA7298-22C5-4A0A-98B6-A2914F514CC6}" destId="{4379743E-B31A-432C-A641-9AD24E530043}" srcOrd="2" destOrd="0" presId="urn:microsoft.com/office/officeart/2005/8/layout/process3"/>
    <dgm:cxn modelId="{A11C73BB-A3BF-4406-9785-7837E16820ED}" type="presParOf" srcId="{220F2273-9843-43B4-B2A8-40F2B980A601}" destId="{65962850-D65D-4693-AA0E-9563944CDCCA}" srcOrd="5" destOrd="0" presId="urn:microsoft.com/office/officeart/2005/8/layout/process3"/>
    <dgm:cxn modelId="{2B063702-B266-433D-A1CE-C36D629A7D25}" type="presParOf" srcId="{65962850-D65D-4693-AA0E-9563944CDCCA}" destId="{219D15CA-7DB5-463A-BC50-116C05B6B187}" srcOrd="0" destOrd="0" presId="urn:microsoft.com/office/officeart/2005/8/layout/process3"/>
    <dgm:cxn modelId="{9946CEC1-718C-4A7F-A93D-397BE8A197A6}" type="presParOf" srcId="{220F2273-9843-43B4-B2A8-40F2B980A601}" destId="{B7660676-9982-4000-880C-4A6EE306B97D}" srcOrd="6" destOrd="0" presId="urn:microsoft.com/office/officeart/2005/8/layout/process3"/>
    <dgm:cxn modelId="{F53FC6E4-BC98-42C0-A458-AEBE05A0ECB9}" type="presParOf" srcId="{B7660676-9982-4000-880C-4A6EE306B97D}" destId="{0EB7B1D8-31A7-4C32-A576-550F646F43D4}" srcOrd="0" destOrd="0" presId="urn:microsoft.com/office/officeart/2005/8/layout/process3"/>
    <dgm:cxn modelId="{9FD789A3-8F4B-4E0B-8A15-4B43F9523E05}" type="presParOf" srcId="{B7660676-9982-4000-880C-4A6EE306B97D}" destId="{D8270213-28C5-4C95-B2D9-B97AEC1B9BAD}" srcOrd="1" destOrd="0" presId="urn:microsoft.com/office/officeart/2005/8/layout/process3"/>
    <dgm:cxn modelId="{1982C85B-B072-4BA7-9982-C9F227D38310}" type="presParOf" srcId="{B7660676-9982-4000-880C-4A6EE306B97D}" destId="{5E836BB5-E033-432C-A9BD-275C8A9A8E8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B92A583D-129F-48C9-BD92-A1A1632CC9AA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98C6CA95-B7EA-466B-B06B-2CAA5F4B6723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1" i="0" u="none" strike="noStrike" cap="none" spc="0">
              <a:solidFill>
                <a:schemeClr val="tx1"/>
              </a:solidFill>
              <a:latin typeface="Carlito"/>
              <a:ea typeface="Carlito"/>
              <a:cs typeface="Carlito"/>
            </a:rPr>
            <a:t>Геймификация</a:t>
          </a:r>
          <a:endParaRPr sz="2200"/>
        </a:p>
      </dgm:t>
    </dgm:pt>
    <dgm:pt modelId="{A4217E01-7666-43D4-AC86-639F9DDB4417}" type="parTrans" cxnId="{3E14474B-90C8-4A93-810B-4D01DDB9121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35154A5-12A1-4E94-9CA9-AC7AF9D77EDA}" type="sibTrans" cxnId="{3E14474B-90C8-4A93-810B-4D01DDB9121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60AB084-4F1D-4F36-BEB6-A2F3678C077D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1" i="0" u="none" strike="noStrike" cap="none" spc="0">
              <a:solidFill>
                <a:schemeClr val="tx1"/>
              </a:solidFill>
              <a:latin typeface="Carlito"/>
              <a:ea typeface="Carlito"/>
              <a:cs typeface="Carlito"/>
            </a:rPr>
            <a:t>Языки народов РФ</a:t>
          </a:r>
          <a:endParaRPr sz="3600" b="1">
            <a:latin typeface="Carlito"/>
            <a:cs typeface="Carlito"/>
          </a:endParaRPr>
        </a:p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2200"/>
        </a:p>
      </dgm:t>
    </dgm:pt>
    <dgm:pt modelId="{594EDB5B-3FB0-4337-ABAA-B23B02FC1F41}" type="parTrans" cxnId="{AB0D135A-F93B-47E9-BBCC-647C64CDBB7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4F0672E-FB3F-49CB-B9C8-718A039DFF73}" type="sibTrans" cxnId="{AB0D135A-F93B-47E9-BBCC-647C64CDBB7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3580D46-33D3-47C6-8AC3-9BE2462FBD53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1" i="0" u="none" strike="noStrike" cap="none" spc="0">
              <a:solidFill>
                <a:schemeClr val="tx1"/>
              </a:solidFill>
              <a:latin typeface="Carlito"/>
              <a:ea typeface="Carlito"/>
              <a:cs typeface="Carlito"/>
            </a:rPr>
            <a:t>Данные о культурах,  известные места</a:t>
          </a:r>
          <a:endParaRPr sz="3600" b="1">
            <a:latin typeface="Carlito"/>
            <a:cs typeface="Carlito"/>
          </a:endParaRPr>
        </a:p>
      </dgm:t>
    </dgm:pt>
    <dgm:pt modelId="{05884096-6363-4B94-857C-2EB04CC88167}" type="parTrans" cxnId="{63F8801A-C1B3-4261-BD00-82D4F1667EF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A3030DF-AB04-4AB9-B776-F47783AC1801}" type="sibTrans" cxnId="{63F8801A-C1B3-4261-BD00-82D4F1667EF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6953C7A-850D-4EF4-8BCF-C2DBAF5A982E}">
      <dgm:prSet phldrT="" custT="1"/>
      <dgm:spPr bwMode="auto"/>
      <dgm:t>
        <a:bodyPr vert="horz" anchor="ctr"/>
        <a:lstStyle/>
        <a:p>
          <a:pPr marL="0" indent="0" algn="ctr" defTabSz="19557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1" i="0" u="none" strike="noStrike" cap="none" spc="0">
              <a:solidFill>
                <a:schemeClr val="tx1"/>
              </a:solidFill>
              <a:latin typeface="Carlito"/>
              <a:ea typeface="Carlito"/>
              <a:cs typeface="Carlito"/>
            </a:rPr>
            <a:t>Удобство в приложении</a:t>
          </a:r>
          <a:endParaRPr sz="4400"/>
        </a:p>
        <a:p>
          <a:pPr marL="0" indent="0" algn="ctr" defTabSz="19557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/>
        </a:p>
      </dgm:t>
    </dgm:pt>
    <dgm:pt modelId="{CBFDBE6D-170F-4315-920E-7464804AD556}" type="parTrans" cxnId="{1DE9F992-E3ED-42AA-9E15-7D4C25CFAAB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16523FB-3319-4EB4-8854-F103892E20F1}" type="sibTrans" cxnId="{1DE9F992-E3ED-42AA-9E15-7D4C25CFAAB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536102-F007-4DDD-BDAD-DA9E44221B63}">
      <dgm:prSet phldrT="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 b="1" i="0" u="none" strike="noStrike" cap="none" spc="0">
              <a:solidFill>
                <a:schemeClr val="tx1"/>
              </a:solidFill>
              <a:latin typeface="Carlito"/>
              <a:ea typeface="Carlito"/>
              <a:cs typeface="Carlito"/>
            </a:rPr>
            <a:t>Единая цифровая система</a:t>
          </a:r>
          <a:endParaRPr sz="2200"/>
        </a:p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2200"/>
        </a:p>
      </dgm:t>
    </dgm:pt>
    <dgm:pt modelId="{3797BDF7-C0D4-40DC-AA86-06B92CA3A728}" type="parTrans" cxnId="{0112BDD9-4AF5-40A0-BCA7-31D5CB12292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79DFA3-2A69-443B-8C9C-3376288ECDD0}" type="sibTrans" cxnId="{0112BDD9-4AF5-40A0-BCA7-31D5CB12292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1D5AF27-7732-451E-9936-BCBC327845AE}" type="pres">
      <dgm:prSet presAssocID="{B92A583D-129F-48C9-BD92-A1A1632CC9AA}" presName="linearFlow" presStyleCnt="0">
        <dgm:presLayoutVars>
          <dgm:dir val="norm"/>
          <dgm:resizeHandles val="exact"/>
        </dgm:presLayoutVars>
      </dgm:prSet>
      <dgm:spPr bwMode="auto"/>
    </dgm:pt>
    <dgm:pt modelId="{8D924ADB-4525-48CB-B1EE-430FF4D59679}" type="pres">
      <dgm:prSet presAssocID="{98C6CA95-B7EA-466B-B06B-2CAA5F4B6723}" presName="composite" presStyleCnt="0"/>
      <dgm:spPr bwMode="auto"/>
    </dgm:pt>
    <dgm:pt modelId="{EB0C6E45-FF1F-4ABB-8498-533A80666BE5}" type="pres">
      <dgm:prSet presAssocID="{98C6CA95-B7EA-466B-B06B-2CAA5F4B6723}" presName="imgShp" presStyleLbl="fgImgPlace1" presStyleIdx="0" presStyleCnt="5"/>
      <dgm:spPr bwMode="auto">
        <a:blipFill>
          <a:blip r:embed="rId1"/>
          <a:srcRect l="0" t="0" r="0" b="0"/>
          <a:stretch/>
        </a:blipFill>
      </dgm:spPr>
    </dgm:pt>
    <dgm:pt modelId="{3E42EA88-CDBD-4C39-B0AF-1FEDB963065E}" type="pres">
      <dgm:prSet presAssocID="{98C6CA95-B7EA-466B-B06B-2CAA5F4B6723}" presName="txShp" presStyleLbl="node1" presStyleIdx="0" presStyleCnt="5">
        <dgm:presLayoutVars>
          <dgm:bulletEnabled val="1"/>
        </dgm:presLayoutVars>
      </dgm:prSet>
      <dgm:spPr bwMode="auto">
        <a:solidFill>
          <a:srgbClr val="8ABFCC"/>
        </a:solidFill>
      </dgm:spPr>
    </dgm:pt>
    <dgm:pt modelId="{8D5E7585-116A-40ED-B037-982F4DDDB68B}" type="pres">
      <dgm:prSet presAssocID="{435154A5-12A1-4E94-9CA9-AC7AF9D77EDA}" presName="spacing" presStyleCnt="0"/>
      <dgm:spPr bwMode="auto"/>
    </dgm:pt>
    <dgm:pt modelId="{F56E7998-641C-471E-AA25-108DB2F9413C}" type="pres">
      <dgm:prSet presAssocID="{F60AB084-4F1D-4F36-BEB6-A2F3678C077D}" presName="composite" presStyleCnt="0"/>
      <dgm:spPr bwMode="auto"/>
    </dgm:pt>
    <dgm:pt modelId="{E7837A0C-C3CF-4052-B9CD-366D4DA98A42}" type="pres">
      <dgm:prSet presAssocID="{F60AB084-4F1D-4F36-BEB6-A2F3678C077D}" presName="imgShp" presStyleLbl="fgImgPlace1" presStyleIdx="1" presStyleCnt="5"/>
      <dgm:spPr bwMode="auto">
        <a:blipFill>
          <a:blip r:embed="rId2"/>
          <a:srcRect l="0" t="0" r="0" b="0"/>
          <a:stretch/>
        </a:blipFill>
      </dgm:spPr>
    </dgm:pt>
    <dgm:pt modelId="{560993EF-81A2-49EB-AA42-7141AB95EF92}" type="pres">
      <dgm:prSet presAssocID="{F60AB084-4F1D-4F36-BEB6-A2F3678C077D}" presName="txShp" presStyleLbl="node1" presStyleIdx="1" presStyleCnt="5">
        <dgm:presLayoutVars>
          <dgm:bulletEnabled val="1"/>
        </dgm:presLayoutVars>
      </dgm:prSet>
      <dgm:spPr bwMode="auto">
        <a:solidFill>
          <a:srgbClr val="98E3BF"/>
        </a:solidFill>
      </dgm:spPr>
    </dgm:pt>
    <dgm:pt modelId="{438F366D-6D55-4890-8EE9-096A56F81E31}" type="pres">
      <dgm:prSet presAssocID="{B4F0672E-FB3F-49CB-B9C8-718A039DFF73}" presName="spacing" presStyleCnt="0"/>
      <dgm:spPr bwMode="auto"/>
    </dgm:pt>
    <dgm:pt modelId="{4BFC56E1-76A8-42F4-9703-4A887B97ECE3}" type="pres">
      <dgm:prSet presAssocID="{D3580D46-33D3-47C6-8AC3-9BE2462FBD53}" presName="composite" presStyleCnt="0"/>
      <dgm:spPr bwMode="auto"/>
    </dgm:pt>
    <dgm:pt modelId="{D0866CD9-875A-4248-9D52-FC054870A6DE}" type="pres">
      <dgm:prSet presAssocID="{D3580D46-33D3-47C6-8AC3-9BE2462FBD53}" presName="imgShp" presStyleLbl="fgImgPlace1" presStyleIdx="2" presStyleCnt="5"/>
      <dgm:spPr bwMode="auto"/>
    </dgm:pt>
    <dgm:pt modelId="{48C6E6CD-2E4E-44B4-B8C7-D560A9824293}" type="pres">
      <dgm:prSet presAssocID="{D3580D46-33D3-47C6-8AC3-9BE2462FBD53}" presName="txShp" presStyleLbl="node1" presStyleIdx="2" presStyleCnt="5">
        <dgm:presLayoutVars>
          <dgm:bulletEnabled val="1"/>
        </dgm:presLayoutVars>
      </dgm:prSet>
      <dgm:spPr bwMode="auto">
        <a:solidFill>
          <a:schemeClr val="accent4">
            <a:lumMod val="40000"/>
            <a:lumOff val="60000"/>
          </a:schemeClr>
        </a:solidFill>
      </dgm:spPr>
    </dgm:pt>
    <dgm:pt modelId="{B6AB29FC-AE4F-4F73-BF55-3A23A92C0FDA}" type="pres">
      <dgm:prSet presAssocID="{9A3030DF-AB04-4AB9-B776-F47783AC1801}" presName="spacing" presStyleCnt="0"/>
      <dgm:spPr bwMode="auto"/>
    </dgm:pt>
    <dgm:pt modelId="{F7D6B653-064C-4E6C-8B36-4822B82A0C4E}" type="pres">
      <dgm:prSet presAssocID="{06953C7A-850D-4EF4-8BCF-C2DBAF5A982E}" presName="composite" presStyleCnt="0"/>
      <dgm:spPr bwMode="auto"/>
    </dgm:pt>
    <dgm:pt modelId="{505763A3-9E47-4C46-80DD-66C17C0BDA2C}" type="pres">
      <dgm:prSet presAssocID="{06953C7A-850D-4EF4-8BCF-C2DBAF5A982E}" presName="imgShp" presStyleLbl="fgImgPlace1" presStyleIdx="3" presStyleCnt="5"/>
      <dgm:spPr bwMode="auto"/>
    </dgm:pt>
    <dgm:pt modelId="{1B73D8A3-4EC4-43C2-92CA-86954A00E3E6}" type="pres">
      <dgm:prSet presAssocID="{06953C7A-850D-4EF4-8BCF-C2DBAF5A982E}" presName="txShp" presStyleLbl="node1" presStyleIdx="3" presStyleCnt="5">
        <dgm:presLayoutVars>
          <dgm:bulletEnabled val="1"/>
        </dgm:presLayoutVars>
      </dgm:prSet>
      <dgm:spPr bwMode="auto">
        <a:solidFill>
          <a:srgbClr val="E8FCA1"/>
        </a:solidFill>
      </dgm:spPr>
    </dgm:pt>
    <dgm:pt modelId="{92FDDDF6-BA84-4CC0-B486-74E3F985FD29}" type="pres">
      <dgm:prSet presAssocID="{B16523FB-3319-4EB4-8854-F103892E20F1}" presName="spacing" presStyleCnt="0"/>
      <dgm:spPr bwMode="auto"/>
    </dgm:pt>
    <dgm:pt modelId="{4D804FA3-D5A3-47C5-B677-A35346CADB18}" type="pres">
      <dgm:prSet presAssocID="{9E536102-F007-4DDD-BDAD-DA9E44221B63}" presName="composite" presStyleCnt="0"/>
      <dgm:spPr bwMode="auto"/>
    </dgm:pt>
    <dgm:pt modelId="{108E93CD-C62C-4182-81E1-9B29937E26C0}" type="pres">
      <dgm:prSet presAssocID="{9E536102-F007-4DDD-BDAD-DA9E44221B63}" presName="imgShp" presStyleLbl="fgImgPlace1" presStyleIdx="4" presStyleCnt="5"/>
      <dgm:spPr bwMode="auto"/>
    </dgm:pt>
    <dgm:pt modelId="{FBAA6D55-3219-4004-A941-F57D3BA1634B}" type="pres">
      <dgm:prSet presAssocID="{9E536102-F007-4DDD-BDAD-DA9E44221B63}" presName="txShp" presStyleLbl="node1" presStyleIdx="4" presStyleCnt="5">
        <dgm:presLayoutVars>
          <dgm:bulletEnabled val="1"/>
        </dgm:presLayoutVars>
      </dgm:prSet>
      <dgm:spPr bwMode="auto">
        <a:solidFill>
          <a:srgbClr val="FCD16D"/>
        </a:solidFill>
      </dgm:spPr>
    </dgm:pt>
  </dgm:ptLst>
  <dgm:cxnLst>
    <dgm:cxn modelId="{63F8801A-C1B3-4261-BD00-82D4F1667EF2}" srcId="{B92A583D-129F-48C9-BD92-A1A1632CC9AA}" destId="{D3580D46-33D3-47C6-8AC3-9BE2462FBD53}" srcOrd="2" destOrd="0" parTransId="{05884096-6363-4B94-857C-2EB04CC88167}" sibTransId="{9A3030DF-AB04-4AB9-B776-F47783AC1801}"/>
    <dgm:cxn modelId="{8F9ED71A-B339-4748-80DE-051656A68C17}" type="presOf" srcId="{98C6CA95-B7EA-466B-B06B-2CAA5F4B6723}" destId="{3E42EA88-CDBD-4C39-B0AF-1FEDB963065E}" srcOrd="0" destOrd="0" presId="urn:microsoft.com/office/officeart/2005/8/layout/vList3"/>
    <dgm:cxn modelId="{EF42672E-5925-4ED8-A94D-BCC1FCF19249}" type="presOf" srcId="{D3580D46-33D3-47C6-8AC3-9BE2462FBD53}" destId="{48C6E6CD-2E4E-44B4-B8C7-D560A9824293}" srcOrd="0" destOrd="0" presId="urn:microsoft.com/office/officeart/2005/8/layout/vList3"/>
    <dgm:cxn modelId="{9517AC65-2FF8-48D3-A76B-939709F90892}" type="presOf" srcId="{B92A583D-129F-48C9-BD92-A1A1632CC9AA}" destId="{81D5AF27-7732-451E-9936-BCBC327845AE}" srcOrd="0" destOrd="0" presId="urn:microsoft.com/office/officeart/2005/8/layout/vList3"/>
    <dgm:cxn modelId="{3E14474B-90C8-4A93-810B-4D01DDB91213}" srcId="{B92A583D-129F-48C9-BD92-A1A1632CC9AA}" destId="{98C6CA95-B7EA-466B-B06B-2CAA5F4B6723}" srcOrd="0" destOrd="0" parTransId="{A4217E01-7666-43D4-AC86-639F9DDB4417}" sibTransId="{435154A5-12A1-4E94-9CA9-AC7AF9D77EDA}"/>
    <dgm:cxn modelId="{82895555-6109-47F6-885F-D9C168C815B8}" type="presOf" srcId="{9E536102-F007-4DDD-BDAD-DA9E44221B63}" destId="{FBAA6D55-3219-4004-A941-F57D3BA1634B}" srcOrd="0" destOrd="0" presId="urn:microsoft.com/office/officeart/2005/8/layout/vList3"/>
    <dgm:cxn modelId="{AB0D135A-F93B-47E9-BBCC-647C64CDBB73}" srcId="{B92A583D-129F-48C9-BD92-A1A1632CC9AA}" destId="{F60AB084-4F1D-4F36-BEB6-A2F3678C077D}" srcOrd="1" destOrd="0" parTransId="{594EDB5B-3FB0-4337-ABAA-B23B02FC1F41}" sibTransId="{B4F0672E-FB3F-49CB-B9C8-718A039DFF73}"/>
    <dgm:cxn modelId="{1DE9F992-E3ED-42AA-9E15-7D4C25CFAABA}" srcId="{B92A583D-129F-48C9-BD92-A1A1632CC9AA}" destId="{06953C7A-850D-4EF4-8BCF-C2DBAF5A982E}" srcOrd="3" destOrd="0" parTransId="{CBFDBE6D-170F-4315-920E-7464804AD556}" sibTransId="{B16523FB-3319-4EB4-8854-F103892E20F1}"/>
    <dgm:cxn modelId="{E4B9CCAD-C768-491D-97FB-4AA11F0E83B0}" type="presOf" srcId="{F60AB084-4F1D-4F36-BEB6-A2F3678C077D}" destId="{560993EF-81A2-49EB-AA42-7141AB95EF92}" srcOrd="0" destOrd="0" presId="urn:microsoft.com/office/officeart/2005/8/layout/vList3"/>
    <dgm:cxn modelId="{FE94A4C2-BB6C-4B34-A919-111974DB4093}" type="presOf" srcId="{06953C7A-850D-4EF4-8BCF-C2DBAF5A982E}" destId="{1B73D8A3-4EC4-43C2-92CA-86954A00E3E6}" srcOrd="0" destOrd="0" presId="urn:microsoft.com/office/officeart/2005/8/layout/vList3"/>
    <dgm:cxn modelId="{0112BDD9-4AF5-40A0-BCA7-31D5CB122927}" srcId="{B92A583D-129F-48C9-BD92-A1A1632CC9AA}" destId="{9E536102-F007-4DDD-BDAD-DA9E44221B63}" srcOrd="4" destOrd="0" parTransId="{3797BDF7-C0D4-40DC-AA86-06B92CA3A728}" sibTransId="{6879DFA3-2A69-443B-8C9C-3376288ECDD0}"/>
    <dgm:cxn modelId="{BCA33276-A10B-4380-A130-EA8B29018AA2}" type="presParOf" srcId="{81D5AF27-7732-451E-9936-BCBC327845AE}" destId="{8D924ADB-4525-48CB-B1EE-430FF4D59679}" srcOrd="0" destOrd="0" presId="urn:microsoft.com/office/officeart/2005/8/layout/vList3"/>
    <dgm:cxn modelId="{B7D1F45C-99AA-4918-9A16-E8CD2928F731}" type="presParOf" srcId="{8D924ADB-4525-48CB-B1EE-430FF4D59679}" destId="{EB0C6E45-FF1F-4ABB-8498-533A80666BE5}" srcOrd="0" destOrd="0" presId="urn:microsoft.com/office/officeart/2005/8/layout/vList3"/>
    <dgm:cxn modelId="{8CA78AFE-D218-43C8-B142-7777037FF15E}" type="presParOf" srcId="{8D924ADB-4525-48CB-B1EE-430FF4D59679}" destId="{3E42EA88-CDBD-4C39-B0AF-1FEDB963065E}" srcOrd="1" destOrd="0" presId="urn:microsoft.com/office/officeart/2005/8/layout/vList3"/>
    <dgm:cxn modelId="{0025EAAE-4007-455D-B35D-35C8BA04E9C9}" type="presParOf" srcId="{81D5AF27-7732-451E-9936-BCBC327845AE}" destId="{8D5E7585-116A-40ED-B037-982F4DDDB68B}" srcOrd="1" destOrd="0" presId="urn:microsoft.com/office/officeart/2005/8/layout/vList3"/>
    <dgm:cxn modelId="{05BDBF73-AFB4-490F-8CFA-F8E4C1D7657E}" type="presParOf" srcId="{81D5AF27-7732-451E-9936-BCBC327845AE}" destId="{F56E7998-641C-471E-AA25-108DB2F9413C}" srcOrd="2" destOrd="0" presId="urn:microsoft.com/office/officeart/2005/8/layout/vList3"/>
    <dgm:cxn modelId="{82D6E6DD-C7F9-4F41-AA30-6C0378D60FFB}" type="presParOf" srcId="{F56E7998-641C-471E-AA25-108DB2F9413C}" destId="{E7837A0C-C3CF-4052-B9CD-366D4DA98A42}" srcOrd="0" destOrd="0" presId="urn:microsoft.com/office/officeart/2005/8/layout/vList3"/>
    <dgm:cxn modelId="{74B68301-15FD-40AE-B35B-40E40417F1D2}" type="presParOf" srcId="{F56E7998-641C-471E-AA25-108DB2F9413C}" destId="{560993EF-81A2-49EB-AA42-7141AB95EF92}" srcOrd="1" destOrd="0" presId="urn:microsoft.com/office/officeart/2005/8/layout/vList3"/>
    <dgm:cxn modelId="{1098D7A2-04D5-4A4F-9D82-9CC8C4B28535}" type="presParOf" srcId="{81D5AF27-7732-451E-9936-BCBC327845AE}" destId="{438F366D-6D55-4890-8EE9-096A56F81E31}" srcOrd="3" destOrd="0" presId="urn:microsoft.com/office/officeart/2005/8/layout/vList3"/>
    <dgm:cxn modelId="{669041F9-06DF-4847-B943-99F7B63950BB}" type="presParOf" srcId="{81D5AF27-7732-451E-9936-BCBC327845AE}" destId="{4BFC56E1-76A8-42F4-9703-4A887B97ECE3}" srcOrd="4" destOrd="0" presId="urn:microsoft.com/office/officeart/2005/8/layout/vList3"/>
    <dgm:cxn modelId="{6E20CD83-FC5C-4AC5-AC09-0795417FFAA0}" type="presParOf" srcId="{4BFC56E1-76A8-42F4-9703-4A887B97ECE3}" destId="{D0866CD9-875A-4248-9D52-FC054870A6DE}" srcOrd="0" destOrd="0" presId="urn:microsoft.com/office/officeart/2005/8/layout/vList3"/>
    <dgm:cxn modelId="{844DABCE-6E1B-421B-A98E-D617047F57E5}" type="presParOf" srcId="{4BFC56E1-76A8-42F4-9703-4A887B97ECE3}" destId="{48C6E6CD-2E4E-44B4-B8C7-D560A9824293}" srcOrd="1" destOrd="0" presId="urn:microsoft.com/office/officeart/2005/8/layout/vList3"/>
    <dgm:cxn modelId="{7D7409F8-014C-44C2-A2E9-566AB81DE411}" type="presParOf" srcId="{81D5AF27-7732-451E-9936-BCBC327845AE}" destId="{B6AB29FC-AE4F-4F73-BF55-3A23A92C0FDA}" srcOrd="5" destOrd="0" presId="urn:microsoft.com/office/officeart/2005/8/layout/vList3"/>
    <dgm:cxn modelId="{17AF0E97-6ED4-4888-9F4A-D213911E0298}" type="presParOf" srcId="{81D5AF27-7732-451E-9936-BCBC327845AE}" destId="{F7D6B653-064C-4E6C-8B36-4822B82A0C4E}" srcOrd="6" destOrd="0" presId="urn:microsoft.com/office/officeart/2005/8/layout/vList3"/>
    <dgm:cxn modelId="{0FD8FC80-7860-4414-BDBD-360CEDB01CE8}" type="presParOf" srcId="{F7D6B653-064C-4E6C-8B36-4822B82A0C4E}" destId="{505763A3-9E47-4C46-80DD-66C17C0BDA2C}" srcOrd="0" destOrd="0" presId="urn:microsoft.com/office/officeart/2005/8/layout/vList3"/>
    <dgm:cxn modelId="{F974C7C9-5A78-49DD-8EBE-334598C16A8B}" type="presParOf" srcId="{F7D6B653-064C-4E6C-8B36-4822B82A0C4E}" destId="{1B73D8A3-4EC4-43C2-92CA-86954A00E3E6}" srcOrd="1" destOrd="0" presId="urn:microsoft.com/office/officeart/2005/8/layout/vList3"/>
    <dgm:cxn modelId="{3D36A85E-C8AC-4C05-923D-D6F04F31DAB6}" type="presParOf" srcId="{81D5AF27-7732-451E-9936-BCBC327845AE}" destId="{92FDDDF6-BA84-4CC0-B486-74E3F985FD29}" srcOrd="7" destOrd="0" presId="urn:microsoft.com/office/officeart/2005/8/layout/vList3"/>
    <dgm:cxn modelId="{D82E01C2-1059-48F1-B0AE-51EC349541BF}" type="presParOf" srcId="{81D5AF27-7732-451E-9936-BCBC327845AE}" destId="{4D804FA3-D5A3-47C5-B677-A35346CADB18}" srcOrd="8" destOrd="0" presId="urn:microsoft.com/office/officeart/2005/8/layout/vList3"/>
    <dgm:cxn modelId="{89B9C1E8-BC50-4929-887D-310E5AE76615}" type="presParOf" srcId="{4D804FA3-D5A3-47C5-B677-A35346CADB18}" destId="{108E93CD-C62C-4182-81E1-9B29937E26C0}" srcOrd="0" destOrd="0" presId="urn:microsoft.com/office/officeart/2005/8/layout/vList3"/>
    <dgm:cxn modelId="{94535902-4437-4358-BAA7-F44AD1C43212}" type="presParOf" srcId="{4D804FA3-D5A3-47C5-B677-A35346CADB18}" destId="{FBAA6D55-3219-4004-A941-F57D3BA163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4FBB8ED-E362-4148-ABF6-52F8C249258F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A823BCE-B296-438E-851A-AD56A47513F2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1</a:t>
          </a:r>
          <a:endParaRPr/>
        </a:p>
      </dgm:t>
    </dgm:pt>
    <dgm:pt modelId="{FC59588C-A818-4BB4-86A0-741FD103F067}" type="par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2A01B0C-969E-42B9-9F4A-65D9B917D1ED}" type="sib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0401FE-2438-49C1-8EA5-2276D0AEFB62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D0B5E299-1F40-4B54-A62C-FDE54BB86514}" type="par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0CDCD25-5298-4BB5-8ADB-AB9C7A10B2C9}" type="sib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145616D-FE5A-4739-880A-0ABBFFC7D173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2</a:t>
          </a:r>
          <a:endParaRPr/>
        </a:p>
      </dgm:t>
    </dgm:pt>
    <dgm:pt modelId="{F02C3820-23FF-4EE7-A95A-35B39B5ADA3D}" type="par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6DC47B-9118-41AC-817E-9F7AFB82B8C3}" type="sib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E564E5-CF5E-43A3-A02D-A6D7652B19D6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81ACAA76-10FC-4BB2-BD9A-E023BECB90A4}" type="par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B428B26-57C7-4465-B51E-77397B721C31}" type="sib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DAD7334-DC40-4AB5-8D22-1B20B5D07B6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3</a:t>
          </a:r>
          <a:endParaRPr/>
        </a:p>
      </dgm:t>
    </dgm:pt>
    <dgm:pt modelId="{57AFAD98-70FA-463D-89BA-41846871BA73}" type="par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59E8CBB-7E9E-4AC4-B23F-8328CD59BC02}" type="sib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7546134-DBD4-4648-978E-4077C117E1CE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21243ACC-5D95-47FF-BEE8-665261889F58}" type="par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7191C37-3186-4441-8D75-344112CBD6B9}" type="sib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D45F49-2E95-4AF1-B4A6-F0988510A229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4</a:t>
          </a:r>
          <a:endParaRPr/>
        </a:p>
      </dgm:t>
    </dgm:pt>
    <dgm:pt modelId="{214A329D-ABED-420F-99D4-8C9B7A33419A}" type="par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059078C-8D30-4D25-A9E7-FC74B0348FC1}" type="sib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F5761EF-4354-4161-AD08-355543B31152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5</a:t>
          </a:r>
          <a:endParaRPr/>
        </a:p>
      </dgm:t>
    </dgm:pt>
    <dgm:pt modelId="{FC161E4C-7D45-4FAA-91F3-B992EF677D1C}" type="par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4FD1292-91E3-4DCC-9C58-FCA46DB3B8F0}" type="sib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A127BB7-0783-4688-A259-1DD398977017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5E5DBEF6-7105-40E5-9265-F122F7413B65}" type="par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BEBFC2-549D-4705-BF35-6ACDAC8E309E}" type="sib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4C66A1-6452-432A-961A-D45600739785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10034596-1904-482A-8A33-BA96FD4086B7}" type="par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BBFEA-974E-4AFE-B2CA-505D4C431C1C}" type="sib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D2864BA-0EC8-428C-A3FA-427C8FE8D7DF}" type="pres">
      <dgm:prSet presAssocID="{84FBB8ED-E362-4148-ABF6-52F8C249258F}" presName="linearFlow" presStyleCnt="0">
        <dgm:presLayoutVars>
          <dgm:dir val="norm"/>
          <dgm:animLvl val="lvl"/>
          <dgm:resizeHandles val="exact"/>
        </dgm:presLayoutVars>
      </dgm:prSet>
      <dgm:spPr bwMode="auto"/>
    </dgm:pt>
    <dgm:pt modelId="{3E54B195-6D6E-437F-ACA7-3551F7520188}" type="pres">
      <dgm:prSet presAssocID="{BA823BCE-B296-438E-851A-AD56A47513F2}" presName="composite" presStyleCnt="0"/>
      <dgm:spPr bwMode="auto"/>
    </dgm:pt>
    <dgm:pt modelId="{F3D15B74-4A15-436B-814E-EE5D2183B837}" type="pres">
      <dgm:prSet presAssocID="{BA823BCE-B296-438E-851A-AD56A47513F2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B9A381F0-63B5-40D5-88AA-9EF25E19F9F4}" type="pres">
      <dgm:prSet presAssocID="{BA823BCE-B296-438E-851A-AD56A47513F2}" presName="parSh" presStyleLbl="node1" presStyleIdx="0" presStyleCnt="5"/>
      <dgm:spPr bwMode="auto"/>
    </dgm:pt>
    <dgm:pt modelId="{96F9A894-8329-4BB7-80CB-2047DD50C3CD}" type="pres">
      <dgm:prSet presAssocID="{BA823BCE-B296-438E-851A-AD56A47513F2}" presName="desTx" presStyleLbl="fgAcc1" presStyleIdx="0" presStyleCnt="5">
        <dgm:presLayoutVars>
          <dgm:bulletEnabled val="1"/>
        </dgm:presLayoutVars>
      </dgm:prSet>
      <dgm:spPr bwMode="auto"/>
    </dgm:pt>
    <dgm:pt modelId="{90ADC856-1048-4D2C-B666-AAE937FCB44F}" type="pres">
      <dgm:prSet presAssocID="{D2A01B0C-969E-42B9-9F4A-65D9B917D1ED}" presName="sibTrans" presStyleLbl="sibTrans2D1" presStyleIdx="0" presStyleCnt="4"/>
      <dgm:spPr bwMode="auto"/>
    </dgm:pt>
    <dgm:pt modelId="{F99032ED-DCA2-4947-9FEE-EA7D2D41961E}" type="pres">
      <dgm:prSet presAssocID="{D2A01B0C-969E-42B9-9F4A-65D9B917D1ED}" presName="connTx" presStyleLbl="sibTrans2D1" presStyleIdx="0" presStyleCnt="4"/>
      <dgm:spPr bwMode="auto"/>
    </dgm:pt>
    <dgm:pt modelId="{859CBE52-B451-44DA-9DBC-D53772B07F62}" type="pres">
      <dgm:prSet presAssocID="{D145616D-FE5A-4739-880A-0ABBFFC7D173}" presName="composite" presStyleCnt="0"/>
      <dgm:spPr bwMode="auto"/>
    </dgm:pt>
    <dgm:pt modelId="{068A3F0B-074B-4F8F-A304-2FC661AE4892}" type="pres">
      <dgm:prSet presAssocID="{D145616D-FE5A-4739-880A-0ABBFFC7D173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A414B405-8397-4CCB-8BD7-509A4455955C}" type="pres">
      <dgm:prSet presAssocID="{D145616D-FE5A-4739-880A-0ABBFFC7D173}" presName="parSh" presStyleLbl="node1" presStyleIdx="1" presStyleCnt="5"/>
      <dgm:spPr bwMode="auto"/>
    </dgm:pt>
    <dgm:pt modelId="{D91B7E3C-C152-4FB6-A5B8-A5E739082755}" type="pres">
      <dgm:prSet presAssocID="{D145616D-FE5A-4739-880A-0ABBFFC7D173}" presName="desTx" presStyleLbl="fgAcc1" presStyleIdx="1" presStyleCnt="5">
        <dgm:presLayoutVars>
          <dgm:bulletEnabled val="1"/>
        </dgm:presLayoutVars>
      </dgm:prSet>
      <dgm:spPr bwMode="auto"/>
    </dgm:pt>
    <dgm:pt modelId="{A12AB1B9-EAE2-4048-AD36-D963189DA663}" type="pres">
      <dgm:prSet presAssocID="{8D6DC47B-9118-41AC-817E-9F7AFB82B8C3}" presName="sibTrans" presStyleLbl="sibTrans2D1" presStyleIdx="1" presStyleCnt="4"/>
      <dgm:spPr bwMode="auto"/>
    </dgm:pt>
    <dgm:pt modelId="{DE945A04-B8AA-4157-9F98-49220DB75733}" type="pres">
      <dgm:prSet presAssocID="{8D6DC47B-9118-41AC-817E-9F7AFB82B8C3}" presName="connTx" presStyleLbl="sibTrans2D1" presStyleIdx="1" presStyleCnt="4"/>
      <dgm:spPr bwMode="auto"/>
    </dgm:pt>
    <dgm:pt modelId="{F489BF83-1D55-4676-BA18-0D763FB80FD6}" type="pres">
      <dgm:prSet presAssocID="{2DAD7334-DC40-4AB5-8D22-1B20B5D07B61}" presName="composite" presStyleCnt="0"/>
      <dgm:spPr bwMode="auto"/>
    </dgm:pt>
    <dgm:pt modelId="{FE02B74D-B7C9-40DF-87C4-218909237E96}" type="pres">
      <dgm:prSet presAssocID="{2DAD7334-DC40-4AB5-8D22-1B20B5D07B61}" presName="parTx" presStyleLbl="node1" presStyleIdx="1" presStyleCnt="5">
        <dgm:presLayoutVars>
          <dgm:chMax val="0"/>
          <dgm:chPref val="0"/>
          <dgm:bulletEnabled val="1"/>
        </dgm:presLayoutVars>
      </dgm:prSet>
      <dgm:spPr bwMode="auto"/>
    </dgm:pt>
    <dgm:pt modelId="{1A64CE2D-32CE-46DF-AD4A-400B0E60CC55}" type="pres">
      <dgm:prSet presAssocID="{2DAD7334-DC40-4AB5-8D22-1B20B5D07B61}" presName="parSh" presStyleLbl="node1" presStyleIdx="2" presStyleCnt="5"/>
      <dgm:spPr bwMode="auto"/>
    </dgm:pt>
    <dgm:pt modelId="{C6D0ADC4-055C-4C86-B4C2-25E52532B296}" type="pres">
      <dgm:prSet presAssocID="{2DAD7334-DC40-4AB5-8D22-1B20B5D07B61}" presName="desTx" presStyleLbl="fgAcc1" presStyleIdx="2" presStyleCnt="5">
        <dgm:presLayoutVars>
          <dgm:bulletEnabled val="1"/>
        </dgm:presLayoutVars>
      </dgm:prSet>
      <dgm:spPr bwMode="auto"/>
    </dgm:pt>
    <dgm:pt modelId="{6FD73095-B782-487F-A71E-D0D911451B43}" type="pres">
      <dgm:prSet presAssocID="{E59E8CBB-7E9E-4AC4-B23F-8328CD59BC02}" presName="sibTrans" presStyleLbl="sibTrans2D1" presStyleIdx="2" presStyleCnt="4"/>
      <dgm:spPr bwMode="auto"/>
    </dgm:pt>
    <dgm:pt modelId="{F08BE03B-3868-4FFE-BC5C-3D632BD12E63}" type="pres">
      <dgm:prSet presAssocID="{E59E8CBB-7E9E-4AC4-B23F-8328CD59BC02}" presName="connTx" presStyleLbl="sibTrans2D1" presStyleIdx="2" presStyleCnt="4"/>
      <dgm:spPr bwMode="auto"/>
    </dgm:pt>
    <dgm:pt modelId="{A21E5692-1111-456A-AADB-309006C4D3C5}" type="pres">
      <dgm:prSet presAssocID="{ACD45F49-2E95-4AF1-B4A6-F0988510A229}" presName="composite" presStyleCnt="0"/>
      <dgm:spPr bwMode="auto"/>
    </dgm:pt>
    <dgm:pt modelId="{36DFAA67-29FD-4415-BF16-8BD566FF600F}" type="pres">
      <dgm:prSet presAssocID="{ACD45F49-2E95-4AF1-B4A6-F0988510A229}" presName="parTx" presStyleLbl="node1" presStyleIdx="2" presStyleCnt="5">
        <dgm:presLayoutVars>
          <dgm:chMax val="0"/>
          <dgm:chPref val="0"/>
          <dgm:bulletEnabled val="1"/>
        </dgm:presLayoutVars>
      </dgm:prSet>
      <dgm:spPr bwMode="auto"/>
    </dgm:pt>
    <dgm:pt modelId="{A6AB093D-5683-4227-8BF4-BF01911DBAB0}" type="pres">
      <dgm:prSet presAssocID="{ACD45F49-2E95-4AF1-B4A6-F0988510A229}" presName="parSh" presStyleLbl="node1" presStyleIdx="3" presStyleCnt="5"/>
      <dgm:spPr bwMode="auto"/>
    </dgm:pt>
    <dgm:pt modelId="{90CBBFE7-0EF2-4B4A-AE3F-948225C90D18}" type="pres">
      <dgm:prSet presAssocID="{ACD45F49-2E95-4AF1-B4A6-F0988510A229}" presName="desTx" presStyleLbl="fgAcc1" presStyleIdx="3" presStyleCnt="5">
        <dgm:presLayoutVars>
          <dgm:bulletEnabled val="1"/>
        </dgm:presLayoutVars>
      </dgm:prSet>
      <dgm:spPr bwMode="auto"/>
    </dgm:pt>
    <dgm:pt modelId="{D8967366-E714-4AF4-A8E8-FBBF9D66B836}" type="pres">
      <dgm:prSet presAssocID="{8059078C-8D30-4D25-A9E7-FC74B0348FC1}" presName="sibTrans" presStyleLbl="sibTrans2D1" presStyleIdx="3" presStyleCnt="4"/>
      <dgm:spPr bwMode="auto"/>
    </dgm:pt>
    <dgm:pt modelId="{7A41E4BC-DF76-4401-8C79-B662CAB05862}" type="pres">
      <dgm:prSet presAssocID="{8059078C-8D30-4D25-A9E7-FC74B0348FC1}" presName="connTx" presStyleLbl="sibTrans2D1" presStyleIdx="3" presStyleCnt="4"/>
      <dgm:spPr bwMode="auto"/>
    </dgm:pt>
    <dgm:pt modelId="{4B94C79D-13E8-4A41-9E58-86ECACDDB21F}" type="pres">
      <dgm:prSet presAssocID="{5F5761EF-4354-4161-AD08-355543B31152}" presName="composite" presStyleCnt="0"/>
      <dgm:spPr bwMode="auto"/>
    </dgm:pt>
    <dgm:pt modelId="{2E46F747-5DB3-480B-B147-243762B34D9A}" type="pres">
      <dgm:prSet presAssocID="{5F5761EF-4354-4161-AD08-355543B31152}" presName="parTx" presStyleLbl="node1" presStyleIdx="3" presStyleCnt="5">
        <dgm:presLayoutVars>
          <dgm:chMax val="0"/>
          <dgm:chPref val="0"/>
          <dgm:bulletEnabled val="1"/>
        </dgm:presLayoutVars>
      </dgm:prSet>
      <dgm:spPr bwMode="auto"/>
    </dgm:pt>
    <dgm:pt modelId="{D64D94EC-527A-4636-A336-7894903A74F0}" type="pres">
      <dgm:prSet presAssocID="{5F5761EF-4354-4161-AD08-355543B31152}" presName="parSh" presStyleLbl="node1" presStyleIdx="4" presStyleCnt="5"/>
      <dgm:spPr bwMode="auto"/>
    </dgm:pt>
    <dgm:pt modelId="{89C4B9EC-947D-4EBB-B198-26602BB799B9}" type="pres">
      <dgm:prSet presAssocID="{5F5761EF-4354-4161-AD08-355543B31152}" presName="desTx" presStyleLbl="fgAcc1" presStyleIdx="4" presStyleCnt="5">
        <dgm:presLayoutVars>
          <dgm:bulletEnabled val="1"/>
        </dgm:presLayoutVars>
      </dgm:prSet>
      <dgm:spPr bwMode="auto"/>
    </dgm:pt>
  </dgm:ptLst>
  <dgm:cxnLst>
    <dgm:cxn modelId="{F20CB805-1F00-4DB4-8845-9E9633278DBC}" srcId="{84FBB8ED-E362-4148-ABF6-52F8C249258F}" destId="{ACD45F49-2E95-4AF1-B4A6-F0988510A229}" srcOrd="3" destOrd="0" parTransId="{214A329D-ABED-420F-99D4-8C9B7A33419A}" sibTransId="{8059078C-8D30-4D25-A9E7-FC74B0348FC1}"/>
    <dgm:cxn modelId="{9C7B8C06-A598-44A1-9F98-539DE0C94B00}" type="presOf" srcId="{D2A01B0C-969E-42B9-9F4A-65D9B917D1ED}" destId="{F99032ED-DCA2-4947-9FEE-EA7D2D41961E}" srcOrd="1" destOrd="0" presId="urn:microsoft.com/office/officeart/2005/8/layout/process3"/>
    <dgm:cxn modelId="{AA123208-DF4A-479E-B37C-4EF0BA19FD1C}" srcId="{BA823BCE-B296-438E-851A-AD56A47513F2}" destId="{9E0401FE-2438-49C1-8EA5-2276D0AEFB62}" srcOrd="0" destOrd="0" parTransId="{D0B5E299-1F40-4B54-A62C-FDE54BB86514}" sibTransId="{F0CDCD25-5298-4BB5-8ADB-AB9C7A10B2C9}"/>
    <dgm:cxn modelId="{5593C408-E9DF-48C0-8815-40260E660895}" type="presOf" srcId="{17546134-DBD4-4648-978E-4077C117E1CE}" destId="{C6D0ADC4-055C-4C86-B4C2-25E52532B296}" srcOrd="0" destOrd="0" presId="urn:microsoft.com/office/officeart/2005/8/layout/process3"/>
    <dgm:cxn modelId="{334A2F1F-CE0D-400C-8632-3FB502E63F55}" srcId="{84FBB8ED-E362-4148-ABF6-52F8C249258F}" destId="{BA823BCE-B296-438E-851A-AD56A47513F2}" srcOrd="0" destOrd="0" parTransId="{FC59588C-A818-4BB4-86A0-741FD103F067}" sibTransId="{D2A01B0C-969E-42B9-9F4A-65D9B917D1ED}"/>
    <dgm:cxn modelId="{95013D3D-F902-4F3D-94A6-CAB572A38198}" type="presOf" srcId="{9E0401FE-2438-49C1-8EA5-2276D0AEFB62}" destId="{96F9A894-8329-4BB7-80CB-2047DD50C3CD}" srcOrd="0" destOrd="0" presId="urn:microsoft.com/office/officeart/2005/8/layout/process3"/>
    <dgm:cxn modelId="{4DFD4443-BD2E-4629-A8FE-27B44D68B821}" srcId="{84FBB8ED-E362-4148-ABF6-52F8C249258F}" destId="{2DAD7334-DC40-4AB5-8D22-1B20B5D07B61}" srcOrd="2" destOrd="0" parTransId="{57AFAD98-70FA-463D-89BA-41846871BA73}" sibTransId="{E59E8CBB-7E9E-4AC4-B23F-8328CD59BC02}"/>
    <dgm:cxn modelId="{792CB164-808E-41AD-B4BC-726CD5B8C76D}" type="presOf" srcId="{8D6DC47B-9118-41AC-817E-9F7AFB82B8C3}" destId="{A12AB1B9-EAE2-4048-AD36-D963189DA663}" srcOrd="0" destOrd="0" presId="urn:microsoft.com/office/officeart/2005/8/layout/process3"/>
    <dgm:cxn modelId="{27953845-E9DE-42B5-AF79-9681CD81E877}" type="presOf" srcId="{D145616D-FE5A-4739-880A-0ABBFFC7D173}" destId="{068A3F0B-074B-4F8F-A304-2FC661AE4892}" srcOrd="0" destOrd="0" presId="urn:microsoft.com/office/officeart/2005/8/layout/process3"/>
    <dgm:cxn modelId="{A975B650-BA05-469D-9705-E84945EFD7BD}" type="presOf" srcId="{BA823BCE-B296-438E-851A-AD56A47513F2}" destId="{B9A381F0-63B5-40D5-88AA-9EF25E19F9F4}" srcOrd="1" destOrd="0" presId="urn:microsoft.com/office/officeart/2005/8/layout/process3"/>
    <dgm:cxn modelId="{417A7D75-EC5D-4BA2-B2AB-BDB36E897681}" srcId="{ACD45F49-2E95-4AF1-B4A6-F0988510A229}" destId="{CA127BB7-0783-4688-A259-1DD398977017}" srcOrd="0" destOrd="0" parTransId="{5E5DBEF6-7105-40E5-9265-F122F7413B65}" sibTransId="{8DBEBFC2-549D-4705-BF35-6ACDAC8E309E}"/>
    <dgm:cxn modelId="{2DBBC55A-F28D-4599-B08B-38C08BF766A2}" type="presOf" srcId="{5F5761EF-4354-4161-AD08-355543B31152}" destId="{D64D94EC-527A-4636-A336-7894903A74F0}" srcOrd="1" destOrd="0" presId="urn:microsoft.com/office/officeart/2005/8/layout/process3"/>
    <dgm:cxn modelId="{BD2A957B-09C4-4D0A-99BF-F9DD2EB8DE90}" srcId="{5F5761EF-4354-4161-AD08-355543B31152}" destId="{AC4C66A1-6452-432A-961A-D45600739785}" srcOrd="0" destOrd="0" parTransId="{10034596-1904-482A-8A33-BA96FD4086B7}" sibTransId="{1ABBBFEA-974E-4AFE-B2CA-505D4C431C1C}"/>
    <dgm:cxn modelId="{330D867D-C425-444C-8AF0-C37868CFF6B0}" type="presOf" srcId="{2DAD7334-DC40-4AB5-8D22-1B20B5D07B61}" destId="{FE02B74D-B7C9-40DF-87C4-218909237E96}" srcOrd="0" destOrd="0" presId="urn:microsoft.com/office/officeart/2005/8/layout/process3"/>
    <dgm:cxn modelId="{270C667F-215B-42C0-AAD1-F87FF4955AEE}" type="presOf" srcId="{CA127BB7-0783-4688-A259-1DD398977017}" destId="{90CBBFE7-0EF2-4B4A-AE3F-948225C90D18}" srcOrd="0" destOrd="0" presId="urn:microsoft.com/office/officeart/2005/8/layout/process3"/>
    <dgm:cxn modelId="{FE6BC18B-D2AC-404A-9A7E-4EF40FFEB877}" type="presOf" srcId="{8059078C-8D30-4D25-A9E7-FC74B0348FC1}" destId="{D8967366-E714-4AF4-A8E8-FBBF9D66B836}" srcOrd="0" destOrd="0" presId="urn:microsoft.com/office/officeart/2005/8/layout/process3"/>
    <dgm:cxn modelId="{1DD2D68F-1C1D-40A4-9036-C43E72E61872}" type="presOf" srcId="{E59E8CBB-7E9E-4AC4-B23F-8328CD59BC02}" destId="{F08BE03B-3868-4FFE-BC5C-3D632BD12E63}" srcOrd="1" destOrd="0" presId="urn:microsoft.com/office/officeart/2005/8/layout/process3"/>
    <dgm:cxn modelId="{15FC0394-7D62-47AC-A85E-CDD844D2EB59}" type="presOf" srcId="{BA823BCE-B296-438E-851A-AD56A47513F2}" destId="{F3D15B74-4A15-436B-814E-EE5D2183B837}" srcOrd="0" destOrd="0" presId="urn:microsoft.com/office/officeart/2005/8/layout/process3"/>
    <dgm:cxn modelId="{BEFFCDA3-654A-4ADD-ABAC-660543669506}" type="presOf" srcId="{D145616D-FE5A-4739-880A-0ABBFFC7D173}" destId="{A414B405-8397-4CCB-8BD7-509A4455955C}" srcOrd="1" destOrd="0" presId="urn:microsoft.com/office/officeart/2005/8/layout/process3"/>
    <dgm:cxn modelId="{F58261A5-6679-44F5-9C45-FF5F6CAF87C1}" type="presOf" srcId="{8D6DC47B-9118-41AC-817E-9F7AFB82B8C3}" destId="{DE945A04-B8AA-4157-9F98-49220DB75733}" srcOrd="1" destOrd="0" presId="urn:microsoft.com/office/officeart/2005/8/layout/process3"/>
    <dgm:cxn modelId="{0C8E60A9-A6AF-4F49-A8CF-14C63AD03A43}" srcId="{84FBB8ED-E362-4148-ABF6-52F8C249258F}" destId="{5F5761EF-4354-4161-AD08-355543B31152}" srcOrd="4" destOrd="0" parTransId="{FC161E4C-7D45-4FAA-91F3-B992EF677D1C}" sibTransId="{14FD1292-91E3-4DCC-9C58-FCA46DB3B8F0}"/>
    <dgm:cxn modelId="{FC075AAD-FE66-4A14-8C16-D56396F5F5B9}" type="presOf" srcId="{84FBB8ED-E362-4148-ABF6-52F8C249258F}" destId="{0D2864BA-0EC8-428C-A3FA-427C8FE8D7DF}" srcOrd="0" destOrd="0" presId="urn:microsoft.com/office/officeart/2005/8/layout/process3"/>
    <dgm:cxn modelId="{BFA88FAD-0A8E-4892-9782-7CC40BA76C03}" srcId="{84FBB8ED-E362-4148-ABF6-52F8C249258F}" destId="{D145616D-FE5A-4739-880A-0ABBFFC7D173}" srcOrd="1" destOrd="0" parTransId="{F02C3820-23FF-4EE7-A95A-35B39B5ADA3D}" sibTransId="{8D6DC47B-9118-41AC-817E-9F7AFB82B8C3}"/>
    <dgm:cxn modelId="{B060E6B4-CB64-4533-8227-3C2C3C528EB2}" type="presOf" srcId="{ACD45F49-2E95-4AF1-B4A6-F0988510A229}" destId="{A6AB093D-5683-4227-8BF4-BF01911DBAB0}" srcOrd="1" destOrd="0" presId="urn:microsoft.com/office/officeart/2005/8/layout/process3"/>
    <dgm:cxn modelId="{59FF34BF-9653-4F8E-9BF3-0D13EE5D8BF7}" type="presOf" srcId="{E59E8CBB-7E9E-4AC4-B23F-8328CD59BC02}" destId="{6FD73095-B782-487F-A71E-D0D911451B43}" srcOrd="0" destOrd="0" presId="urn:microsoft.com/office/officeart/2005/8/layout/process3"/>
    <dgm:cxn modelId="{3E25D6D7-8EAE-41A6-BCF6-D159DD7E9B15}" srcId="{D145616D-FE5A-4739-880A-0ABBFFC7D173}" destId="{A7E564E5-CF5E-43A3-A02D-A6D7652B19D6}" srcOrd="0" destOrd="0" parTransId="{81ACAA76-10FC-4BB2-BD9A-E023BECB90A4}" sibTransId="{3B428B26-57C7-4465-B51E-77397B721C31}"/>
    <dgm:cxn modelId="{370C89E2-4257-42BE-81C2-AE3B7A28ADE9}" type="presOf" srcId="{A7E564E5-CF5E-43A3-A02D-A6D7652B19D6}" destId="{D91B7E3C-C152-4FB6-A5B8-A5E739082755}" srcOrd="0" destOrd="0" presId="urn:microsoft.com/office/officeart/2005/8/layout/process3"/>
    <dgm:cxn modelId="{E1C811EA-AF77-4D3F-B62B-542F52D0D08A}" srcId="{2DAD7334-DC40-4AB5-8D22-1B20B5D07B61}" destId="{17546134-DBD4-4648-978E-4077C117E1CE}" srcOrd="0" destOrd="0" parTransId="{21243ACC-5D95-47FF-BEE8-665261889F58}" sibTransId="{37191C37-3186-4441-8D75-344112CBD6B9}"/>
    <dgm:cxn modelId="{DB9352EE-398C-4C7C-879F-B2F61C7AB269}" type="presOf" srcId="{2DAD7334-DC40-4AB5-8D22-1B20B5D07B61}" destId="{1A64CE2D-32CE-46DF-AD4A-400B0E60CC55}" srcOrd="1" destOrd="0" presId="urn:microsoft.com/office/officeart/2005/8/layout/process3"/>
    <dgm:cxn modelId="{B097DEF1-6D16-44B3-A6A9-1C6C5B31C8AF}" type="presOf" srcId="{ACD45F49-2E95-4AF1-B4A6-F0988510A229}" destId="{36DFAA67-29FD-4415-BF16-8BD566FF600F}" srcOrd="0" destOrd="0" presId="urn:microsoft.com/office/officeart/2005/8/layout/process3"/>
    <dgm:cxn modelId="{C8DB50F4-8F27-4F36-A587-6F4D934C2714}" type="presOf" srcId="{D2A01B0C-969E-42B9-9F4A-65D9B917D1ED}" destId="{90ADC856-1048-4D2C-B666-AAE937FCB44F}" srcOrd="0" destOrd="0" presId="urn:microsoft.com/office/officeart/2005/8/layout/process3"/>
    <dgm:cxn modelId="{460B8CF8-D6C5-4FA4-85BE-13EEA1478322}" type="presOf" srcId="{5F5761EF-4354-4161-AD08-355543B31152}" destId="{2E46F747-5DB3-480B-B147-243762B34D9A}" srcOrd="0" destOrd="0" presId="urn:microsoft.com/office/officeart/2005/8/layout/process3"/>
    <dgm:cxn modelId="{3DB149FB-8EF7-4A7C-BF20-C4ED28B2A527}" type="presOf" srcId="{AC4C66A1-6452-432A-961A-D45600739785}" destId="{89C4B9EC-947D-4EBB-B198-26602BB799B9}" srcOrd="0" destOrd="0" presId="urn:microsoft.com/office/officeart/2005/8/layout/process3"/>
    <dgm:cxn modelId="{124BB5FD-0CC0-4017-A189-953C63F63B9E}" type="presOf" srcId="{8059078C-8D30-4D25-A9E7-FC74B0348FC1}" destId="{7A41E4BC-DF76-4401-8C79-B662CAB05862}" srcOrd="1" destOrd="0" presId="urn:microsoft.com/office/officeart/2005/8/layout/process3"/>
    <dgm:cxn modelId="{78005F27-CE91-44B4-A0DA-E6F2E1DBA1EA}" type="presParOf" srcId="{0D2864BA-0EC8-428C-A3FA-427C8FE8D7DF}" destId="{3E54B195-6D6E-437F-ACA7-3551F7520188}" srcOrd="0" destOrd="0" presId="urn:microsoft.com/office/officeart/2005/8/layout/process3"/>
    <dgm:cxn modelId="{7CCD0AEC-44FF-4CA6-8758-C6E4C0919621}" type="presParOf" srcId="{3E54B195-6D6E-437F-ACA7-3551F7520188}" destId="{F3D15B74-4A15-436B-814E-EE5D2183B837}" srcOrd="0" destOrd="0" presId="urn:microsoft.com/office/officeart/2005/8/layout/process3"/>
    <dgm:cxn modelId="{8D74274D-32ED-4621-B441-46CE0A046901}" type="presParOf" srcId="{3E54B195-6D6E-437F-ACA7-3551F7520188}" destId="{B9A381F0-63B5-40D5-88AA-9EF25E19F9F4}" srcOrd="1" destOrd="0" presId="urn:microsoft.com/office/officeart/2005/8/layout/process3"/>
    <dgm:cxn modelId="{784622BF-98CB-4966-8F89-4C0DA7D80BAF}" type="presParOf" srcId="{3E54B195-6D6E-437F-ACA7-3551F7520188}" destId="{96F9A894-8329-4BB7-80CB-2047DD50C3CD}" srcOrd="2" destOrd="0" presId="urn:microsoft.com/office/officeart/2005/8/layout/process3"/>
    <dgm:cxn modelId="{DFDF92A8-9111-4AFD-AE84-86617671B52F}" type="presParOf" srcId="{0D2864BA-0EC8-428C-A3FA-427C8FE8D7DF}" destId="{90ADC856-1048-4D2C-B666-AAE937FCB44F}" srcOrd="1" destOrd="0" presId="urn:microsoft.com/office/officeart/2005/8/layout/process3"/>
    <dgm:cxn modelId="{1CD3E341-A2F7-4924-A01C-055749BB2177}" type="presParOf" srcId="{90ADC856-1048-4D2C-B666-AAE937FCB44F}" destId="{F99032ED-DCA2-4947-9FEE-EA7D2D41961E}" srcOrd="0" destOrd="0" presId="urn:microsoft.com/office/officeart/2005/8/layout/process3"/>
    <dgm:cxn modelId="{C2D7C755-8485-47CD-B28F-74717EC27F78}" type="presParOf" srcId="{0D2864BA-0EC8-428C-A3FA-427C8FE8D7DF}" destId="{859CBE52-B451-44DA-9DBC-D53772B07F62}" srcOrd="2" destOrd="0" presId="urn:microsoft.com/office/officeart/2005/8/layout/process3"/>
    <dgm:cxn modelId="{F0EE822C-E258-44B2-B10D-AE9596B6E32C}" type="presParOf" srcId="{859CBE52-B451-44DA-9DBC-D53772B07F62}" destId="{068A3F0B-074B-4F8F-A304-2FC661AE4892}" srcOrd="0" destOrd="0" presId="urn:microsoft.com/office/officeart/2005/8/layout/process3"/>
    <dgm:cxn modelId="{F47E6688-4131-4FB4-82B3-D011E11CA9C8}" type="presParOf" srcId="{859CBE52-B451-44DA-9DBC-D53772B07F62}" destId="{A414B405-8397-4CCB-8BD7-509A4455955C}" srcOrd="1" destOrd="0" presId="urn:microsoft.com/office/officeart/2005/8/layout/process3"/>
    <dgm:cxn modelId="{2EF1FAA5-A3E5-435A-904F-06E0BEA5686C}" type="presParOf" srcId="{859CBE52-B451-44DA-9DBC-D53772B07F62}" destId="{D91B7E3C-C152-4FB6-A5B8-A5E739082755}" srcOrd="2" destOrd="0" presId="urn:microsoft.com/office/officeart/2005/8/layout/process3"/>
    <dgm:cxn modelId="{6892AFFC-0E19-4A31-94F6-596834842FED}" type="presParOf" srcId="{0D2864BA-0EC8-428C-A3FA-427C8FE8D7DF}" destId="{A12AB1B9-EAE2-4048-AD36-D963189DA663}" srcOrd="3" destOrd="0" presId="urn:microsoft.com/office/officeart/2005/8/layout/process3"/>
    <dgm:cxn modelId="{C56DE191-EF32-42C5-A3CF-15A61FED8D10}" type="presParOf" srcId="{A12AB1B9-EAE2-4048-AD36-D963189DA663}" destId="{DE945A04-B8AA-4157-9F98-49220DB75733}" srcOrd="0" destOrd="0" presId="urn:microsoft.com/office/officeart/2005/8/layout/process3"/>
    <dgm:cxn modelId="{0DDE07B7-ED0A-48B7-B6B8-E5AEEE51CD18}" type="presParOf" srcId="{0D2864BA-0EC8-428C-A3FA-427C8FE8D7DF}" destId="{F489BF83-1D55-4676-BA18-0D763FB80FD6}" srcOrd="4" destOrd="0" presId="urn:microsoft.com/office/officeart/2005/8/layout/process3"/>
    <dgm:cxn modelId="{D75D41C3-8032-4F5C-8B63-ED5AF3C06006}" type="presParOf" srcId="{F489BF83-1D55-4676-BA18-0D763FB80FD6}" destId="{FE02B74D-B7C9-40DF-87C4-218909237E96}" srcOrd="0" destOrd="0" presId="urn:microsoft.com/office/officeart/2005/8/layout/process3"/>
    <dgm:cxn modelId="{9A4AF7C3-6891-4B35-B1AD-442325C2C978}" type="presParOf" srcId="{F489BF83-1D55-4676-BA18-0D763FB80FD6}" destId="{1A64CE2D-32CE-46DF-AD4A-400B0E60CC55}" srcOrd="1" destOrd="0" presId="urn:microsoft.com/office/officeart/2005/8/layout/process3"/>
    <dgm:cxn modelId="{C2769335-10A0-4AB1-8259-8F98C834A745}" type="presParOf" srcId="{F489BF83-1D55-4676-BA18-0D763FB80FD6}" destId="{C6D0ADC4-055C-4C86-B4C2-25E52532B296}" srcOrd="2" destOrd="0" presId="urn:microsoft.com/office/officeart/2005/8/layout/process3"/>
    <dgm:cxn modelId="{1C90598F-8482-4DD8-AFF7-384C219189C9}" type="presParOf" srcId="{0D2864BA-0EC8-428C-A3FA-427C8FE8D7DF}" destId="{6FD73095-B782-487F-A71E-D0D911451B43}" srcOrd="5" destOrd="0" presId="urn:microsoft.com/office/officeart/2005/8/layout/process3"/>
    <dgm:cxn modelId="{88E2E45F-EB43-499D-B331-8A00C3220488}" type="presParOf" srcId="{6FD73095-B782-487F-A71E-D0D911451B43}" destId="{F08BE03B-3868-4FFE-BC5C-3D632BD12E63}" srcOrd="0" destOrd="0" presId="urn:microsoft.com/office/officeart/2005/8/layout/process3"/>
    <dgm:cxn modelId="{915B54DE-99AC-43C7-A723-836D1DF26515}" type="presParOf" srcId="{0D2864BA-0EC8-428C-A3FA-427C8FE8D7DF}" destId="{A21E5692-1111-456A-AADB-309006C4D3C5}" srcOrd="6" destOrd="0" presId="urn:microsoft.com/office/officeart/2005/8/layout/process3"/>
    <dgm:cxn modelId="{E7B9B879-BC0A-482F-917B-2BE3246521BC}" type="presParOf" srcId="{A21E5692-1111-456A-AADB-309006C4D3C5}" destId="{36DFAA67-29FD-4415-BF16-8BD566FF600F}" srcOrd="0" destOrd="0" presId="urn:microsoft.com/office/officeart/2005/8/layout/process3"/>
    <dgm:cxn modelId="{3CCFCF62-731F-4C1C-86A2-972CEF1CCB2A}" type="presParOf" srcId="{A21E5692-1111-456A-AADB-309006C4D3C5}" destId="{A6AB093D-5683-4227-8BF4-BF01911DBAB0}" srcOrd="1" destOrd="0" presId="urn:microsoft.com/office/officeart/2005/8/layout/process3"/>
    <dgm:cxn modelId="{58285A06-6DAC-41D6-93D4-9B1ABB4C105A}" type="presParOf" srcId="{A21E5692-1111-456A-AADB-309006C4D3C5}" destId="{90CBBFE7-0EF2-4B4A-AE3F-948225C90D18}" srcOrd="2" destOrd="0" presId="urn:microsoft.com/office/officeart/2005/8/layout/process3"/>
    <dgm:cxn modelId="{915BCE16-F856-4535-845C-CCAEA12BD23E}" type="presParOf" srcId="{0D2864BA-0EC8-428C-A3FA-427C8FE8D7DF}" destId="{D8967366-E714-4AF4-A8E8-FBBF9D66B836}" srcOrd="7" destOrd="0" presId="urn:microsoft.com/office/officeart/2005/8/layout/process3"/>
    <dgm:cxn modelId="{CAC590C7-72EB-4A9B-B56F-6F23AC1BE8C9}" type="presParOf" srcId="{D8967366-E714-4AF4-A8E8-FBBF9D66B836}" destId="{7A41E4BC-DF76-4401-8C79-B662CAB05862}" srcOrd="0" destOrd="0" presId="urn:microsoft.com/office/officeart/2005/8/layout/process3"/>
    <dgm:cxn modelId="{F6B8596C-750D-438A-BC0E-20F9A515F4B7}" type="presParOf" srcId="{0D2864BA-0EC8-428C-A3FA-427C8FE8D7DF}" destId="{4B94C79D-13E8-4A41-9E58-86ECACDDB21F}" srcOrd="8" destOrd="0" presId="urn:microsoft.com/office/officeart/2005/8/layout/process3"/>
    <dgm:cxn modelId="{3A11EDB3-8A4C-41E4-8E08-55FB0D096981}" type="presParOf" srcId="{4B94C79D-13E8-4A41-9E58-86ECACDDB21F}" destId="{2E46F747-5DB3-480B-B147-243762B34D9A}" srcOrd="0" destOrd="0" presId="urn:microsoft.com/office/officeart/2005/8/layout/process3"/>
    <dgm:cxn modelId="{D06252CD-4C33-41F2-BF17-2AC268E17314}" type="presParOf" srcId="{4B94C79D-13E8-4A41-9E58-86ECACDDB21F}" destId="{D64D94EC-527A-4636-A336-7894903A74F0}" srcOrd="1" destOrd="0" presId="urn:microsoft.com/office/officeart/2005/8/layout/process3"/>
    <dgm:cxn modelId="{9C419277-56D6-4E08-B6D2-6F2E9DE2BB7C}" type="presParOf" srcId="{4B94C79D-13E8-4A41-9E58-86ECACDDB21F}" destId="{89C4B9EC-947D-4EBB-B198-26602BB799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4FBB8ED-E362-4148-ABF6-52F8C249258F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A823BCE-B296-438E-851A-AD56A47513F2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1</a:t>
          </a:r>
          <a:endParaRPr/>
        </a:p>
      </dgm:t>
    </dgm:pt>
    <dgm:pt modelId="{FC59588C-A818-4BB4-86A0-741FD103F067}" type="par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2A01B0C-969E-42B9-9F4A-65D9B917D1ED}" type="sib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0401FE-2438-49C1-8EA5-2276D0AEFB62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D0B5E299-1F40-4B54-A62C-FDE54BB86514}" type="par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0CDCD25-5298-4BB5-8ADB-AB9C7A10B2C9}" type="sib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145616D-FE5A-4739-880A-0ABBFFC7D173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2</a:t>
          </a:r>
          <a:endParaRPr/>
        </a:p>
      </dgm:t>
    </dgm:pt>
    <dgm:pt modelId="{F02C3820-23FF-4EE7-A95A-35B39B5ADA3D}" type="par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6DC47B-9118-41AC-817E-9F7AFB82B8C3}" type="sib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E564E5-CF5E-43A3-A02D-A6D7652B19D6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81ACAA76-10FC-4BB2-BD9A-E023BECB90A4}" type="par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B428B26-57C7-4465-B51E-77397B721C31}" type="sib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DAD7334-DC40-4AB5-8D22-1B20B5D07B6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3</a:t>
          </a:r>
          <a:endParaRPr/>
        </a:p>
      </dgm:t>
    </dgm:pt>
    <dgm:pt modelId="{57AFAD98-70FA-463D-89BA-41846871BA73}" type="par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59E8CBB-7E9E-4AC4-B23F-8328CD59BC02}" type="sib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7546134-DBD4-4648-978E-4077C117E1CE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21243ACC-5D95-47FF-BEE8-665261889F58}" type="par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7191C37-3186-4441-8D75-344112CBD6B9}" type="sib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D45F49-2E95-4AF1-B4A6-F0988510A229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4</a:t>
          </a:r>
          <a:endParaRPr/>
        </a:p>
      </dgm:t>
    </dgm:pt>
    <dgm:pt modelId="{214A329D-ABED-420F-99D4-8C9B7A33419A}" type="par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059078C-8D30-4D25-A9E7-FC74B0348FC1}" type="sib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F5761EF-4354-4161-AD08-355543B31152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5</a:t>
          </a:r>
          <a:endParaRPr/>
        </a:p>
      </dgm:t>
    </dgm:pt>
    <dgm:pt modelId="{FC161E4C-7D45-4FAA-91F3-B992EF677D1C}" type="par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4FD1292-91E3-4DCC-9C58-FCA46DB3B8F0}" type="sib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A127BB7-0783-4688-A259-1DD398977017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5E5DBEF6-7105-40E5-9265-F122F7413B65}" type="par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BEBFC2-549D-4705-BF35-6ACDAC8E309E}" type="sib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4C66A1-6452-432A-961A-D45600739785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10034596-1904-482A-8A33-BA96FD4086B7}" type="par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BBFEA-974E-4AFE-B2CA-505D4C431C1C}" type="sib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D2864BA-0EC8-428C-A3FA-427C8FE8D7DF}" type="pres">
      <dgm:prSet presAssocID="{84FBB8ED-E362-4148-ABF6-52F8C249258F}" presName="linearFlow" presStyleCnt="0">
        <dgm:presLayoutVars>
          <dgm:dir val="norm"/>
          <dgm:animLvl val="lvl"/>
          <dgm:resizeHandles val="exact"/>
        </dgm:presLayoutVars>
      </dgm:prSet>
      <dgm:spPr bwMode="auto"/>
    </dgm:pt>
    <dgm:pt modelId="{3E54B195-6D6E-437F-ACA7-3551F7520188}" type="pres">
      <dgm:prSet presAssocID="{BA823BCE-B296-438E-851A-AD56A47513F2}" presName="composite" presStyleCnt="0"/>
      <dgm:spPr bwMode="auto"/>
    </dgm:pt>
    <dgm:pt modelId="{F3D15B74-4A15-436B-814E-EE5D2183B837}" type="pres">
      <dgm:prSet presAssocID="{BA823BCE-B296-438E-851A-AD56A47513F2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B9A381F0-63B5-40D5-88AA-9EF25E19F9F4}" type="pres">
      <dgm:prSet presAssocID="{BA823BCE-B296-438E-851A-AD56A47513F2}" presName="parSh" presStyleLbl="node1" presStyleIdx="0" presStyleCnt="5"/>
      <dgm:spPr bwMode="auto"/>
    </dgm:pt>
    <dgm:pt modelId="{96F9A894-8329-4BB7-80CB-2047DD50C3CD}" type="pres">
      <dgm:prSet presAssocID="{BA823BCE-B296-438E-851A-AD56A47513F2}" presName="desTx" presStyleLbl="fgAcc1" presStyleIdx="0" presStyleCnt="5">
        <dgm:presLayoutVars>
          <dgm:bulletEnabled val="1"/>
        </dgm:presLayoutVars>
      </dgm:prSet>
      <dgm:spPr bwMode="auto"/>
    </dgm:pt>
    <dgm:pt modelId="{90ADC856-1048-4D2C-B666-AAE937FCB44F}" type="pres">
      <dgm:prSet presAssocID="{D2A01B0C-969E-42B9-9F4A-65D9B917D1ED}" presName="sibTrans" presStyleLbl="sibTrans2D1" presStyleIdx="0" presStyleCnt="4"/>
      <dgm:spPr bwMode="auto"/>
    </dgm:pt>
    <dgm:pt modelId="{F99032ED-DCA2-4947-9FEE-EA7D2D41961E}" type="pres">
      <dgm:prSet presAssocID="{D2A01B0C-969E-42B9-9F4A-65D9B917D1ED}" presName="connTx" presStyleLbl="sibTrans2D1" presStyleIdx="0" presStyleCnt="4"/>
      <dgm:spPr bwMode="auto"/>
    </dgm:pt>
    <dgm:pt modelId="{859CBE52-B451-44DA-9DBC-D53772B07F62}" type="pres">
      <dgm:prSet presAssocID="{D145616D-FE5A-4739-880A-0ABBFFC7D173}" presName="composite" presStyleCnt="0"/>
      <dgm:spPr bwMode="auto"/>
    </dgm:pt>
    <dgm:pt modelId="{068A3F0B-074B-4F8F-A304-2FC661AE4892}" type="pres">
      <dgm:prSet presAssocID="{D145616D-FE5A-4739-880A-0ABBFFC7D173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A414B405-8397-4CCB-8BD7-509A4455955C}" type="pres">
      <dgm:prSet presAssocID="{D145616D-FE5A-4739-880A-0ABBFFC7D173}" presName="parSh" presStyleLbl="node1" presStyleIdx="1" presStyleCnt="5"/>
      <dgm:spPr bwMode="auto"/>
    </dgm:pt>
    <dgm:pt modelId="{D91B7E3C-C152-4FB6-A5B8-A5E739082755}" type="pres">
      <dgm:prSet presAssocID="{D145616D-FE5A-4739-880A-0ABBFFC7D173}" presName="desTx" presStyleLbl="fgAcc1" presStyleIdx="1" presStyleCnt="5">
        <dgm:presLayoutVars>
          <dgm:bulletEnabled val="1"/>
        </dgm:presLayoutVars>
      </dgm:prSet>
      <dgm:spPr bwMode="auto"/>
    </dgm:pt>
    <dgm:pt modelId="{A12AB1B9-EAE2-4048-AD36-D963189DA663}" type="pres">
      <dgm:prSet presAssocID="{8D6DC47B-9118-41AC-817E-9F7AFB82B8C3}" presName="sibTrans" presStyleLbl="sibTrans2D1" presStyleIdx="1" presStyleCnt="4"/>
      <dgm:spPr bwMode="auto"/>
    </dgm:pt>
    <dgm:pt modelId="{DE945A04-B8AA-4157-9F98-49220DB75733}" type="pres">
      <dgm:prSet presAssocID="{8D6DC47B-9118-41AC-817E-9F7AFB82B8C3}" presName="connTx" presStyleLbl="sibTrans2D1" presStyleIdx="1" presStyleCnt="4"/>
      <dgm:spPr bwMode="auto"/>
    </dgm:pt>
    <dgm:pt modelId="{F489BF83-1D55-4676-BA18-0D763FB80FD6}" type="pres">
      <dgm:prSet presAssocID="{2DAD7334-DC40-4AB5-8D22-1B20B5D07B61}" presName="composite" presStyleCnt="0"/>
      <dgm:spPr bwMode="auto"/>
    </dgm:pt>
    <dgm:pt modelId="{FE02B74D-B7C9-40DF-87C4-218909237E96}" type="pres">
      <dgm:prSet presAssocID="{2DAD7334-DC40-4AB5-8D22-1B20B5D07B61}" presName="parTx" presStyleLbl="node1" presStyleIdx="1" presStyleCnt="5">
        <dgm:presLayoutVars>
          <dgm:chMax val="0"/>
          <dgm:chPref val="0"/>
          <dgm:bulletEnabled val="1"/>
        </dgm:presLayoutVars>
      </dgm:prSet>
      <dgm:spPr bwMode="auto"/>
    </dgm:pt>
    <dgm:pt modelId="{1A64CE2D-32CE-46DF-AD4A-400B0E60CC55}" type="pres">
      <dgm:prSet presAssocID="{2DAD7334-DC40-4AB5-8D22-1B20B5D07B61}" presName="parSh" presStyleLbl="node1" presStyleIdx="2" presStyleCnt="5"/>
      <dgm:spPr bwMode="auto"/>
    </dgm:pt>
    <dgm:pt modelId="{C6D0ADC4-055C-4C86-B4C2-25E52532B296}" type="pres">
      <dgm:prSet presAssocID="{2DAD7334-DC40-4AB5-8D22-1B20B5D07B61}" presName="desTx" presStyleLbl="fgAcc1" presStyleIdx="2" presStyleCnt="5">
        <dgm:presLayoutVars>
          <dgm:bulletEnabled val="1"/>
        </dgm:presLayoutVars>
      </dgm:prSet>
      <dgm:spPr bwMode="auto"/>
    </dgm:pt>
    <dgm:pt modelId="{6FD73095-B782-487F-A71E-D0D911451B43}" type="pres">
      <dgm:prSet presAssocID="{E59E8CBB-7E9E-4AC4-B23F-8328CD59BC02}" presName="sibTrans" presStyleLbl="sibTrans2D1" presStyleIdx="2" presStyleCnt="4"/>
      <dgm:spPr bwMode="auto"/>
    </dgm:pt>
    <dgm:pt modelId="{F08BE03B-3868-4FFE-BC5C-3D632BD12E63}" type="pres">
      <dgm:prSet presAssocID="{E59E8CBB-7E9E-4AC4-B23F-8328CD59BC02}" presName="connTx" presStyleLbl="sibTrans2D1" presStyleIdx="2" presStyleCnt="4"/>
      <dgm:spPr bwMode="auto"/>
    </dgm:pt>
    <dgm:pt modelId="{A21E5692-1111-456A-AADB-309006C4D3C5}" type="pres">
      <dgm:prSet presAssocID="{ACD45F49-2E95-4AF1-B4A6-F0988510A229}" presName="composite" presStyleCnt="0"/>
      <dgm:spPr bwMode="auto"/>
    </dgm:pt>
    <dgm:pt modelId="{36DFAA67-29FD-4415-BF16-8BD566FF600F}" type="pres">
      <dgm:prSet presAssocID="{ACD45F49-2E95-4AF1-B4A6-F0988510A229}" presName="parTx" presStyleLbl="node1" presStyleIdx="2" presStyleCnt="5">
        <dgm:presLayoutVars>
          <dgm:chMax val="0"/>
          <dgm:chPref val="0"/>
          <dgm:bulletEnabled val="1"/>
        </dgm:presLayoutVars>
      </dgm:prSet>
      <dgm:spPr bwMode="auto"/>
    </dgm:pt>
    <dgm:pt modelId="{A6AB093D-5683-4227-8BF4-BF01911DBAB0}" type="pres">
      <dgm:prSet presAssocID="{ACD45F49-2E95-4AF1-B4A6-F0988510A229}" presName="parSh" presStyleLbl="node1" presStyleIdx="3" presStyleCnt="5"/>
      <dgm:spPr bwMode="auto"/>
    </dgm:pt>
    <dgm:pt modelId="{90CBBFE7-0EF2-4B4A-AE3F-948225C90D18}" type="pres">
      <dgm:prSet presAssocID="{ACD45F49-2E95-4AF1-B4A6-F0988510A229}" presName="desTx" presStyleLbl="fgAcc1" presStyleIdx="3" presStyleCnt="5">
        <dgm:presLayoutVars>
          <dgm:bulletEnabled val="1"/>
        </dgm:presLayoutVars>
      </dgm:prSet>
      <dgm:spPr bwMode="auto"/>
    </dgm:pt>
    <dgm:pt modelId="{D8967366-E714-4AF4-A8E8-FBBF9D66B836}" type="pres">
      <dgm:prSet presAssocID="{8059078C-8D30-4D25-A9E7-FC74B0348FC1}" presName="sibTrans" presStyleLbl="sibTrans2D1" presStyleIdx="3" presStyleCnt="4"/>
      <dgm:spPr bwMode="auto"/>
    </dgm:pt>
    <dgm:pt modelId="{7A41E4BC-DF76-4401-8C79-B662CAB05862}" type="pres">
      <dgm:prSet presAssocID="{8059078C-8D30-4D25-A9E7-FC74B0348FC1}" presName="connTx" presStyleLbl="sibTrans2D1" presStyleIdx="3" presStyleCnt="4"/>
      <dgm:spPr bwMode="auto"/>
    </dgm:pt>
    <dgm:pt modelId="{4B94C79D-13E8-4A41-9E58-86ECACDDB21F}" type="pres">
      <dgm:prSet presAssocID="{5F5761EF-4354-4161-AD08-355543B31152}" presName="composite" presStyleCnt="0"/>
      <dgm:spPr bwMode="auto"/>
    </dgm:pt>
    <dgm:pt modelId="{2E46F747-5DB3-480B-B147-243762B34D9A}" type="pres">
      <dgm:prSet presAssocID="{5F5761EF-4354-4161-AD08-355543B31152}" presName="parTx" presStyleLbl="node1" presStyleIdx="3" presStyleCnt="5">
        <dgm:presLayoutVars>
          <dgm:chMax val="0"/>
          <dgm:chPref val="0"/>
          <dgm:bulletEnabled val="1"/>
        </dgm:presLayoutVars>
      </dgm:prSet>
      <dgm:spPr bwMode="auto"/>
    </dgm:pt>
    <dgm:pt modelId="{D64D94EC-527A-4636-A336-7894903A74F0}" type="pres">
      <dgm:prSet presAssocID="{5F5761EF-4354-4161-AD08-355543B31152}" presName="parSh" presStyleLbl="node1" presStyleIdx="4" presStyleCnt="5"/>
      <dgm:spPr bwMode="auto"/>
    </dgm:pt>
    <dgm:pt modelId="{89C4B9EC-947D-4EBB-B198-26602BB799B9}" type="pres">
      <dgm:prSet presAssocID="{5F5761EF-4354-4161-AD08-355543B31152}" presName="desTx" presStyleLbl="fgAcc1" presStyleIdx="4" presStyleCnt="5">
        <dgm:presLayoutVars>
          <dgm:bulletEnabled val="1"/>
        </dgm:presLayoutVars>
      </dgm:prSet>
      <dgm:spPr bwMode="auto"/>
    </dgm:pt>
  </dgm:ptLst>
  <dgm:cxnLst>
    <dgm:cxn modelId="{F20CB805-1F00-4DB4-8845-9E9633278DBC}" srcId="{84FBB8ED-E362-4148-ABF6-52F8C249258F}" destId="{ACD45F49-2E95-4AF1-B4A6-F0988510A229}" srcOrd="3" destOrd="0" parTransId="{214A329D-ABED-420F-99D4-8C9B7A33419A}" sibTransId="{8059078C-8D30-4D25-A9E7-FC74B0348FC1}"/>
    <dgm:cxn modelId="{9C7B8C06-A598-44A1-9F98-539DE0C94B00}" type="presOf" srcId="{D2A01B0C-969E-42B9-9F4A-65D9B917D1ED}" destId="{F99032ED-DCA2-4947-9FEE-EA7D2D41961E}" srcOrd="1" destOrd="0" presId="urn:microsoft.com/office/officeart/2005/8/layout/process3"/>
    <dgm:cxn modelId="{AA123208-DF4A-479E-B37C-4EF0BA19FD1C}" srcId="{BA823BCE-B296-438E-851A-AD56A47513F2}" destId="{9E0401FE-2438-49C1-8EA5-2276D0AEFB62}" srcOrd="0" destOrd="0" parTransId="{D0B5E299-1F40-4B54-A62C-FDE54BB86514}" sibTransId="{F0CDCD25-5298-4BB5-8ADB-AB9C7A10B2C9}"/>
    <dgm:cxn modelId="{5593C408-E9DF-48C0-8815-40260E660895}" type="presOf" srcId="{17546134-DBD4-4648-978E-4077C117E1CE}" destId="{C6D0ADC4-055C-4C86-B4C2-25E52532B296}" srcOrd="0" destOrd="0" presId="urn:microsoft.com/office/officeart/2005/8/layout/process3"/>
    <dgm:cxn modelId="{334A2F1F-CE0D-400C-8632-3FB502E63F55}" srcId="{84FBB8ED-E362-4148-ABF6-52F8C249258F}" destId="{BA823BCE-B296-438E-851A-AD56A47513F2}" srcOrd="0" destOrd="0" parTransId="{FC59588C-A818-4BB4-86A0-741FD103F067}" sibTransId="{D2A01B0C-969E-42B9-9F4A-65D9B917D1ED}"/>
    <dgm:cxn modelId="{95013D3D-F902-4F3D-94A6-CAB572A38198}" type="presOf" srcId="{9E0401FE-2438-49C1-8EA5-2276D0AEFB62}" destId="{96F9A894-8329-4BB7-80CB-2047DD50C3CD}" srcOrd="0" destOrd="0" presId="urn:microsoft.com/office/officeart/2005/8/layout/process3"/>
    <dgm:cxn modelId="{4DFD4443-BD2E-4629-A8FE-27B44D68B821}" srcId="{84FBB8ED-E362-4148-ABF6-52F8C249258F}" destId="{2DAD7334-DC40-4AB5-8D22-1B20B5D07B61}" srcOrd="2" destOrd="0" parTransId="{57AFAD98-70FA-463D-89BA-41846871BA73}" sibTransId="{E59E8CBB-7E9E-4AC4-B23F-8328CD59BC02}"/>
    <dgm:cxn modelId="{792CB164-808E-41AD-B4BC-726CD5B8C76D}" type="presOf" srcId="{8D6DC47B-9118-41AC-817E-9F7AFB82B8C3}" destId="{A12AB1B9-EAE2-4048-AD36-D963189DA663}" srcOrd="0" destOrd="0" presId="urn:microsoft.com/office/officeart/2005/8/layout/process3"/>
    <dgm:cxn modelId="{27953845-E9DE-42B5-AF79-9681CD81E877}" type="presOf" srcId="{D145616D-FE5A-4739-880A-0ABBFFC7D173}" destId="{068A3F0B-074B-4F8F-A304-2FC661AE4892}" srcOrd="0" destOrd="0" presId="urn:microsoft.com/office/officeart/2005/8/layout/process3"/>
    <dgm:cxn modelId="{A975B650-BA05-469D-9705-E84945EFD7BD}" type="presOf" srcId="{BA823BCE-B296-438E-851A-AD56A47513F2}" destId="{B9A381F0-63B5-40D5-88AA-9EF25E19F9F4}" srcOrd="1" destOrd="0" presId="urn:microsoft.com/office/officeart/2005/8/layout/process3"/>
    <dgm:cxn modelId="{417A7D75-EC5D-4BA2-B2AB-BDB36E897681}" srcId="{ACD45F49-2E95-4AF1-B4A6-F0988510A229}" destId="{CA127BB7-0783-4688-A259-1DD398977017}" srcOrd="0" destOrd="0" parTransId="{5E5DBEF6-7105-40E5-9265-F122F7413B65}" sibTransId="{8DBEBFC2-549D-4705-BF35-6ACDAC8E309E}"/>
    <dgm:cxn modelId="{2DBBC55A-F28D-4599-B08B-38C08BF766A2}" type="presOf" srcId="{5F5761EF-4354-4161-AD08-355543B31152}" destId="{D64D94EC-527A-4636-A336-7894903A74F0}" srcOrd="1" destOrd="0" presId="urn:microsoft.com/office/officeart/2005/8/layout/process3"/>
    <dgm:cxn modelId="{BD2A957B-09C4-4D0A-99BF-F9DD2EB8DE90}" srcId="{5F5761EF-4354-4161-AD08-355543B31152}" destId="{AC4C66A1-6452-432A-961A-D45600739785}" srcOrd="0" destOrd="0" parTransId="{10034596-1904-482A-8A33-BA96FD4086B7}" sibTransId="{1ABBBFEA-974E-4AFE-B2CA-505D4C431C1C}"/>
    <dgm:cxn modelId="{330D867D-C425-444C-8AF0-C37868CFF6B0}" type="presOf" srcId="{2DAD7334-DC40-4AB5-8D22-1B20B5D07B61}" destId="{FE02B74D-B7C9-40DF-87C4-218909237E96}" srcOrd="0" destOrd="0" presId="urn:microsoft.com/office/officeart/2005/8/layout/process3"/>
    <dgm:cxn modelId="{270C667F-215B-42C0-AAD1-F87FF4955AEE}" type="presOf" srcId="{CA127BB7-0783-4688-A259-1DD398977017}" destId="{90CBBFE7-0EF2-4B4A-AE3F-948225C90D18}" srcOrd="0" destOrd="0" presId="urn:microsoft.com/office/officeart/2005/8/layout/process3"/>
    <dgm:cxn modelId="{FE6BC18B-D2AC-404A-9A7E-4EF40FFEB877}" type="presOf" srcId="{8059078C-8D30-4D25-A9E7-FC74B0348FC1}" destId="{D8967366-E714-4AF4-A8E8-FBBF9D66B836}" srcOrd="0" destOrd="0" presId="urn:microsoft.com/office/officeart/2005/8/layout/process3"/>
    <dgm:cxn modelId="{1DD2D68F-1C1D-40A4-9036-C43E72E61872}" type="presOf" srcId="{E59E8CBB-7E9E-4AC4-B23F-8328CD59BC02}" destId="{F08BE03B-3868-4FFE-BC5C-3D632BD12E63}" srcOrd="1" destOrd="0" presId="urn:microsoft.com/office/officeart/2005/8/layout/process3"/>
    <dgm:cxn modelId="{15FC0394-7D62-47AC-A85E-CDD844D2EB59}" type="presOf" srcId="{BA823BCE-B296-438E-851A-AD56A47513F2}" destId="{F3D15B74-4A15-436B-814E-EE5D2183B837}" srcOrd="0" destOrd="0" presId="urn:microsoft.com/office/officeart/2005/8/layout/process3"/>
    <dgm:cxn modelId="{BEFFCDA3-654A-4ADD-ABAC-660543669506}" type="presOf" srcId="{D145616D-FE5A-4739-880A-0ABBFFC7D173}" destId="{A414B405-8397-4CCB-8BD7-509A4455955C}" srcOrd="1" destOrd="0" presId="urn:microsoft.com/office/officeart/2005/8/layout/process3"/>
    <dgm:cxn modelId="{F58261A5-6679-44F5-9C45-FF5F6CAF87C1}" type="presOf" srcId="{8D6DC47B-9118-41AC-817E-9F7AFB82B8C3}" destId="{DE945A04-B8AA-4157-9F98-49220DB75733}" srcOrd="1" destOrd="0" presId="urn:microsoft.com/office/officeart/2005/8/layout/process3"/>
    <dgm:cxn modelId="{0C8E60A9-A6AF-4F49-A8CF-14C63AD03A43}" srcId="{84FBB8ED-E362-4148-ABF6-52F8C249258F}" destId="{5F5761EF-4354-4161-AD08-355543B31152}" srcOrd="4" destOrd="0" parTransId="{FC161E4C-7D45-4FAA-91F3-B992EF677D1C}" sibTransId="{14FD1292-91E3-4DCC-9C58-FCA46DB3B8F0}"/>
    <dgm:cxn modelId="{FC075AAD-FE66-4A14-8C16-D56396F5F5B9}" type="presOf" srcId="{84FBB8ED-E362-4148-ABF6-52F8C249258F}" destId="{0D2864BA-0EC8-428C-A3FA-427C8FE8D7DF}" srcOrd="0" destOrd="0" presId="urn:microsoft.com/office/officeart/2005/8/layout/process3"/>
    <dgm:cxn modelId="{BFA88FAD-0A8E-4892-9782-7CC40BA76C03}" srcId="{84FBB8ED-E362-4148-ABF6-52F8C249258F}" destId="{D145616D-FE5A-4739-880A-0ABBFFC7D173}" srcOrd="1" destOrd="0" parTransId="{F02C3820-23FF-4EE7-A95A-35B39B5ADA3D}" sibTransId="{8D6DC47B-9118-41AC-817E-9F7AFB82B8C3}"/>
    <dgm:cxn modelId="{B060E6B4-CB64-4533-8227-3C2C3C528EB2}" type="presOf" srcId="{ACD45F49-2E95-4AF1-B4A6-F0988510A229}" destId="{A6AB093D-5683-4227-8BF4-BF01911DBAB0}" srcOrd="1" destOrd="0" presId="urn:microsoft.com/office/officeart/2005/8/layout/process3"/>
    <dgm:cxn modelId="{59FF34BF-9653-4F8E-9BF3-0D13EE5D8BF7}" type="presOf" srcId="{E59E8CBB-7E9E-4AC4-B23F-8328CD59BC02}" destId="{6FD73095-B782-487F-A71E-D0D911451B43}" srcOrd="0" destOrd="0" presId="urn:microsoft.com/office/officeart/2005/8/layout/process3"/>
    <dgm:cxn modelId="{3E25D6D7-8EAE-41A6-BCF6-D159DD7E9B15}" srcId="{D145616D-FE5A-4739-880A-0ABBFFC7D173}" destId="{A7E564E5-CF5E-43A3-A02D-A6D7652B19D6}" srcOrd="0" destOrd="0" parTransId="{81ACAA76-10FC-4BB2-BD9A-E023BECB90A4}" sibTransId="{3B428B26-57C7-4465-B51E-77397B721C31}"/>
    <dgm:cxn modelId="{370C89E2-4257-42BE-81C2-AE3B7A28ADE9}" type="presOf" srcId="{A7E564E5-CF5E-43A3-A02D-A6D7652B19D6}" destId="{D91B7E3C-C152-4FB6-A5B8-A5E739082755}" srcOrd="0" destOrd="0" presId="urn:microsoft.com/office/officeart/2005/8/layout/process3"/>
    <dgm:cxn modelId="{E1C811EA-AF77-4D3F-B62B-542F52D0D08A}" srcId="{2DAD7334-DC40-4AB5-8D22-1B20B5D07B61}" destId="{17546134-DBD4-4648-978E-4077C117E1CE}" srcOrd="0" destOrd="0" parTransId="{21243ACC-5D95-47FF-BEE8-665261889F58}" sibTransId="{37191C37-3186-4441-8D75-344112CBD6B9}"/>
    <dgm:cxn modelId="{DB9352EE-398C-4C7C-879F-B2F61C7AB269}" type="presOf" srcId="{2DAD7334-DC40-4AB5-8D22-1B20B5D07B61}" destId="{1A64CE2D-32CE-46DF-AD4A-400B0E60CC55}" srcOrd="1" destOrd="0" presId="urn:microsoft.com/office/officeart/2005/8/layout/process3"/>
    <dgm:cxn modelId="{B097DEF1-6D16-44B3-A6A9-1C6C5B31C8AF}" type="presOf" srcId="{ACD45F49-2E95-4AF1-B4A6-F0988510A229}" destId="{36DFAA67-29FD-4415-BF16-8BD566FF600F}" srcOrd="0" destOrd="0" presId="urn:microsoft.com/office/officeart/2005/8/layout/process3"/>
    <dgm:cxn modelId="{C8DB50F4-8F27-4F36-A587-6F4D934C2714}" type="presOf" srcId="{D2A01B0C-969E-42B9-9F4A-65D9B917D1ED}" destId="{90ADC856-1048-4D2C-B666-AAE937FCB44F}" srcOrd="0" destOrd="0" presId="urn:microsoft.com/office/officeart/2005/8/layout/process3"/>
    <dgm:cxn modelId="{460B8CF8-D6C5-4FA4-85BE-13EEA1478322}" type="presOf" srcId="{5F5761EF-4354-4161-AD08-355543B31152}" destId="{2E46F747-5DB3-480B-B147-243762B34D9A}" srcOrd="0" destOrd="0" presId="urn:microsoft.com/office/officeart/2005/8/layout/process3"/>
    <dgm:cxn modelId="{3DB149FB-8EF7-4A7C-BF20-C4ED28B2A527}" type="presOf" srcId="{AC4C66A1-6452-432A-961A-D45600739785}" destId="{89C4B9EC-947D-4EBB-B198-26602BB799B9}" srcOrd="0" destOrd="0" presId="urn:microsoft.com/office/officeart/2005/8/layout/process3"/>
    <dgm:cxn modelId="{124BB5FD-0CC0-4017-A189-953C63F63B9E}" type="presOf" srcId="{8059078C-8D30-4D25-A9E7-FC74B0348FC1}" destId="{7A41E4BC-DF76-4401-8C79-B662CAB05862}" srcOrd="1" destOrd="0" presId="urn:microsoft.com/office/officeart/2005/8/layout/process3"/>
    <dgm:cxn modelId="{78005F27-CE91-44B4-A0DA-E6F2E1DBA1EA}" type="presParOf" srcId="{0D2864BA-0EC8-428C-A3FA-427C8FE8D7DF}" destId="{3E54B195-6D6E-437F-ACA7-3551F7520188}" srcOrd="0" destOrd="0" presId="urn:microsoft.com/office/officeart/2005/8/layout/process3"/>
    <dgm:cxn modelId="{7CCD0AEC-44FF-4CA6-8758-C6E4C0919621}" type="presParOf" srcId="{3E54B195-6D6E-437F-ACA7-3551F7520188}" destId="{F3D15B74-4A15-436B-814E-EE5D2183B837}" srcOrd="0" destOrd="0" presId="urn:microsoft.com/office/officeart/2005/8/layout/process3"/>
    <dgm:cxn modelId="{8D74274D-32ED-4621-B441-46CE0A046901}" type="presParOf" srcId="{3E54B195-6D6E-437F-ACA7-3551F7520188}" destId="{B9A381F0-63B5-40D5-88AA-9EF25E19F9F4}" srcOrd="1" destOrd="0" presId="urn:microsoft.com/office/officeart/2005/8/layout/process3"/>
    <dgm:cxn modelId="{784622BF-98CB-4966-8F89-4C0DA7D80BAF}" type="presParOf" srcId="{3E54B195-6D6E-437F-ACA7-3551F7520188}" destId="{96F9A894-8329-4BB7-80CB-2047DD50C3CD}" srcOrd="2" destOrd="0" presId="urn:microsoft.com/office/officeart/2005/8/layout/process3"/>
    <dgm:cxn modelId="{DFDF92A8-9111-4AFD-AE84-86617671B52F}" type="presParOf" srcId="{0D2864BA-0EC8-428C-A3FA-427C8FE8D7DF}" destId="{90ADC856-1048-4D2C-B666-AAE937FCB44F}" srcOrd="1" destOrd="0" presId="urn:microsoft.com/office/officeart/2005/8/layout/process3"/>
    <dgm:cxn modelId="{1CD3E341-A2F7-4924-A01C-055749BB2177}" type="presParOf" srcId="{90ADC856-1048-4D2C-B666-AAE937FCB44F}" destId="{F99032ED-DCA2-4947-9FEE-EA7D2D41961E}" srcOrd="0" destOrd="0" presId="urn:microsoft.com/office/officeart/2005/8/layout/process3"/>
    <dgm:cxn modelId="{C2D7C755-8485-47CD-B28F-74717EC27F78}" type="presParOf" srcId="{0D2864BA-0EC8-428C-A3FA-427C8FE8D7DF}" destId="{859CBE52-B451-44DA-9DBC-D53772B07F62}" srcOrd="2" destOrd="0" presId="urn:microsoft.com/office/officeart/2005/8/layout/process3"/>
    <dgm:cxn modelId="{F0EE822C-E258-44B2-B10D-AE9596B6E32C}" type="presParOf" srcId="{859CBE52-B451-44DA-9DBC-D53772B07F62}" destId="{068A3F0B-074B-4F8F-A304-2FC661AE4892}" srcOrd="0" destOrd="0" presId="urn:microsoft.com/office/officeart/2005/8/layout/process3"/>
    <dgm:cxn modelId="{F47E6688-4131-4FB4-82B3-D011E11CA9C8}" type="presParOf" srcId="{859CBE52-B451-44DA-9DBC-D53772B07F62}" destId="{A414B405-8397-4CCB-8BD7-509A4455955C}" srcOrd="1" destOrd="0" presId="urn:microsoft.com/office/officeart/2005/8/layout/process3"/>
    <dgm:cxn modelId="{2EF1FAA5-A3E5-435A-904F-06E0BEA5686C}" type="presParOf" srcId="{859CBE52-B451-44DA-9DBC-D53772B07F62}" destId="{D91B7E3C-C152-4FB6-A5B8-A5E739082755}" srcOrd="2" destOrd="0" presId="urn:microsoft.com/office/officeart/2005/8/layout/process3"/>
    <dgm:cxn modelId="{6892AFFC-0E19-4A31-94F6-596834842FED}" type="presParOf" srcId="{0D2864BA-0EC8-428C-A3FA-427C8FE8D7DF}" destId="{A12AB1B9-EAE2-4048-AD36-D963189DA663}" srcOrd="3" destOrd="0" presId="urn:microsoft.com/office/officeart/2005/8/layout/process3"/>
    <dgm:cxn modelId="{C56DE191-EF32-42C5-A3CF-15A61FED8D10}" type="presParOf" srcId="{A12AB1B9-EAE2-4048-AD36-D963189DA663}" destId="{DE945A04-B8AA-4157-9F98-49220DB75733}" srcOrd="0" destOrd="0" presId="urn:microsoft.com/office/officeart/2005/8/layout/process3"/>
    <dgm:cxn modelId="{0DDE07B7-ED0A-48B7-B6B8-E5AEEE51CD18}" type="presParOf" srcId="{0D2864BA-0EC8-428C-A3FA-427C8FE8D7DF}" destId="{F489BF83-1D55-4676-BA18-0D763FB80FD6}" srcOrd="4" destOrd="0" presId="urn:microsoft.com/office/officeart/2005/8/layout/process3"/>
    <dgm:cxn modelId="{D75D41C3-8032-4F5C-8B63-ED5AF3C06006}" type="presParOf" srcId="{F489BF83-1D55-4676-BA18-0D763FB80FD6}" destId="{FE02B74D-B7C9-40DF-87C4-218909237E96}" srcOrd="0" destOrd="0" presId="urn:microsoft.com/office/officeart/2005/8/layout/process3"/>
    <dgm:cxn modelId="{9A4AF7C3-6891-4B35-B1AD-442325C2C978}" type="presParOf" srcId="{F489BF83-1D55-4676-BA18-0D763FB80FD6}" destId="{1A64CE2D-32CE-46DF-AD4A-400B0E60CC55}" srcOrd="1" destOrd="0" presId="urn:microsoft.com/office/officeart/2005/8/layout/process3"/>
    <dgm:cxn modelId="{C2769335-10A0-4AB1-8259-8F98C834A745}" type="presParOf" srcId="{F489BF83-1D55-4676-BA18-0D763FB80FD6}" destId="{C6D0ADC4-055C-4C86-B4C2-25E52532B296}" srcOrd="2" destOrd="0" presId="urn:microsoft.com/office/officeart/2005/8/layout/process3"/>
    <dgm:cxn modelId="{1C90598F-8482-4DD8-AFF7-384C219189C9}" type="presParOf" srcId="{0D2864BA-0EC8-428C-A3FA-427C8FE8D7DF}" destId="{6FD73095-B782-487F-A71E-D0D911451B43}" srcOrd="5" destOrd="0" presId="urn:microsoft.com/office/officeart/2005/8/layout/process3"/>
    <dgm:cxn modelId="{88E2E45F-EB43-499D-B331-8A00C3220488}" type="presParOf" srcId="{6FD73095-B782-487F-A71E-D0D911451B43}" destId="{F08BE03B-3868-4FFE-BC5C-3D632BD12E63}" srcOrd="0" destOrd="0" presId="urn:microsoft.com/office/officeart/2005/8/layout/process3"/>
    <dgm:cxn modelId="{915B54DE-99AC-43C7-A723-836D1DF26515}" type="presParOf" srcId="{0D2864BA-0EC8-428C-A3FA-427C8FE8D7DF}" destId="{A21E5692-1111-456A-AADB-309006C4D3C5}" srcOrd="6" destOrd="0" presId="urn:microsoft.com/office/officeart/2005/8/layout/process3"/>
    <dgm:cxn modelId="{E7B9B879-BC0A-482F-917B-2BE3246521BC}" type="presParOf" srcId="{A21E5692-1111-456A-AADB-309006C4D3C5}" destId="{36DFAA67-29FD-4415-BF16-8BD566FF600F}" srcOrd="0" destOrd="0" presId="urn:microsoft.com/office/officeart/2005/8/layout/process3"/>
    <dgm:cxn modelId="{3CCFCF62-731F-4C1C-86A2-972CEF1CCB2A}" type="presParOf" srcId="{A21E5692-1111-456A-AADB-309006C4D3C5}" destId="{A6AB093D-5683-4227-8BF4-BF01911DBAB0}" srcOrd="1" destOrd="0" presId="urn:microsoft.com/office/officeart/2005/8/layout/process3"/>
    <dgm:cxn modelId="{58285A06-6DAC-41D6-93D4-9B1ABB4C105A}" type="presParOf" srcId="{A21E5692-1111-456A-AADB-309006C4D3C5}" destId="{90CBBFE7-0EF2-4B4A-AE3F-948225C90D18}" srcOrd="2" destOrd="0" presId="urn:microsoft.com/office/officeart/2005/8/layout/process3"/>
    <dgm:cxn modelId="{915BCE16-F856-4535-845C-CCAEA12BD23E}" type="presParOf" srcId="{0D2864BA-0EC8-428C-A3FA-427C8FE8D7DF}" destId="{D8967366-E714-4AF4-A8E8-FBBF9D66B836}" srcOrd="7" destOrd="0" presId="urn:microsoft.com/office/officeart/2005/8/layout/process3"/>
    <dgm:cxn modelId="{CAC590C7-72EB-4A9B-B56F-6F23AC1BE8C9}" type="presParOf" srcId="{D8967366-E714-4AF4-A8E8-FBBF9D66B836}" destId="{7A41E4BC-DF76-4401-8C79-B662CAB05862}" srcOrd="0" destOrd="0" presId="urn:microsoft.com/office/officeart/2005/8/layout/process3"/>
    <dgm:cxn modelId="{F6B8596C-750D-438A-BC0E-20F9A515F4B7}" type="presParOf" srcId="{0D2864BA-0EC8-428C-A3FA-427C8FE8D7DF}" destId="{4B94C79D-13E8-4A41-9E58-86ECACDDB21F}" srcOrd="8" destOrd="0" presId="urn:microsoft.com/office/officeart/2005/8/layout/process3"/>
    <dgm:cxn modelId="{3A11EDB3-8A4C-41E4-8E08-55FB0D096981}" type="presParOf" srcId="{4B94C79D-13E8-4A41-9E58-86ECACDDB21F}" destId="{2E46F747-5DB3-480B-B147-243762B34D9A}" srcOrd="0" destOrd="0" presId="urn:microsoft.com/office/officeart/2005/8/layout/process3"/>
    <dgm:cxn modelId="{D06252CD-4C33-41F2-BF17-2AC268E17314}" type="presParOf" srcId="{4B94C79D-13E8-4A41-9E58-86ECACDDB21F}" destId="{D64D94EC-527A-4636-A336-7894903A74F0}" srcOrd="1" destOrd="0" presId="urn:microsoft.com/office/officeart/2005/8/layout/process3"/>
    <dgm:cxn modelId="{9C419277-56D6-4E08-B6D2-6F2E9DE2BB7C}" type="presParOf" srcId="{4B94C79D-13E8-4A41-9E58-86ECACDDB21F}" destId="{89C4B9EC-947D-4EBB-B198-26602BB799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973338556" name=""/>
      <dsp:cNvGrpSpPr/>
    </dsp:nvGrpSpPr>
    <dsp:grpSpPr bwMode="auto">
      <a:xfrm flipH="0" flipV="0">
        <a:off x="0" y="0"/>
        <a:ext cx="19871868" cy="8219784"/>
        <a:chOff x="0" y="0"/>
        <a:chExt cx="19871868" cy="8219784"/>
      </a:xfrm>
    </dsp:grpSpPr>
    <dsp:sp modelId="{F19E9D84-D06A-47A4-9E6C-61C632978BED}">
      <dsp:nvSpPr>
        <dsp:cNvPr id="0" name=""/>
        <dsp:cNvSpPr/>
      </dsp:nvSpPr>
      <dsp:spPr bwMode="auto">
        <a:xfrm rot="16199998">
          <a:off x="3151146" y="-2913021"/>
          <a:ext cx="4109892" cy="9935935"/>
        </a:xfrm>
        <a:prstGeom prst="round1Rect">
          <a:avLst>
            <a:gd name="adj" fmla="val 16667"/>
          </a:avLst>
        </a:prstGeom>
        <a:solidFill>
          <a:srgbClr val="7FD7E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3356" tIns="213356" rIns="213356" bIns="213356" numCol="1" spcCol="1265" rtlCol="0" fromWordArt="0" anchor="t" anchorCtr="0" forceAA="0" upright="0" compatLnSpc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1">
              <a:solidFill>
                <a:schemeClr val="tx1"/>
              </a:solidFill>
              <a:latin typeface="Carlito"/>
              <a:ea typeface="Carlito"/>
              <a:cs typeface="Carlito"/>
            </a:rPr>
            <a:t>	Технологические изменения в стране:</a:t>
          </a:r>
          <a:endParaRPr sz="36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1) Появился ИИ</a:t>
          </a:r>
          <a:endParaRPr sz="36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2) Перешли на смартфоны, тачпады</a:t>
          </a:r>
          <a:endParaRPr sz="36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3) Внедряются системы «умного города»</a:t>
          </a:r>
          <a:endParaRPr sz="3600">
            <a:latin typeface="Carlito"/>
            <a:cs typeface="Carlito"/>
          </a:endParaRPr>
        </a:p>
      </dsp:txBody>
      <dsp:txXfrm rot="5400000">
        <a:off x="238124" y="0"/>
        <a:ext cx="9935935" cy="3082418"/>
      </dsp:txXfrm>
    </dsp:sp>
    <dsp:sp modelId="{2C85D575-0255-4916-89CD-1976CE21B481}">
      <dsp:nvSpPr>
        <dsp:cNvPr id="0" name=""/>
        <dsp:cNvSpPr/>
      </dsp:nvSpPr>
      <dsp:spPr bwMode="auto">
        <a:xfrm>
          <a:off x="9935933" y="0"/>
          <a:ext cx="9935935" cy="4109892"/>
        </a:xfrm>
        <a:prstGeom prst="round1Rect">
          <a:avLst>
            <a:gd name="adj" fmla="val 16667"/>
          </a:avLst>
        </a:prstGeom>
        <a:solidFill>
          <a:srgbClr val="C1D96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63139" tIns="263139" rIns="263139" bIns="263139" numCol="1" spcCol="1264" rtlCol="0" fromWordArt="0" anchor="t" anchorCtr="0" forceAA="0" upright="0" compatLnSpc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1">
              <a:solidFill>
                <a:schemeClr val="tx1"/>
              </a:solidFill>
              <a:latin typeface="Carlito"/>
              <a:ea typeface="Carlito"/>
              <a:cs typeface="Carlito"/>
            </a:rPr>
            <a:t>	Экономические изменения в стране:</a:t>
          </a:r>
          <a:endParaRPr sz="36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1) Рост цен</a:t>
          </a:r>
          <a:endParaRPr sz="36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2) Поддержка малого и среднего бизнеса</a:t>
          </a:r>
          <a:endParaRPr sz="36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3) Распространена система цифровых платежей</a:t>
          </a:r>
          <a:endParaRPr sz="3600"/>
        </a:p>
      </dsp:txBody>
      <dsp:txXfrm>
        <a:off x="9935933" y="0"/>
        <a:ext cx="9935935" cy="3082418"/>
      </dsp:txXfrm>
    </dsp:sp>
    <dsp:sp modelId="{4E1F8E35-5106-4AFC-BD67-4878891C9F65}">
      <dsp:nvSpPr>
        <dsp:cNvPr id="0" name=""/>
        <dsp:cNvSpPr/>
      </dsp:nvSpPr>
      <dsp:spPr bwMode="auto">
        <a:xfrm rot="10800000">
          <a:off x="185243" y="4109891"/>
          <a:ext cx="9935935" cy="4109892"/>
        </a:xfrm>
        <a:prstGeom prst="round1Rect">
          <a:avLst>
            <a:gd name="adj" fmla="val 16667"/>
          </a:avLst>
        </a:prstGeom>
        <a:solidFill>
          <a:srgbClr val="7BB89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3356" tIns="213356" rIns="213356" bIns="213356" numCol="1" spcCol="1265" rtlCol="0" fromWordArt="0" anchor="b" anchorCtr="0" forceAA="0" upright="0" compatLnSpc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36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Font typeface="Arial"/>
            <a:buNone/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1) Введён запрет на использование англицизмов</a:t>
          </a:r>
          <a:endParaRPr sz="36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Font typeface="Arial"/>
            <a:buNone/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2) Растёт популярность удалённой работы</a:t>
          </a:r>
          <a:endParaRPr sz="36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Font typeface="Arial"/>
            <a:buNone/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3) В обществе становится всё больше</a:t>
          </a:r>
          <a:endParaRPr lang="ru-RU" sz="3600" b="0">
            <a:solidFill>
              <a:schemeClr val="tx1"/>
            </a:solidFill>
            <a:latin typeface="Carlito"/>
            <a:ea typeface="Carlito"/>
            <a:cs typeface="Carlito"/>
          </a:endParaRPr>
        </a:p>
        <a:p>
          <a:pPr marL="0" lv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buFont typeface="Arial"/>
            <a:buNone/>
            <a:defRPr/>
          </a:pPr>
          <a:r>
            <a:rPr lang="ru-RU" sz="3600" b="0">
              <a:solidFill>
                <a:schemeClr val="tx1"/>
              </a:solidFill>
              <a:latin typeface="Carlito"/>
              <a:ea typeface="Carlito"/>
              <a:cs typeface="Carlito"/>
            </a:rPr>
            <a:t> поколения Альфа</a:t>
          </a:r>
          <a:r>
            <a:rPr lang="ru-RU" sz="3600" b="0">
              <a:solidFill>
                <a:schemeClr val="tx1"/>
              </a:solidFill>
            </a:rPr>
            <a:t> </a:t>
          </a:r>
          <a:endParaRPr sz="3600"/>
        </a:p>
      </dsp:txBody>
      <dsp:txXfrm rot="10800000">
        <a:off x="185243" y="5137364"/>
        <a:ext cx="9935935" cy="3082418"/>
      </dsp:txXfrm>
    </dsp:sp>
    <dsp:sp modelId="{11CA6D3F-4AC1-428A-9C49-3925732ABAEA}">
      <dsp:nvSpPr>
        <dsp:cNvPr id="0" name=""/>
        <dsp:cNvSpPr/>
      </dsp:nvSpPr>
      <dsp:spPr bwMode="auto">
        <a:xfrm rot="5400000">
          <a:off x="12801329" y="1196870"/>
          <a:ext cx="4109892" cy="9935935"/>
        </a:xfrm>
        <a:prstGeom prst="round1Rect">
          <a:avLst>
            <a:gd name="adj" fmla="val 16667"/>
          </a:avLst>
        </a:prstGeom>
        <a:solidFill>
          <a:srgbClr val="FFDB8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3356" tIns="213356" rIns="213356" bIns="213356" numCol="1" spcCol="1265" rtlCol="0" fromWordArt="0" anchor="ctr" anchorCtr="0" forceAA="0" upright="0" compatLnSpc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35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b="0">
              <a:solidFill>
                <a:schemeClr val="tx1"/>
              </a:solidFill>
              <a:latin typeface="Carlito"/>
              <a:ea typeface="Carlito"/>
              <a:cs typeface="Carlito"/>
            </a:rPr>
            <a:t>1) Единая платформа онлайн образования</a:t>
          </a:r>
          <a:endParaRPr sz="34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b="0">
              <a:solidFill>
                <a:schemeClr val="tx1"/>
              </a:solidFill>
              <a:latin typeface="Carlito"/>
              <a:ea typeface="Carlito"/>
              <a:cs typeface="Carlito"/>
            </a:rPr>
            <a:t>2) В систему среднего образования включили основы финансовой грамотности и предпринимательства</a:t>
          </a:r>
          <a:endParaRPr sz="3400">
            <a:latin typeface="Carlito"/>
            <a:cs typeface="Carlito"/>
          </a:endParaRPr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b="0">
              <a:solidFill>
                <a:schemeClr val="tx1"/>
              </a:solidFill>
              <a:latin typeface="Carlito"/>
              <a:ea typeface="Carlito"/>
              <a:cs typeface="Carlito"/>
            </a:rPr>
            <a:t>3) Растёт интерес к изучению языков малых народов: уроки родного языка</a:t>
          </a:r>
          <a:endParaRPr sz="3400">
            <a:latin typeface="Carlito"/>
            <a:cs typeface="Carlito"/>
          </a:endParaRPr>
        </a:p>
      </dsp:txBody>
      <dsp:txXfrm rot="-5400000">
        <a:off x="9888307" y="5137364"/>
        <a:ext cx="9935935" cy="3082418"/>
      </dsp:txXfrm>
    </dsp:sp>
    <dsp:sp modelId="{342AF483-805B-49FE-866C-6F10A69CCD5F}">
      <dsp:nvSpPr>
        <dsp:cNvPr id="0" name=""/>
        <dsp:cNvSpPr/>
      </dsp:nvSpPr>
      <dsp:spPr bwMode="auto">
        <a:xfrm>
          <a:off x="7140398" y="3005712"/>
          <a:ext cx="5961561" cy="2054946"/>
        </a:xfrm>
        <a:prstGeom prst="ribbon2">
          <a:avLst>
            <a:gd name="adj1" fmla="val 16667"/>
            <a:gd name="adj2" fmla="val 50000"/>
          </a:avLst>
        </a:prstGeom>
        <a:solidFill>
          <a:schemeClr val="accent1">
            <a:lumMod val="20000"/>
            <a:lumOff val="80000"/>
            <a:alpha val="99999"/>
          </a:schemeClr>
        </a:solidFill>
        <a:ln w="63500" cap="flat" cmpd="sng" algn="ctr">
          <a:solidFill>
            <a:srgbClr val="FFFFFF">
              <a:alpha val="99999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  <dsp:txBody>
        <a:bodyPr spcFirstLastPara="0" vertOverflow="overflow" horzOverflow="overflow" vert="horz" wrap="square" lIns="114297" tIns="114297" rIns="114297" bIns="114297" numCol="1" spcCol="1265" rtlCol="0" fromWordArt="0" anchor="ctr" anchorCtr="0" forceAA="0" upright="0" compatLnSpc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500" b="1">
            <a:ln w="15773">
              <a:solidFill>
                <a:schemeClr val="accent2">
                  <a:lumMod val="75000"/>
                </a:schemeClr>
              </a:solidFill>
            </a:ln>
            <a:noFill/>
          </a:endParaRPr>
        </a:p>
      </dsp:txBody>
      <dsp:txXfrm>
        <a:off x="7240712" y="3106026"/>
        <a:ext cx="5760933" cy="1854318"/>
      </dsp:txXfrm>
    </dsp:sp>
  </dsp:spTree>
</dsp:drawing>
</file>

<file path=ppt/diagrams/drawing10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062918135" name=""/>
      <dsp:cNvGrpSpPr/>
    </dsp:nvGrpSpPr>
    <dsp:grpSpPr bwMode="auto">
      <a:xfrm>
        <a:off x="0" y="0"/>
        <a:ext cx="19053565" cy="7740486"/>
        <a:chOff x="0" y="0"/>
        <a:chExt cx="19053565" cy="7740486"/>
      </a:xfrm>
    </dsp:grpSpPr>
    <dsp:sp modelId="{A3284BE2-B04E-4AA7-AA49-6D027564A34F}">
      <dsp:nvSpPr>
        <dsp:cNvPr id="0" name=""/>
        <dsp:cNvSpPr/>
      </dsp:nvSpPr>
      <dsp:spPr bwMode="auto">
        <a:xfrm>
          <a:off x="7163" y="2234042"/>
          <a:ext cx="4307519" cy="129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1 квартал</a:t>
          </a:r>
          <a:endParaRPr sz="4500"/>
        </a:p>
      </dsp:txBody>
      <dsp:txXfrm>
        <a:off x="7163" y="2234042"/>
        <a:ext cx="4307519" cy="1296000"/>
      </dsp:txXfrm>
    </dsp:sp>
    <dsp:sp modelId="{290ADE13-9F6A-47AA-A13B-D884602992A5}">
      <dsp:nvSpPr>
        <dsp:cNvPr id="0" name=""/>
        <dsp:cNvSpPr/>
      </dsp:nvSpPr>
      <dsp:spPr bwMode="auto">
        <a:xfrm>
          <a:off x="7163" y="3530043"/>
          <a:ext cx="4307519" cy="197640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7163" y="3530043"/>
        <a:ext cx="4307519" cy="1976400"/>
      </dsp:txXfrm>
    </dsp:sp>
    <dsp:sp modelId="{ABF5B616-156B-4ED8-8B76-4A20DBB4285B}">
      <dsp:nvSpPr>
        <dsp:cNvPr id="0" name=""/>
        <dsp:cNvSpPr/>
      </dsp:nvSpPr>
      <dsp:spPr bwMode="auto">
        <a:xfrm>
          <a:off x="4917736" y="2234042"/>
          <a:ext cx="4307519" cy="129600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2 квартал</a:t>
          </a:r>
          <a:endParaRPr sz="4500"/>
        </a:p>
      </dsp:txBody>
      <dsp:txXfrm>
        <a:off x="4917736" y="2234042"/>
        <a:ext cx="4307519" cy="1296000"/>
      </dsp:txXfrm>
    </dsp:sp>
    <dsp:sp modelId="{BCC869DD-795B-48B0-A5CE-656CDFABEE92}">
      <dsp:nvSpPr>
        <dsp:cNvPr id="0" name=""/>
        <dsp:cNvSpPr/>
      </dsp:nvSpPr>
      <dsp:spPr bwMode="auto">
        <a:xfrm>
          <a:off x="4917736" y="3530043"/>
          <a:ext cx="4307519" cy="1976400"/>
        </a:xfrm>
        <a:prstGeom prst="rect">
          <a:avLst/>
        </a:prstGeom>
        <a:solidFill>
          <a:schemeClr val="accent5">
            <a:tint val="40000"/>
            <a:hueOff val="-3580161"/>
            <a:satOff val="16084"/>
            <a:lumOff val="1106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4917736" y="3530043"/>
        <a:ext cx="4307519" cy="1976400"/>
      </dsp:txXfrm>
    </dsp:sp>
    <dsp:sp modelId="{3829C460-9316-4C39-BB35-EE6A436CC838}">
      <dsp:nvSpPr>
        <dsp:cNvPr id="0" name=""/>
        <dsp:cNvSpPr/>
      </dsp:nvSpPr>
      <dsp:spPr bwMode="auto">
        <a:xfrm>
          <a:off x="9828308" y="2234042"/>
          <a:ext cx="4307519" cy="129600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3 квартал</a:t>
          </a:r>
          <a:endParaRPr sz="4500"/>
        </a:p>
      </dsp:txBody>
      <dsp:txXfrm>
        <a:off x="9828308" y="2234042"/>
        <a:ext cx="4307519" cy="1296000"/>
      </dsp:txXfrm>
    </dsp:sp>
    <dsp:sp modelId="{EC715864-ACE6-4A71-A732-EDF5DDFC919E}">
      <dsp:nvSpPr>
        <dsp:cNvPr id="0" name=""/>
        <dsp:cNvSpPr/>
      </dsp:nvSpPr>
      <dsp:spPr bwMode="auto">
        <a:xfrm>
          <a:off x="9828308" y="3530043"/>
          <a:ext cx="4307519" cy="1976400"/>
        </a:xfrm>
        <a:prstGeom prst="rect">
          <a:avLst/>
        </a:prstGeom>
        <a:solidFill>
          <a:schemeClr val="accent5">
            <a:tint val="40000"/>
            <a:hueOff val="-7160321"/>
            <a:satOff val="32169"/>
            <a:lumOff val="2211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9828308" y="3530043"/>
        <a:ext cx="4307519" cy="1976400"/>
      </dsp:txXfrm>
    </dsp:sp>
    <dsp:sp modelId="{1298266C-71DE-437E-A037-8CA96044A242}">
      <dsp:nvSpPr>
        <dsp:cNvPr id="0" name=""/>
        <dsp:cNvSpPr/>
      </dsp:nvSpPr>
      <dsp:spPr bwMode="auto">
        <a:xfrm>
          <a:off x="14738881" y="2234042"/>
          <a:ext cx="4307519" cy="12960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4 квартал</a:t>
          </a:r>
          <a:endParaRPr sz="4500"/>
        </a:p>
      </dsp:txBody>
      <dsp:txXfrm>
        <a:off x="14738881" y="2234042"/>
        <a:ext cx="4307519" cy="1296000"/>
      </dsp:txXfrm>
    </dsp:sp>
    <dsp:sp modelId="{036E2860-D672-4917-9EEE-F6BD58E5F7E0}">
      <dsp:nvSpPr>
        <dsp:cNvPr id="0" name=""/>
        <dsp:cNvSpPr/>
      </dsp:nvSpPr>
      <dsp:spPr bwMode="auto">
        <a:xfrm>
          <a:off x="14738881" y="3530043"/>
          <a:ext cx="4307519" cy="1976400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14738881" y="3530043"/>
        <a:ext cx="4307519" cy="1976400"/>
      </dsp:txXfrm>
    </dsp:sp>
  </dsp:spTree>
</dsp:drawing>
</file>

<file path=ppt/diagrams/drawing1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679214668" name=""/>
      <dsp:cNvGrpSpPr/>
    </dsp:nvGrpSpPr>
    <dsp:grpSpPr bwMode="auto">
      <a:xfrm>
        <a:off x="0" y="0"/>
        <a:ext cx="9583773" cy="7072324"/>
        <a:chOff x="0" y="0"/>
        <a:chExt cx="9583773" cy="7072324"/>
      </a:xfrm>
    </dsp:grpSpPr>
    <dsp:sp modelId="{AFF094BB-F90B-42CF-84EB-2CC711C0E56E}">
      <dsp:nvSpPr>
        <dsp:cNvPr id="0" name=""/>
        <dsp:cNvSpPr/>
      </dsp:nvSpPr>
      <dsp:spPr bwMode="auto">
        <a:xfrm>
          <a:off x="-7997898" y="-1221839"/>
          <a:ext cx="9516003" cy="9516003"/>
        </a:xfrm>
        <a:prstGeom prst="blockArc">
          <a:avLst>
            <a:gd name="adj1" fmla="val 18900000"/>
            <a:gd name="adj2" fmla="val 2700000"/>
            <a:gd name="adj3" fmla="val 22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7BF8EF25-452D-4687-93A6-51A0793377E6}">
      <dsp:nvSpPr>
        <dsp:cNvPr id="0" name=""/>
        <dsp:cNvSpPr/>
      </dsp:nvSpPr>
      <dsp:spPr bwMode="auto">
        <a:xfrm>
          <a:off x="662525" y="441878"/>
          <a:ext cx="8818547" cy="8843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662525" y="441878"/>
        <a:ext cx="8818547" cy="884323"/>
      </dsp:txXfrm>
    </dsp:sp>
    <dsp:sp modelId="{BA04BCCC-78FF-41B8-B537-0FB83842F8E3}">
      <dsp:nvSpPr>
        <dsp:cNvPr id="0" name=""/>
        <dsp:cNvSpPr/>
      </dsp:nvSpPr>
      <dsp:spPr bwMode="auto">
        <a:xfrm>
          <a:off x="109823" y="331338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EE4A36F-CA35-452E-AF4D-BCD81CA52A9E}">
      <dsp:nvSpPr>
        <dsp:cNvPr id="0" name=""/>
        <dsp:cNvSpPr/>
      </dsp:nvSpPr>
      <dsp:spPr bwMode="auto">
        <a:xfrm>
          <a:off x="1296205" y="1767939"/>
          <a:ext cx="8184867" cy="884323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1296205" y="1767939"/>
        <a:ext cx="8184867" cy="884323"/>
      </dsp:txXfrm>
    </dsp:sp>
    <dsp:sp modelId="{685FC11B-72D6-4D30-801A-F4DDE5B97D37}">
      <dsp:nvSpPr>
        <dsp:cNvPr id="0" name=""/>
        <dsp:cNvSpPr/>
      </dsp:nvSpPr>
      <dsp:spPr bwMode="auto">
        <a:xfrm>
          <a:off x="743503" y="1657399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CF01E47-2C6B-42B2-BBBD-77FA37F4DDAE}">
      <dsp:nvSpPr>
        <dsp:cNvPr id="0" name=""/>
        <dsp:cNvSpPr/>
      </dsp:nvSpPr>
      <dsp:spPr bwMode="auto">
        <a:xfrm>
          <a:off x="1490694" y="3094000"/>
          <a:ext cx="7990378" cy="88432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1490694" y="3094000"/>
        <a:ext cx="7990378" cy="884323"/>
      </dsp:txXfrm>
    </dsp:sp>
    <dsp:sp modelId="{6B25B60C-12D8-40CA-94D2-A28436491FF4}">
      <dsp:nvSpPr>
        <dsp:cNvPr id="0" name=""/>
        <dsp:cNvSpPr/>
      </dsp:nvSpPr>
      <dsp:spPr bwMode="auto">
        <a:xfrm>
          <a:off x="937992" y="2983459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AB80A9F-1B9A-47D5-BC84-70B95AE06037}">
      <dsp:nvSpPr>
        <dsp:cNvPr id="0" name=""/>
        <dsp:cNvSpPr/>
      </dsp:nvSpPr>
      <dsp:spPr bwMode="auto">
        <a:xfrm>
          <a:off x="1296205" y="4420061"/>
          <a:ext cx="8184867" cy="884323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1296205" y="4420061"/>
        <a:ext cx="8184867" cy="884323"/>
      </dsp:txXfrm>
    </dsp:sp>
    <dsp:sp modelId="{BCBB4B89-DEB9-48E9-A9A0-3AE0F8871DC6}">
      <dsp:nvSpPr>
        <dsp:cNvPr id="0" name=""/>
        <dsp:cNvSpPr/>
      </dsp:nvSpPr>
      <dsp:spPr bwMode="auto">
        <a:xfrm>
          <a:off x="743503" y="4309520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C4BF1EF-88F4-4286-9C52-829CE676A935}">
      <dsp:nvSpPr>
        <dsp:cNvPr id="0" name=""/>
        <dsp:cNvSpPr/>
      </dsp:nvSpPr>
      <dsp:spPr bwMode="auto">
        <a:xfrm>
          <a:off x="662525" y="5746121"/>
          <a:ext cx="8818547" cy="88432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662525" y="5746121"/>
        <a:ext cx="8818547" cy="884323"/>
      </dsp:txXfrm>
    </dsp:sp>
    <dsp:sp modelId="{7BE69000-85C0-402E-82C8-4976C0D232DC}">
      <dsp:nvSpPr>
        <dsp:cNvPr id="0" name=""/>
        <dsp:cNvSpPr/>
      </dsp:nvSpPr>
      <dsp:spPr bwMode="auto">
        <a:xfrm>
          <a:off x="109823" y="5635581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1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098101324" name=""/>
      <dsp:cNvGrpSpPr/>
    </dsp:nvGrpSpPr>
    <dsp:grpSpPr bwMode="auto">
      <a:xfrm>
        <a:off x="0" y="0"/>
        <a:ext cx="19053565" cy="4282521"/>
        <a:chOff x="0" y="0"/>
        <a:chExt cx="19053565" cy="4282521"/>
      </a:xfrm>
    </dsp:grpSpPr>
    <dsp:sp modelId="{A3284BE2-B04E-4AA7-AA49-6D027564A34F}">
      <dsp:nvSpPr>
        <dsp:cNvPr id="0" name=""/>
        <dsp:cNvSpPr/>
      </dsp:nvSpPr>
      <dsp:spPr bwMode="auto">
        <a:xfrm>
          <a:off x="7163" y="637298"/>
          <a:ext cx="4307519" cy="16024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4" tIns="130047" rIns="227584" bIns="130047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ИССЛЕДОВАНИЯ И РАЗРАБОТКА</a:t>
          </a:r>
          <a:endParaRPr sz="3200"/>
        </a:p>
      </dsp:txBody>
      <dsp:txXfrm>
        <a:off x="7163" y="637298"/>
        <a:ext cx="4307519" cy="1602483"/>
      </dsp:txXfrm>
    </dsp:sp>
    <dsp:sp modelId="{290ADE13-9F6A-47AA-A13B-D884602992A5}">
      <dsp:nvSpPr>
        <dsp:cNvPr id="0" name=""/>
        <dsp:cNvSpPr/>
      </dsp:nvSpPr>
      <dsp:spPr bwMode="auto">
        <a:xfrm>
          <a:off x="7163" y="2239782"/>
          <a:ext cx="4307519" cy="140544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7163" y="2239782"/>
        <a:ext cx="4307519" cy="1405440"/>
      </dsp:txXfrm>
    </dsp:sp>
    <dsp:sp modelId="{ABF5B616-156B-4ED8-8B76-4A20DBB4285B}">
      <dsp:nvSpPr>
        <dsp:cNvPr id="0" name=""/>
        <dsp:cNvSpPr/>
      </dsp:nvSpPr>
      <dsp:spPr bwMode="auto">
        <a:xfrm>
          <a:off x="4917736" y="637298"/>
          <a:ext cx="4307519" cy="1602483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4" tIns="130048" rIns="227584" bIns="130048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ЗАЩИТА ИНТЕЛЛЕКТУАЛЬНОЙ СОБСТВЕННОСТИ</a:t>
          </a:r>
          <a:endParaRPr sz="3200"/>
        </a:p>
      </dsp:txBody>
      <dsp:txXfrm>
        <a:off x="4917736" y="637298"/>
        <a:ext cx="4307519" cy="1602483"/>
      </dsp:txXfrm>
    </dsp:sp>
    <dsp:sp modelId="{BCC869DD-795B-48B0-A5CE-656CDFABEE92}">
      <dsp:nvSpPr>
        <dsp:cNvPr id="0" name=""/>
        <dsp:cNvSpPr/>
      </dsp:nvSpPr>
      <dsp:spPr bwMode="auto">
        <a:xfrm>
          <a:off x="4917736" y="2239782"/>
          <a:ext cx="4307519" cy="1405440"/>
        </a:xfrm>
        <a:prstGeom prst="rect">
          <a:avLst/>
        </a:prstGeom>
        <a:solidFill>
          <a:schemeClr val="accent5">
            <a:tint val="40000"/>
            <a:hueOff val="-3580161"/>
            <a:satOff val="16084"/>
            <a:lumOff val="1106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4917736" y="2239782"/>
        <a:ext cx="4307519" cy="1405440"/>
      </dsp:txXfrm>
    </dsp:sp>
    <dsp:sp modelId="{3829C460-9316-4C39-BB35-EE6A436CC838}">
      <dsp:nvSpPr>
        <dsp:cNvPr id="0" name=""/>
        <dsp:cNvSpPr/>
      </dsp:nvSpPr>
      <dsp:spPr bwMode="auto">
        <a:xfrm>
          <a:off x="9828308" y="637298"/>
          <a:ext cx="4307519" cy="1602483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3" tIns="130047" rIns="227583" bIns="130047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МАРКЕТИНГ И ПРОДВИЖЕНИЕ</a:t>
          </a:r>
          <a:endParaRPr sz="3200"/>
        </a:p>
      </dsp:txBody>
      <dsp:txXfrm>
        <a:off x="9828308" y="637298"/>
        <a:ext cx="4307519" cy="1602483"/>
      </dsp:txXfrm>
    </dsp:sp>
    <dsp:sp modelId="{EC715864-ACE6-4A71-A732-EDF5DDFC919E}">
      <dsp:nvSpPr>
        <dsp:cNvPr id="0" name=""/>
        <dsp:cNvSpPr/>
      </dsp:nvSpPr>
      <dsp:spPr bwMode="auto">
        <a:xfrm>
          <a:off x="9828308" y="2239782"/>
          <a:ext cx="4307519" cy="1405440"/>
        </a:xfrm>
        <a:prstGeom prst="rect">
          <a:avLst/>
        </a:prstGeom>
        <a:solidFill>
          <a:schemeClr val="accent5">
            <a:tint val="40000"/>
            <a:hueOff val="-7160321"/>
            <a:satOff val="32169"/>
            <a:lumOff val="2211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9828308" y="2239782"/>
        <a:ext cx="4307519" cy="1405440"/>
      </dsp:txXfrm>
    </dsp:sp>
    <dsp:sp modelId="{1298266C-71DE-437E-A037-8CA96044A242}">
      <dsp:nvSpPr>
        <dsp:cNvPr id="0" name=""/>
        <dsp:cNvSpPr/>
      </dsp:nvSpPr>
      <dsp:spPr bwMode="auto">
        <a:xfrm>
          <a:off x="14738881" y="637298"/>
          <a:ext cx="4307519" cy="160248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3" tIns="130047" rIns="227583" bIns="130047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ПРИВЕЛЕЧЕНИЕ ИНВЕСТИЦИЙ</a:t>
          </a:r>
          <a:endParaRPr sz="3200"/>
        </a:p>
      </dsp:txBody>
      <dsp:txXfrm>
        <a:off x="14738881" y="637298"/>
        <a:ext cx="4307519" cy="1602483"/>
      </dsp:txXfrm>
    </dsp:sp>
    <dsp:sp modelId="{036E2860-D672-4917-9EEE-F6BD58E5F7E0}">
      <dsp:nvSpPr>
        <dsp:cNvPr id="0" name=""/>
        <dsp:cNvSpPr/>
      </dsp:nvSpPr>
      <dsp:spPr bwMode="auto">
        <a:xfrm>
          <a:off x="14738881" y="2239782"/>
          <a:ext cx="4307519" cy="1405440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14738881" y="2239782"/>
        <a:ext cx="4307519" cy="1405440"/>
      </dsp:txXfrm>
    </dsp:sp>
  </dsp:spTree>
</dsp:drawing>
</file>

<file path=ppt/diagrams/drawing1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989304917" name=""/>
      <dsp:cNvGrpSpPr/>
    </dsp:nvGrpSpPr>
    <dsp:grpSpPr bwMode="auto">
      <a:xfrm>
        <a:off x="0" y="0"/>
        <a:ext cx="19053565" cy="4282521"/>
        <a:chOff x="0" y="0"/>
        <a:chExt cx="19053565" cy="4282521"/>
      </a:xfrm>
    </dsp:grpSpPr>
    <dsp:sp modelId="{A3284BE2-B04E-4AA7-AA49-6D027564A34F}">
      <dsp:nvSpPr>
        <dsp:cNvPr id="0" name=""/>
        <dsp:cNvSpPr/>
      </dsp:nvSpPr>
      <dsp:spPr bwMode="auto">
        <a:xfrm>
          <a:off x="7163" y="734596"/>
          <a:ext cx="4307519" cy="12761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20" tIns="142239" rIns="248920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КОМПЕТЕНЦИИ И ЭКСПЕРТИЗА</a:t>
          </a:r>
          <a:endParaRPr sz="3500"/>
        </a:p>
      </dsp:txBody>
      <dsp:txXfrm>
        <a:off x="7163" y="734596"/>
        <a:ext cx="4307519" cy="1276127"/>
      </dsp:txXfrm>
    </dsp:sp>
    <dsp:sp modelId="{290ADE13-9F6A-47AA-A13B-D884602992A5}">
      <dsp:nvSpPr>
        <dsp:cNvPr id="0" name=""/>
        <dsp:cNvSpPr/>
      </dsp:nvSpPr>
      <dsp:spPr bwMode="auto">
        <a:xfrm>
          <a:off x="7163" y="2010724"/>
          <a:ext cx="4307519" cy="1537199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7163" y="2010724"/>
        <a:ext cx="4307519" cy="1537199"/>
      </dsp:txXfrm>
    </dsp:sp>
    <dsp:sp modelId="{ABF5B616-156B-4ED8-8B76-4A20DBB4285B}">
      <dsp:nvSpPr>
        <dsp:cNvPr id="0" name=""/>
        <dsp:cNvSpPr/>
      </dsp:nvSpPr>
      <dsp:spPr bwMode="auto">
        <a:xfrm>
          <a:off x="4917736" y="734596"/>
          <a:ext cx="4307519" cy="127612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20" tIns="142239" rIns="248920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ФИНАНСИРОВАНИЕ</a:t>
          </a:r>
          <a:endParaRPr sz="3500"/>
        </a:p>
      </dsp:txBody>
      <dsp:txXfrm>
        <a:off x="4917736" y="734596"/>
        <a:ext cx="4307519" cy="1276127"/>
      </dsp:txXfrm>
    </dsp:sp>
    <dsp:sp modelId="{BCC869DD-795B-48B0-A5CE-656CDFABEE92}">
      <dsp:nvSpPr>
        <dsp:cNvPr id="0" name=""/>
        <dsp:cNvSpPr/>
      </dsp:nvSpPr>
      <dsp:spPr bwMode="auto">
        <a:xfrm>
          <a:off x="4917736" y="2010724"/>
          <a:ext cx="4307519" cy="1537199"/>
        </a:xfrm>
        <a:prstGeom prst="rect">
          <a:avLst/>
        </a:prstGeom>
        <a:solidFill>
          <a:schemeClr val="accent5">
            <a:tint val="40000"/>
            <a:hueOff val="-3580161"/>
            <a:satOff val="16084"/>
            <a:lumOff val="1106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4917736" y="2010724"/>
        <a:ext cx="4307519" cy="1537199"/>
      </dsp:txXfrm>
    </dsp:sp>
    <dsp:sp modelId="{3829C460-9316-4C39-BB35-EE6A436CC838}">
      <dsp:nvSpPr>
        <dsp:cNvPr id="0" name=""/>
        <dsp:cNvSpPr/>
      </dsp:nvSpPr>
      <dsp:spPr bwMode="auto">
        <a:xfrm>
          <a:off x="9828308" y="734596"/>
          <a:ext cx="4307519" cy="127612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19" tIns="142239" rIns="248919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ПРОДВИЖЕНИЕ</a:t>
          </a:r>
          <a:endParaRPr sz="3500"/>
        </a:p>
      </dsp:txBody>
      <dsp:txXfrm>
        <a:off x="9828308" y="734596"/>
        <a:ext cx="4307519" cy="1276127"/>
      </dsp:txXfrm>
    </dsp:sp>
    <dsp:sp modelId="{EC715864-ACE6-4A71-A732-EDF5DDFC919E}">
      <dsp:nvSpPr>
        <dsp:cNvPr id="0" name=""/>
        <dsp:cNvSpPr/>
      </dsp:nvSpPr>
      <dsp:spPr bwMode="auto">
        <a:xfrm>
          <a:off x="9828308" y="2010724"/>
          <a:ext cx="4307519" cy="1537199"/>
        </a:xfrm>
        <a:prstGeom prst="rect">
          <a:avLst/>
        </a:prstGeom>
        <a:solidFill>
          <a:schemeClr val="accent5">
            <a:tint val="40000"/>
            <a:hueOff val="-7160321"/>
            <a:satOff val="32169"/>
            <a:lumOff val="2211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9828308" y="2010724"/>
        <a:ext cx="4307519" cy="1537199"/>
      </dsp:txXfrm>
    </dsp:sp>
    <dsp:sp modelId="{1298266C-71DE-437E-A037-8CA96044A242}">
      <dsp:nvSpPr>
        <dsp:cNvPr id="0" name=""/>
        <dsp:cNvSpPr/>
      </dsp:nvSpPr>
      <dsp:spPr bwMode="auto">
        <a:xfrm>
          <a:off x="14738881" y="734596"/>
          <a:ext cx="4307519" cy="127612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20" tIns="142239" rIns="248920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ПАРТНЕРСТВА</a:t>
          </a:r>
          <a:endParaRPr sz="3500"/>
        </a:p>
      </dsp:txBody>
      <dsp:txXfrm>
        <a:off x="14738881" y="734596"/>
        <a:ext cx="4307519" cy="1276127"/>
      </dsp:txXfrm>
    </dsp:sp>
    <dsp:sp modelId="{036E2860-D672-4917-9EEE-F6BD58E5F7E0}">
      <dsp:nvSpPr>
        <dsp:cNvPr id="0" name=""/>
        <dsp:cNvSpPr/>
      </dsp:nvSpPr>
      <dsp:spPr bwMode="auto">
        <a:xfrm>
          <a:off x="14738881" y="2010724"/>
          <a:ext cx="4307519" cy="1537199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14738881" y="2010724"/>
        <a:ext cx="4307519" cy="1537199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318851400" name=""/>
      <dsp:cNvGrpSpPr/>
    </dsp:nvGrpSpPr>
    <dsp:grpSpPr bwMode="auto">
      <a:xfrm flipH="0" flipV="0">
        <a:off x="0" y="0"/>
        <a:ext cx="19272970" cy="7884212"/>
        <a:chOff x="0" y="0"/>
        <a:chExt cx="19272970" cy="7884212"/>
      </a:xfrm>
    </dsp:grpSpPr>
    <dsp:sp modelId="{EC8E2A34-590D-47E4-9248-A8F4BB6A811E}">
      <dsp:nvSpPr>
        <dsp:cNvPr id="0" name=""/>
        <dsp:cNvSpPr/>
      </dsp:nvSpPr>
      <dsp:spPr bwMode="auto">
        <a:xfrm>
          <a:off x="42622" y="303972"/>
          <a:ext cx="3463111" cy="13664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84041" tIns="219443" rIns="384041" bIns="219443" numCol="1" spcCol="1265" rtlCol="0" fromWordArt="0" anchor="ctr" anchorCtr="0" forceAA="0" upright="0" compatLnSpc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>
              <a:solidFill>
                <a:schemeClr val="tx1"/>
              </a:solidFill>
              <a:latin typeface="FreeSans"/>
              <a:ea typeface="FreeSans"/>
              <a:cs typeface="FreeSans"/>
            </a:rPr>
            <a:t>НАШИ ЛИЧНЫЕ ЦЕЛИ ОТ УЧАСТИЯ В АКСЕЛЕРАТОРЕ</a:t>
          </a:r>
          <a:endParaRPr sz="2000"/>
        </a:p>
      </dsp:txBody>
      <dsp:txXfrm>
        <a:off x="42622" y="303972"/>
        <a:ext cx="3463111" cy="1366457"/>
      </dsp:txXfrm>
    </dsp:sp>
    <dsp:sp modelId="{13A3E97B-063A-48BF-912A-F93916FEDF00}">
      <dsp:nvSpPr>
        <dsp:cNvPr id="0" name=""/>
        <dsp:cNvSpPr/>
      </dsp:nvSpPr>
      <dsp:spPr bwMode="auto">
        <a:xfrm>
          <a:off x="61823" y="1670430"/>
          <a:ext cx="3463111" cy="1195691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53338" tIns="53338" rIns="71118" bIns="80006" numCol="1" spcCol="1266" rtlCol="0" fromWordArt="0" anchor="t" anchorCtr="0" forceAA="0" upright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 b="1">
              <a:latin typeface="FreeSans"/>
              <a:ea typeface="FreeSans"/>
              <a:cs typeface="FreeSans"/>
            </a:rPr>
            <a:t>Милена </a:t>
          </a:r>
          <a:r>
            <a:rPr lang="ru-RU" sz="2400">
              <a:latin typeface="FreeSans"/>
              <a:ea typeface="FreeSans"/>
              <a:cs typeface="FreeSans"/>
            </a:rPr>
            <a:t>- узнать об интересных культурах и </a:t>
          </a:r>
          <a:r>
            <a:rPr lang="ru-RU" sz="2400">
              <a:latin typeface="FreeSans"/>
              <a:ea typeface="FreeSans"/>
              <a:cs typeface="FreeSans"/>
            </a:rPr>
            <a:t>языках </a:t>
          </a:r>
          <a:r>
            <a:rPr lang="ru-RU" sz="2400">
              <a:latin typeface="FreeSans"/>
              <a:ea typeface="FreeSans"/>
              <a:cs typeface="FreeSans"/>
            </a:rPr>
            <a:t>России;</a:t>
          </a:r>
          <a:endParaRPr sz="2400">
            <a:latin typeface="FreeSans"/>
            <a:cs typeface="FreeSans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sz="2400" b="1" i="0" u="none">
              <a:solidFill>
                <a:schemeClr val="tx1"/>
              </a:solidFill>
              <a:latin typeface="FreeSans"/>
              <a:ea typeface="FreeSans"/>
              <a:cs typeface="FreeSans"/>
            </a:rPr>
            <a:t>Полина</a:t>
          </a:r>
          <a:r>
            <a:rPr sz="2400" b="0" i="0" u="none">
              <a:solidFill>
                <a:schemeClr val="tx1"/>
              </a:solidFill>
              <a:latin typeface="FreeSans"/>
              <a:ea typeface="FreeSans"/>
              <a:cs typeface="FreeSans"/>
            </a:rPr>
            <a:t> -Получениеновых  навыков</a:t>
          </a:r>
          <a:r>
            <a:rPr lang="ru-RU" sz="2400">
              <a:solidFill>
                <a:schemeClr val="tx1"/>
              </a:solidFill>
              <a:latin typeface="FreeSans"/>
              <a:ea typeface="FreeSans"/>
              <a:cs typeface="FreeSans"/>
            </a:rPr>
            <a:t> </a:t>
          </a:r>
          <a:r>
            <a:rPr lang="ru-RU" sz="2400">
              <a:latin typeface="FreeSans"/>
              <a:ea typeface="FreeSans"/>
              <a:cs typeface="FreeSans"/>
            </a:rPr>
            <a:t>в (предпринимательской деятельности, создании проекта, работе в команде);</a:t>
          </a:r>
          <a:endParaRPr sz="2400">
            <a:latin typeface="FreeSans"/>
            <a:cs typeface="FreeSans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sz="2400" b="1">
              <a:latin typeface="FreeSans"/>
              <a:ea typeface="FreeSans"/>
              <a:cs typeface="FreeSans"/>
            </a:rPr>
            <a:t>Соня</a:t>
          </a:r>
          <a:r>
            <a:rPr sz="2400">
              <a:latin typeface="FreeSans"/>
              <a:ea typeface="FreeSans"/>
              <a:cs typeface="FreeSans"/>
            </a:rPr>
            <a:t> - повысить уверенность в своих силах и подготовиться к запуску полноценного бизнеса</a:t>
          </a:r>
          <a:r>
            <a:rPr sz="2400">
              <a:latin typeface="FreeSans"/>
              <a:ea typeface="FreeSans"/>
              <a:cs typeface="FreeSans"/>
            </a:rPr>
            <a:t>.</a:t>
          </a:r>
          <a:r>
            <a:rPr lang="ru-RU" sz="2400">
              <a:latin typeface="FreeSans"/>
              <a:ea typeface="FreeSans"/>
              <a:cs typeface="FreeSans"/>
            </a:rPr>
            <a:t> </a:t>
          </a:r>
          <a:endParaRPr sz="2400">
            <a:latin typeface="FreeSans"/>
            <a:cs typeface="FreeSans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endParaRPr sz="2400">
            <a:latin typeface="FreeSans"/>
            <a:cs typeface="FreeSans"/>
          </a:endParaRPr>
        </a:p>
      </dsp:txBody>
      <dsp:txXfrm>
        <a:off x="61823" y="1670430"/>
        <a:ext cx="3463111" cy="1195691"/>
      </dsp:txXfrm>
    </dsp:sp>
    <dsp:sp modelId="{F10DD248-6F82-4439-9B88-4E6AF3886C59}">
      <dsp:nvSpPr>
        <dsp:cNvPr id="0" name=""/>
        <dsp:cNvSpPr/>
      </dsp:nvSpPr>
      <dsp:spPr bwMode="auto">
        <a:xfrm>
          <a:off x="3652182" y="303972"/>
          <a:ext cx="3463111" cy="1366457"/>
        </a:xfrm>
        <a:prstGeom prst="rect">
          <a:avLst/>
        </a:prstGeom>
        <a:solidFill>
          <a:srgbClr val="F5B00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84041" tIns="219443" rIns="384041" bIns="219443" numCol="1" spcCol="1265" rtlCol="0" fromWordArt="0" anchor="ctr" anchorCtr="0" forceAA="0" upright="0" compatLnSpc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>
              <a:solidFill>
                <a:schemeClr val="tx1"/>
              </a:solidFill>
              <a:latin typeface="FreeSans"/>
              <a:ea typeface="FreeSans"/>
              <a:cs typeface="FreeSans"/>
            </a:rPr>
            <a:t>ПРИНЦИПЫ НАШЕЙ РАБОТЫ В КОМАНДЕ</a:t>
          </a:r>
          <a:endParaRPr sz="2000"/>
        </a:p>
      </dsp:txBody>
      <dsp:txXfrm>
        <a:off x="3652182" y="303972"/>
        <a:ext cx="3463111" cy="1366457"/>
      </dsp:txXfrm>
    </dsp:sp>
    <dsp:sp modelId="{CBD70D4F-5D80-4830-9A25-BC6EA257376A}">
      <dsp:nvSpPr>
        <dsp:cNvPr id="0" name=""/>
        <dsp:cNvSpPr/>
      </dsp:nvSpPr>
      <dsp:spPr bwMode="auto">
        <a:xfrm rot="0">
          <a:off x="3652182" y="1670430"/>
          <a:ext cx="3463111" cy="1195691"/>
        </a:xfrm>
        <a:prstGeom prst="rect">
          <a:avLst/>
        </a:prstGeom>
        <a:solidFill>
          <a:srgbClr val="FFEDC2">
            <a:alpha val="90000"/>
          </a:srgbClr>
        </a:solidFill>
        <a:ln w="25400" cap="flat" cmpd="sng" algn="ctr">
          <a:solidFill>
            <a:schemeClr val="bg1">
              <a:lumMod val="94901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53338" tIns="53338" rIns="71118" bIns="80007" numCol="1" spcCol="1266" rtlCol="0" fromWordArt="0" anchor="t" anchorCtr="0" forceAA="0" upright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 b="0">
              <a:latin typeface="FreeSans"/>
              <a:ea typeface="FreeSans"/>
              <a:cs typeface="FreeSans"/>
            </a:rPr>
            <a:t>Принцип сплочённости</a:t>
          </a:r>
          <a:endParaRPr sz="2400" b="0">
            <a:latin typeface="FreeSans"/>
            <a:cs typeface="FreeSans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sz="2400" b="0" i="0" u="none">
              <a:solidFill>
                <a:schemeClr val="tx1"/>
              </a:solidFill>
              <a:latin typeface="FreeSans"/>
              <a:ea typeface="FreeSans"/>
              <a:cs typeface="FreeSans"/>
            </a:rPr>
            <a:t>Соблюдение сроков и пунктуальность</a:t>
          </a:r>
          <a:r>
            <a:rPr sz="2400" b="0" i="0" u="none">
              <a:solidFill>
                <a:schemeClr val="tx1"/>
              </a:solidFill>
              <a:latin typeface="FreeSans"/>
              <a:ea typeface="FreeSans"/>
              <a:cs typeface="FreeSans"/>
            </a:rPr>
            <a:t>.</a:t>
          </a:r>
          <a:endParaRPr sz="2400" b="0" i="0" u="none">
            <a:solidFill>
              <a:schemeClr val="tx1"/>
            </a:solidFill>
            <a:latin typeface="FreeSans"/>
            <a:cs typeface="FreeSans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sz="2400" b="0" i="0" u="none">
              <a:solidFill>
                <a:schemeClr val="tx1"/>
              </a:solidFill>
              <a:latin typeface="FreeSans"/>
              <a:ea typeface="FreeSans"/>
              <a:cs typeface="FreeSans"/>
            </a:rPr>
            <a:t>Чёткое делегированние обязанностей</a:t>
          </a:r>
          <a:endParaRPr sz="2400" b="0">
            <a:solidFill>
              <a:schemeClr val="tx1"/>
            </a:solidFill>
            <a:latin typeface="FreeSans"/>
            <a:cs typeface="FreeSans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endParaRPr sz="2000"/>
        </a:p>
      </dsp:txBody>
      <dsp:txXfrm>
        <a:off x="3652182" y="1670430"/>
        <a:ext cx="3463111" cy="1195691"/>
      </dsp:txXfrm>
    </dsp:sp>
    <dsp:sp modelId="{1DEA5E67-14FE-4FBF-A3DE-3194A86FE87E}">
      <dsp:nvSpPr>
        <dsp:cNvPr id="0" name=""/>
        <dsp:cNvSpPr/>
      </dsp:nvSpPr>
      <dsp:spPr bwMode="auto">
        <a:xfrm>
          <a:off x="7276279" y="303972"/>
          <a:ext cx="3463111" cy="1366457"/>
        </a:xfrm>
        <a:prstGeom prst="rect">
          <a:avLst/>
        </a:prstGeom>
        <a:solidFill>
          <a:srgbClr val="7BB890"/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92021" tIns="109722" rIns="192021" bIns="109722" numCol="1" spcCol="1266" rtlCol="0" fromWordArt="0" anchor="ctr" anchorCtr="0" forceAA="0" upright="0" compatLnSpc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100" b="1">
              <a:solidFill>
                <a:schemeClr val="tx1"/>
              </a:solidFill>
              <a:latin typeface="FreeSans"/>
              <a:ea typeface="FreeSans"/>
              <a:cs typeface="FreeSans"/>
            </a:rPr>
            <a:t>НАШИ ОЖИДАНИЯ ОТ СОВМЕСТНОЙ РАБОТЫ</a:t>
          </a:r>
          <a:endParaRPr sz="2100">
            <a:latin typeface="FreeSans"/>
            <a:cs typeface="FreeSans"/>
          </a:endParaRPr>
        </a:p>
      </dsp:txBody>
      <dsp:txXfrm>
        <a:off x="7276279" y="303972"/>
        <a:ext cx="3463111" cy="1366457"/>
      </dsp:txXfrm>
    </dsp:sp>
    <dsp:sp modelId="{B2355610-E9C4-48CF-9080-3C4D6C54734C}">
      <dsp:nvSpPr>
        <dsp:cNvPr id="0" name=""/>
        <dsp:cNvSpPr/>
      </dsp:nvSpPr>
      <dsp:spPr bwMode="auto">
        <a:xfrm>
          <a:off x="7276279" y="1670430"/>
          <a:ext cx="3463111" cy="1195691"/>
        </a:xfrm>
        <a:prstGeom prst="rect">
          <a:avLst/>
        </a:prstGeom>
        <a:solidFill>
          <a:schemeClr val="accent5">
            <a:tint val="40000"/>
            <a:hueOff val="-5370241"/>
            <a:satOff val="24126"/>
            <a:lumOff val="1658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5370241"/>
              <a:satOff val="24126"/>
              <a:lumOff val="1658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53338" tIns="53338" rIns="71118" bIns="80007" numCol="1" spcCol="1266" rtlCol="0" fromWordArt="0" anchor="t" anchorCtr="0" forceAA="0" upright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latin typeface="FreeSans"/>
              <a:ea typeface="FreeSans"/>
              <a:cs typeface="FreeSans"/>
            </a:rPr>
            <a:t>Больше узнать друг о друге с разных сторон</a:t>
          </a:r>
          <a:endParaRPr sz="2400">
            <a:latin typeface="FreeSans"/>
            <a:cs typeface="FreeSans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latin typeface="FreeSans"/>
              <a:ea typeface="FreeSans"/>
              <a:cs typeface="FreeSans"/>
            </a:rPr>
            <a:t>Создание проекта и введение его на рынок </a:t>
          </a:r>
          <a:endParaRPr sz="2400">
            <a:latin typeface="FreeSans"/>
            <a:cs typeface="FreeSans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Освоить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новые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навыки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в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области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управления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проектами,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маркетинга,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продаж,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финансов,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переговоров,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презентации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 </a:t>
          </a:r>
          <a:r>
            <a:rPr sz="2400" b="0" i="0" u="none">
              <a:solidFill>
                <a:srgbClr val="000000"/>
              </a:solidFill>
              <a:latin typeface="FreeSans"/>
              <a:ea typeface="FreeSans"/>
              <a:cs typeface="FreeSans"/>
            </a:rPr>
            <a:t>идей</a:t>
          </a:r>
          <a:endParaRPr sz="2400">
            <a:latin typeface="FreeSans"/>
            <a:cs typeface="FreeSans"/>
          </a:endParaRPr>
        </a:p>
      </dsp:txBody>
      <dsp:txXfrm>
        <a:off x="7276279" y="1670430"/>
        <a:ext cx="3463111" cy="1195691"/>
      </dsp:txXfrm>
    </dsp:sp>
    <dsp:sp modelId="{FF0A8E2A-F2FF-44A4-BA73-5A5ACB310F3C}">
      <dsp:nvSpPr>
        <dsp:cNvPr id="0" name=""/>
        <dsp:cNvSpPr/>
      </dsp:nvSpPr>
      <dsp:spPr bwMode="auto">
        <a:xfrm>
          <a:off x="10900377" y="303972"/>
          <a:ext cx="3463111" cy="1366457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84041" tIns="219443" rIns="384041" bIns="219443" numCol="1" spcCol="1265" rtlCol="0" fromWordArt="0" anchor="ctr" anchorCtr="0" forceAA="0" upright="0" compatLnSpc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>
              <a:solidFill>
                <a:schemeClr val="tx1"/>
              </a:solidFill>
              <a:latin typeface="FreeSans"/>
              <a:ea typeface="FreeSans"/>
              <a:cs typeface="FreeSans"/>
            </a:rPr>
            <a:t>РОЛИ В НАШЕЙ КОМАНДЕ</a:t>
          </a:r>
          <a:endParaRPr sz="2000">
            <a:latin typeface="FreeSans"/>
            <a:cs typeface="FreeSans"/>
          </a:endParaRPr>
        </a:p>
      </dsp:txBody>
      <dsp:txXfrm>
        <a:off x="10900377" y="303972"/>
        <a:ext cx="3463111" cy="1366457"/>
      </dsp:txXfrm>
    </dsp:sp>
    <dsp:sp modelId="{CA71B65E-54A4-4AE7-90CE-6FF9B176FFB1}">
      <dsp:nvSpPr>
        <dsp:cNvPr id="0" name=""/>
        <dsp:cNvSpPr/>
      </dsp:nvSpPr>
      <dsp:spPr bwMode="auto">
        <a:xfrm>
          <a:off x="10938478" y="1670430"/>
          <a:ext cx="3463111" cy="1195691"/>
        </a:xfrm>
        <a:prstGeom prst="rect">
          <a:avLst/>
        </a:prstGeom>
        <a:solidFill>
          <a:schemeClr val="accent5">
            <a:tint val="40000"/>
            <a:hueOff val="-8055361"/>
            <a:satOff val="36190"/>
            <a:lumOff val="2488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8055361"/>
              <a:satOff val="36190"/>
              <a:lumOff val="2488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53338" tIns="53338" rIns="71118" bIns="80007" numCol="1" spcCol="1266" rtlCol="0" fromWordArt="0" anchor="t" anchorCtr="0" forceAA="0" upright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 b="1">
              <a:latin typeface="Carlito"/>
              <a:ea typeface="Carlito"/>
              <a:cs typeface="Carlito"/>
            </a:rPr>
            <a:t>Милена</a:t>
          </a:r>
          <a:r>
            <a:rPr lang="ru-RU" sz="2400">
              <a:latin typeface="Carlito"/>
              <a:ea typeface="Carlito"/>
              <a:cs typeface="Carlito"/>
            </a:rPr>
            <a:t> - администратор, генератор идей;</a:t>
          </a:r>
          <a:endParaRPr sz="2400">
            <a:latin typeface="Carlito"/>
            <a:cs typeface="Carlito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 b="1">
              <a:latin typeface="Carlito"/>
              <a:ea typeface="Carlito"/>
              <a:cs typeface="Carlito"/>
            </a:rPr>
            <a:t>Полина</a:t>
          </a:r>
          <a:r>
            <a:rPr lang="ru-RU" sz="2400">
              <a:latin typeface="Carlito"/>
              <a:ea typeface="Carlito"/>
              <a:cs typeface="Carlito"/>
            </a:rPr>
            <a:t> - интегратор;</a:t>
          </a:r>
          <a:endParaRPr sz="2400">
            <a:latin typeface="Carlito"/>
            <a:cs typeface="Carlito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 b="1">
              <a:latin typeface="Carlito"/>
              <a:ea typeface="Carlito"/>
              <a:cs typeface="Carlito"/>
            </a:rPr>
            <a:t>Соня</a:t>
          </a:r>
          <a:r>
            <a:rPr lang="ru-RU" sz="2400">
              <a:latin typeface="Carlito"/>
              <a:ea typeface="Carlito"/>
              <a:cs typeface="Carlito"/>
            </a:rPr>
            <a:t> - администратор;</a:t>
          </a:r>
          <a:endParaRPr sz="2400">
            <a:latin typeface="Carlito"/>
            <a:cs typeface="Carlito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 b="1">
              <a:latin typeface="Carlito"/>
              <a:ea typeface="Carlito"/>
              <a:cs typeface="Carlito"/>
            </a:rPr>
            <a:t>Алина </a:t>
          </a:r>
          <a:r>
            <a:rPr lang="ru-RU" sz="2400">
              <a:latin typeface="Carlito"/>
              <a:ea typeface="Carlito"/>
              <a:cs typeface="Carlito"/>
            </a:rPr>
            <a:t>- интегратор, администратор.</a:t>
          </a:r>
          <a:endParaRPr sz="1800"/>
        </a:p>
      </dsp:txBody>
      <dsp:txXfrm>
        <a:off x="10938478" y="1670430"/>
        <a:ext cx="3463111" cy="1195691"/>
      </dsp:txXfrm>
    </dsp:sp>
    <dsp:sp modelId="{A415FB01-EF15-44E2-B1B4-9EEA8B5120BF}">
      <dsp:nvSpPr>
        <dsp:cNvPr id="0" name=""/>
        <dsp:cNvSpPr/>
      </dsp:nvSpPr>
      <dsp:spPr bwMode="auto">
        <a:xfrm>
          <a:off x="14562575" y="303972"/>
          <a:ext cx="3463111" cy="136645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84041" tIns="219443" rIns="384041" bIns="219443" numCol="1" spcCol="1265" rtlCol="0" fromWordArt="0" anchor="ctr" anchorCtr="0" forceAA="0" upright="0" compatLnSpc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>
              <a:solidFill>
                <a:schemeClr val="tx1"/>
              </a:solidFill>
              <a:latin typeface="FreeSans"/>
              <a:ea typeface="FreeSans"/>
              <a:cs typeface="FreeSans"/>
            </a:rPr>
            <a:t>ПРАВИЛА НАШЕГО ВЗАИМОДЕЙСТВИЯ</a:t>
          </a:r>
          <a:endParaRPr sz="2000"/>
        </a:p>
      </dsp:txBody>
      <dsp:txXfrm>
        <a:off x="14562575" y="303972"/>
        <a:ext cx="3463111" cy="1366457"/>
      </dsp:txXfrm>
    </dsp:sp>
    <dsp:sp modelId="{46750678-0DFB-4CA5-8BFB-03181E3EA5EC}">
      <dsp:nvSpPr>
        <dsp:cNvPr id="0" name=""/>
        <dsp:cNvSpPr/>
      </dsp:nvSpPr>
      <dsp:spPr bwMode="auto">
        <a:xfrm rot="0">
          <a:off x="14543525" y="1704753"/>
          <a:ext cx="3463111" cy="1195691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53338" tIns="53338" rIns="71118" bIns="80007" numCol="1" spcCol="1266" rtlCol="0" fromWordArt="0" anchor="t" anchorCtr="0" forceAA="0" upright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latin typeface="FreeSans"/>
              <a:ea typeface="FreeSans"/>
              <a:cs typeface="FreeSans"/>
            </a:rPr>
            <a:t>Честность</a:t>
          </a:r>
          <a:endParaRPr sz="2400">
            <a:latin typeface="FreeSans"/>
            <a:cs typeface="FreeSans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latin typeface="FreeSans"/>
              <a:ea typeface="FreeSans"/>
              <a:cs typeface="FreeSans"/>
            </a:rPr>
            <a:t>слушать мнение каждого участника</a:t>
          </a:r>
          <a:endParaRPr sz="2400">
            <a:latin typeface="FreeSans"/>
            <a:cs typeface="FreeSans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Соблюдение сроков и договоренностей</a:t>
          </a:r>
          <a:endParaRPr sz="1800">
            <a:latin typeface="FreeSans"/>
            <a:cs typeface="FreeSans"/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endParaRPr sz="1000"/>
        </a:p>
      </dsp:txBody>
      <dsp:txXfrm>
        <a:off x="14543525" y="1704753"/>
        <a:ext cx="3463111" cy="1195691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950475264" name=""/>
      <dsp:cNvGrpSpPr/>
    </dsp:nvGrpSpPr>
    <dsp:grpSpPr bwMode="auto">
      <a:xfrm flipH="0" flipV="0">
        <a:off x="0" y="0"/>
        <a:ext cx="20824496" cy="7753642"/>
        <a:chOff x="0" y="0"/>
        <a:chExt cx="20824496" cy="7753642"/>
      </a:xfrm>
    </dsp:grpSpPr>
    <dsp:sp modelId="{8827B1A1-0714-4112-9852-A1F30A2A4101}">
      <dsp:nvSpPr>
        <dsp:cNvPr id="0" name=""/>
        <dsp:cNvSpPr/>
      </dsp:nvSpPr>
      <dsp:spPr bwMode="auto">
        <a:xfrm>
          <a:off x="0" y="0"/>
          <a:ext cx="20824496" cy="34891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30D43375-899E-48E6-B254-C85D097BD6E3}">
      <dsp:nvSpPr>
        <dsp:cNvPr id="0" name=""/>
        <dsp:cNvSpPr/>
      </dsp:nvSpPr>
      <dsp:spPr bwMode="auto">
        <a:xfrm>
          <a:off x="631425" y="465218"/>
          <a:ext cx="3622525" cy="2558701"/>
        </a:xfrm>
        <a:prstGeom prst="roundRect">
          <a:avLst>
            <a:gd name="adj" fmla="val 10000"/>
          </a:avLst>
        </a:prstGeom>
        <a:blipFill>
          <a:blip r:embed="rId1"/>
          <a:srcRect l="2807" t="0" r="2807" b="0"/>
          <a:stretch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</dsp:sp>
    <dsp:sp modelId="{CBE8C244-69B0-4CDF-9017-A0832CFC6E37}">
      <dsp:nvSpPr>
        <dsp:cNvPr id="0" name=""/>
        <dsp:cNvSpPr/>
      </dsp:nvSpPr>
      <dsp:spPr bwMode="auto">
        <a:xfrm rot="10800000">
          <a:off x="610125" y="3489138"/>
          <a:ext cx="3622525" cy="4264503"/>
        </a:xfrm>
        <a:prstGeom prst="round2SameRect">
          <a:avLst>
            <a:gd name="adj1" fmla="val 10500"/>
            <a:gd name="adj2" fmla="val 0"/>
          </a:avLst>
        </a:prstGeom>
        <a:solidFill>
          <a:srgbClr val="BFD9E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56461" tIns="156461" rIns="156461" bIns="156461" numCol="1" spcCol="1266" rtlCol="0" fromWordArt="0" anchor="t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000" b="1">
              <a:solidFill>
                <a:srgbClr val="144260"/>
              </a:solidFill>
              <a:latin typeface="FreeSans"/>
              <a:ea typeface="FreeSans"/>
              <a:cs typeface="FreeSans"/>
            </a:rPr>
            <a:t>2026 год единства народов россии по указу президента</a:t>
          </a:r>
          <a:endParaRPr sz="3000">
            <a:latin typeface="FreeSans"/>
            <a:cs typeface="FreeSans"/>
          </a:endParaRPr>
        </a:p>
      </dsp:txBody>
      <dsp:txXfrm rot="10800000">
        <a:off x="721531" y="3489138"/>
        <a:ext cx="3399715" cy="4153098"/>
      </dsp:txXfrm>
    </dsp:sp>
    <dsp:sp modelId="{007039FB-DB64-4F2F-BD7E-68FEC057667D}">
      <dsp:nvSpPr>
        <dsp:cNvPr id="0" name=""/>
        <dsp:cNvSpPr/>
      </dsp:nvSpPr>
      <dsp:spPr bwMode="auto">
        <a:xfrm>
          <a:off x="4616204" y="465218"/>
          <a:ext cx="3622525" cy="2558701"/>
        </a:xfrm>
        <a:prstGeom prst="roundRect">
          <a:avLst>
            <a:gd name="adj" fmla="val 10000"/>
          </a:avLst>
        </a:prstGeom>
        <a:blipFill>
          <a:blip r:embed="rId2"/>
          <a:srcRect l="0" t="14683" r="0" b="14683"/>
          <a:stretch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</dsp:sp>
    <dsp:sp modelId="{2A883999-25AF-47C1-AD10-3A3FF4461E6B}">
      <dsp:nvSpPr>
        <dsp:cNvPr id="0" name=""/>
        <dsp:cNvSpPr/>
      </dsp:nvSpPr>
      <dsp:spPr bwMode="auto">
        <a:xfrm rot="10800000">
          <a:off x="4616204" y="3489138"/>
          <a:ext cx="3622525" cy="4264503"/>
        </a:xfrm>
        <a:prstGeom prst="round2SameRect">
          <a:avLst>
            <a:gd name="adj1" fmla="val 10500"/>
            <a:gd name="adj2" fmla="val 0"/>
          </a:avLst>
        </a:prstGeom>
        <a:solidFill>
          <a:srgbClr val="BEE9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56461" tIns="156461" rIns="156461" bIns="156461" numCol="1" spcCol="1266" rtlCol="0" fromWordArt="0" anchor="t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3000" b="1" i="0" u="none">
              <a:solidFill>
                <a:srgbClr val="144260"/>
              </a:solidFill>
              <a:latin typeface="FreeSans"/>
              <a:ea typeface="FreeSans"/>
              <a:cs typeface="FreeSans"/>
            </a:rPr>
            <a:t>Поддержка языков народов РФ в цифровой среде</a:t>
          </a:r>
          <a:endParaRPr sz="3000">
            <a:latin typeface="FreeSans"/>
            <a:cs typeface="FreeSans"/>
          </a:endParaRPr>
        </a:p>
      </dsp:txBody>
      <dsp:txXfrm rot="10800000">
        <a:off x="4727610" y="3489138"/>
        <a:ext cx="3399715" cy="4153098"/>
      </dsp:txXfrm>
    </dsp:sp>
    <dsp:sp modelId="{DB380E61-7BC3-4E24-9724-BA685DFF328F}">
      <dsp:nvSpPr>
        <dsp:cNvPr id="0" name=""/>
        <dsp:cNvSpPr/>
      </dsp:nvSpPr>
      <dsp:spPr bwMode="auto">
        <a:xfrm>
          <a:off x="8600984" y="465218"/>
          <a:ext cx="3622525" cy="2558701"/>
        </a:xfrm>
        <a:prstGeom prst="roundRect">
          <a:avLst>
            <a:gd name="adj" fmla="val 10000"/>
          </a:avLst>
        </a:prstGeom>
        <a:blipFill>
          <a:blip r:embed="rId3"/>
          <a:srcRect l="0" t="14683" r="0" b="14683"/>
          <a:stretch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</dsp:sp>
    <dsp:sp modelId="{27FD091D-0252-49DF-B88F-E3A8B9E46156}">
      <dsp:nvSpPr>
        <dsp:cNvPr id="0" name=""/>
        <dsp:cNvSpPr/>
      </dsp:nvSpPr>
      <dsp:spPr bwMode="auto">
        <a:xfrm rot="10800000">
          <a:off x="8604034" y="3489138"/>
          <a:ext cx="3622525" cy="4264503"/>
        </a:xfrm>
        <a:prstGeom prst="round2SameRect">
          <a:avLst>
            <a:gd name="adj1" fmla="val 10500"/>
            <a:gd name="adj2" fmla="val 0"/>
          </a:avLst>
        </a:prstGeom>
        <a:solidFill>
          <a:srgbClr val="C3EFB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5" tIns="170685" rIns="170685" bIns="170685" numCol="1" spcCol="1265" rtlCol="0" fromWordArt="0" anchor="t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800" b="1" i="0" u="none">
              <a:solidFill>
                <a:srgbClr val="144260"/>
              </a:solidFill>
              <a:latin typeface="FreeSans"/>
              <a:ea typeface="FreeSans"/>
              <a:cs typeface="FreeSans"/>
            </a:rPr>
            <a:t>Национальной безопасности и информационного суверенитета</a:t>
          </a:r>
          <a:endParaRPr sz="2800">
            <a:latin typeface="Carlito"/>
            <a:cs typeface="Carlito"/>
          </a:endParaRPr>
        </a:p>
      </dsp:txBody>
      <dsp:txXfrm rot="10800000">
        <a:off x="8715439" y="3489138"/>
        <a:ext cx="3399715" cy="4153098"/>
      </dsp:txXfrm>
    </dsp:sp>
    <dsp:sp modelId="{D08C46B0-F978-4A0C-9CED-0905DA84D8A4}">
      <dsp:nvSpPr>
        <dsp:cNvPr id="0" name=""/>
        <dsp:cNvSpPr/>
      </dsp:nvSpPr>
      <dsp:spPr bwMode="auto">
        <a:xfrm>
          <a:off x="12585763" y="465218"/>
          <a:ext cx="3622525" cy="2558701"/>
        </a:xfrm>
        <a:prstGeom prst="roundRect">
          <a:avLst>
            <a:gd name="adj" fmla="val 10000"/>
          </a:avLst>
        </a:prstGeom>
        <a:blipFill>
          <a:blip r:embed="rId4"/>
          <a:srcRect l="0" t="14683" r="0" b="14683"/>
          <a:stretch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</dsp:sp>
    <dsp:sp modelId="{9488B808-1B7C-4B7A-8AC6-77CC2D19373C}">
      <dsp:nvSpPr>
        <dsp:cNvPr id="0" name=""/>
        <dsp:cNvSpPr/>
      </dsp:nvSpPr>
      <dsp:spPr bwMode="auto">
        <a:xfrm rot="10800000">
          <a:off x="12585763" y="3489138"/>
          <a:ext cx="3622525" cy="4264503"/>
        </a:xfrm>
        <a:prstGeom prst="round2SameRect">
          <a:avLst>
            <a:gd name="adj1" fmla="val 10500"/>
            <a:gd name="adj2" fmla="val 0"/>
          </a:avLst>
        </a:prstGeom>
        <a:solidFill>
          <a:srgbClr val="EDF4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99132" tIns="199132" rIns="199132" bIns="199132" numCol="1" spcCol="1265" rtlCol="0" fromWordArt="0" anchor="t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000" b="1">
              <a:solidFill>
                <a:srgbClr val="144260"/>
              </a:solidFill>
              <a:latin typeface="FreeSans"/>
              <a:ea typeface="FreeSans"/>
              <a:cs typeface="FreeSans"/>
            </a:rPr>
            <a:t>Есть </a:t>
          </a:r>
          <a:r>
            <a:rPr sz="3000" b="1" i="0" u="none">
              <a:solidFill>
                <a:srgbClr val="144260"/>
              </a:solidFill>
              <a:latin typeface="FreeSans"/>
              <a:ea typeface="FreeSans"/>
              <a:cs typeface="FreeSans"/>
            </a:rPr>
            <a:t>Технологическая база</a:t>
          </a:r>
          <a:r>
            <a:rPr sz="3000" b="1" i="0" u="none">
              <a:solidFill>
                <a:srgbClr val="144260"/>
              </a:solidFill>
              <a:latin typeface="FreeSans"/>
              <a:ea typeface="FreeSans"/>
              <a:cs typeface="FreeSans"/>
            </a:rPr>
            <a:t> </a:t>
          </a:r>
          <a:r>
            <a:rPr sz="3000" b="1" i="0" u="none">
              <a:solidFill>
                <a:srgbClr val="144260"/>
              </a:solidFill>
              <a:latin typeface="FreeSans"/>
              <a:ea typeface="FreeSans"/>
              <a:cs typeface="FreeSans"/>
            </a:rPr>
            <a:t>(российские LLM, ОС, облака</a:t>
          </a:r>
          <a:r>
            <a:rPr lang="ru-RU" sz="3000" b="1">
              <a:solidFill>
                <a:srgbClr val="144260"/>
              </a:solidFill>
              <a:latin typeface="FreeSans"/>
              <a:ea typeface="FreeSans"/>
              <a:cs typeface="FreeSans"/>
            </a:rPr>
            <a:t>)</a:t>
          </a:r>
          <a:endParaRPr sz="2800"/>
        </a:p>
      </dsp:txBody>
      <dsp:txXfrm rot="10800000">
        <a:off x="12697167" y="3489138"/>
        <a:ext cx="3399715" cy="4153098"/>
      </dsp:txXfrm>
    </dsp:sp>
    <dsp:sp modelId="{3D437544-C64A-4846-A96B-C06B7C3FFFCE}">
      <dsp:nvSpPr>
        <dsp:cNvPr id="0" name=""/>
        <dsp:cNvSpPr/>
      </dsp:nvSpPr>
      <dsp:spPr bwMode="auto">
        <a:xfrm>
          <a:off x="16570544" y="465218"/>
          <a:ext cx="3622525" cy="2558701"/>
        </a:xfrm>
        <a:prstGeom prst="roundRect">
          <a:avLst>
            <a:gd name="adj" fmla="val 10000"/>
          </a:avLst>
        </a:prstGeom>
        <a:blipFill>
          <a:blip r:embed="rId5"/>
          <a:srcRect l="0" t="14683" r="0" b="14683"/>
          <a:stretch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</dsp:sp>
    <dsp:sp modelId="{2325D14B-FA85-4987-9695-B38EECF942E7}">
      <dsp:nvSpPr>
        <dsp:cNvPr id="0" name=""/>
        <dsp:cNvSpPr/>
      </dsp:nvSpPr>
      <dsp:spPr bwMode="auto">
        <a:xfrm rot="10800000">
          <a:off x="16570544" y="3489138"/>
          <a:ext cx="3622525" cy="4264503"/>
        </a:xfrm>
        <a:prstGeom prst="round2SameRect">
          <a:avLst>
            <a:gd name="adj1" fmla="val 10500"/>
            <a:gd name="adj2" fmla="val 0"/>
          </a:avLst>
        </a:prstGeom>
        <a:solidFill>
          <a:srgbClr val="FAD8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99132" tIns="199132" rIns="199132" bIns="199132" numCol="1" spcCol="1265" rtlCol="0" fromWordArt="0" anchor="t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600" b="1">
              <a:solidFill>
                <a:srgbClr val="144260"/>
              </a:solidFill>
              <a:latin typeface="FreeSans"/>
              <a:ea typeface="FreeSans"/>
              <a:cs typeface="FreeSans"/>
            </a:rPr>
            <a:t>Возрастает необходимость  формирования толерантности к многообразию культур </a:t>
          </a:r>
          <a:endParaRPr sz="2600">
            <a:solidFill>
              <a:srgbClr val="144260"/>
            </a:solidFill>
            <a:latin typeface="FreeSans"/>
            <a:cs typeface="FreeSans"/>
          </a:endParaRPr>
        </a:p>
      </dsp:txBody>
      <dsp:txXfrm rot="10800000">
        <a:off x="16681949" y="3489138"/>
        <a:ext cx="3399715" cy="4153098"/>
      </dsp:txXfrm>
    </dsp:sp>
  </dsp:spTree>
</dsp:drawing>
</file>

<file path=ppt/diagrams/drawing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386020635" name=""/>
      <dsp:cNvGrpSpPr/>
    </dsp:nvGrpSpPr>
    <dsp:grpSpPr bwMode="auto">
      <a:xfrm>
        <a:off x="0" y="0"/>
        <a:ext cx="18978812" cy="2696080"/>
        <a:chOff x="0" y="0"/>
        <a:chExt cx="18978812" cy="2696080"/>
      </a:xfrm>
    </dsp:grpSpPr>
    <dsp:sp modelId="{42058766-C531-4197-BDEC-BFD5315FBF03}">
      <dsp:nvSpPr>
        <dsp:cNvPr id="0" name=""/>
        <dsp:cNvSpPr/>
      </dsp:nvSpPr>
      <dsp:spPr bwMode="auto">
        <a:xfrm>
          <a:off x="6486" y="294382"/>
          <a:ext cx="3512192" cy="2107315"/>
        </a:xfrm>
        <a:prstGeom prst="rect">
          <a:avLst/>
        </a:prstGeom>
        <a:solidFill>
          <a:srgbClr val="A7D1D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3838" tIns="243838" rIns="243838" bIns="243838" numCol="1" spcCol="1267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900" b="0" i="0" u="none">
              <a:solidFill>
                <a:srgbClr val="0F1115"/>
              </a:solidFill>
              <a:latin typeface="FreeSans"/>
              <a:ea typeface="FreeSans"/>
              <a:cs typeface="FreeSans"/>
            </a:rPr>
            <a:t>Создание единой и достоверной базы знаний о малых народах</a:t>
          </a:r>
          <a:endParaRPr sz="3000"/>
        </a:p>
      </dsp:txBody>
      <dsp:txXfrm>
        <a:off x="6486" y="294382"/>
        <a:ext cx="3512192" cy="2107315"/>
      </dsp:txXfrm>
    </dsp:sp>
    <dsp:sp modelId="{3317F29A-DE60-41FC-B462-535158838656}">
      <dsp:nvSpPr>
        <dsp:cNvPr id="0" name=""/>
        <dsp:cNvSpPr/>
      </dsp:nvSpPr>
      <dsp:spPr bwMode="auto">
        <a:xfrm>
          <a:off x="3911588" y="333873"/>
          <a:ext cx="3512192" cy="2107315"/>
        </a:xfrm>
        <a:prstGeom prst="rect">
          <a:avLst/>
        </a:prstGeom>
        <a:solidFill>
          <a:srgbClr val="98E3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63829" tIns="163829" rIns="163829" bIns="163829" numCol="1" spcCol="1268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8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Развитие внутреннего тур. поток</a:t>
          </a:r>
          <a:endParaRPr sz="3800">
            <a:solidFill>
              <a:schemeClr val="tx1"/>
            </a:solidFill>
          </a:endParaRPr>
        </a:p>
      </dsp:txBody>
      <dsp:txXfrm>
        <a:off x="3911588" y="333873"/>
        <a:ext cx="3512192" cy="2107315"/>
      </dsp:txXfrm>
    </dsp:sp>
    <dsp:sp modelId="{905A1C7F-CA39-4204-8506-F5B2FB61C8C4}">
      <dsp:nvSpPr>
        <dsp:cNvPr id="0" name=""/>
        <dsp:cNvSpPr/>
      </dsp:nvSpPr>
      <dsp:spPr bwMode="auto">
        <a:xfrm>
          <a:off x="7733309" y="294382"/>
          <a:ext cx="3512192" cy="2107315"/>
        </a:xfrm>
        <a:prstGeom prst="rect">
          <a:avLst/>
        </a:prstGeom>
        <a:solidFill>
          <a:srgbClr val="BAD18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3838" tIns="243838" rIns="243838" bIns="243838" numCol="1" spcCol="1267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500" b="0" i="0" u="none">
              <a:solidFill>
                <a:srgbClr val="0F1115"/>
              </a:solidFill>
              <a:latin typeface="FreeSans"/>
              <a:ea typeface="FreeSans"/>
              <a:cs typeface="FreeSans"/>
            </a:rPr>
            <a:t>Получение инструмента для коммуникации «здесь и сейчас» (Универсальный переводчик)</a:t>
          </a:r>
          <a:endParaRPr sz="2500"/>
        </a:p>
      </dsp:txBody>
      <dsp:txXfrm>
        <a:off x="7733309" y="294382"/>
        <a:ext cx="3512192" cy="2107315"/>
      </dsp:txXfrm>
    </dsp:sp>
    <dsp:sp modelId="{EFF5C9E8-CC30-4FD2-95E8-1427DF2370B9}">
      <dsp:nvSpPr>
        <dsp:cNvPr id="0" name=""/>
        <dsp:cNvSpPr/>
      </dsp:nvSpPr>
      <dsp:spPr bwMode="auto">
        <a:xfrm>
          <a:off x="11596721" y="294382"/>
          <a:ext cx="3512192" cy="2107315"/>
        </a:xfrm>
        <a:prstGeom prst="rect">
          <a:avLst/>
        </a:prstGeom>
        <a:solidFill>
          <a:srgbClr val="E8FCA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3838" tIns="243838" rIns="243838" bIns="243838" numCol="1" spcCol="1267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2000"/>
        </a:p>
      </dsp:txBody>
      <dsp:txXfrm>
        <a:off x="11596721" y="294382"/>
        <a:ext cx="3512192" cy="2107315"/>
      </dsp:txXfrm>
    </dsp:sp>
    <dsp:sp modelId="{CA635813-A2A2-42DE-97F6-AEA1E3423122}">
      <dsp:nvSpPr>
        <dsp:cNvPr id="0" name=""/>
        <dsp:cNvSpPr/>
      </dsp:nvSpPr>
      <dsp:spPr bwMode="auto">
        <a:xfrm>
          <a:off x="15460132" y="294382"/>
          <a:ext cx="3512192" cy="2107315"/>
        </a:xfrm>
        <a:prstGeom prst="rect">
          <a:avLst/>
        </a:prstGeom>
        <a:solidFill>
          <a:srgbClr val="FFDD8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3838" tIns="243838" rIns="243838" bIns="243838" numCol="1" spcCol="1267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3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Обеспечение обратной связи и участия носителей языка</a:t>
          </a:r>
          <a:endParaRPr sz="2000"/>
        </a:p>
      </dsp:txBody>
      <dsp:txXfrm>
        <a:off x="15460132" y="294382"/>
        <a:ext cx="3512192" cy="2107315"/>
      </dsp:txXfrm>
    </dsp:sp>
  </dsp:spTree>
</dsp:drawing>
</file>

<file path=ppt/diagrams/drawing5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644728069" name=""/>
      <dsp:cNvGrpSpPr/>
    </dsp:nvGrpSpPr>
    <dsp:grpSpPr bwMode="auto">
      <a:xfrm>
        <a:off x="0" y="0"/>
        <a:ext cx="18978812" cy="2696080"/>
        <a:chOff x="0" y="0"/>
        <a:chExt cx="18978812" cy="2696080"/>
      </a:xfrm>
    </dsp:grpSpPr>
    <dsp:sp modelId="{42058766-C531-4197-BDEC-BFD5315FBF03}">
      <dsp:nvSpPr>
        <dsp:cNvPr id="0" name=""/>
        <dsp:cNvSpPr/>
      </dsp:nvSpPr>
      <dsp:spPr bwMode="auto">
        <a:xfrm>
          <a:off x="6486" y="294382"/>
          <a:ext cx="3512192" cy="21073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99059" tIns="99059" rIns="99059" bIns="99059" numCol="1" spcCol="1269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800" b="0" i="0" u="none">
              <a:solidFill>
                <a:schemeClr val="bg1"/>
              </a:solidFill>
              <a:latin typeface="FreeSans"/>
              <a:ea typeface="FreeSans"/>
              <a:cs typeface="FreeSans"/>
            </a:rPr>
            <a:t>Интерактивная картографическая основа с геопривязкой контента</a:t>
          </a:r>
          <a:endParaRPr sz="2800"/>
        </a:p>
      </dsp:txBody>
      <dsp:txXfrm>
        <a:off x="6486" y="294382"/>
        <a:ext cx="3512192" cy="2107315"/>
      </dsp:txXfrm>
    </dsp:sp>
    <dsp:sp modelId="{3317F29A-DE60-41FC-B462-535158838656}">
      <dsp:nvSpPr>
        <dsp:cNvPr id="0" name=""/>
        <dsp:cNvSpPr/>
      </dsp:nvSpPr>
      <dsp:spPr bwMode="auto">
        <a:xfrm>
          <a:off x="3929731" y="349747"/>
          <a:ext cx="3512192" cy="2107315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02870" tIns="102870" rIns="102870" bIns="102870" numCol="1" spcCol="1269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900" b="0" i="0" u="none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Модуль мультимедийного воспроизведения (Аудио и Фото высокого качества</a:t>
          </a:r>
          <a:r>
            <a:rPr lang="ru-RU" sz="2900" b="0"/>
            <a:t>)</a:t>
          </a:r>
          <a:endParaRPr sz="2700"/>
        </a:p>
      </dsp:txBody>
      <dsp:txXfrm>
        <a:off x="3929731" y="349747"/>
        <a:ext cx="3512192" cy="2107315"/>
      </dsp:txXfrm>
    </dsp:sp>
    <dsp:sp modelId="{905A1C7F-CA39-4204-8506-F5B2FB61C8C4}">
      <dsp:nvSpPr>
        <dsp:cNvPr id="0" name=""/>
        <dsp:cNvSpPr/>
      </dsp:nvSpPr>
      <dsp:spPr bwMode="auto">
        <a:xfrm>
          <a:off x="7733309" y="294382"/>
          <a:ext cx="3512192" cy="210731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25730" tIns="125730" rIns="125730" bIns="125730" numCol="1" spcCol="1269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3300" b="0" i="0" u="none">
              <a:solidFill>
                <a:schemeClr val="bg1"/>
              </a:solidFill>
              <a:latin typeface="FreeSans"/>
              <a:ea typeface="FreeSans"/>
              <a:cs typeface="FreeSans"/>
            </a:rPr>
            <a:t>Встроенный офлайн-словарь и переводчик редких языков</a:t>
          </a:r>
          <a:endParaRPr sz="3300"/>
        </a:p>
      </dsp:txBody>
      <dsp:txXfrm>
        <a:off x="7733309" y="294382"/>
        <a:ext cx="3512192" cy="2107315"/>
      </dsp:txXfrm>
    </dsp:sp>
    <dsp:sp modelId="{EFF5C9E8-CC30-4FD2-95E8-1427DF2370B9}">
      <dsp:nvSpPr>
        <dsp:cNvPr id="0" name=""/>
        <dsp:cNvSpPr/>
      </dsp:nvSpPr>
      <dsp:spPr bwMode="auto">
        <a:xfrm>
          <a:off x="11596721" y="294382"/>
          <a:ext cx="3512192" cy="2107315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14300" tIns="114300" rIns="114300" bIns="114300" numCol="1" spcCol="1269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3100" b="0" i="0" u="none">
              <a:solidFill>
                <a:schemeClr val="bg1"/>
              </a:solidFill>
              <a:latin typeface="FreeSans"/>
              <a:ea typeface="FreeSans"/>
              <a:cs typeface="FreeSans"/>
            </a:rPr>
            <a:t>Система геймификации и микро-обучения (Карточки / Квизы)</a:t>
          </a:r>
          <a:endParaRPr sz="3000"/>
        </a:p>
      </dsp:txBody>
      <dsp:txXfrm>
        <a:off x="11596721" y="294382"/>
        <a:ext cx="3512192" cy="2107315"/>
      </dsp:txXfrm>
    </dsp:sp>
    <dsp:sp modelId="{CA635813-A2A2-42DE-97F6-AEA1E3423122}">
      <dsp:nvSpPr>
        <dsp:cNvPr id="0" name=""/>
        <dsp:cNvSpPr/>
      </dsp:nvSpPr>
      <dsp:spPr bwMode="auto">
        <a:xfrm>
          <a:off x="15460132" y="294382"/>
          <a:ext cx="3512192" cy="210731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25730" tIns="125730" rIns="125730" bIns="125730" numCol="1" spcCol="1269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3300" b="0" i="0" u="none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Краудсорсинг-модуль (Обратная связь от носителей)</a:t>
          </a:r>
          <a:endParaRPr sz="3300"/>
        </a:p>
      </dsp:txBody>
      <dsp:txXfrm>
        <a:off x="15460132" y="294382"/>
        <a:ext cx="3512192" cy="2107315"/>
      </dsp:txXfrm>
    </dsp:sp>
  </dsp:spTree>
</dsp:drawing>
</file>

<file path=ppt/diagrams/drawing6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332787056" name=""/>
      <dsp:cNvGrpSpPr/>
    </dsp:nvGrpSpPr>
    <dsp:grpSpPr bwMode="auto">
      <a:xfrm flipH="0" flipV="0">
        <a:off x="0" y="0"/>
        <a:ext cx="19593216" cy="4900383"/>
        <a:chOff x="0" y="0"/>
        <a:chExt cx="19593216" cy="4900383"/>
      </a:xfrm>
    </dsp:grpSpPr>
    <dsp:sp modelId="{21237BD6-B005-4D1E-A101-510BFF33B11F}">
      <dsp:nvSpPr>
        <dsp:cNvPr id="0" name=""/>
        <dsp:cNvSpPr/>
      </dsp:nvSpPr>
      <dsp:spPr bwMode="auto">
        <a:xfrm>
          <a:off x="2586" y="9007"/>
          <a:ext cx="3251679" cy="2686270"/>
        </a:xfrm>
        <a:prstGeom prst="roundRect">
          <a:avLst>
            <a:gd name="adj" fmla="val 10000"/>
          </a:avLst>
        </a:prstGeom>
        <a:solidFill>
          <a:srgbClr val="74B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39" tIns="142239" rIns="142239" bIns="76199" numCol="1" spcCol="1268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000" b="1">
              <a:solidFill>
                <a:schemeClr val="tx1"/>
              </a:solidFill>
              <a:latin typeface="Carlito"/>
              <a:ea typeface="Carlito"/>
              <a:cs typeface="Carlito"/>
            </a:rPr>
            <a:t>ПРОБЛЕМА</a:t>
          </a:r>
          <a:endParaRPr sz="2600">
            <a:latin typeface="Carlito"/>
            <a:cs typeface="Carlito"/>
          </a:endParaRPr>
        </a:p>
      </dsp:txBody>
      <dsp:txXfrm>
        <a:off x="2586" y="9007"/>
        <a:ext cx="3251679" cy="1300671"/>
      </dsp:txXfrm>
    </dsp:sp>
    <dsp:sp modelId="{D3A2C91F-4E36-49BA-98C6-B3D04FBE0639}">
      <dsp:nvSpPr>
        <dsp:cNvPr id="0" name=""/>
        <dsp:cNvSpPr/>
      </dsp:nvSpPr>
      <dsp:spPr bwMode="auto">
        <a:xfrm>
          <a:off x="513226" y="830926"/>
          <a:ext cx="3251679" cy="358169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39" tIns="142239" rIns="142239" bIns="142239" numCol="1" spcCol="1268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en-US" sz="21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Существующие цифровые инструменты для изучения языков народов РФ либо ориентированы на западное ПО (зависимость от санкций), либо не используют игровые механики,  не покрывают малые и исчезающие языки. Это приводит к снижению мотивации у детей и молодежи и не позволяет реализовать государственную</a:t>
          </a:r>
          <a:r>
            <a:rPr lang="en-US" sz="21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 языковую политику на </a:t>
          </a:r>
          <a:r>
            <a:rPr lang="en-US" sz="21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технологически </a:t>
          </a:r>
          <a:r>
            <a:rPr lang="en-US" sz="21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с</a:t>
          </a:r>
          <a:r>
            <a:rPr lang="en-US" sz="2100" b="0" i="0" u="none" strike="noStrike" cap="none" spc="0">
              <a:solidFill>
                <a:schemeClr val="tx1"/>
              </a:solidFill>
              <a:latin typeface="FreeSans"/>
              <a:ea typeface="FreeSans"/>
              <a:cs typeface="FreeSans"/>
            </a:rPr>
            <a:t>уверенной основе.</a:t>
          </a:r>
          <a:endParaRPr sz="2100">
            <a:latin typeface="Carlito"/>
            <a:cs typeface="Carlito"/>
          </a:endParaRPr>
        </a:p>
      </dsp:txBody>
      <dsp:txXfrm>
        <a:off x="608465" y="926164"/>
        <a:ext cx="3061202" cy="3391218"/>
      </dsp:txXfrm>
    </dsp:sp>
    <dsp:sp modelId="{3676EE8F-CC20-4620-9DFA-DD64A58C7139}">
      <dsp:nvSpPr>
        <dsp:cNvPr id="0" name=""/>
        <dsp:cNvSpPr/>
      </dsp:nvSpPr>
      <dsp:spPr bwMode="auto">
        <a:xfrm>
          <a:off x="3747209" y="254556"/>
          <a:ext cx="1045037" cy="80957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68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600" b="1">
            <a:solidFill>
              <a:schemeClr val="tx1"/>
            </a:solidFill>
          </a:endParaRPr>
        </a:p>
      </dsp:txBody>
      <dsp:txXfrm>
        <a:off x="3747209" y="416471"/>
        <a:ext cx="802165" cy="485743"/>
      </dsp:txXfrm>
    </dsp:sp>
    <dsp:sp modelId="{391CD797-3D5D-4FAB-8D4C-49520A1B5F69}">
      <dsp:nvSpPr>
        <dsp:cNvPr id="0" name=""/>
        <dsp:cNvSpPr/>
      </dsp:nvSpPr>
      <dsp:spPr bwMode="auto">
        <a:xfrm>
          <a:off x="5226038" y="9007"/>
          <a:ext cx="3251679" cy="2686270"/>
        </a:xfrm>
        <a:prstGeom prst="roundRect">
          <a:avLst>
            <a:gd name="adj" fmla="val 10000"/>
          </a:avLst>
        </a:prstGeom>
        <a:solidFill>
          <a:srgbClr val="98E3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39" tIns="142239" rIns="142239" bIns="76199" numCol="1" spcCol="1268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700" b="1">
              <a:solidFill>
                <a:schemeClr val="tx1"/>
              </a:solidFill>
              <a:latin typeface="Carlito"/>
              <a:ea typeface="Carlito"/>
              <a:cs typeface="Carlito"/>
            </a:rPr>
            <a:t>ТЕКУЩИЕ РЕШЕНИЯ</a:t>
          </a:r>
          <a:endParaRPr sz="2600"/>
        </a:p>
      </dsp:txBody>
      <dsp:txXfrm>
        <a:off x="5226038" y="9007"/>
        <a:ext cx="3251679" cy="1300671"/>
      </dsp:txXfrm>
    </dsp:sp>
    <dsp:sp modelId="{42F39629-5C3E-49AF-86F7-EDDAE0C1B0D8}">
      <dsp:nvSpPr>
        <dsp:cNvPr id="0" name=""/>
        <dsp:cNvSpPr/>
      </dsp:nvSpPr>
      <dsp:spPr bwMode="auto">
        <a:xfrm>
          <a:off x="6399318" y="1318688"/>
          <a:ext cx="3251679" cy="3581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39" tIns="142239" rIns="142239" bIns="142239" numCol="1" spcCol="1268" anchor="t" anchorCtr="0">
          <a:noAutofit/>
        </a:bodyPr>
        <a:lstStyle/>
        <a:p>
          <a:pPr>
            <a:defRPr/>
          </a:pPr>
          <a:r>
            <a:rPr lang="en-US" sz="2400" b="1" i="0" u="none" strike="noStrike" cap="none" spc="0">
              <a:solidFill>
                <a:schemeClr val="dk1"/>
              </a:solidFill>
              <a:latin typeface="Carlito"/>
              <a:ea typeface="Carlito"/>
              <a:cs typeface="Carlito"/>
            </a:rPr>
            <a:t>Яндекс переводчик</a:t>
          </a:r>
          <a:endParaRPr sz="2400" b="1">
            <a:latin typeface="Carlito"/>
            <a:cs typeface="Carlito"/>
          </a:endParaRPr>
        </a:p>
        <a:p>
          <a:pPr marL="22860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endParaRPr sz="2400" b="1">
            <a:latin typeface="Carlito"/>
            <a:cs typeface="Carlito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endParaRPr sz="2400" b="1">
            <a:latin typeface="Carlito"/>
            <a:cs typeface="Carlito"/>
          </a:endParaRPr>
        </a:p>
      </dsp:txBody>
      <dsp:txXfrm>
        <a:off x="6494555" y="1413926"/>
        <a:ext cx="3061202" cy="3391218"/>
      </dsp:txXfrm>
    </dsp:sp>
    <dsp:sp modelId="{1EBC5147-7CCB-476F-BCEF-54B971732B06}">
      <dsp:nvSpPr>
        <dsp:cNvPr id="0" name=""/>
        <dsp:cNvSpPr/>
      </dsp:nvSpPr>
      <dsp:spPr bwMode="auto">
        <a:xfrm>
          <a:off x="8970661" y="254556"/>
          <a:ext cx="1045037" cy="80957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68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600" b="1">
            <a:solidFill>
              <a:schemeClr val="tx1"/>
            </a:solidFill>
          </a:endParaRPr>
        </a:p>
      </dsp:txBody>
      <dsp:txXfrm>
        <a:off x="8970661" y="416471"/>
        <a:ext cx="802165" cy="485743"/>
      </dsp:txXfrm>
    </dsp:sp>
    <dsp:sp modelId="{26DBACE7-F101-4D64-ACD0-A04A24D30C81}">
      <dsp:nvSpPr>
        <dsp:cNvPr id="0" name=""/>
        <dsp:cNvSpPr/>
      </dsp:nvSpPr>
      <dsp:spPr bwMode="auto">
        <a:xfrm>
          <a:off x="10220891" y="0"/>
          <a:ext cx="3251679" cy="2686270"/>
        </a:xfrm>
        <a:prstGeom prst="roundRect">
          <a:avLst>
            <a:gd name="adj" fmla="val 10000"/>
          </a:avLst>
        </a:prstGeom>
        <a:solidFill>
          <a:srgbClr val="BBA7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39" tIns="142239" rIns="142239" bIns="76199" numCol="1" spcCol="1268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600" b="1">
              <a:solidFill>
                <a:schemeClr val="tx1"/>
              </a:solidFill>
              <a:latin typeface="Carlito"/>
              <a:ea typeface="Carlito"/>
              <a:cs typeface="Carlito"/>
            </a:rPr>
            <a:t>ЧЕМ НЕ УСТРАИВАЮТ ТЕКУЩИЕ РЕШЕНИЯ?</a:t>
          </a:r>
          <a:endParaRPr/>
        </a:p>
      </dsp:txBody>
      <dsp:txXfrm>
        <a:off x="10220891" y="0"/>
        <a:ext cx="3251679" cy="1300671"/>
      </dsp:txXfrm>
    </dsp:sp>
    <dsp:sp modelId="{4379743E-B31A-432C-A641-9AD24E530043}">
      <dsp:nvSpPr>
        <dsp:cNvPr id="0" name=""/>
        <dsp:cNvSpPr/>
      </dsp:nvSpPr>
      <dsp:spPr bwMode="auto">
        <a:xfrm>
          <a:off x="12005169" y="1318688"/>
          <a:ext cx="3251679" cy="3581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39" tIns="142239" rIns="142239" bIns="142239" numCol="1" spcCol="1268" anchor="t" anchorCtr="0">
          <a:noAutofit/>
        </a:bodyPr>
        <a:lstStyle/>
        <a:p>
          <a:pPr marL="22860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en-US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Фрагментировано</a:t>
          </a:r>
          <a:endParaRPr sz="2800">
            <a:latin typeface="FreeSans"/>
            <a:cs typeface="FreeSans"/>
          </a:endParaRPr>
        </a:p>
        <a:p>
          <a:pPr marL="228600" lvl="1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en-US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не все языки есть</a:t>
          </a:r>
          <a:endParaRPr sz="2800">
            <a:latin typeface="FreeSans"/>
            <a:cs typeface="FreeSans"/>
          </a:endParaRPr>
        </a:p>
        <a:p>
          <a:pPr marL="228600" lvl="1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en-US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не обучение, а временная помощь</a:t>
          </a:r>
          <a:endParaRPr sz="2800">
            <a:latin typeface="FreeSans"/>
            <a:cs typeface="FreeSans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endParaRPr/>
        </a:p>
      </dsp:txBody>
      <dsp:txXfrm>
        <a:off x="12100407" y="1413926"/>
        <a:ext cx="3061202" cy="3391218"/>
      </dsp:txXfrm>
    </dsp:sp>
    <dsp:sp modelId="{65962850-D65D-4693-AA0E-9563944CDCCA}">
      <dsp:nvSpPr>
        <dsp:cNvPr id="0" name=""/>
        <dsp:cNvSpPr/>
      </dsp:nvSpPr>
      <dsp:spPr bwMode="auto">
        <a:xfrm>
          <a:off x="14194113" y="254556"/>
          <a:ext cx="1045037" cy="80957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68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600" b="1">
            <a:solidFill>
              <a:schemeClr val="tx1"/>
            </a:solidFill>
          </a:endParaRPr>
        </a:p>
      </dsp:txBody>
      <dsp:txXfrm>
        <a:off x="14194113" y="416471"/>
        <a:ext cx="802165" cy="485743"/>
      </dsp:txXfrm>
    </dsp:sp>
    <dsp:sp modelId="{D8270213-28C5-4C95-B2D9-B97AEC1B9BAD}">
      <dsp:nvSpPr>
        <dsp:cNvPr id="0" name=""/>
        <dsp:cNvSpPr/>
      </dsp:nvSpPr>
      <dsp:spPr bwMode="auto">
        <a:xfrm>
          <a:off x="15305382" y="0"/>
          <a:ext cx="3251679" cy="2686270"/>
        </a:xfrm>
        <a:prstGeom prst="roundRect">
          <a:avLst>
            <a:gd name="adj" fmla="val 10000"/>
          </a:avLst>
        </a:prstGeom>
        <a:solidFill>
          <a:srgbClr val="FCD1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39" tIns="142239" rIns="142239" bIns="76199" numCol="1" spcCol="1268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200" b="1">
              <a:solidFill>
                <a:schemeClr val="tx1"/>
              </a:solidFill>
              <a:latin typeface="Carlito"/>
              <a:ea typeface="Carlito"/>
              <a:cs typeface="Carlito"/>
            </a:rPr>
            <a:t>У КАКИХ КОММЕРЧЕСКИХ КОМПАНИЙ ПРОБЛЕМА СТОИТ НАИБОЛЕЕ ОСТРО</a:t>
          </a:r>
          <a:endParaRPr sz="2200"/>
        </a:p>
      </dsp:txBody>
      <dsp:txXfrm>
        <a:off x="15305382" y="0"/>
        <a:ext cx="3251679" cy="1300671"/>
      </dsp:txXfrm>
    </dsp:sp>
    <dsp:sp modelId="{5E836BB5-E033-432C-A9BD-275C8A9A8E88}">
      <dsp:nvSpPr>
        <dsp:cNvPr id="0" name=""/>
        <dsp:cNvSpPr/>
      </dsp:nvSpPr>
      <dsp:spPr bwMode="auto">
        <a:xfrm>
          <a:off x="16341537" y="1318688"/>
          <a:ext cx="3251679" cy="3581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39" tIns="142239" rIns="142239" bIns="142239" numCol="1" spcCol="1268" anchor="t" anchorCtr="0">
          <a:noAutofit/>
        </a:bodyPr>
        <a:lstStyle/>
        <a:p>
          <a:pPr marL="285750" lvl="1" indent="-285750" algn="l" defTabSz="1511298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Корпоративные университеты</a:t>
          </a:r>
          <a:endParaRPr sz="2800">
            <a:latin typeface="FreeSans"/>
            <a:cs typeface="FreeSans"/>
          </a:endParaRPr>
        </a:p>
        <a:p>
          <a:pPr marL="285750" lvl="1" indent="-285750" algn="l" defTabSz="1511298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Ed tech </a:t>
          </a:r>
          <a:endParaRPr sz="2800">
            <a:latin typeface="FreeSans"/>
            <a:cs typeface="FreeSans"/>
          </a:endParaRPr>
        </a:p>
        <a:p>
          <a:pPr marL="285750" lvl="1" indent="-285750" algn="l" defTabSz="1511298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ВУЗ</a:t>
          </a:r>
          <a:endParaRPr sz="2800">
            <a:latin typeface="FreeSans"/>
            <a:cs typeface="FreeSans"/>
          </a:endParaRPr>
        </a:p>
        <a:p>
          <a:pPr marL="22860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Частные школы</a:t>
          </a:r>
          <a:endParaRPr sz="2800">
            <a:latin typeface="FreeSans"/>
            <a:cs typeface="FreeSans"/>
          </a:endParaRPr>
        </a:p>
        <a:p>
          <a:pPr marL="228600" lvl="1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en-US" sz="2800" b="0" i="0" u="none" strike="noStrike" cap="none" spc="0">
              <a:solidFill>
                <a:schemeClr val="dk1"/>
              </a:solidFill>
              <a:latin typeface="FreeSans"/>
              <a:ea typeface="FreeSans"/>
              <a:cs typeface="FreeSans"/>
            </a:rPr>
            <a:t>Педагоги </a:t>
          </a:r>
          <a:endParaRPr sz="2800">
            <a:latin typeface="FreeSans"/>
            <a:cs typeface="FreeSans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endParaRPr/>
        </a:p>
      </dsp:txBody>
      <dsp:txXfrm>
        <a:off x="16436775" y="1413926"/>
        <a:ext cx="3061202" cy="3391218"/>
      </dsp:txXfrm>
    </dsp:sp>
  </dsp:spTree>
</dsp:drawing>
</file>

<file path=ppt/diagrams/drawing7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563571610" name=""/>
      <dsp:cNvGrpSpPr/>
    </dsp:nvGrpSpPr>
    <dsp:grpSpPr bwMode="auto">
      <a:xfrm flipH="0" flipV="0">
        <a:off x="0" y="0"/>
        <a:ext cx="11523774" cy="5761885"/>
        <a:chOff x="0" y="0"/>
        <a:chExt cx="11523774" cy="5761885"/>
      </a:xfrm>
    </dsp:grpSpPr>
    <dsp:sp modelId="{3E42EA88-CDBD-4C39-B0AF-1FEDB963065E}">
      <dsp:nvSpPr>
        <dsp:cNvPr id="0" name=""/>
        <dsp:cNvSpPr/>
      </dsp:nvSpPr>
      <dsp:spPr bwMode="auto">
        <a:xfrm rot="10800000">
          <a:off x="2162556" y="2882"/>
          <a:ext cx="7663310" cy="929300"/>
        </a:xfrm>
        <a:prstGeom prst="homePlate">
          <a:avLst>
            <a:gd name="adj" fmla="val 50000"/>
          </a:avLst>
        </a:prstGeom>
        <a:solidFill>
          <a:srgbClr val="8AB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1960" tIns="83818" rIns="156462" bIns="83818" numCol="1" spcCol="1267" rtlCol="0" fromWordArt="0" anchor="ctr" anchorCtr="0" forceAA="0" upright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1" i="0" u="none" strike="noStrike" cap="none" spc="0">
              <a:solidFill>
                <a:schemeClr val="tx1"/>
              </a:solidFill>
              <a:latin typeface="Carlito"/>
              <a:ea typeface="Carlito"/>
              <a:cs typeface="Carlito"/>
            </a:rPr>
            <a:t>Геймификация</a:t>
          </a:r>
          <a:endParaRPr sz="2200"/>
        </a:p>
      </dsp:txBody>
      <dsp:txXfrm rot="10800000">
        <a:off x="2394881" y="2882"/>
        <a:ext cx="7430986" cy="929300"/>
      </dsp:txXfrm>
    </dsp:sp>
    <dsp:sp modelId="{EB0C6E45-FF1F-4ABB-8498-533A80666BE5}">
      <dsp:nvSpPr>
        <dsp:cNvPr id="0" name=""/>
        <dsp:cNvSpPr/>
      </dsp:nvSpPr>
      <dsp:spPr bwMode="auto">
        <a:xfrm>
          <a:off x="1697906" y="2882"/>
          <a:ext cx="929300" cy="929300"/>
        </a:xfrm>
        <a:prstGeom prst="ellipse">
          <a:avLst/>
        </a:prstGeom>
        <a:blipFill>
          <a:blip r:embed="rId1"/>
          <a:srcRect l="0" t="0" r="0" b="0"/>
          <a:stretch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60993EF-81A2-49EB-AA42-7141AB95EF92}">
      <dsp:nvSpPr>
        <dsp:cNvPr id="0" name=""/>
        <dsp:cNvSpPr/>
      </dsp:nvSpPr>
      <dsp:spPr bwMode="auto">
        <a:xfrm rot="10800000">
          <a:off x="2162555" y="1209586"/>
          <a:ext cx="7663310" cy="929300"/>
        </a:xfrm>
        <a:prstGeom prst="homePlate">
          <a:avLst>
            <a:gd name="adj" fmla="val 50000"/>
          </a:avLst>
        </a:prstGeom>
        <a:solidFill>
          <a:srgbClr val="98E3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1960" tIns="83818" rIns="156462" bIns="83818" numCol="1" spcCol="1267" rtlCol="0" fromWordArt="0" anchor="ctr" anchorCtr="0" forceAA="0" upright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1" i="0" u="none" strike="noStrike" cap="none" spc="0">
              <a:solidFill>
                <a:schemeClr val="tx1"/>
              </a:solidFill>
              <a:latin typeface="Carlito"/>
              <a:ea typeface="Carlito"/>
              <a:cs typeface="Carlito"/>
            </a:rPr>
            <a:t>Языки народов РФ</a:t>
          </a:r>
          <a:endParaRPr sz="3600" b="1">
            <a:latin typeface="Carlito"/>
            <a:cs typeface="Carlito"/>
          </a:endParaRPr>
        </a:p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2200"/>
        </a:p>
      </dsp:txBody>
      <dsp:txXfrm rot="10800000">
        <a:off x="2394880" y="1209586"/>
        <a:ext cx="7430986" cy="929300"/>
      </dsp:txXfrm>
    </dsp:sp>
    <dsp:sp modelId="{E7837A0C-C3CF-4052-B9CD-366D4DA98A42}">
      <dsp:nvSpPr>
        <dsp:cNvPr id="0" name=""/>
        <dsp:cNvSpPr/>
      </dsp:nvSpPr>
      <dsp:spPr bwMode="auto">
        <a:xfrm>
          <a:off x="1697906" y="1209587"/>
          <a:ext cx="929300" cy="929300"/>
        </a:xfrm>
        <a:prstGeom prst="ellipse">
          <a:avLst/>
        </a:prstGeom>
        <a:blipFill>
          <a:blip r:embed="rId2"/>
          <a:srcRect l="0" t="0" r="0" b="0"/>
          <a:stretch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48C6E6CD-2E4E-44B4-B8C7-D560A9824293}">
      <dsp:nvSpPr>
        <dsp:cNvPr id="0" name=""/>
        <dsp:cNvSpPr/>
      </dsp:nvSpPr>
      <dsp:spPr bwMode="auto">
        <a:xfrm rot="10800000">
          <a:off x="2162556" y="2416292"/>
          <a:ext cx="7663310" cy="929300"/>
        </a:xfrm>
        <a:prstGeom prst="homePlate">
          <a:avLst>
            <a:gd name="adj" fmla="val 5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1960" tIns="83818" rIns="156462" bIns="83818" numCol="1" spcCol="1267" rtlCol="0" fromWordArt="0" anchor="ctr" anchorCtr="0" forceAA="0" upright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1" i="0" u="none" strike="noStrike" cap="none" spc="0">
              <a:solidFill>
                <a:schemeClr val="tx1"/>
              </a:solidFill>
              <a:latin typeface="Carlito"/>
              <a:ea typeface="Carlito"/>
              <a:cs typeface="Carlito"/>
            </a:rPr>
            <a:t>Данные о культурах,  известные места</a:t>
          </a:r>
          <a:endParaRPr sz="3600" b="1">
            <a:latin typeface="Carlito"/>
            <a:cs typeface="Carlito"/>
          </a:endParaRPr>
        </a:p>
      </dsp:txBody>
      <dsp:txXfrm rot="10800000">
        <a:off x="2394881" y="2416292"/>
        <a:ext cx="7430986" cy="929300"/>
      </dsp:txXfrm>
    </dsp:sp>
    <dsp:sp modelId="{D0866CD9-875A-4248-9D52-FC054870A6DE}">
      <dsp:nvSpPr>
        <dsp:cNvPr id="0" name=""/>
        <dsp:cNvSpPr/>
      </dsp:nvSpPr>
      <dsp:spPr bwMode="auto">
        <a:xfrm>
          <a:off x="1697906" y="2416292"/>
          <a:ext cx="929300" cy="929300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1B73D8A3-4EC4-43C2-92CA-86954A00E3E6}">
      <dsp:nvSpPr>
        <dsp:cNvPr id="0" name=""/>
        <dsp:cNvSpPr/>
      </dsp:nvSpPr>
      <dsp:spPr bwMode="auto">
        <a:xfrm rot="10800000">
          <a:off x="2162556" y="3622997"/>
          <a:ext cx="7663310" cy="929300"/>
        </a:xfrm>
        <a:prstGeom prst="homePlate">
          <a:avLst>
            <a:gd name="adj" fmla="val 50000"/>
          </a:avLst>
        </a:prstGeom>
        <a:solidFill>
          <a:srgbClr val="E8FC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6846" tIns="167639" rIns="312927" bIns="167639" numCol="1" spcCol="1269" anchor="ctr" anchorCtr="0">
          <a:noAutofit/>
        </a:bodyPr>
        <a:lstStyle/>
        <a:p>
          <a:pPr marL="0" lvl="0" indent="0" algn="ctr" defTabSz="19557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1" i="0" u="none" strike="noStrike" cap="none" spc="0">
              <a:solidFill>
                <a:schemeClr val="tx1"/>
              </a:solidFill>
              <a:latin typeface="Carlito"/>
              <a:ea typeface="Carlito"/>
              <a:cs typeface="Carlito"/>
            </a:rPr>
            <a:t>Удобство в приложении</a:t>
          </a:r>
          <a:endParaRPr sz="4400"/>
        </a:p>
        <a:p>
          <a:pPr marL="0" lvl="0" indent="0" algn="ctr" defTabSz="1955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/>
        </a:p>
      </dsp:txBody>
      <dsp:txXfrm rot="10800000">
        <a:off x="2394881" y="3622997"/>
        <a:ext cx="7430986" cy="929300"/>
      </dsp:txXfrm>
    </dsp:sp>
    <dsp:sp modelId="{505763A3-9E47-4C46-80DD-66C17C0BDA2C}">
      <dsp:nvSpPr>
        <dsp:cNvPr id="0" name=""/>
        <dsp:cNvSpPr/>
      </dsp:nvSpPr>
      <dsp:spPr bwMode="auto">
        <a:xfrm>
          <a:off x="1697906" y="3622997"/>
          <a:ext cx="929300" cy="929300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FBAA6D55-3219-4004-A941-F57D3BA1634B}">
      <dsp:nvSpPr>
        <dsp:cNvPr id="0" name=""/>
        <dsp:cNvSpPr/>
      </dsp:nvSpPr>
      <dsp:spPr bwMode="auto">
        <a:xfrm rot="10800000">
          <a:off x="2162556" y="4829701"/>
          <a:ext cx="7663310" cy="929300"/>
        </a:xfrm>
        <a:prstGeom prst="homePlate">
          <a:avLst>
            <a:gd name="adj" fmla="val 50000"/>
          </a:avLst>
        </a:prstGeom>
        <a:solidFill>
          <a:srgbClr val="FCD1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1960" tIns="83818" rIns="156462" bIns="83818" numCol="1" spcCol="1267" rtlCol="0" fromWordArt="0" anchor="ctr" anchorCtr="0" forceAA="0" upright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b="1" i="0" u="none" strike="noStrike" cap="none" spc="0">
              <a:solidFill>
                <a:schemeClr val="tx1"/>
              </a:solidFill>
              <a:latin typeface="Carlito"/>
              <a:ea typeface="Carlito"/>
              <a:cs typeface="Carlito"/>
            </a:rPr>
            <a:t>Единая цифровая система</a:t>
          </a:r>
          <a:endParaRPr sz="2200"/>
        </a:p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2200"/>
        </a:p>
      </dsp:txBody>
      <dsp:txXfrm rot="10800000">
        <a:off x="2394881" y="4829701"/>
        <a:ext cx="7430986" cy="929300"/>
      </dsp:txXfrm>
    </dsp:sp>
    <dsp:sp modelId="{108E93CD-C62C-4182-81E1-9B29937E26C0}">
      <dsp:nvSpPr>
        <dsp:cNvPr id="0" name=""/>
        <dsp:cNvSpPr/>
      </dsp:nvSpPr>
      <dsp:spPr bwMode="auto">
        <a:xfrm>
          <a:off x="1697906" y="4829701"/>
          <a:ext cx="929300" cy="929300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8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961584496" name=""/>
      <dsp:cNvGrpSpPr/>
    </dsp:nvGrpSpPr>
    <dsp:grpSpPr bwMode="auto">
      <a:xfrm>
        <a:off x="0" y="0"/>
        <a:ext cx="19012051" cy="2716721"/>
        <a:chOff x="0" y="0"/>
        <a:chExt cx="19012051" cy="2716721"/>
      </a:xfrm>
    </dsp:grpSpPr>
    <dsp:sp modelId="{B9A381F0-63B5-40D5-88AA-9EF25E19F9F4}">
      <dsp:nvSpPr>
        <dsp:cNvPr id="0" name=""/>
        <dsp:cNvSpPr/>
      </dsp:nvSpPr>
      <dsp:spPr bwMode="auto">
        <a:xfrm>
          <a:off x="11030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1</a:t>
          </a:r>
          <a:endParaRPr sz="2400"/>
        </a:p>
      </dsp:txBody>
      <dsp:txXfrm>
        <a:off x="11030" y="278360"/>
        <a:ext cx="2488740" cy="691200"/>
      </dsp:txXfrm>
    </dsp:sp>
    <dsp:sp modelId="{96F9A894-8329-4BB7-80CB-2047DD50C3CD}">
      <dsp:nvSpPr>
        <dsp:cNvPr id="0" name=""/>
        <dsp:cNvSpPr/>
      </dsp:nvSpPr>
      <dsp:spPr bwMode="auto">
        <a:xfrm>
          <a:off x="520772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563792" y="1012580"/>
        <a:ext cx="2402699" cy="1382759"/>
      </dsp:txXfrm>
    </dsp:sp>
    <dsp:sp modelId="{90ADC856-1048-4D2C-B666-AAE937FCB44F}">
      <dsp:nvSpPr>
        <dsp:cNvPr id="0" name=""/>
        <dsp:cNvSpPr/>
      </dsp:nvSpPr>
      <dsp:spPr bwMode="auto">
        <a:xfrm>
          <a:off x="287705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2877055" y="438073"/>
        <a:ext cx="613955" cy="371774"/>
      </dsp:txXfrm>
    </dsp:sp>
    <dsp:sp modelId="{A414B405-8397-4CCB-8BD7-509A4455955C}">
      <dsp:nvSpPr>
        <dsp:cNvPr id="0" name=""/>
        <dsp:cNvSpPr/>
      </dsp:nvSpPr>
      <dsp:spPr bwMode="auto">
        <a:xfrm>
          <a:off x="4008907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2</a:t>
          </a:r>
          <a:endParaRPr sz="2400"/>
        </a:p>
      </dsp:txBody>
      <dsp:txXfrm>
        <a:off x="4008907" y="278360"/>
        <a:ext cx="2488740" cy="691200"/>
      </dsp:txXfrm>
    </dsp:sp>
    <dsp:sp modelId="{D91B7E3C-C152-4FB6-A5B8-A5E739082755}">
      <dsp:nvSpPr>
        <dsp:cNvPr id="0" name=""/>
        <dsp:cNvSpPr/>
      </dsp:nvSpPr>
      <dsp:spPr bwMode="auto">
        <a:xfrm>
          <a:off x="451864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4561669" y="1012580"/>
        <a:ext cx="2402699" cy="1382759"/>
      </dsp:txXfrm>
    </dsp:sp>
    <dsp:sp modelId="{A12AB1B9-EAE2-4048-AD36-D963189DA663}">
      <dsp:nvSpPr>
        <dsp:cNvPr id="0" name=""/>
        <dsp:cNvSpPr/>
      </dsp:nvSpPr>
      <dsp:spPr bwMode="auto">
        <a:xfrm>
          <a:off x="6874931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6874931" y="438073"/>
        <a:ext cx="613955" cy="371774"/>
      </dsp:txXfrm>
    </dsp:sp>
    <dsp:sp modelId="{1A64CE2D-32CE-46DF-AD4A-400B0E60CC55}">
      <dsp:nvSpPr>
        <dsp:cNvPr id="0" name=""/>
        <dsp:cNvSpPr/>
      </dsp:nvSpPr>
      <dsp:spPr bwMode="auto">
        <a:xfrm>
          <a:off x="8006784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3</a:t>
          </a:r>
          <a:endParaRPr sz="2400"/>
        </a:p>
      </dsp:txBody>
      <dsp:txXfrm>
        <a:off x="8006784" y="278360"/>
        <a:ext cx="2488740" cy="691200"/>
      </dsp:txXfrm>
    </dsp:sp>
    <dsp:sp modelId="{C6D0ADC4-055C-4C86-B4C2-25E52532B296}">
      <dsp:nvSpPr>
        <dsp:cNvPr id="0" name=""/>
        <dsp:cNvSpPr/>
      </dsp:nvSpPr>
      <dsp:spPr bwMode="auto">
        <a:xfrm>
          <a:off x="8516526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8559546" y="1012580"/>
        <a:ext cx="2402699" cy="1382759"/>
      </dsp:txXfrm>
    </dsp:sp>
    <dsp:sp modelId="{6FD73095-B782-487F-A71E-D0D911451B43}">
      <dsp:nvSpPr>
        <dsp:cNvPr id="0" name=""/>
        <dsp:cNvSpPr/>
      </dsp:nvSpPr>
      <dsp:spPr bwMode="auto">
        <a:xfrm>
          <a:off x="10872808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0872808" y="438073"/>
        <a:ext cx="613955" cy="371774"/>
      </dsp:txXfrm>
    </dsp:sp>
    <dsp:sp modelId="{A6AB093D-5683-4227-8BF4-BF01911DBAB0}">
      <dsp:nvSpPr>
        <dsp:cNvPr id="0" name=""/>
        <dsp:cNvSpPr/>
      </dsp:nvSpPr>
      <dsp:spPr bwMode="auto">
        <a:xfrm>
          <a:off x="12004661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4</a:t>
          </a:r>
          <a:endParaRPr sz="2400"/>
        </a:p>
      </dsp:txBody>
      <dsp:txXfrm>
        <a:off x="12004661" y="278360"/>
        <a:ext cx="2488740" cy="691200"/>
      </dsp:txXfrm>
    </dsp:sp>
    <dsp:sp modelId="{90CBBFE7-0EF2-4B4A-AE3F-948225C90D18}">
      <dsp:nvSpPr>
        <dsp:cNvPr id="0" name=""/>
        <dsp:cNvSpPr/>
      </dsp:nvSpPr>
      <dsp:spPr bwMode="auto">
        <a:xfrm>
          <a:off x="12514403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2557423" y="1012580"/>
        <a:ext cx="2402699" cy="1382759"/>
      </dsp:txXfrm>
    </dsp:sp>
    <dsp:sp modelId="{D8967366-E714-4AF4-A8E8-FBBF9D66B836}">
      <dsp:nvSpPr>
        <dsp:cNvPr id="0" name=""/>
        <dsp:cNvSpPr/>
      </dsp:nvSpPr>
      <dsp:spPr bwMode="auto">
        <a:xfrm>
          <a:off x="1487068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4870685" y="438073"/>
        <a:ext cx="613955" cy="371774"/>
      </dsp:txXfrm>
    </dsp:sp>
    <dsp:sp modelId="{D64D94EC-527A-4636-A336-7894903A74F0}">
      <dsp:nvSpPr>
        <dsp:cNvPr id="0" name=""/>
        <dsp:cNvSpPr/>
      </dsp:nvSpPr>
      <dsp:spPr bwMode="auto">
        <a:xfrm>
          <a:off x="16002538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5</a:t>
          </a:r>
          <a:endParaRPr sz="2400"/>
        </a:p>
      </dsp:txBody>
      <dsp:txXfrm>
        <a:off x="16002538" y="278360"/>
        <a:ext cx="2488740" cy="691200"/>
      </dsp:txXfrm>
    </dsp:sp>
    <dsp:sp modelId="{89C4B9EC-947D-4EBB-B198-26602BB799B9}">
      <dsp:nvSpPr>
        <dsp:cNvPr id="0" name=""/>
        <dsp:cNvSpPr/>
      </dsp:nvSpPr>
      <dsp:spPr bwMode="auto">
        <a:xfrm>
          <a:off x="1651227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6555300" y="1012580"/>
        <a:ext cx="2402699" cy="1382759"/>
      </dsp:txXfrm>
    </dsp:sp>
  </dsp:spTree>
</dsp:drawing>
</file>

<file path=ppt/diagrams/drawing9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998414844" name=""/>
      <dsp:cNvGrpSpPr/>
    </dsp:nvGrpSpPr>
    <dsp:grpSpPr bwMode="auto">
      <a:xfrm>
        <a:off x="0" y="0"/>
        <a:ext cx="19012051" cy="2716721"/>
        <a:chOff x="0" y="0"/>
        <a:chExt cx="19012051" cy="2716721"/>
      </a:xfrm>
    </dsp:grpSpPr>
    <dsp:sp modelId="{B9A381F0-63B5-40D5-88AA-9EF25E19F9F4}">
      <dsp:nvSpPr>
        <dsp:cNvPr id="0" name=""/>
        <dsp:cNvSpPr/>
      </dsp:nvSpPr>
      <dsp:spPr bwMode="auto">
        <a:xfrm>
          <a:off x="11030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1</a:t>
          </a:r>
          <a:endParaRPr sz="2400"/>
        </a:p>
      </dsp:txBody>
      <dsp:txXfrm>
        <a:off x="11030" y="278360"/>
        <a:ext cx="2488740" cy="691200"/>
      </dsp:txXfrm>
    </dsp:sp>
    <dsp:sp modelId="{96F9A894-8329-4BB7-80CB-2047DD50C3CD}">
      <dsp:nvSpPr>
        <dsp:cNvPr id="0" name=""/>
        <dsp:cNvSpPr/>
      </dsp:nvSpPr>
      <dsp:spPr bwMode="auto">
        <a:xfrm>
          <a:off x="520772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563792" y="1012580"/>
        <a:ext cx="2402699" cy="1382759"/>
      </dsp:txXfrm>
    </dsp:sp>
    <dsp:sp modelId="{90ADC856-1048-4D2C-B666-AAE937FCB44F}">
      <dsp:nvSpPr>
        <dsp:cNvPr id="0" name=""/>
        <dsp:cNvSpPr/>
      </dsp:nvSpPr>
      <dsp:spPr bwMode="auto">
        <a:xfrm>
          <a:off x="287705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2877055" y="438073"/>
        <a:ext cx="613955" cy="371774"/>
      </dsp:txXfrm>
    </dsp:sp>
    <dsp:sp modelId="{A414B405-8397-4CCB-8BD7-509A4455955C}">
      <dsp:nvSpPr>
        <dsp:cNvPr id="0" name=""/>
        <dsp:cNvSpPr/>
      </dsp:nvSpPr>
      <dsp:spPr bwMode="auto">
        <a:xfrm>
          <a:off x="4008907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2</a:t>
          </a:r>
          <a:endParaRPr sz="2400"/>
        </a:p>
      </dsp:txBody>
      <dsp:txXfrm>
        <a:off x="4008907" y="278360"/>
        <a:ext cx="2488740" cy="691200"/>
      </dsp:txXfrm>
    </dsp:sp>
    <dsp:sp modelId="{D91B7E3C-C152-4FB6-A5B8-A5E739082755}">
      <dsp:nvSpPr>
        <dsp:cNvPr id="0" name=""/>
        <dsp:cNvSpPr/>
      </dsp:nvSpPr>
      <dsp:spPr bwMode="auto">
        <a:xfrm>
          <a:off x="451864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4561669" y="1012580"/>
        <a:ext cx="2402699" cy="1382759"/>
      </dsp:txXfrm>
    </dsp:sp>
    <dsp:sp modelId="{A12AB1B9-EAE2-4048-AD36-D963189DA663}">
      <dsp:nvSpPr>
        <dsp:cNvPr id="0" name=""/>
        <dsp:cNvSpPr/>
      </dsp:nvSpPr>
      <dsp:spPr bwMode="auto">
        <a:xfrm>
          <a:off x="6874931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6874931" y="438073"/>
        <a:ext cx="613955" cy="371774"/>
      </dsp:txXfrm>
    </dsp:sp>
    <dsp:sp modelId="{1A64CE2D-32CE-46DF-AD4A-400B0E60CC55}">
      <dsp:nvSpPr>
        <dsp:cNvPr id="0" name=""/>
        <dsp:cNvSpPr/>
      </dsp:nvSpPr>
      <dsp:spPr bwMode="auto">
        <a:xfrm>
          <a:off x="8006784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3</a:t>
          </a:r>
          <a:endParaRPr sz="2400"/>
        </a:p>
      </dsp:txBody>
      <dsp:txXfrm>
        <a:off x="8006784" y="278360"/>
        <a:ext cx="2488740" cy="691200"/>
      </dsp:txXfrm>
    </dsp:sp>
    <dsp:sp modelId="{C6D0ADC4-055C-4C86-B4C2-25E52532B296}">
      <dsp:nvSpPr>
        <dsp:cNvPr id="0" name=""/>
        <dsp:cNvSpPr/>
      </dsp:nvSpPr>
      <dsp:spPr bwMode="auto">
        <a:xfrm>
          <a:off x="8516526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8559546" y="1012580"/>
        <a:ext cx="2402699" cy="1382759"/>
      </dsp:txXfrm>
    </dsp:sp>
    <dsp:sp modelId="{6FD73095-B782-487F-A71E-D0D911451B43}">
      <dsp:nvSpPr>
        <dsp:cNvPr id="0" name=""/>
        <dsp:cNvSpPr/>
      </dsp:nvSpPr>
      <dsp:spPr bwMode="auto">
        <a:xfrm>
          <a:off x="10872808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0872808" y="438073"/>
        <a:ext cx="613955" cy="371774"/>
      </dsp:txXfrm>
    </dsp:sp>
    <dsp:sp modelId="{A6AB093D-5683-4227-8BF4-BF01911DBAB0}">
      <dsp:nvSpPr>
        <dsp:cNvPr id="0" name=""/>
        <dsp:cNvSpPr/>
      </dsp:nvSpPr>
      <dsp:spPr bwMode="auto">
        <a:xfrm>
          <a:off x="12004661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4</a:t>
          </a:r>
          <a:endParaRPr sz="2400"/>
        </a:p>
      </dsp:txBody>
      <dsp:txXfrm>
        <a:off x="12004661" y="278360"/>
        <a:ext cx="2488740" cy="691200"/>
      </dsp:txXfrm>
    </dsp:sp>
    <dsp:sp modelId="{90CBBFE7-0EF2-4B4A-AE3F-948225C90D18}">
      <dsp:nvSpPr>
        <dsp:cNvPr id="0" name=""/>
        <dsp:cNvSpPr/>
      </dsp:nvSpPr>
      <dsp:spPr bwMode="auto">
        <a:xfrm>
          <a:off x="12514403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2557423" y="1012580"/>
        <a:ext cx="2402699" cy="1382759"/>
      </dsp:txXfrm>
    </dsp:sp>
    <dsp:sp modelId="{D8967366-E714-4AF4-A8E8-FBBF9D66B836}">
      <dsp:nvSpPr>
        <dsp:cNvPr id="0" name=""/>
        <dsp:cNvSpPr/>
      </dsp:nvSpPr>
      <dsp:spPr bwMode="auto">
        <a:xfrm>
          <a:off x="1487068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4870685" y="438073"/>
        <a:ext cx="613955" cy="371774"/>
      </dsp:txXfrm>
    </dsp:sp>
    <dsp:sp modelId="{D64D94EC-527A-4636-A336-7894903A74F0}">
      <dsp:nvSpPr>
        <dsp:cNvPr id="0" name=""/>
        <dsp:cNvSpPr/>
      </dsp:nvSpPr>
      <dsp:spPr bwMode="auto">
        <a:xfrm>
          <a:off x="16002538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5</a:t>
          </a:r>
          <a:endParaRPr sz="2400"/>
        </a:p>
      </dsp:txBody>
      <dsp:txXfrm>
        <a:off x="16002538" y="278360"/>
        <a:ext cx="2488740" cy="691200"/>
      </dsp:txXfrm>
    </dsp:sp>
    <dsp:sp modelId="{89C4B9EC-947D-4EBB-B198-26602BB799B9}">
      <dsp:nvSpPr>
        <dsp:cNvPr id="0" name=""/>
        <dsp:cNvSpPr/>
      </dsp:nvSpPr>
      <dsp:spPr bwMode="auto">
        <a:xfrm>
          <a:off x="1651227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6555300" y="1012580"/>
        <a:ext cx="2402699" cy="1382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 val="norm"/>
      <dgm:animLvl val="ctr"/>
      <dgm:resizeHandles val="exact"/>
    </dgm:varLst>
    <dgm:alg type="composite"/>
    <dgm:shape r:blip="">
      <dgm:adjLst/>
    </dgm:shape>
    <dgm:presOf/>
    <dgm:constrLst>
      <dgm:constr type="ctrX" for="ch" forName="matrix" refType="w" fact="0.500000"/>
      <dgm:constr type="ctrY" for="ch" forName="matrix" refType="h" fact="0.500000"/>
      <dgm:constr type="w" for="ch" forName="matrix" refType="w"/>
      <dgm:constr type="h" for="ch" forName="matrix" refType="h"/>
      <dgm:constr type="ctrX" for="ch" forName="centerTile" refType="w" fact="0.500000"/>
      <dgm:constr type="ctrY" for="ch" forName="centerTile" refType="h" fact="0.500000"/>
      <dgm:constr type="w" for="ch" forName="centerTile" refType="w" fact="0.300000"/>
      <dgm:constr type="h" for="ch" forName="centerTile" refType="h" fact="0.250000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00000"/>
            <dgm:constr type="b" for="ch" forName="tile1" refType="h" fact="0.500000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0000"/>
            <dgm:constr type="r" for="ch" forName="tile2" refType="w"/>
            <dgm:constr type="t" for="ch" forName="tile2"/>
            <dgm:constr type="l" for="ch" forName="tile2" refType="w" fact="0.500000"/>
            <dgm:constr type="b" for="ch" forName="tile2" refType="h" fact="0.500000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0000"/>
            <dgm:constr type="l" for="ch" forName="tile3"/>
            <dgm:constr type="b" for="ch" forName="tile3" refType="h"/>
            <dgm:constr type="r" for="ch" forName="tile3" refType="w" fact="0.500000"/>
            <dgm:constr type="t" for="ch" forName="tile3" refType="h" fact="0.500000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0000"/>
            <dgm:constr type="r" for="ch" forName="tile4" refType="w"/>
            <dgm:constr type="b" for="ch" forName="tile4" refType="h"/>
            <dgm:constr type="l" for="ch" forName="tile4" refType="w" fact="0.500000"/>
            <dgm:constr type="t" for="ch" forName="tile4" refType="h" fact="0.500000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0000"/>
          </dgm:constrLst>
          <dgm:ruleLst/>
          <dgm:layoutNode name="tile1" styleLbl="node1">
            <dgm:alg type="sp"/>
            <dgm:shape rot="270.00000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rot="270.000000" type="rect" r:blip="" hideGeom="1">
              <dgm:adjLst>
                <dgm:adj idx="1" val="0.200000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rot="180.00000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rot="180.00000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rot="90.00000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rot="90.00000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type="roundRect" r:blip="">
            <dgm:adjLst/>
          </dgm:shape>
          <dgm:presOf axis="ch" ptType="node" cnt="1"/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 val="norm"/>
    </dgm:varLst>
    <dgm:alg type="composite"/>
    <dgm:shape r:blip="">
      <dgm:adjLst/>
    </dgm:shape>
    <dgm:constrLst>
      <dgm:constr type="w" for="ch" refType="h" refFor="ch" op="gte" fact="0.800000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h" fact="0.225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h" fact="0.1891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h" fact="0.1891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h" fact="0.1526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h" fact="0.2253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h" fact="0.1526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h" fact="0.1268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h" fact="0.2150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h" fact="0.2150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h" fact="0.126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h" fact="0.1082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h" fact="0.197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h" fact="0.2253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h" fact="0.197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h" fact="0.1082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h" fact="0.094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h" fact="0.1809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h" fact="0.2205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h" fact="0.2205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h" fact="0.18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h" fact="0.0943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h" fact="0.0835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h" fact="0.165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h" fact="0.2109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h" fact="0.2253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h" fact="0.21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h" fact="0.1658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h" fact="0.083500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lMarg" for="ch" forName="text_7" refType="w" refFor="ch" refForName="accent_7" fact="1.800000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w"/>
                <dgm:constr type="ctrXOff" for="ch" forName="accent_1" refType="h" fact="-0.225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w"/>
                <dgm:constr type="ctrXOff" for="ch" forName="accent_1" refType="h" fact="-0.1891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w"/>
                <dgm:constr type="ctrXOff" for="ch" forName="accent_2" refType="h" fact="-0.1891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w"/>
                <dgm:constr type="ctrXOff" for="ch" forName="accent_1" refType="h" fact="-0.1526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w"/>
                <dgm:constr type="ctrXOff" for="ch" forName="accent_2" refType="h" fact="-0.2253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w"/>
                <dgm:constr type="ctrXOff" for="ch" forName="accent_3" refType="h" fact="-0.1526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w"/>
                <dgm:constr type="ctrXOff" for="ch" forName="accent_1" refType="h" fact="-0.1268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w"/>
                <dgm:constr type="ctrXOff" for="ch" forName="accent_2" refType="h" fact="-0.2150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w"/>
                <dgm:constr type="ctrXOff" for="ch" forName="accent_3" refType="h" fact="-0.2150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w"/>
                <dgm:constr type="ctrXOff" for="ch" forName="accent_4" refType="h" fact="-0.126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w"/>
                <dgm:constr type="ctrXOff" for="ch" forName="accent_1" refType="h" fact="-0.1082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w"/>
                <dgm:constr type="ctrXOff" for="ch" forName="accent_2" refType="h" fact="-0.197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w"/>
                <dgm:constr type="ctrXOff" for="ch" forName="accent_3" refType="h" fact="-0.2253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w"/>
                <dgm:constr type="ctrXOff" for="ch" forName="accent_4" refType="h" fact="-0.197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w"/>
                <dgm:constr type="ctrXOff" for="ch" forName="accent_5" refType="h" fact="-0.1082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w"/>
                <dgm:constr type="ctrXOff" for="ch" forName="accent_1" refType="h" fact="-0.094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w"/>
                <dgm:constr type="ctrXOff" for="ch" forName="accent_2" refType="h" fact="-0.1809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w"/>
                <dgm:constr type="ctrXOff" for="ch" forName="accent_3" refType="h" fact="-0.2205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w"/>
                <dgm:constr type="ctrXOff" for="ch" forName="accent_4" refType="h" fact="-0.2205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w"/>
                <dgm:constr type="ctrXOff" for="ch" forName="accent_5" refType="h" fact="-0.18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w"/>
                <dgm:constr type="ctrXOff" for="ch" forName="accent_6" refType="h" fact="-0.0943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w"/>
                <dgm:constr type="ctrXOff" for="ch" forName="accent_1" refType="h" fact="-0.0835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w"/>
                <dgm:constr type="ctrXOff" for="ch" forName="accent_2" refType="h" fact="-0.165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w"/>
                <dgm:constr type="ctrXOff" for="ch" forName="accent_3" refType="h" fact="-0.2109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w"/>
                <dgm:constr type="ctrXOff" for="ch" forName="accent_4" refType="h" fact="-0.2253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w"/>
                <dgm:constr type="ctrXOff" for="ch" forName="accent_5" refType="h" fact="-0.21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w"/>
                <dgm:constr type="ctrXOff" for="ch" forName="accent_6" refType="h" fact="-0.1658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w"/>
                <dgm:constr type="ctrXOff" for="ch" forName="accent_7" refType="h" fact="-0.083500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rMarg" for="ch" forName="text_7" refType="w" refFor="ch" refForName="accent_7" fact="1.800000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st="0" hideLastTrans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resizeHandles val="exact"/>
    </dgm:varLst>
    <dgm:alg type="composite"/>
    <dgm:shape r:blip="">
      <dgm:adjLst/>
    </dgm:shape>
    <dgm:presOf/>
    <dgm:constrLst>
      <dgm:constr type="w" for="ch" forName="bkgdShp" refType="w"/>
      <dgm:constr type="h" for="ch" forName="bkgdShp" refType="h" fact="0.450000"/>
      <dgm:constr type="t" for="ch" forName="bkgdShp"/>
      <dgm:constr type="w" for="ch" forName="linComp" refType="w" fact="0.940000"/>
      <dgm:constr type="h" for="ch" forName="linComp" refType="h"/>
      <dgm:constr type="ctrX" for="ch" forName="linComp" refType="w" fact="0.500000"/>
    </dgm:constrLst>
    <dgm:ruleLst/>
    <dgm:choose name="Name1">
      <dgm:if name="Name2" axis="ch" ptType="node" func="cnt" op="gte" val="1">
        <dgm:layoutNode name="bkgdShp" styleLbl="alignAccFollowNode1">
          <dgm:alg type="sp"/>
          <dgm:shape type="roundRect" r:blip="">
            <dgm:adjLst>
              <dgm:adj idx="1" val="0.100000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00000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0000"/>
                <dgm:constr type="b" for="ch" forName="node" refType="h"/>
                <dgm:constr type="w" for="ch" forName="invisiNode" refType="w" fact="0.750000"/>
                <dgm:constr type="h" for="ch" forName="invisiNode" refType="h" fact="0.060000"/>
                <dgm:constr type="t" for="ch" forName="invisiNode"/>
                <dgm:constr type="w" for="ch" forName="imagNode" refType="w"/>
                <dgm:constr type="h" for="ch" forName="imagNode" refType="h" fact="0.330000"/>
                <dgm:constr type="ctrX" for="ch" forName="imagNode" refType="w" fact="0.500000"/>
                <dgm:constr type="t" for="ch" forName="imagNode" refType="h" fact="0.060000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rot="180.000000" type="round2SameRect" r:blip="">
                  <dgm:adjLst>
                    <dgm:adj idx="1" val="0.105000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type="roundRect" r:blip="" hideGeom="1">
                  <dgm:adjLst>
                    <dgm:adj idx="1" val="0.100000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type="roundRect" r:blip="" blipPhldr="1" zOrderOff="-2">
                  <dgm:adjLst>
                    <dgm:adj idx="1" val="0.100000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 val="norm"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00000"/>
      <dgm:constr type="w" for="ch" forName="sibTrans" refType="w" refFor="ch" refForName="node" fact="0.100000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00000"/>
          <dgm:constr type="rMarg" refType="primFontSz" fact="0.300000"/>
          <dgm:constr type="tMarg" refType="primFontSz" fact="0.300000"/>
          <dgm:constr type="bMarg" refType="primFontSz" fact="0.300000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 val="norm"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00000"/>
      <dgm:constr type="w" for="ch" forName="sibTrans" refType="w" refFor="ch" refForName="node" fact="0.100000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00000"/>
          <dgm:constr type="rMarg" refType="primFontSz" fact="0.300000"/>
          <dgm:constr type="tMarg" refType="primFontSz" fact="0.300000"/>
          <dgm:constr type="bMarg" refType="primFontSz" fact="0.300000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osite" refType="w"/>
      <dgm:constr type="w" for="ch" ptType="sibTrans" refType="w" refFor="ch" refForName="composite" fact="0.333300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00000"/>
      <dgm:constr type="primFontSz" for="des" forName="connTx" refType="primFontSz" refFor="des" refForName="parTx" op="lte" fact="0.800000"/>
      <dgm:constr type="h" for="des" forName="parTx" refType="primFontSz" refFor="des" refForName="parTx" fact="0.800000"/>
      <dgm:constr type="h" for="des" forName="parSh" refType="primFontSz" refFor="des" refForName="parTx" fact="1.200000"/>
      <dgm:constr type="h" for="des" forName="desTx" refType="primFontSz" refFor="des" refForName="parTx" fact="1.600000"/>
      <dgm:constr type="h" for="des" forName="parSh" refType="h" refFor="des" refForName="parTx" op="lte" fact="1.500000"/>
      <dgm:constr type="h" for="des" forName="parSh" refType="h" refFor="des" refForName="parTx" op="gte" fact="1.500000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r:blip="">
          <dgm:adjLst/>
        </dgm:shape>
        <dgm:presOf/>
        <dgm:choose name="Name4">
          <dgm:if name="Name5" func="var" arg="dir" op="equ" val="norm">
            <dgm:constrLst>
              <dgm:constr type="h" refType="w" fact="1000.000000"/>
              <dgm:constr type="l" for="ch" forName="parTx"/>
              <dgm:constr type="w" for="ch" forName="parTx" refType="w" fact="0.830000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0000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.000000"/>
              <dgm:constr type="l" for="ch" forName="parTx" refType="w" fact="0.170000"/>
              <dgm:constr type="w" for="ch" forName="parTx" refType="w" fact="0.830000"/>
              <dgm:constr type="t" for="ch" forName="parTx"/>
              <dgm:constr type="l" for="ch" forName="parSh" refType="w" fact="0.150000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type="rect" r:blip="" zOrderOff="1" hideGeom="1">
            <dgm:adjLst>
              <dgm:adj idx="1" val="0.100000"/>
            </dgm:adjLst>
          </dgm:shape>
          <dgm:presOf axis="self" ptType="node"/>
          <dgm:constrLst>
            <dgm:constr type="h" refType="w" op="lte" fact="0.400000"/>
            <dgm:constr type="bMarg" refType="primFontSz" fact="0.300000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type="roundRect" r:blip="">
            <dgm:adjLst>
              <dgm:adj idx="1" val="0.100000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type="roundRect" r:blip="">
            <dgm:adjLst>
              <dgm:adj idx="1" val="0.100000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Tx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 val="norm"/>
      <dgm:resizeHandles val="exact"/>
    </dgm:varLst>
    <dgm:alg type="lin">
      <dgm:param type="linDir" val="fromT"/>
      <dgm:param type="vertAlign" val="mid"/>
      <dgm:param type="horzAlign" val="ctr"/>
    </dgm:alg>
    <dgm:shape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0000"/>
      <dgm:constr type="h" for="ch" forName="spacing" refType="w" op="lte" fact="0.100000"/>
      <dgm:constr type="primFontSz" for="des" ptType="node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000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00000"/>
              <dgm:constr type="l" for="ch" forName="imgShp"/>
              <dgm:constr type="w" for="ch" forName="txShp" refType="w" op="equ" fact="0.665000"/>
              <dgm:constr type="h" for="ch" forName="txShp" refType="h" refFor="ch" refForName="imgShp" op="equ"/>
              <dgm:constr type="ctrY" for="ch" forName="txShp" refType="h" fact="0.500000"/>
              <dgm:constr type="l" for="ch" forName="txShp" refType="w" refFor="ch" refForName="imgShp" fact="0.500000"/>
              <dgm:constr type="lMarg" for="ch" forName="txShp" refType="w" refFor="ch" refForName="imgShp" fact="1.250000"/>
            </dgm:constrLst>
          </dgm:if>
          <dgm:else name="Name3">
            <dgm:constrLst>
              <dgm:constr type="w" for="ch" forName="imgShp" refType="w" fact="0.335000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00000"/>
              <dgm:constr type="r" for="ch" forName="imgShp" refType="w"/>
              <dgm:constr type="w" for="ch" forName="txShp" refType="w" op="equ" fact="0.665000"/>
              <dgm:constr type="h" for="ch" forName="txShp" refType="h" refFor="ch" refForName="imgShp" op="equ"/>
              <dgm:constr type="ctrY" for="ch" forName="txShp" refType="h" fact="0.500000"/>
              <dgm:constr type="r" for="ch" forName="txShp" refType="ctrX" refFor="ch" refForName="imgShp"/>
              <dgm:constr type="rMarg" for="ch" forName="txShp" refType="w" refFor="ch" refForName="imgShp" fact="1.250000"/>
            </dgm:constrLst>
          </dgm:else>
        </dgm:choose>
        <dgm:ruleLst/>
        <dgm:layoutNode name="imgShp" styleLbl="fgImgPlace1">
          <dgm:alg type="sp"/>
          <dgm:shape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rot="180.000000" type="homePlate" r:blip="" zOrderOff="-1">
                <dgm:adjLst/>
              </dgm:shape>
            </dgm:if>
            <dgm:else name="Name6">
              <dgm:shape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00000"/>
            <dgm:constr type="bMarg" refType="primFontSz" fact="0.300000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osite" refType="w"/>
      <dgm:constr type="w" for="ch" ptType="sibTrans" refType="w" refFor="ch" refForName="composite" fact="0.333300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00000"/>
      <dgm:constr type="primFontSz" for="des" forName="connTx" refType="primFontSz" refFor="des" refForName="parTx" op="lte" fact="0.800000"/>
      <dgm:constr type="h" for="des" forName="parTx" refType="primFontSz" refFor="des" refForName="parTx" fact="0.800000"/>
      <dgm:constr type="h" for="des" forName="parSh" refType="primFontSz" refFor="des" refForName="parTx" fact="1.200000"/>
      <dgm:constr type="h" for="des" forName="desTx" refType="primFontSz" refFor="des" refForName="parTx" fact="1.600000"/>
      <dgm:constr type="h" for="des" forName="parSh" refType="h" refFor="des" refForName="parTx" op="lte" fact="1.500000"/>
      <dgm:constr type="h" for="des" forName="parSh" refType="h" refFor="des" refForName="parTx" op="gte" fact="1.500000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r:blip="">
          <dgm:adjLst/>
        </dgm:shape>
        <dgm:presOf/>
        <dgm:choose name="Name4">
          <dgm:if name="Name5" func="var" arg="dir" op="equ" val="norm">
            <dgm:constrLst>
              <dgm:constr type="h" refType="w" fact="1000.000000"/>
              <dgm:constr type="l" for="ch" forName="parTx"/>
              <dgm:constr type="w" for="ch" forName="parTx" refType="w" fact="0.830000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0000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.000000"/>
              <dgm:constr type="l" for="ch" forName="parTx" refType="w" fact="0.170000"/>
              <dgm:constr type="w" for="ch" forName="parTx" refType="w" fact="0.830000"/>
              <dgm:constr type="t" for="ch" forName="parTx"/>
              <dgm:constr type="l" for="ch" forName="parSh" refType="w" fact="0.150000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type="rect" r:blip="" zOrderOff="1" hideGeom="1">
            <dgm:adjLst>
              <dgm:adj idx="1" val="0.100000"/>
            </dgm:adjLst>
          </dgm:shape>
          <dgm:presOf axis="self" ptType="node"/>
          <dgm:constrLst>
            <dgm:constr type="h" refType="w" op="lte" fact="0.400000"/>
            <dgm:constr type="bMarg" refType="primFontSz" fact="0.300000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type="roundRect" r:blip="">
            <dgm:adjLst>
              <dgm:adj idx="1" val="0.100000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type="roundRect" r:blip="">
            <dgm:adjLst>
              <dgm:adj idx="1" val="0.100000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Tx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osite" refType="w"/>
      <dgm:constr type="w" for="ch" ptType="sibTrans" refType="w" refFor="ch" refForName="composite" fact="0.333300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00000"/>
      <dgm:constr type="primFontSz" for="des" forName="connTx" refType="primFontSz" refFor="des" refForName="parTx" op="lte" fact="0.800000"/>
      <dgm:constr type="h" for="des" forName="parTx" refType="primFontSz" refFor="des" refForName="parTx" fact="0.800000"/>
      <dgm:constr type="h" for="des" forName="parSh" refType="primFontSz" refFor="des" refForName="parTx" fact="1.200000"/>
      <dgm:constr type="h" for="des" forName="desTx" refType="primFontSz" refFor="des" refForName="parTx" fact="1.600000"/>
      <dgm:constr type="h" for="des" forName="parSh" refType="h" refFor="des" refForName="parTx" op="lte" fact="1.500000"/>
      <dgm:constr type="h" for="des" forName="parSh" refType="h" refFor="des" refForName="parTx" op="gte" fact="1.500000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r:blip="">
          <dgm:adjLst/>
        </dgm:shape>
        <dgm:presOf/>
        <dgm:choose name="Name4">
          <dgm:if name="Name5" func="var" arg="dir" op="equ" val="norm">
            <dgm:constrLst>
              <dgm:constr type="h" refType="w" fact="1000.000000"/>
              <dgm:constr type="l" for="ch" forName="parTx"/>
              <dgm:constr type="w" for="ch" forName="parTx" refType="w" fact="0.830000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0000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.000000"/>
              <dgm:constr type="l" for="ch" forName="parTx" refType="w" fact="0.170000"/>
              <dgm:constr type="w" for="ch" forName="parTx" refType="w" fact="0.830000"/>
              <dgm:constr type="t" for="ch" forName="parTx"/>
              <dgm:constr type="l" for="ch" forName="parSh" refType="w" fact="0.150000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type="rect" r:blip="" zOrderOff="1" hideGeom="1">
            <dgm:adjLst>
              <dgm:adj idx="1" val="0.100000"/>
            </dgm:adjLst>
          </dgm:shape>
          <dgm:presOf axis="self" ptType="node"/>
          <dgm:constrLst>
            <dgm:constr type="h" refType="w" op="lte" fact="0.400000"/>
            <dgm:constr type="bMarg" refType="primFontSz" fact="0.300000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type="roundRect" r:blip="">
            <dgm:adjLst>
              <dgm:adj idx="1" val="0.100000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type="roundRect" r:blip="">
            <dgm:adjLst>
              <dgm:adj idx="1" val="0.100000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Tx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Титульный слайд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fill="norm" stroke="1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fill="norm" stroke="1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Два объекта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fill="norm" stroke="1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fill="norm" stroke="1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fill="norm" stroke="1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fill="norm" stroke="1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fill="norm" stroke="1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fill="norm" stroke="1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fill="norm" stroke="1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fill="norm" stroke="1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fill="norm" stroke="1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jpg"/><Relationship Id="rId18" Type="http://schemas.openxmlformats.org/officeDocument/2006/relationships/image" Target="../media/image17.png"/><Relationship Id="rId19" Type="http://schemas.openxmlformats.org/officeDocument/2006/relationships/image" Target="../media/image18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 /><Relationship Id="rId3" Type="http://schemas.microsoft.com/office/2007/relationships/diagramDrawing" Target="../diagrams/drawing4.xml" /><Relationship Id="rId4" Type="http://schemas.openxmlformats.org/officeDocument/2006/relationships/diagramColors" Target="../diagrams/colors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diagramData" Target="../diagrams/data5.xml" /><Relationship Id="rId8" Type="http://schemas.microsoft.com/office/2007/relationships/diagramDrawing" Target="../diagrams/drawing5.xml" /><Relationship Id="rId9" Type="http://schemas.openxmlformats.org/officeDocument/2006/relationships/diagramColors" Target="../diagrams/colors5.xml" /><Relationship Id="rId10" Type="http://schemas.openxmlformats.org/officeDocument/2006/relationships/diagramLayout" Target="../diagrams/layout5.xml" /><Relationship Id="rId11" Type="http://schemas.openxmlformats.org/officeDocument/2006/relationships/diagramQuickStyle" Target="../diagrams/quickStyle5.xml" /><Relationship Id="rId12" Type="http://schemas.openxmlformats.org/officeDocument/2006/relationships/image" Target="../media/image16.jpg"/><Relationship Id="rId13" Type="http://schemas.openxmlformats.org/officeDocument/2006/relationships/image" Target="../media/image17.png"/><Relationship Id="rId14" Type="http://schemas.openxmlformats.org/officeDocument/2006/relationships/image" Target="../media/image1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 /><Relationship Id="rId3" Type="http://schemas.microsoft.com/office/2007/relationships/diagramDrawing" Target="../diagrams/drawing6.xml" /><Relationship Id="rId4" Type="http://schemas.openxmlformats.org/officeDocument/2006/relationships/diagramColors" Target="../diagrams/colors6.xml" /><Relationship Id="rId5" Type="http://schemas.openxmlformats.org/officeDocument/2006/relationships/diagramLayout" Target="../diagrams/layout6.xml" /><Relationship Id="rId6" Type="http://schemas.openxmlformats.org/officeDocument/2006/relationships/diagramQuickStyle" Target="../diagrams/quickStyle6.xml" /><Relationship Id="rId7" Type="http://schemas.openxmlformats.org/officeDocument/2006/relationships/image" Target="../media/image16.jpg"/><Relationship Id="rId8" Type="http://schemas.openxmlformats.org/officeDocument/2006/relationships/image" Target="../media/image17.png"/><Relationship Id="rId9" Type="http://schemas.openxmlformats.org/officeDocument/2006/relationships/image" Target="../media/image18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7.xml" /><Relationship Id="rId3" Type="http://schemas.microsoft.com/office/2007/relationships/diagramDrawing" Target="../diagrams/drawing7.xml" /><Relationship Id="rId4" Type="http://schemas.openxmlformats.org/officeDocument/2006/relationships/diagramColors" Target="../diagrams/colors7.xml" /><Relationship Id="rId5" Type="http://schemas.openxmlformats.org/officeDocument/2006/relationships/diagramLayout" Target="../diagrams/layout7.xml" /><Relationship Id="rId6" Type="http://schemas.openxmlformats.org/officeDocument/2006/relationships/diagramQuickStyle" Target="../diagrams/quickStyle7.xml" /><Relationship Id="rId7" Type="http://schemas.openxmlformats.org/officeDocument/2006/relationships/image" Target="../media/image42.jpg"/><Relationship Id="rId8" Type="http://schemas.openxmlformats.org/officeDocument/2006/relationships/image" Target="../media/image43.png"/><Relationship Id="rId9" Type="http://schemas.openxmlformats.org/officeDocument/2006/relationships/image" Target="../media/image44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49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Relationship Id="rId4" Type="http://schemas.openxmlformats.org/officeDocument/2006/relationships/image" Target="../media/image52.png"/><Relationship Id="rId5" Type="http://schemas.openxmlformats.org/officeDocument/2006/relationships/image" Target="../media/image53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6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image" Target="../media/image19.jpg"/><Relationship Id="rId8" Type="http://schemas.openxmlformats.org/officeDocument/2006/relationships/image" Target="../media/image20.png"/><Relationship Id="rId9" Type="http://schemas.openxmlformats.org/officeDocument/2006/relationships/image" Target="../media/image21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Relationship Id="rId4" Type="http://schemas.openxmlformats.org/officeDocument/2006/relationships/image" Target="../media/image60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8.xml" /><Relationship Id="rId3" Type="http://schemas.microsoft.com/office/2007/relationships/diagramDrawing" Target="../diagrams/drawing8.xml" /><Relationship Id="rId4" Type="http://schemas.openxmlformats.org/officeDocument/2006/relationships/diagramColors" Target="../diagrams/colors8.xml" /><Relationship Id="rId5" Type="http://schemas.openxmlformats.org/officeDocument/2006/relationships/diagramLayout" Target="../diagrams/layout8.xml" /><Relationship Id="rId6" Type="http://schemas.openxmlformats.org/officeDocument/2006/relationships/diagramQuickStyle" Target="../diagrams/quickStyle8.xml" /><Relationship Id="rId7" Type="http://schemas.openxmlformats.org/officeDocument/2006/relationships/diagramData" Target="../diagrams/data9.xml" /><Relationship Id="rId8" Type="http://schemas.microsoft.com/office/2007/relationships/diagramDrawing" Target="../diagrams/drawing9.xml" /><Relationship Id="rId9" Type="http://schemas.openxmlformats.org/officeDocument/2006/relationships/diagramColors" Target="../diagrams/colors9.xml" /><Relationship Id="rId10" Type="http://schemas.openxmlformats.org/officeDocument/2006/relationships/diagramLayout" Target="../diagrams/layout9.xml" /><Relationship Id="rId11" Type="http://schemas.openxmlformats.org/officeDocument/2006/relationships/diagramQuickStyle" Target="../diagrams/quickStyle9.xml" /><Relationship Id="rId12" Type="http://schemas.openxmlformats.org/officeDocument/2006/relationships/image" Target="../media/image61.jpg"/><Relationship Id="rId13" Type="http://schemas.openxmlformats.org/officeDocument/2006/relationships/image" Target="../media/image62.png"/><Relationship Id="rId14" Type="http://schemas.openxmlformats.org/officeDocument/2006/relationships/image" Target="../media/image6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4.jpg"/><Relationship Id="rId3" Type="http://schemas.openxmlformats.org/officeDocument/2006/relationships/image" Target="../media/image65.png"/><Relationship Id="rId4" Type="http://schemas.openxmlformats.org/officeDocument/2006/relationships/image" Target="../media/image66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jpg"/><Relationship Id="rId3" Type="http://schemas.openxmlformats.org/officeDocument/2006/relationships/image" Target="../media/image68.png"/><Relationship Id="rId4" Type="http://schemas.openxmlformats.org/officeDocument/2006/relationships/image" Target="../media/image69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image" Target="../media/image24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Relationship Id="rId4" Type="http://schemas.openxmlformats.org/officeDocument/2006/relationships/image" Target="../media/image73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0.xml" /><Relationship Id="rId3" Type="http://schemas.microsoft.com/office/2007/relationships/diagramDrawing" Target="../diagrams/drawing10.xml" /><Relationship Id="rId4" Type="http://schemas.openxmlformats.org/officeDocument/2006/relationships/diagramColors" Target="../diagrams/colors10.xml" /><Relationship Id="rId5" Type="http://schemas.openxmlformats.org/officeDocument/2006/relationships/diagramLayout" Target="../diagrams/layout10.xml" /><Relationship Id="rId6" Type="http://schemas.openxmlformats.org/officeDocument/2006/relationships/diagramQuickStyle" Target="../diagrams/quickStyle10.xml" /><Relationship Id="rId7" Type="http://schemas.openxmlformats.org/officeDocument/2006/relationships/image" Target="../media/image16.jpg"/><Relationship Id="rId8" Type="http://schemas.openxmlformats.org/officeDocument/2006/relationships/image" Target="../media/image17.png"/><Relationship Id="rId9" Type="http://schemas.openxmlformats.org/officeDocument/2006/relationships/image" Target="../media/image18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Relationship Id="rId4" Type="http://schemas.openxmlformats.org/officeDocument/2006/relationships/image" Target="../media/image76.jpg"/><Relationship Id="rId5" Type="http://schemas.openxmlformats.org/officeDocument/2006/relationships/image" Target="../media/image77.jpg"/><Relationship Id="rId6" Type="http://schemas.openxmlformats.org/officeDocument/2006/relationships/image" Target="../media/image78.jpg"/><Relationship Id="rId7" Type="http://schemas.openxmlformats.org/officeDocument/2006/relationships/image" Target="../media/image16.jpg"/><Relationship Id="rId8" Type="http://schemas.openxmlformats.org/officeDocument/2006/relationships/image" Target="../media/image17.png"/><Relationship Id="rId9" Type="http://schemas.openxmlformats.org/officeDocument/2006/relationships/image" Target="../media/image18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80.jpg"/><Relationship Id="rId4" Type="http://schemas.openxmlformats.org/officeDocument/2006/relationships/image" Target="../media/image81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1.xml" /><Relationship Id="rId3" Type="http://schemas.microsoft.com/office/2007/relationships/diagramDrawing" Target="../diagrams/drawing11.xml" /><Relationship Id="rId4" Type="http://schemas.openxmlformats.org/officeDocument/2006/relationships/diagramColors" Target="../diagrams/colors11.xml" /><Relationship Id="rId5" Type="http://schemas.openxmlformats.org/officeDocument/2006/relationships/diagramLayout" Target="../diagrams/layout11.xml" /><Relationship Id="rId6" Type="http://schemas.openxmlformats.org/officeDocument/2006/relationships/diagramQuickStyle" Target="../diagrams/quickStyle11.xml" /><Relationship Id="rId7" Type="http://schemas.openxmlformats.org/officeDocument/2006/relationships/image" Target="../media/image82.jpg"/><Relationship Id="rId8" Type="http://schemas.openxmlformats.org/officeDocument/2006/relationships/image" Target="../media/image83.png"/><Relationship Id="rId9" Type="http://schemas.openxmlformats.org/officeDocument/2006/relationships/image" Target="../media/image84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png"/><Relationship Id="rId3" Type="http://schemas.openxmlformats.org/officeDocument/2006/relationships/diagramData" Target="../diagrams/data12.xml" /><Relationship Id="rId4" Type="http://schemas.microsoft.com/office/2007/relationships/diagramDrawing" Target="../diagrams/drawing12.xml" /><Relationship Id="rId5" Type="http://schemas.openxmlformats.org/officeDocument/2006/relationships/diagramColors" Target="../diagrams/colors12.xml" /><Relationship Id="rId6" Type="http://schemas.openxmlformats.org/officeDocument/2006/relationships/diagramLayout" Target="../diagrams/layout12.xml" /><Relationship Id="rId7" Type="http://schemas.openxmlformats.org/officeDocument/2006/relationships/diagramQuickStyle" Target="../diagrams/quickStyle12.xml" /><Relationship Id="rId8" Type="http://schemas.openxmlformats.org/officeDocument/2006/relationships/image" Target="../media/image16.jpg"/><Relationship Id="rId9" Type="http://schemas.openxmlformats.org/officeDocument/2006/relationships/image" Target="../media/image17.png"/><Relationship Id="rId10" Type="http://schemas.openxmlformats.org/officeDocument/2006/relationships/image" Target="../media/image18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6.png"/><Relationship Id="rId3" Type="http://schemas.openxmlformats.org/officeDocument/2006/relationships/diagramData" Target="../diagrams/data13.xml" /><Relationship Id="rId4" Type="http://schemas.microsoft.com/office/2007/relationships/diagramDrawing" Target="../diagrams/drawing13.xml" /><Relationship Id="rId5" Type="http://schemas.openxmlformats.org/officeDocument/2006/relationships/diagramColors" Target="../diagrams/colors13.xml" /><Relationship Id="rId6" Type="http://schemas.openxmlformats.org/officeDocument/2006/relationships/diagramLayout" Target="../diagrams/layout13.xml" /><Relationship Id="rId7" Type="http://schemas.openxmlformats.org/officeDocument/2006/relationships/diagramQuickStyle" Target="../diagrams/quickStyle13.xml" /><Relationship Id="rId8" Type="http://schemas.openxmlformats.org/officeDocument/2006/relationships/image" Target="../media/image16.jpg"/><Relationship Id="rId9" Type="http://schemas.openxmlformats.org/officeDocument/2006/relationships/image" Target="../media/image17.png"/><Relationship Id="rId10" Type="http://schemas.openxmlformats.org/officeDocument/2006/relationships/image" Target="../media/image18.jp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02.png"/><Relationship Id="rId18" Type="http://schemas.openxmlformats.org/officeDocument/2006/relationships/image" Target="../media/image103.png"/><Relationship Id="rId19" Type="http://schemas.openxmlformats.org/officeDocument/2006/relationships/image" Target="../media/image104.png"/><Relationship Id="rId20" Type="http://schemas.openxmlformats.org/officeDocument/2006/relationships/image" Target="../media/image105.png"/><Relationship Id="rId21" Type="http://schemas.openxmlformats.org/officeDocument/2006/relationships/image" Target="../media/image106.png"/><Relationship Id="rId22" Type="http://schemas.openxmlformats.org/officeDocument/2006/relationships/image" Target="../media/image107.png"/><Relationship Id="rId23" Type="http://schemas.openxmlformats.org/officeDocument/2006/relationships/image" Target="../media/image108.png"/><Relationship Id="rId24" Type="http://schemas.openxmlformats.org/officeDocument/2006/relationships/image" Target="../media/image10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 /><Relationship Id="rId3" Type="http://schemas.microsoft.com/office/2007/relationships/diagramDrawing" Target="../diagrams/drawing2.xml" /><Relationship Id="rId4" Type="http://schemas.openxmlformats.org/officeDocument/2006/relationships/diagramColors" Target="../diagrams/colors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image" Target="../media/image16.jpg"/><Relationship Id="rId8" Type="http://schemas.openxmlformats.org/officeDocument/2006/relationships/image" Target="../media/image17.png"/><Relationship Id="rId9" Type="http://schemas.openxmlformats.org/officeDocument/2006/relationships/image" Target="../media/image18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4.png"/><Relationship Id="rId15" Type="http://schemas.openxmlformats.org/officeDocument/2006/relationships/image" Target="../media/image2.png"/><Relationship Id="rId16" Type="http://schemas.openxmlformats.org/officeDocument/2006/relationships/image" Target="../media/image16.jpg"/><Relationship Id="rId17" Type="http://schemas.openxmlformats.org/officeDocument/2006/relationships/image" Target="../media/image17.png"/><Relationship Id="rId18" Type="http://schemas.openxmlformats.org/officeDocument/2006/relationships/image" Target="../media/image18.jp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02.png"/><Relationship Id="rId18" Type="http://schemas.openxmlformats.org/officeDocument/2006/relationships/image" Target="../media/image103.png"/><Relationship Id="rId19" Type="http://schemas.openxmlformats.org/officeDocument/2006/relationships/image" Target="../media/image104.png"/><Relationship Id="rId20" Type="http://schemas.openxmlformats.org/officeDocument/2006/relationships/image" Target="../media/image105.png"/><Relationship Id="rId21" Type="http://schemas.openxmlformats.org/officeDocument/2006/relationships/image" Target="../media/image106.png"/><Relationship Id="rId22" Type="http://schemas.openxmlformats.org/officeDocument/2006/relationships/image" Target="../media/image107.png"/><Relationship Id="rId23" Type="http://schemas.openxmlformats.org/officeDocument/2006/relationships/image" Target="../media/image108.png"/><Relationship Id="rId24" Type="http://schemas.openxmlformats.org/officeDocument/2006/relationships/image" Target="../media/image10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 /><Relationship Id="rId3" Type="http://schemas.microsoft.com/office/2007/relationships/diagramDrawing" Target="../diagrams/drawing3.xml" /><Relationship Id="rId4" Type="http://schemas.openxmlformats.org/officeDocument/2006/relationships/diagramColors" Target="../diagrams/colors3.xml" /><Relationship Id="rId5" Type="http://schemas.openxmlformats.org/officeDocument/2006/relationships/diagramLayout" Target="../diagrams/layout3.xml" /><Relationship Id="rId6" Type="http://schemas.openxmlformats.org/officeDocument/2006/relationships/diagramQuickStyle" Target="../diagrams/quickStyle3.xml" /><Relationship Id="rId7" Type="http://schemas.openxmlformats.org/officeDocument/2006/relationships/image" Target="../media/image16.jpg"/><Relationship Id="rId8" Type="http://schemas.openxmlformats.org/officeDocument/2006/relationships/image" Target="../media/image17.png"/><Relationship Id="rId9" Type="http://schemas.openxmlformats.org/officeDocument/2006/relationships/image" Target="../media/image1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jpg"/><Relationship Id="rId5" Type="http://schemas.openxmlformats.org/officeDocument/2006/relationships/image" Target="../media/image3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Relationship Id="rId4" Type="http://schemas.openxmlformats.org/officeDocument/2006/relationships/image" Target="../media/image36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 bwMode="auto">
          <a:xfrm flipH="0" flipV="0">
            <a:off x="6375775" y="2631230"/>
            <a:ext cx="11237231" cy="2738538"/>
          </a:xfrm>
          <a:prstGeom prst="rect">
            <a:avLst/>
          </a:prstGeom>
        </p:spPr>
        <p:txBody>
          <a:bodyPr vert="horz" wrap="square" lIns="36000" tIns="53973" rIns="36000" bIns="36000" rtlCol="0">
            <a:spAutoFit/>
          </a:bodyPr>
          <a:lstStyle/>
          <a:p>
            <a:pPr>
              <a:defRPr/>
            </a:pPr>
            <a:br>
              <a:rPr lang="en-US" sz="3600" i="1" spc="-9">
                <a:solidFill>
                  <a:srgbClr val="8F00FF"/>
                </a:solidFill>
                <a:latin typeface="Trebuchet MS"/>
                <a:cs typeface="Trebuchet MS"/>
              </a:rPr>
            </a:br>
            <a:r>
              <a:rPr lang="ru-RU" sz="4000" b="0" i="1" u="none" strike="noStrike" cap="none" spc="0">
                <a:solidFill>
                  <a:srgbClr val="144260"/>
                </a:solidFill>
                <a:latin typeface="Calibri"/>
                <a:ea typeface="Arial"/>
                <a:cs typeface="Arial"/>
              </a:rPr>
              <a:t> Приложение для  изучения культур и языков народов России. </a:t>
            </a:r>
            <a:endParaRPr sz="4000">
              <a:solidFill>
                <a:srgbClr val="144260"/>
              </a:solidFill>
            </a:endParaRPr>
          </a:p>
          <a:p>
            <a:pPr marL="12699" marR="5079">
              <a:lnSpc>
                <a:spcPts val="6508"/>
              </a:lnSpc>
              <a:spcBef>
                <a:spcPts val="424"/>
              </a:spcBef>
              <a:defRPr/>
            </a:pPr>
            <a:endParaRPr sz="4400" i="1">
              <a:solidFill>
                <a:srgbClr val="A7BF4F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 flipH="0" flipV="0">
            <a:off x="349312" y="6427134"/>
            <a:ext cx="8467319" cy="4721170"/>
          </a:xfrm>
          <a:prstGeom prst="rect">
            <a:avLst/>
          </a:prstGeom>
        </p:spPr>
        <p:txBody>
          <a:bodyPr vert="horz" wrap="square" lIns="36000" tIns="13334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00" b="1" spc="-10">
                <a:latin typeface="Carlito"/>
                <a:ea typeface="Carlito"/>
                <a:cs typeface="Carlito"/>
              </a:rPr>
              <a:t>ФИО участников команды</a:t>
            </a:r>
            <a:r>
              <a:rPr lang="ru-RU" sz="3600" b="1" spc="-9">
                <a:latin typeface="Carlito"/>
                <a:ea typeface="Carlito"/>
                <a:cs typeface="Carlito"/>
              </a:rPr>
              <a:t>:</a:t>
            </a:r>
            <a:endParaRPr sz="3600">
              <a:solidFill>
                <a:srgbClr val="529669"/>
              </a:solidFill>
              <a:latin typeface="Carlito"/>
              <a:cs typeface="Carlito"/>
            </a:endParaRPr>
          </a:p>
          <a:p>
            <a:pPr marL="208464" marR="5079" indent="-195764">
              <a:lnSpc>
                <a:spcPct val="100000"/>
              </a:lnSpc>
              <a:spcBef>
                <a:spcPts val="104"/>
              </a:spcBef>
              <a:buAutoNum type="arabicPeriod"/>
              <a:defRPr/>
            </a:pPr>
            <a:r>
              <a:rPr sz="3600">
                <a:latin typeface="Carlito"/>
                <a:ea typeface="Carlito"/>
                <a:cs typeface="Carlito"/>
              </a:rPr>
              <a:t>Цветкова Полина Витальевна </a:t>
            </a:r>
            <a:endParaRPr sz="36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00" spc="-10">
                <a:latin typeface="Carlito"/>
                <a:ea typeface="Carlito"/>
                <a:cs typeface="Carlito"/>
              </a:rPr>
              <a:t>2.</a:t>
            </a:r>
            <a:r>
              <a:rPr lang="ru-RU" sz="3600" spc="-9">
                <a:latin typeface="Carlito"/>
                <a:ea typeface="Carlito"/>
                <a:cs typeface="Carlito"/>
              </a:rPr>
              <a:t>Белякова Софья Романовна</a:t>
            </a:r>
            <a:endParaRPr sz="3600" spc="-9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00" spc="-10">
                <a:latin typeface="Carlito"/>
                <a:ea typeface="Carlito"/>
                <a:cs typeface="Carlito"/>
              </a:rPr>
              <a:t>3.</a:t>
            </a:r>
            <a:r>
              <a:rPr lang="ru-RU" sz="3600" spc="-9">
                <a:latin typeface="Carlito"/>
                <a:ea typeface="Carlito"/>
                <a:cs typeface="Carlito"/>
              </a:rPr>
              <a:t>Гянджумян Милена Эдиковна</a:t>
            </a:r>
            <a:endParaRPr sz="36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00" spc="-10">
                <a:latin typeface="Carlito"/>
                <a:ea typeface="Carlito"/>
                <a:cs typeface="Carlito"/>
              </a:rPr>
              <a:t>4</a:t>
            </a:r>
            <a:r>
              <a:rPr lang="ru-RU" sz="3600" spc="-9">
                <a:latin typeface="Carlito"/>
                <a:ea typeface="Carlito"/>
                <a:cs typeface="Carlito"/>
              </a:rPr>
              <a:t>.Филюк Алина Валерьевна</a:t>
            </a:r>
            <a:endParaRPr lang="ru-RU" sz="3600" spc="-9">
              <a:latin typeface="Carlito"/>
              <a:ea typeface="Carlito"/>
              <a:cs typeface="Carlito"/>
            </a:endParaRPr>
          </a:p>
          <a:p>
            <a:pPr marL="12699" marR="5079">
              <a:lnSpc>
                <a:spcPct val="100000"/>
              </a:lnSpc>
              <a:spcBef>
                <a:spcPts val="104"/>
              </a:spcBef>
              <a:defRPr/>
            </a:pPr>
            <a:r>
              <a:rPr lang="ru-RU" sz="3600" spc="-9">
                <a:latin typeface="Carlito"/>
                <a:ea typeface="Carlito"/>
                <a:cs typeface="Carlito"/>
              </a:rPr>
              <a:t>5. </a:t>
            </a:r>
            <a:r>
              <a:rPr sz="3600" b="0" i="0" u="none" spc="-6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Шамрай Ирина Геннадьевна</a:t>
            </a:r>
            <a:endParaRPr sz="36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br>
              <a:rPr lang="ru-RU" sz="2800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№ команды:</a:t>
            </a:r>
            <a:r>
              <a:rPr lang="ru-RU" sz="2800" b="1" spc="-10">
                <a:latin typeface="Microsoft Sans Serif"/>
                <a:cs typeface="Microsoft Sans Serif"/>
              </a:rPr>
              <a:t> 603</a:t>
            </a:r>
            <a:br>
              <a:rPr lang="ru-RU" sz="2800" b="1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Контакты команды:</a:t>
            </a:r>
            <a:endParaRPr sz="2800" b="1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 flipH="0" flipV="0">
            <a:off x="17813374" y="5541863"/>
            <a:ext cx="2080491" cy="160188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6974959" y="2303604"/>
            <a:ext cx="2918906" cy="111799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 flipH="0" flipV="0">
            <a:off x="20052950" y="11727421"/>
            <a:ext cx="5449443" cy="30178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sz="3200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4" name="TextBox 43"/>
          <p:cNvSpPr txBox="1"/>
          <p:nvPr/>
        </p:nvSpPr>
        <p:spPr bwMode="auto">
          <a:xfrm>
            <a:off x="5529845" y="7901094"/>
            <a:ext cx="6115212" cy="24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49410478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2059" y="79374"/>
            <a:ext cx="6095865" cy="6077884"/>
          </a:xfrm>
          <a:prstGeom prst="rect">
            <a:avLst/>
          </a:prstGeom>
        </p:spPr>
      </p:pic>
      <p:sp>
        <p:nvSpPr>
          <p:cNvPr id="911601829" name=""/>
          <p:cNvSpPr txBox="1"/>
          <p:nvPr/>
        </p:nvSpPr>
        <p:spPr bwMode="auto">
          <a:xfrm flipH="0" flipV="0">
            <a:off x="6684999" y="662803"/>
            <a:ext cx="9098894" cy="2682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7000">
                <a:solidFill>
                  <a:srgbClr val="144260"/>
                </a:solidFill>
              </a:rPr>
              <a:t>ЭтноТур</a:t>
            </a:r>
            <a:endParaRPr sz="5000"/>
          </a:p>
        </p:txBody>
      </p:sp>
      <p:grpSp>
        <p:nvGrpSpPr>
          <p:cNvPr id="1400217026" name=""/>
          <p:cNvGrpSpPr/>
          <p:nvPr/>
        </p:nvGrpSpPr>
        <p:grpSpPr bwMode="auto">
          <a:xfrm flipH="0" flipV="0">
            <a:off x="17241874" y="4008127"/>
            <a:ext cx="2678135" cy="996516"/>
            <a:chOff x="0" y="0"/>
            <a:chExt cx="2678135" cy="996516"/>
          </a:xfrm>
        </p:grpSpPr>
        <p:pic>
          <p:nvPicPr>
            <p:cNvPr id="39" name="object 39"/>
            <p:cNvPicPr/>
            <p:nvPr/>
          </p:nvPicPr>
          <p:blipFill>
            <a:blip r:embed="rId5"/>
            <a:stretch/>
          </p:blipFill>
          <p:spPr bwMode="auto">
            <a:xfrm>
              <a:off x="0" y="0"/>
              <a:ext cx="952986" cy="996516"/>
            </a:xfrm>
            <a:prstGeom prst="rect">
              <a:avLst/>
            </a:prstGeom>
          </p:spPr>
        </p:pic>
        <p:grpSp>
          <p:nvGrpSpPr>
            <p:cNvPr id="716232731" name=""/>
            <p:cNvGrpSpPr/>
            <p:nvPr/>
          </p:nvGrpSpPr>
          <p:grpSpPr bwMode="auto">
            <a:xfrm flipH="0" flipV="0">
              <a:off x="1137746" y="331373"/>
              <a:ext cx="1540389" cy="333906"/>
              <a:chOff x="0" y="0"/>
              <a:chExt cx="1540389" cy="333906"/>
            </a:xfrm>
          </p:grpSpPr>
          <p:grpSp>
            <p:nvGrpSpPr>
              <p:cNvPr id="21" name="object 21"/>
              <p:cNvGrpSpPr/>
              <p:nvPr/>
            </p:nvGrpSpPr>
            <p:grpSpPr bwMode="auto">
              <a:xfrm flipH="0" flipV="0">
                <a:off x="0" y="0"/>
                <a:ext cx="1540389" cy="125479"/>
                <a:chOff x="0" y="0"/>
                <a:chExt cx="1540389" cy="125479"/>
              </a:xfrm>
            </p:grpSpPr>
            <p:pic>
              <p:nvPicPr>
                <p:cNvPr id="22" name="object 22"/>
                <p:cNvPicPr/>
                <p:nvPr/>
              </p:nvPicPr>
              <p:blipFill>
                <a:blip r:embed="rId6"/>
                <a:stretch/>
              </p:blipFill>
              <p:spPr bwMode="auto">
                <a:xfrm>
                  <a:off x="0" y="2237"/>
                  <a:ext cx="128972" cy="120850"/>
                </a:xfrm>
                <a:prstGeom prst="rect">
                  <a:avLst/>
                </a:prstGeom>
              </p:spPr>
            </p:pic>
            <p:pic>
              <p:nvPicPr>
                <p:cNvPr id="23" name="object 23"/>
                <p:cNvPicPr/>
                <p:nvPr/>
              </p:nvPicPr>
              <p:blipFill>
                <a:blip r:embed="rId7"/>
                <a:stretch/>
              </p:blipFill>
              <p:spPr bwMode="auto">
                <a:xfrm>
                  <a:off x="162912" y="2237"/>
                  <a:ext cx="113081" cy="120850"/>
                </a:xfrm>
                <a:prstGeom prst="rect">
                  <a:avLst/>
                </a:prstGeom>
              </p:spPr>
            </p:pic>
            <p:sp>
              <p:nvSpPr>
                <p:cNvPr id="24" name="object 24"/>
                <p:cNvSpPr/>
                <p:nvPr/>
              </p:nvSpPr>
              <p:spPr bwMode="auto">
                <a:xfrm>
                  <a:off x="309948" y="2499"/>
                  <a:ext cx="111975" cy="120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55" h="140969" fill="norm" stroke="1" extrusionOk="0">
                      <a:moveTo>
                        <a:pt x="122516" y="0"/>
                      </a:moveTo>
                      <a:lnTo>
                        <a:pt x="99479" y="0"/>
                      </a:lnTo>
                      <a:lnTo>
                        <a:pt x="99479" y="55880"/>
                      </a:lnTo>
                      <a:lnTo>
                        <a:pt x="23037" y="55880"/>
                      </a:lnTo>
                      <a:lnTo>
                        <a:pt x="23037" y="0"/>
                      </a:lnTo>
                      <a:lnTo>
                        <a:pt x="0" y="0"/>
                      </a:lnTo>
                      <a:lnTo>
                        <a:pt x="0" y="55880"/>
                      </a:lnTo>
                      <a:lnTo>
                        <a:pt x="0" y="76200"/>
                      </a:lnTo>
                      <a:lnTo>
                        <a:pt x="0" y="140970"/>
                      </a:lnTo>
                      <a:lnTo>
                        <a:pt x="23037" y="140970"/>
                      </a:lnTo>
                      <a:lnTo>
                        <a:pt x="23037" y="76200"/>
                      </a:lnTo>
                      <a:lnTo>
                        <a:pt x="99479" y="76200"/>
                      </a:lnTo>
                      <a:lnTo>
                        <a:pt x="99479" y="140970"/>
                      </a:lnTo>
                      <a:lnTo>
                        <a:pt x="122516" y="140970"/>
                      </a:lnTo>
                      <a:lnTo>
                        <a:pt x="122516" y="76200"/>
                      </a:lnTo>
                      <a:lnTo>
                        <a:pt x="122516" y="55880"/>
                      </a:lnTo>
                      <a:lnTo>
                        <a:pt x="122516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</p:spPr>
              <p:txBody>
                <a:bodyPr wrap="square" lIns="36000" tIns="36000" rIns="36000" bIns="36000" rtlCol="0"/>
                <a:lstStyle/>
                <a:p>
                  <a:pPr>
                    <a:defRPr/>
                  </a:pPr>
                  <a:endParaRPr/>
                </a:p>
              </p:txBody>
            </p:sp>
            <p:pic>
              <p:nvPicPr>
                <p:cNvPr id="25" name="object 25"/>
                <p:cNvPicPr/>
                <p:nvPr/>
              </p:nvPicPr>
              <p:blipFill>
                <a:blip r:embed="rId8"/>
                <a:stretch/>
              </p:blipFill>
              <p:spPr bwMode="auto">
                <a:xfrm>
                  <a:off x="449621" y="0"/>
                  <a:ext cx="136817" cy="125328"/>
                </a:xfrm>
                <a:prstGeom prst="rect">
                  <a:avLst/>
                </a:prstGeom>
              </p:spPr>
            </p:pic>
            <p:pic>
              <p:nvPicPr>
                <p:cNvPr id="26" name="object 26"/>
                <p:cNvPicPr/>
                <p:nvPr/>
              </p:nvPicPr>
              <p:blipFill>
                <a:blip r:embed="rId9"/>
                <a:stretch/>
              </p:blipFill>
              <p:spPr bwMode="auto">
                <a:xfrm>
                  <a:off x="614054" y="2235"/>
                  <a:ext cx="105809" cy="120850"/>
                </a:xfrm>
                <a:prstGeom prst="rect">
                  <a:avLst/>
                </a:prstGeom>
              </p:spPr>
            </p:pic>
            <p:pic>
              <p:nvPicPr>
                <p:cNvPr id="27" name="object 27"/>
                <p:cNvPicPr/>
                <p:nvPr/>
              </p:nvPicPr>
              <p:blipFill>
                <a:blip r:embed="rId10"/>
                <a:stretch/>
              </p:blipFill>
              <p:spPr bwMode="auto">
                <a:xfrm>
                  <a:off x="745408" y="2240"/>
                  <a:ext cx="102375" cy="120850"/>
                </a:xfrm>
                <a:prstGeom prst="rect">
                  <a:avLst/>
                </a:prstGeom>
              </p:spPr>
            </p:pic>
            <p:sp>
              <p:nvSpPr>
                <p:cNvPr id="28" name="object 28"/>
                <p:cNvSpPr/>
                <p:nvPr/>
              </p:nvSpPr>
              <p:spPr bwMode="auto">
                <a:xfrm>
                  <a:off x="871717" y="2499"/>
                  <a:ext cx="111975" cy="120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55" h="140969" fill="norm" stroke="1" extrusionOk="0">
                      <a:moveTo>
                        <a:pt x="122516" y="0"/>
                      </a:moveTo>
                      <a:lnTo>
                        <a:pt x="99479" y="0"/>
                      </a:lnTo>
                      <a:lnTo>
                        <a:pt x="99479" y="55880"/>
                      </a:lnTo>
                      <a:lnTo>
                        <a:pt x="23050" y="55880"/>
                      </a:lnTo>
                      <a:lnTo>
                        <a:pt x="23050" y="0"/>
                      </a:lnTo>
                      <a:lnTo>
                        <a:pt x="0" y="0"/>
                      </a:lnTo>
                      <a:lnTo>
                        <a:pt x="0" y="55880"/>
                      </a:lnTo>
                      <a:lnTo>
                        <a:pt x="0" y="76200"/>
                      </a:lnTo>
                      <a:lnTo>
                        <a:pt x="0" y="140970"/>
                      </a:lnTo>
                      <a:lnTo>
                        <a:pt x="23050" y="140970"/>
                      </a:lnTo>
                      <a:lnTo>
                        <a:pt x="23050" y="76200"/>
                      </a:lnTo>
                      <a:lnTo>
                        <a:pt x="99479" y="76200"/>
                      </a:lnTo>
                      <a:lnTo>
                        <a:pt x="99479" y="140970"/>
                      </a:lnTo>
                      <a:lnTo>
                        <a:pt x="122516" y="140970"/>
                      </a:lnTo>
                      <a:lnTo>
                        <a:pt x="122516" y="76200"/>
                      </a:lnTo>
                      <a:lnTo>
                        <a:pt x="122516" y="55880"/>
                      </a:lnTo>
                      <a:lnTo>
                        <a:pt x="122516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</p:spPr>
              <p:txBody>
                <a:bodyPr wrap="square" lIns="36000" tIns="36000" rIns="36000" bIns="36000" rtlCol="0"/>
                <a:lstStyle/>
                <a:p>
                  <a:pPr>
                    <a:defRPr/>
                  </a:pPr>
                  <a:endParaRPr/>
                </a:p>
              </p:txBody>
            </p:sp>
            <p:pic>
              <p:nvPicPr>
                <p:cNvPr id="29" name="object 29"/>
                <p:cNvPicPr/>
                <p:nvPr/>
              </p:nvPicPr>
              <p:blipFill>
                <a:blip r:embed="rId11"/>
                <a:stretch/>
              </p:blipFill>
              <p:spPr bwMode="auto">
                <a:xfrm>
                  <a:off x="1005984" y="1551"/>
                  <a:ext cx="265922" cy="123778"/>
                </a:xfrm>
                <a:prstGeom prst="rect">
                  <a:avLst/>
                </a:prstGeom>
              </p:spPr>
            </p:pic>
            <p:pic>
              <p:nvPicPr>
                <p:cNvPr id="30" name="object 30"/>
                <p:cNvPicPr/>
                <p:nvPr/>
              </p:nvPicPr>
              <p:blipFill>
                <a:blip r:embed="rId12"/>
                <a:stretch/>
              </p:blipFill>
              <p:spPr bwMode="auto">
                <a:xfrm>
                  <a:off x="1293759" y="2237"/>
                  <a:ext cx="112889" cy="120850"/>
                </a:xfrm>
                <a:prstGeom prst="rect">
                  <a:avLst/>
                </a:prstGeom>
              </p:spPr>
            </p:pic>
            <p:pic>
              <p:nvPicPr>
                <p:cNvPr id="31" name="object 31"/>
                <p:cNvPicPr/>
                <p:nvPr/>
              </p:nvPicPr>
              <p:blipFill>
                <a:blip r:embed="rId7"/>
                <a:stretch/>
              </p:blipFill>
              <p:spPr bwMode="auto">
                <a:xfrm>
                  <a:off x="1427263" y="2237"/>
                  <a:ext cx="113081" cy="120850"/>
                </a:xfrm>
                <a:prstGeom prst="rect">
                  <a:avLst/>
                </a:prstGeom>
              </p:spPr>
            </p:pic>
          </p:grpSp>
          <p:grpSp>
            <p:nvGrpSpPr>
              <p:cNvPr id="32" name="object 32"/>
              <p:cNvGrpSpPr/>
              <p:nvPr/>
            </p:nvGrpSpPr>
            <p:grpSpPr bwMode="auto">
              <a:xfrm flipH="0" flipV="0">
                <a:off x="0" y="208426"/>
                <a:ext cx="807615" cy="125479"/>
                <a:chOff x="0" y="0"/>
                <a:chExt cx="807615" cy="125479"/>
              </a:xfrm>
            </p:grpSpPr>
            <p:pic>
              <p:nvPicPr>
                <p:cNvPr id="33" name="object 33"/>
                <p:cNvPicPr/>
                <p:nvPr/>
              </p:nvPicPr>
              <p:blipFill>
                <a:blip r:embed="rId13"/>
                <a:stretch/>
              </p:blipFill>
              <p:spPr bwMode="auto">
                <a:xfrm>
                  <a:off x="0" y="2248"/>
                  <a:ext cx="102375" cy="120850"/>
                </a:xfrm>
                <a:prstGeom prst="rect">
                  <a:avLst/>
                </a:prstGeom>
              </p:spPr>
            </p:pic>
            <p:pic>
              <p:nvPicPr>
                <p:cNvPr id="34" name="object 34"/>
                <p:cNvPicPr/>
                <p:nvPr/>
              </p:nvPicPr>
              <p:blipFill>
                <a:blip r:embed="rId14"/>
                <a:stretch/>
              </p:blipFill>
              <p:spPr bwMode="auto">
                <a:xfrm>
                  <a:off x="122789" y="8"/>
                  <a:ext cx="136817" cy="125328"/>
                </a:xfrm>
                <a:prstGeom prst="rect">
                  <a:avLst/>
                </a:prstGeom>
              </p:spPr>
            </p:pic>
            <p:pic>
              <p:nvPicPr>
                <p:cNvPr id="35" name="object 35"/>
                <p:cNvPicPr/>
                <p:nvPr/>
              </p:nvPicPr>
              <p:blipFill>
                <a:blip r:embed="rId15"/>
                <a:stretch/>
              </p:blipFill>
              <p:spPr bwMode="auto">
                <a:xfrm>
                  <a:off x="283266" y="0"/>
                  <a:ext cx="109819" cy="125337"/>
                </a:xfrm>
                <a:prstGeom prst="rect">
                  <a:avLst/>
                </a:prstGeom>
              </p:spPr>
            </p:pic>
            <p:pic>
              <p:nvPicPr>
                <p:cNvPr id="36" name="object 36"/>
                <p:cNvPicPr/>
                <p:nvPr/>
              </p:nvPicPr>
              <p:blipFill>
                <a:blip r:embed="rId15"/>
                <a:stretch/>
              </p:blipFill>
              <p:spPr bwMode="auto">
                <a:xfrm>
                  <a:off x="411292" y="0"/>
                  <a:ext cx="109819" cy="125337"/>
                </a:xfrm>
                <a:prstGeom prst="rect">
                  <a:avLst/>
                </a:prstGeom>
              </p:spPr>
            </p:pic>
            <p:pic>
              <p:nvPicPr>
                <p:cNvPr id="37" name="object 37"/>
                <p:cNvPicPr/>
                <p:nvPr/>
              </p:nvPicPr>
              <p:blipFill>
                <a:blip r:embed="rId16"/>
                <a:stretch/>
              </p:blipFill>
              <p:spPr bwMode="auto">
                <a:xfrm>
                  <a:off x="547501" y="2246"/>
                  <a:ext cx="113091" cy="120850"/>
                </a:xfrm>
                <a:prstGeom prst="rect">
                  <a:avLst/>
                </a:prstGeom>
              </p:spPr>
            </p:pic>
            <p:pic>
              <p:nvPicPr>
                <p:cNvPr id="38" name="object 38"/>
                <p:cNvPicPr/>
                <p:nvPr/>
              </p:nvPicPr>
              <p:blipFill>
                <a:blip r:embed="rId7"/>
                <a:stretch/>
              </p:blipFill>
              <p:spPr bwMode="auto">
                <a:xfrm>
                  <a:off x="694539" y="2246"/>
                  <a:ext cx="113081" cy="12085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888955286" name=""/>
          <p:cNvGrpSpPr/>
          <p:nvPr/>
        </p:nvGrpSpPr>
        <p:grpSpPr bwMode="auto">
          <a:xfrm>
            <a:off x="9001841" y="5481860"/>
            <a:ext cx="6694786" cy="4008217"/>
            <a:chOff x="0" y="0"/>
            <a:chExt cx="6694786" cy="4008217"/>
          </a:xfrm>
        </p:grpSpPr>
        <p:sp>
          <p:nvSpPr>
            <p:cNvPr id="40" name="Прямоугольник 39"/>
            <p:cNvSpPr/>
            <p:nvPr/>
          </p:nvSpPr>
          <p:spPr bwMode="auto">
            <a:xfrm>
              <a:off x="0" y="0"/>
              <a:ext cx="6560351" cy="4008218"/>
            </a:xfrm>
            <a:prstGeom prst="rect">
              <a:avLst/>
            </a:prstGeom>
            <a:solidFill>
              <a:srgbClr val="FFDD8C"/>
            </a:solidFill>
            <a:ln w="25400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 flipH="0" flipV="0">
              <a:off x="909805" y="363737"/>
              <a:ext cx="4738742" cy="8233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800" b="1" spc="65">
                  <a:latin typeface="Carlito"/>
                  <a:ea typeface="Carlito"/>
                  <a:cs typeface="Carlito"/>
                </a:rPr>
                <a:t>УТП ПРОЕКТА </a:t>
              </a:r>
              <a:endParaRPr sz="4800" b="1"/>
            </a:p>
          </p:txBody>
        </p:sp>
        <p:sp>
          <p:nvSpPr>
            <p:cNvPr id="1998782780" name=""/>
            <p:cNvSpPr txBox="1"/>
            <p:nvPr/>
          </p:nvSpPr>
          <p:spPr bwMode="auto">
            <a:xfrm flipH="0" flipV="0">
              <a:off x="312220" y="1377557"/>
              <a:ext cx="6382566" cy="228636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3600" b="1" i="0" u="none">
                  <a:solidFill>
                    <a:srgbClr val="0F1115"/>
                  </a:solidFill>
                  <a:latin typeface="Carlito"/>
                  <a:ea typeface="Carlito"/>
                  <a:cs typeface="Carlito"/>
                </a:rPr>
                <a:t>Изучайте языки народов России в игре на российских технологиях — от родного до исчезающего.</a:t>
              </a:r>
              <a:endParaRPr sz="3600">
                <a:latin typeface="Carlito"/>
                <a:cs typeface="Carlito"/>
              </a:endParaRPr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7"/>
          <a:srcRect l="9035" t="11708" r="9039" b="10251"/>
          <a:stretch/>
        </p:blipFill>
        <p:spPr bwMode="auto">
          <a:xfrm rot="0" flipH="0" flipV="0">
            <a:off x="17612647" y="7710506"/>
            <a:ext cx="2440303" cy="175190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8"/>
          <a:stretch/>
        </p:blipFill>
        <p:spPr bwMode="auto">
          <a:xfrm rot="0" flipH="0" flipV="0">
            <a:off x="18047939" y="233990"/>
            <a:ext cx="1770113" cy="1770113"/>
          </a:xfrm>
          <a:prstGeom prst="rect">
            <a:avLst/>
          </a:prstGeom>
          <a:noFill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27255" r="0" b="31960"/>
          <a:stretch/>
        </p:blipFill>
        <p:spPr bwMode="auto">
          <a:xfrm rot="0" flipH="0" flipV="0">
            <a:off x="16080843" y="9413874"/>
            <a:ext cx="3992928" cy="1628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 flipH="0" flipV="0">
            <a:off x="3967412" y="49221"/>
            <a:ext cx="10799041" cy="960284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4000" b="1" spc="55">
                <a:solidFill>
                  <a:schemeClr val="tx2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 flipH="0" flipV="0">
            <a:off x="14908249" y="116528"/>
            <a:ext cx="5203818" cy="1137595"/>
            <a:chOff x="0" y="0"/>
            <a:chExt cx="5203818" cy="11375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077189" y="94324"/>
              <a:ext cx="1478373" cy="104327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0" y="81909"/>
              <a:ext cx="1072361" cy="1054116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2432481" y="0"/>
              <a:ext cx="2771336" cy="1111061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xmlns:a="http://schemas.openxmlformats.org/drawingml/2006/main" noGrp="1"/>
          </p:cNvGraphicFramePr>
          <p:nvPr/>
        </p:nvGraphicFramePr>
        <p:xfrm>
          <a:off x="144499" y="1356899"/>
          <a:ext cx="19780249" cy="9477054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007499"/>
                <a:gridCol w="18760050"/>
              </a:tblGrid>
              <a:tr h="4627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 b="1"/>
                        <a:t>№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BAD18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3000" b="1"/>
                        <a:t>ОСНОВНЫЕ ВЫВОДЫ ПО ИТОГУ ИССЛЕДОВАНИЯ ЦЕЛЕВОЙ АУДИТОРИИ</a:t>
                      </a:r>
                      <a:endParaRPr sz="3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BAD186"/>
                    </a:solidFill>
                  </a:tcPr>
                </a:tc>
              </a:tr>
              <a:tr h="90651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1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Гипотеза «Игровая форма + Карта РФ» подтверждена с запасом: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85.4% опрошенных прямо заявили об интересе к игровому изучению культуры малых народов. Более того, даже 4 человека из сомневающихся («Другое») поддерживают идею, но просто имеют узкий запрос (только культура или белорусский язык).</a:t>
                      </a:r>
                      <a:endParaRPr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956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2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100% аудитории за туристический контент: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Абсолютно все (41 из 41) хотят видеть в приложении информацию о местах, которые можно посетить в городе, поэтому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проект нельзя позиционировать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только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как языковой разговорник. Должен быть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культурно-туристический гид с элементами обучения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.</a:t>
                      </a:r>
                      <a:endParaRPr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7997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3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2000" b="1" i="0" u="none" strike="noStrike" cap="none" spc="0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Запрос аудитории на офлайн-доступ к контенту и функции «помощник в конкретном регионе здесь и сейчас»</a:t>
                      </a:r>
                      <a:r>
                        <a:rPr lang="en-US" sz="2000" b="0" i="0" u="none" strike="noStrike" cap="none" spc="0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.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51.2% часто путешествуют и изучают новое. Еще 43.9% любят путешествовать, но к культуре относятся спокойно. В сумме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95% любят путешествовать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.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Вывод: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«ЭтноТур» должен быть полезен в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поездках и учебе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(45% сталкиваются с новыми культурами именно в процессе учебы).  </a:t>
                      </a:r>
                      <a:endParaRPr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7997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4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На вопрос о решении проблемы с незнанием реалий региона почти 39% идут в интернет, а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18% уже используют ChatGPT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. При этом 30% считают текущие способы изучения языков (словари, переводчики) неудобными.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Вывод: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Аудитория устала искать разрозненную информацию в нейросетях.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нужен один достоверный источник (энциклопедия + гид + переводчик) в игровой обертке.</a:t>
                      </a:r>
                      <a:endParaRPr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712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5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97.6% сказали «Да» приложению с универсальным переводчиком для малых языков. Это подтверждает колоссальный спрос на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ФУНКЦИЮ ПЕРЕВОДЧИКА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, а не только на обучение.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Вывод: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Проекту  необходим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онлайн-переводчик слов/фраз на малые языки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(даже упрощенный, словарного типа).</a:t>
                      </a:r>
                      <a:endParaRPr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7997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6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Ожидание «Живого общения» и роли носителя: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 открытых ответах четко звучат запросы: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1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«Живое общение с представителями», «чат с носителями», «пользователь нашел язык и хочет внести правки»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.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Вывод: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Простая энциклопедия не удержит молодежь. Им нужно</a:t>
                      </a:r>
                      <a:r>
                        <a:rPr lang="ru-RU" sz="2000"/>
                        <a:t> коммуницировать.</a:t>
                      </a:r>
                      <a:endParaRPr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7997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7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Запрос на «Мягкие навыки» и этнопсихологию: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 ответах есть прямой запрос: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1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«местные привычки, о чем можно/нельзя говорить», «лайфхаки по общению»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.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Вывод: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Язык и история — это база. Фишкой проекта должна стать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«Этнографическая памятка туриста»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3-5 коротких правил поведения в конкретном субъекте РФ.</a:t>
                      </a:r>
                      <a:endParaRPr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7997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8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Интерактивность важнее полноты словаря: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Респонденты хотят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1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«карточки, ассоциации слов», «интерактив с сюжетом»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.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Вывод: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На старте лучше сделать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качественно оформленную геймификацию (например как карточки Duolingo) на 10 базовых слов и фактов по каждому региону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, чем сухую базу на 500 слов без оформления. Красивые фото и озвучка (респондент упомянул «услышать звучание») обязательны.</a:t>
                      </a:r>
                      <a:endParaRPr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7997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9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Два человека независимо друг от друга (в опросе и в свободных ответах) упомянули запрос на белорусский язык.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Вывод: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Аудитория не ограничивает проект строго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территорией РФ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 своих фантазиях. Они мыслят категорией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«Культура/языки моего круга общения и соседей»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. Это идея для будущего масштабирования, но на старте фокус строго на РФ</a:t>
                      </a:r>
                      <a:r>
                        <a:rPr lang="ru-RU" sz="2000"/>
                        <a:t>.</a:t>
                      </a:r>
                      <a:endParaRPr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7997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10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Один из респондентов написал просто «донат».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Вывод: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Это сигнал о том, что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20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социальная миссия проекта (сохранение наследия) резонирует</a:t>
                      </a:r>
                      <a:r>
                        <a:rPr sz="20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. Молодежь 16-25 лет готова поддерживать некоммерческий, просветительский проект, если он будет выглядеть как «сделанный с душой», а не как очередной стартап ради прибыли. Стоит продумать прозрачную кнопку «Поддержать сохранение языка», а не агрессивную рекламу.</a:t>
                      </a:r>
                      <a:endParaRPr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 flipH="0" flipV="0">
            <a:off x="7723278" y="428254"/>
            <a:ext cx="5165938" cy="960284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6200" b="1" spc="55">
                <a:solidFill>
                  <a:schemeClr val="tx2"/>
                </a:solidFill>
                <a:latin typeface="Trebuchet MS"/>
                <a:cs typeface="Trebuchet MS"/>
              </a:rPr>
              <a:t>ПРОБЛЕМА</a:t>
            </a:r>
            <a:endParaRPr sz="590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5" name="Схема 4"/>
          <p:cNvGraphicFramePr>
            <a:graphicFrameLocks xmlns:a="http://schemas.openxmlformats.org/drawingml/2006/main"/>
          </p:cNvGraphicFramePr>
          <p:nvPr/>
        </p:nvGraphicFramePr>
        <p:xfrm>
          <a:off x="408582" y="4063501"/>
          <a:ext cx="18978811" cy="2696079"/>
          <a:chOff x="0" y="0"/>
          <a:chExt cx="18978811" cy="269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graphicFrame>
        <p:nvGraphicFramePr>
          <p:cNvPr id="6" name="Схема 5"/>
          <p:cNvGraphicFramePr>
            <a:graphicFrameLocks xmlns:a="http://schemas.openxmlformats.org/drawingml/2006/main"/>
          </p:cNvGraphicFramePr>
          <p:nvPr/>
        </p:nvGraphicFramePr>
        <p:xfrm>
          <a:off x="347122" y="7885354"/>
          <a:ext cx="18978811" cy="2696079"/>
          <a:chOff x="0" y="0"/>
          <a:chExt cx="18978811" cy="269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10" r:qs="rId11" r:cs="rId9"/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8" name="Группа 7"/>
          <p:cNvGrpSpPr/>
          <p:nvPr/>
        </p:nvGrpSpPr>
        <p:grpSpPr bwMode="auto">
          <a:xfrm flipH="0" flipV="0">
            <a:off x="13463624" y="89751"/>
            <a:ext cx="6632568" cy="1418373"/>
            <a:chOff x="0" y="0"/>
            <a:chExt cx="6632568" cy="141837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2"/>
            <a:srcRect l="9035" t="11708" r="9039" b="10251"/>
            <a:stretch/>
          </p:blipFill>
          <p:spPr bwMode="auto">
            <a:xfrm>
              <a:off x="1372941" y="117605"/>
              <a:ext cx="1884273" cy="1300767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0" y="102126"/>
              <a:ext cx="1366787" cy="1314289"/>
            </a:xfrm>
            <a:prstGeom prst="rect">
              <a:avLst/>
            </a:prstGeom>
            <a:noFill/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3100338" y="0"/>
              <a:ext cx="3532230" cy="1385290"/>
            </a:xfrm>
            <a:prstGeom prst="rect">
              <a:avLst/>
            </a:prstGeom>
          </p:spPr>
        </p:pic>
      </p:grpSp>
      <p:sp>
        <p:nvSpPr>
          <p:cNvPr id="1796292763" name=""/>
          <p:cNvSpPr txBox="1"/>
          <p:nvPr/>
        </p:nvSpPr>
        <p:spPr bwMode="auto">
          <a:xfrm flipH="0" flipV="0">
            <a:off x="557943" y="1508124"/>
            <a:ext cx="7437821" cy="13109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000" b="0" i="1" u="none">
                <a:solidFill>
                  <a:schemeClr val="tx2"/>
                </a:solidFill>
                <a:latin typeface="FreeSans"/>
                <a:ea typeface="FreeSans"/>
                <a:cs typeface="FreeSans"/>
              </a:rPr>
              <a:t>Общее число респондентов:</a:t>
            </a:r>
            <a:r>
              <a:rPr sz="4000" b="0" i="0" u="none">
                <a:solidFill>
                  <a:schemeClr val="tx2"/>
                </a:solidFill>
                <a:latin typeface="FreeSans"/>
                <a:ea typeface="FreeSans"/>
                <a:cs typeface="FreeSans"/>
              </a:rPr>
              <a:t> </a:t>
            </a:r>
            <a:r>
              <a:rPr sz="4000" b="1" i="0" u="none">
                <a:solidFill>
                  <a:schemeClr val="accent2">
                    <a:lumMod val="75000"/>
                  </a:schemeClr>
                </a:solidFill>
                <a:latin typeface="FreeSans"/>
                <a:ea typeface="FreeSans"/>
                <a:cs typeface="FreeSans"/>
              </a:rPr>
              <a:t>41</a:t>
            </a:r>
            <a:endParaRPr sz="4000">
              <a:solidFill>
                <a:schemeClr val="tx2"/>
              </a:solidFill>
              <a:latin typeface="FreeSans"/>
              <a:cs typeface="FreeSans"/>
            </a:endParaRPr>
          </a:p>
          <a:p>
            <a:pPr>
              <a:defRPr/>
            </a:pPr>
            <a:r>
              <a:rPr sz="4000" b="0" i="1" u="none">
                <a:solidFill>
                  <a:schemeClr val="tx2"/>
                </a:solidFill>
                <a:latin typeface="FreeSans"/>
                <a:ea typeface="FreeSans"/>
                <a:cs typeface="FreeSans"/>
              </a:rPr>
              <a:t>Проблема подтверждена:</a:t>
            </a:r>
            <a:r>
              <a:rPr sz="4000" b="0" i="0" u="none">
                <a:solidFill>
                  <a:schemeClr val="tx2"/>
                </a:solidFill>
                <a:latin typeface="FreeSans"/>
                <a:ea typeface="FreeSans"/>
                <a:cs typeface="FreeSans"/>
              </a:rPr>
              <a:t> </a:t>
            </a:r>
            <a:r>
              <a:rPr sz="4000" b="1" i="0" u="none">
                <a:solidFill>
                  <a:schemeClr val="accent2">
                    <a:lumMod val="75000"/>
                  </a:schemeClr>
                </a:solidFill>
                <a:latin typeface="FreeSans"/>
                <a:ea typeface="FreeSans"/>
                <a:cs typeface="FreeSans"/>
              </a:rPr>
              <a:t>Да</a:t>
            </a:r>
            <a:endParaRPr sz="4000"/>
          </a:p>
        </p:txBody>
      </p:sp>
      <p:sp>
        <p:nvSpPr>
          <p:cNvPr id="1026636230" name=""/>
          <p:cNvSpPr txBox="1"/>
          <p:nvPr/>
        </p:nvSpPr>
        <p:spPr bwMode="auto">
          <a:xfrm flipH="0" flipV="0">
            <a:off x="4498374" y="3555999"/>
            <a:ext cx="10624538" cy="7013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000" b="0" i="0" u="none">
                <a:solidFill>
                  <a:schemeClr val="tx2"/>
                </a:solidFill>
                <a:latin typeface="FreeSans"/>
                <a:ea typeface="FreeSans"/>
                <a:cs typeface="FreeSans"/>
              </a:rPr>
              <a:t>ВЫЯВЛЕННЫЕ ПОЖЕЛАНИЯ К РЕШЕНИЮ:</a:t>
            </a:r>
            <a:endParaRPr/>
          </a:p>
        </p:txBody>
      </p:sp>
      <p:sp>
        <p:nvSpPr>
          <p:cNvPr id="325344262" name=""/>
          <p:cNvSpPr txBox="1"/>
          <p:nvPr/>
        </p:nvSpPr>
        <p:spPr bwMode="auto">
          <a:xfrm flipH="0" flipV="0">
            <a:off x="12082500" y="4357883"/>
            <a:ext cx="3437515" cy="21949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3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Формирование навыков межкультурной коммуникации</a:t>
            </a:r>
            <a:r>
              <a:rPr sz="23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(</a:t>
            </a:r>
            <a:r>
              <a:rPr sz="2300" b="0" i="1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«о чем можно говорить, а о чем нежелательно»</a:t>
            </a:r>
            <a:r>
              <a:rPr sz="23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)</a:t>
            </a:r>
            <a:endParaRPr sz="2300"/>
          </a:p>
        </p:txBody>
      </p:sp>
      <p:sp>
        <p:nvSpPr>
          <p:cNvPr id="1829341422" name=""/>
          <p:cNvSpPr txBox="1"/>
          <p:nvPr/>
        </p:nvSpPr>
        <p:spPr bwMode="auto">
          <a:xfrm flipH="0" flipV="0">
            <a:off x="1257001" y="7295636"/>
            <a:ext cx="17159052" cy="6251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500" b="0" i="0" u="none">
                <a:solidFill>
                  <a:schemeClr val="tx2"/>
                </a:solidFill>
                <a:latin typeface="FreeSans"/>
                <a:ea typeface="FreeSans"/>
                <a:cs typeface="FreeSans"/>
              </a:rPr>
              <a:t>ТРЕБУЕМЫЕ РЕСПОНДЕНТАМИ ТЕХНОЛОГИЧЕСКИЕ ПАРАМЕТРЫ РЕШЕНИЯ:</a:t>
            </a:r>
            <a:endParaRPr sz="3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modelId="{D3A2C91F-4E36-49BA-98C6-B3D04FBE0639}">
        <p:nvSpPr>
          <p:cNvPr id="860628155" name=""/>
          <p:cNvSpPr/>
          <p:nvPr/>
        </p:nvSpPr>
        <p:spPr bwMode="auto">
          <a:xfrm flipH="0" flipV="0">
            <a:off x="1125242" y="6195935"/>
            <a:ext cx="3174932" cy="3821188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 w="25400" cap="flat" cmpd="sng" algn="ctr"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142238" tIns="142238" rIns="142238" bIns="142238" numCol="1" spcCol="1267" anchor="t" anchorCtr="0">
            <a:noAutofit/>
          </a:bodyPr>
          <a:lstStyle/>
          <a:p>
            <a:pPr marL="228600" lvl="1" indent="-228600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endParaRPr/>
          </a:p>
        </p:txBody>
      </p:sp>
      <p:sp>
        <p:nvSpPr>
          <p:cNvPr id="2" name="object 2"/>
          <p:cNvSpPr txBox="1"/>
          <p:nvPr/>
        </p:nvSpPr>
        <p:spPr bwMode="auto">
          <a:xfrm flipH="0" flipV="0">
            <a:off x="5470499" y="571129"/>
            <a:ext cx="4987814" cy="960284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6200" b="1" spc="55">
                <a:solidFill>
                  <a:schemeClr val="tx2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6" name="Схема 5"/>
          <p:cNvGraphicFramePr>
            <a:graphicFrameLocks xmlns:a="http://schemas.openxmlformats.org/drawingml/2006/main"/>
          </p:cNvGraphicFramePr>
          <p:nvPr/>
        </p:nvGraphicFramePr>
        <p:xfrm flipH="0" flipV="0">
          <a:off x="508848" y="2194557"/>
          <a:ext cx="19593216" cy="4900383"/>
          <a:chOff x="0" y="0"/>
          <a:chExt cx="19593216" cy="490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8" name="Прямоугольник: скругленные углы 7"/>
          <p:cNvSpPr/>
          <p:nvPr/>
        </p:nvSpPr>
        <p:spPr bwMode="auto">
          <a:xfrm flipH="0" flipV="0">
            <a:off x="5234862" y="7559399"/>
            <a:ext cx="13896136" cy="3137173"/>
          </a:xfrm>
          <a:prstGeom prst="roundRect">
            <a:avLst>
              <a:gd name="adj" fmla="val 16667"/>
            </a:avLst>
          </a:prstGeom>
          <a:solidFill>
            <a:srgbClr val="FFDD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sz="21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	</a:t>
            </a:r>
            <a:r>
              <a:rPr sz="23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Потеря дохода из-за незнания второго языка:</a:t>
            </a:r>
            <a:endParaRPr sz="2300">
              <a:latin typeface="Carlito"/>
              <a:cs typeface="Carlito"/>
            </a:endParaRPr>
          </a:p>
          <a:p>
            <a:pPr>
              <a:defRPr/>
            </a:pP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Люди, владеющие двумя и более языками, в среднем зарабатывают на</a:t>
            </a: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 </a:t>
            </a:r>
            <a:r>
              <a:rPr sz="23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10–15% больше</a:t>
            </a: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 </a:t>
            </a: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monolingual-специалистов</a:t>
            </a: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 </a:t>
            </a: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.</a:t>
            </a:r>
            <a:endParaRPr sz="2300">
              <a:latin typeface="Carlito"/>
              <a:cs typeface="Carlito"/>
            </a:endParaRPr>
          </a:p>
          <a:p>
            <a:pPr>
              <a:defRPr/>
            </a:pP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Для студента, который после вуза будет зарабатывать 60 000 руб./мес., потеря за первый год работы составит : </a:t>
            </a:r>
            <a:endParaRPr sz="2300" b="0" i="0" u="none">
              <a:solidFill>
                <a:srgbClr val="0F1115"/>
              </a:solidFill>
              <a:latin typeface="Carlito"/>
              <a:cs typeface="Carlito"/>
            </a:endParaRPr>
          </a:p>
          <a:p>
            <a:pPr>
              <a:defRPr/>
            </a:pP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60 000 × 12 × 10% =</a:t>
            </a: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 </a:t>
            </a:r>
            <a:r>
              <a:rPr sz="23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72 000 руб./год</a:t>
            </a:r>
            <a:endParaRPr sz="2300">
              <a:latin typeface="Carlito"/>
              <a:cs typeface="Carlito"/>
            </a:endParaRPr>
          </a:p>
          <a:p>
            <a:pPr>
              <a:defRPr/>
            </a:pP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За 5 лет:</a:t>
            </a: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 </a:t>
            </a:r>
            <a:r>
              <a:rPr sz="23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360 000 руб. недополученного дохода</a:t>
            </a:r>
            <a:endParaRPr sz="2300" b="0" i="0" u="none">
              <a:solidFill>
                <a:srgbClr val="0F1115"/>
              </a:solidFill>
              <a:latin typeface="Carlito"/>
              <a:cs typeface="Carlito"/>
            </a:endParaRPr>
          </a:p>
          <a:p>
            <a:pPr>
              <a:defRPr/>
            </a:pPr>
            <a:r>
              <a:rPr sz="23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В 2024 </a:t>
            </a: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году Россию посетили около</a:t>
            </a: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 </a:t>
            </a:r>
            <a:r>
              <a:rPr sz="23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85 тысяч китайских туристов</a:t>
            </a: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 </a:t>
            </a: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.</a:t>
            </a:r>
            <a:endParaRPr sz="2300">
              <a:latin typeface="Carlito"/>
              <a:cs typeface="Carlito"/>
            </a:endParaRPr>
          </a:p>
          <a:p>
            <a:pPr>
              <a:defRPr/>
            </a:pPr>
            <a:r>
              <a:rPr sz="23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Общий поток туристов по регионам РФ (включая внутренних) — миллионы человек ежегодно.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 flipH="0" flipV="0">
            <a:off x="12447785" y="84668"/>
            <a:ext cx="7505532" cy="1740955"/>
            <a:chOff x="0" y="0"/>
            <a:chExt cx="7505532" cy="174095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553644" y="144352"/>
              <a:ext cx="2132277" cy="1596602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0" y="125353"/>
              <a:ext cx="1546681" cy="1613200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3508398" y="0"/>
              <a:ext cx="3997134" cy="1700348"/>
            </a:xfrm>
            <a:prstGeom prst="rect">
              <a:avLst/>
            </a:prstGeom>
          </p:spPr>
        </p:pic>
      </p:grpSp>
      <p:sp>
        <p:nvSpPr>
          <p:cNvPr id="1812998922" name=""/>
          <p:cNvSpPr txBox="1"/>
          <p:nvPr/>
        </p:nvSpPr>
        <p:spPr bwMode="auto">
          <a:xfrm flipH="0" flipV="0">
            <a:off x="6968934" y="4224650"/>
            <a:ext cx="3335908" cy="2987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>
                <a:latin typeface="Carlito"/>
                <a:ea typeface="Carlito"/>
                <a:cs typeface="Carlito"/>
              </a:rPr>
              <a:t>Доступные языки народов РФ: </a:t>
            </a:r>
            <a:endParaRPr sz="2400" b="1">
              <a:latin typeface="Carlito"/>
              <a:ea typeface="Carlito"/>
              <a:cs typeface="Carlito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14 языков (татарский, башкирский, чувашский, удмуртский, осетинский, тувинский, якутский</a:t>
            </a:r>
            <a:r>
              <a:rPr lang="en-US" sz="2200" b="0" i="0" u="none" strike="noStrike" cap="none" spc="0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 </a:t>
            </a:r>
            <a:endParaRPr sz="2200">
              <a:latin typeface="Carlito"/>
              <a:cs typeface="Carlito"/>
            </a:endParaRPr>
          </a:p>
          <a:p>
            <a:pPr>
              <a:defRPr/>
            </a:pPr>
            <a:endParaRPr sz="2200" b="0"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 flipH="0" flipV="0">
            <a:off x="4795875" y="133921"/>
            <a:ext cx="13018579" cy="891704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500" b="1" u="sng" spc="140">
                <a:solidFill>
                  <a:schemeClr val="tx2"/>
                </a:solidFill>
                <a:latin typeface="Trebuchet MS"/>
                <a:cs typeface="Trebuchet MS"/>
              </a:rPr>
              <a:t>КОНКУРЕНТНЫЕ ПРЕИМУЩЕСТВА</a:t>
            </a:r>
            <a:r>
              <a:rPr lang="ru-RU" sz="5900" b="1" spc="139">
                <a:solidFill>
                  <a:srgbClr val="8F00FF"/>
                </a:solidFill>
                <a:latin typeface="Trebuchet MS"/>
                <a:cs typeface="Trebuchet MS"/>
              </a:rPr>
              <a:t> 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25" name="Схема 24"/>
          <p:cNvGraphicFramePr>
            <a:graphicFrameLocks xmlns:a="http://schemas.openxmlformats.org/drawingml/2006/main"/>
          </p:cNvGraphicFramePr>
          <p:nvPr/>
        </p:nvGraphicFramePr>
        <p:xfrm flipH="0" flipV="0">
          <a:off x="-1578390" y="4957745"/>
          <a:ext cx="11523774" cy="5761885"/>
          <a:chOff x="0" y="0"/>
          <a:chExt cx="11523774" cy="5761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8" name="TextBox 27"/>
          <p:cNvSpPr txBox="1"/>
          <p:nvPr/>
        </p:nvSpPr>
        <p:spPr bwMode="auto">
          <a:xfrm>
            <a:off x="11184239" y="1235226"/>
            <a:ext cx="9846340" cy="1554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7030A0"/>
                </a:solidFill>
                <a:latin typeface="FreeSans"/>
                <a:ea typeface="FreeSans"/>
                <a:cs typeface="FreeSans"/>
              </a:rPr>
              <a:t>ЦЕННОСТНОЕ ПРЕДЛОЖЕНИЕ                            НАШЕГО ПРОДУКТА:</a:t>
            </a:r>
            <a:endParaRPr lang="ru-RU" sz="3200" b="1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 flipH="0" flipV="0">
            <a:off x="184723" y="1287838"/>
            <a:ext cx="8931310" cy="1554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7030A0"/>
                </a:solidFill>
                <a:latin typeface="FreeSans"/>
                <a:ea typeface="FreeSans"/>
                <a:cs typeface="FreeSans"/>
              </a:rPr>
              <a:t>КАК НАШ ПРОДУКТ РЕШАЕТ ПРОБЛЕМУ КЛИЕНТА:</a:t>
            </a:r>
            <a:endParaRPr sz="3200" b="1" i="1">
              <a:solidFill>
                <a:srgbClr val="7030A0"/>
              </a:solidFill>
              <a:latin typeface="FreeSans"/>
              <a:cs typeface="FreeSans"/>
            </a:endParaRPr>
          </a:p>
          <a:p>
            <a:pPr>
              <a:defRPr/>
            </a:pP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706555" y="4144319"/>
            <a:ext cx="8409478" cy="579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7030A0"/>
                </a:solidFill>
                <a:latin typeface="FreeSans"/>
                <a:ea typeface="FreeSans"/>
                <a:cs typeface="FreeSans"/>
              </a:rPr>
              <a:t>КОНКУРЕНТНЫЕ ПРЕИМУЩЕСТВА:</a:t>
            </a:r>
            <a:endParaRPr sz="3200">
              <a:solidFill>
                <a:srgbClr val="7030A0"/>
              </a:solidFill>
              <a:latin typeface="FreeSans"/>
              <a:cs typeface="FreeSans"/>
            </a:endParaRPr>
          </a:p>
        </p:txBody>
      </p:sp>
      <p:grpSp>
        <p:nvGrpSpPr>
          <p:cNvPr id="22" name="Группа 21"/>
          <p:cNvGrpSpPr/>
          <p:nvPr/>
        </p:nvGrpSpPr>
        <p:grpSpPr bwMode="auto">
          <a:xfrm>
            <a:off x="13363320" y="9532745"/>
            <a:ext cx="6603635" cy="13811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473820945" name=""/>
          <p:cNvSpPr txBox="1"/>
          <p:nvPr/>
        </p:nvSpPr>
        <p:spPr bwMode="auto">
          <a:xfrm flipH="0" flipV="0">
            <a:off x="10494999" y="2238374"/>
            <a:ext cx="8759045" cy="2072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6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«ЭтноТур»</a:t>
            </a:r>
            <a:r>
              <a:rPr sz="26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 </a:t>
            </a:r>
            <a:r>
              <a:rPr sz="26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— это готовая к внедрению геймифицированное приложение для изучения языков народов России, которая превращает сохранение языкового многообразия в увлекательное RPG-путешествие для детей и молодёжи, решая государственную задачу языковой политики РФ.</a:t>
            </a:r>
            <a:endParaRPr sz="2600" b="0">
              <a:latin typeface="Carlito"/>
              <a:cs typeface="Carlito"/>
            </a:endParaRPr>
          </a:p>
        </p:txBody>
      </p:sp>
      <p:sp>
        <p:nvSpPr>
          <p:cNvPr id="944022406" name=""/>
          <p:cNvSpPr txBox="1"/>
          <p:nvPr/>
        </p:nvSpPr>
        <p:spPr bwMode="auto">
          <a:xfrm flipH="0" flipV="0">
            <a:off x="287876" y="2333624"/>
            <a:ext cx="8684922" cy="1585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 i="0" u="none">
                <a:solidFill>
                  <a:schemeClr val="tx2"/>
                </a:solidFill>
                <a:latin typeface="Liberation Sans"/>
                <a:ea typeface="Liberation Sans"/>
                <a:cs typeface="Liberation Sans"/>
              </a:rPr>
              <a:t>«ЭтноТур» превращает изучение языков и культур народов России в игру-путешествие по карте. Вместо скучных учебников и хаоса в поисковике — единое приложение с карточками слов, живой озвучкой и достижениями.</a:t>
            </a:r>
            <a:br>
              <a:rPr sz="1200" b="1" i="0" u="none">
                <a:solidFill>
                  <a:schemeClr val="tx2"/>
                </a:solidFill>
                <a:latin typeface="Liberation Sans"/>
                <a:ea typeface="Liberation Sans"/>
                <a:cs typeface="Liberation Sans"/>
              </a:rPr>
            </a:br>
            <a:endParaRPr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ЦЕННОСТНОЕ ПРЕДЛОЖЕНИЕ ПРОЕКТА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865284" y="2451036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ценностное предложение проекта</a:t>
            </a:r>
            <a:endParaRPr/>
          </a:p>
        </p:txBody>
      </p:sp>
      <p:graphicFrame>
        <p:nvGraphicFramePr>
          <p:cNvPr id="29" name="Таблица 28"/>
          <p:cNvGraphicFramePr>
            <a:graphicFrameLocks xmlns:a="http://schemas.openxmlformats.org/drawingml/2006/main" noGrp="1"/>
          </p:cNvGraphicFramePr>
          <p:nvPr/>
        </p:nvGraphicFramePr>
        <p:xfrm>
          <a:off x="905055" y="2918370"/>
          <a:ext cx="10053319" cy="23774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{93296810-A885-4BE3-A3E7-6D5BEEA58F35}</a:tableStyleId>
              </a:tblPr>
              <a:tblGrid>
                <a:gridCol w="379574"/>
                <a:gridCol w="3942885"/>
                <a:gridCol w="5730860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БОЛИ ЕСТЬ У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РЕШАЕТ БОЛИ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Незнание малых языков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Весь ассортимент. (</a:t>
                      </a:r>
                      <a:r>
                        <a:rPr lang="en-US" sz="2000" b="0" i="0" u="none" strike="noStrike" cap="none" spc="0">
                          <a:solidFill>
                            <a:srgbClr val="0A0A0A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 РФ функционирует от 155 до 277+ языков и диалектов)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Нет инструментов под рукой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Приложение в телефоне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Яндекс переводчик – не всегда правильно переводит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Корректный перевод, от методологов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xmlns:a="http://schemas.openxmlformats.org/drawingml/2006/main" noGrp="1"/>
          </p:cNvGraphicFramePr>
          <p:nvPr/>
        </p:nvGraphicFramePr>
        <p:xfrm>
          <a:off x="916279" y="5580454"/>
          <a:ext cx="10053319" cy="23774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{93296810-A885-4BE3-A3E7-6D5BEEA58F35}</a:tableStyleId>
              </a:tblPr>
              <a:tblGrid>
                <a:gridCol w="379574"/>
                <a:gridCol w="3942885"/>
                <a:gridCol w="5730860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ЗАДАЧИ ЕСТЬ У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РЕШАЕТ ЗАДАЧИ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Удобное обучение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Корректный перевод, от методологов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Расширение кругозора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xmlns:a="http://schemas.openxmlformats.org/drawingml/2006/main" noGrp="1"/>
          </p:cNvGraphicFramePr>
          <p:nvPr/>
        </p:nvGraphicFramePr>
        <p:xfrm>
          <a:off x="899431" y="8198420"/>
          <a:ext cx="10053319" cy="26822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{93296810-A885-4BE3-A3E7-6D5BEEA58F35}</a:tableStyleId>
              </a:tblPr>
              <a:tblGrid>
                <a:gridCol w="379574"/>
                <a:gridCol w="3942885"/>
                <a:gridCol w="5730860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ВЫГОДЫ ХОЧЕТ ПОЛУЧИТЬ КЛИЕНТ?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УДОВЛЕТВОРЯЕТ ПОТРЕБНОСТИ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Доступная подписка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Быстро узнать инфо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Автономное подключение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100240" y="2543805"/>
            <a:ext cx="8986818" cy="505508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13796465" y="116530"/>
            <a:ext cx="6315603" cy="1381196"/>
            <a:chOff x="11522297" y="116529"/>
            <a:chExt cx="8589772" cy="191029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70032" y="1220180"/>
            <a:ext cx="10877981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АЗРАБОТКА ПРОДУКТА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 flipH="0" flipV="0">
            <a:off x="363899" y="2381249"/>
            <a:ext cx="10442279" cy="5608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7030A0"/>
                </a:solidFill>
                <a:latin typeface="Carlito"/>
                <a:ea typeface="Carlito"/>
                <a:cs typeface="Carlito"/>
              </a:rPr>
              <a:t>СУТЬ РЕШЕНИЯ: </a:t>
            </a:r>
            <a:endParaRPr sz="2800">
              <a:latin typeface="Carlito"/>
              <a:cs typeface="Carlito"/>
            </a:endParaRPr>
          </a:p>
          <a:p>
            <a:pPr>
              <a:defRPr/>
            </a:pPr>
            <a:r>
              <a:rPr sz="2800" b="0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Цифровая геймифицированная  приложение «СловоХод», где изучение языков народов РФ превращено в увлекательное путешествие с аудированием, этноквестами, расшифровкой и диалогами, сгенерированными российским ИИ.</a:t>
            </a:r>
            <a:endParaRPr sz="2800" b="1">
              <a:solidFill>
                <a:srgbClr val="7030A0"/>
              </a:solidFill>
              <a:latin typeface="Carlito"/>
              <a:cs typeface="Carlito"/>
            </a:endParaRPr>
          </a:p>
          <a:p>
            <a:pPr>
              <a:defRPr/>
            </a:pPr>
            <a:endParaRPr sz="2800" b="1">
              <a:solidFill>
                <a:srgbClr val="7030A0"/>
              </a:solidFill>
              <a:latin typeface="Carlito"/>
              <a:cs typeface="Carlito"/>
            </a:endParaRPr>
          </a:p>
          <a:p>
            <a:pPr>
              <a:defRPr/>
            </a:pPr>
            <a:r>
              <a:rPr lang="ru-RU" sz="2800" b="1">
                <a:solidFill>
                  <a:srgbClr val="7030A0"/>
                </a:solidFill>
                <a:latin typeface="Carlito"/>
                <a:ea typeface="Carlito"/>
                <a:cs typeface="Carlito"/>
              </a:rPr>
              <a:t>ОСНОВНОЙ ФУНКЦИОНАЛ:</a:t>
            </a:r>
            <a:endParaRPr sz="2800">
              <a:latin typeface="Carlito"/>
              <a:cs typeface="Carlito"/>
            </a:endParaRPr>
          </a:p>
          <a:p>
            <a:pPr marL="195764" indent="-195764">
              <a:buAutoNum type="arabicPeriod"/>
              <a:defRPr/>
            </a:pPr>
            <a:r>
              <a:rPr sz="28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 </a:t>
            </a:r>
            <a:r>
              <a:rPr sz="28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Игровые языковые модули «Этноквест»</a:t>
            </a:r>
            <a:endParaRPr sz="2800" b="1">
              <a:latin typeface="Carlito"/>
              <a:cs typeface="Carlito"/>
            </a:endParaRPr>
          </a:p>
          <a:p>
            <a:pPr>
              <a:defRPr/>
            </a:pPr>
            <a:r>
              <a:rPr lang="ru-RU" sz="2800" b="1">
                <a:solidFill>
                  <a:schemeClr val="tx1"/>
                </a:solidFill>
                <a:latin typeface="Carlito"/>
                <a:ea typeface="Carlito"/>
                <a:cs typeface="Carlito"/>
              </a:rPr>
              <a:t>2.</a:t>
            </a:r>
            <a:r>
              <a:rPr sz="28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Адаптивный ИИ-диалог (YandexGPT + SpeechKit)</a:t>
            </a:r>
            <a:endParaRPr sz="2800" b="1">
              <a:latin typeface="Carlito"/>
              <a:cs typeface="Carlito"/>
            </a:endParaRPr>
          </a:p>
          <a:p>
            <a:pPr>
              <a:defRPr/>
            </a:pPr>
            <a:r>
              <a:rPr lang="ru-RU" sz="2800" b="1">
                <a:solidFill>
                  <a:schemeClr val="tx1"/>
                </a:solidFill>
                <a:latin typeface="Carlito"/>
                <a:ea typeface="Carlito"/>
                <a:cs typeface="Carlito"/>
              </a:rPr>
              <a:t>3.</a:t>
            </a:r>
            <a:r>
              <a:rPr sz="28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Цифровой «Языковой паспорт» игрока</a:t>
            </a:r>
            <a:endParaRPr sz="2800" b="1">
              <a:latin typeface="Carlito"/>
              <a:cs typeface="Carlito"/>
            </a:endParaRPr>
          </a:p>
          <a:p>
            <a:pPr>
              <a:defRPr/>
            </a:pPr>
            <a:r>
              <a:rPr lang="ru-RU" sz="2800" b="1">
                <a:solidFill>
                  <a:schemeClr val="tx1"/>
                </a:solidFill>
                <a:latin typeface="Carlito"/>
                <a:ea typeface="Carlito"/>
                <a:cs typeface="Carlito"/>
              </a:rPr>
              <a:t>4. </a:t>
            </a:r>
            <a:r>
              <a:rPr sz="2800" b="1" i="0" u="none">
                <a:solidFill>
                  <a:srgbClr val="0F1115"/>
                </a:solidFill>
                <a:latin typeface="Carlito"/>
                <a:ea typeface="Carlito"/>
                <a:cs typeface="Carlito"/>
              </a:rPr>
              <a:t>Автономный режим для школ без интернета</a:t>
            </a:r>
            <a:endParaRPr sz="2800" b="1">
              <a:latin typeface="Carlito"/>
              <a:cs typeface="Carlito"/>
            </a:endParaRPr>
          </a:p>
          <a:p>
            <a:pPr>
              <a:defRPr/>
            </a:pPr>
            <a:r>
              <a:rPr lang="ru-RU" sz="2800" b="1">
                <a:solidFill>
                  <a:schemeClr val="tx1"/>
                </a:solidFill>
                <a:latin typeface="Carlito"/>
                <a:ea typeface="Carlito"/>
                <a:cs typeface="Carlito"/>
              </a:rPr>
              <a:t>5. </a:t>
            </a:r>
            <a:r>
              <a:rPr lang="ru-RU" sz="2800" b="1">
                <a:solidFill>
                  <a:schemeClr val="tx1"/>
                </a:solidFill>
                <a:latin typeface="Carlito"/>
                <a:ea typeface="Carlito"/>
                <a:cs typeface="Carlito"/>
              </a:rPr>
              <a:t>Переводчик</a:t>
            </a:r>
            <a:endParaRPr sz="2800" b="1">
              <a:latin typeface="Carlito"/>
              <a:cs typeface="Carlito"/>
            </a:endParaRPr>
          </a:p>
          <a:p>
            <a:pPr>
              <a:defRPr/>
            </a:pPr>
            <a:endParaRPr sz="2600" b="1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75052" y="43779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</a:t>
            </a: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575052" y="4409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№2</a:t>
            </a:r>
            <a:endParaRPr/>
          </a:p>
        </p:txBody>
      </p:sp>
      <p:sp>
        <p:nvSpPr>
          <p:cNvPr id="1794433768" name=""/>
          <p:cNvSpPr txBox="1"/>
          <p:nvPr/>
        </p:nvSpPr>
        <p:spPr bwMode="auto">
          <a:xfrm flipH="0" flipV="0">
            <a:off x="13201066" y="4210049"/>
            <a:ext cx="4886325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pic>
        <p:nvPicPr>
          <p:cNvPr id="167088477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884581" y="7181849"/>
            <a:ext cx="5851703" cy="3466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9876" y="2430832"/>
            <a:ext cx="1374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65">
                <a:latin typeface="Microsoft Sans Serif"/>
                <a:cs typeface="Microsoft Sans Serif"/>
              </a:rPr>
              <a:t>Опишите технологическое ядро вашего решения – за счет какой технологии улучшается / приобретает новые характеристики продукт / решение. </a:t>
            </a:r>
            <a:br>
              <a:rPr lang="ru-RU" sz="2400" i="1" spc="-65">
                <a:latin typeface="Microsoft Sans Serif"/>
                <a:cs typeface="Microsoft Sans Serif"/>
              </a:rPr>
            </a:br>
            <a:r>
              <a:rPr lang="ru-RU" sz="2400" i="1" spc="-65">
                <a:latin typeface="Microsoft Sans Serif"/>
                <a:cs typeface="Microsoft Sans Serif"/>
              </a:rPr>
              <a:t>Укажите к какой сквозной технологии относится. </a:t>
            </a:r>
            <a:endParaRPr sz="1600" i="1"/>
          </a:p>
        </p:txBody>
      </p:sp>
      <p:sp>
        <p:nvSpPr>
          <p:cNvPr id="21" name="TextBox 20"/>
          <p:cNvSpPr txBox="1"/>
          <p:nvPr/>
        </p:nvSpPr>
        <p:spPr bwMode="auto">
          <a:xfrm>
            <a:off x="861503" y="4033907"/>
            <a:ext cx="111369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ТЕХНИЧЕСКАЯ ОСНОВА ПРОДУКТА: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</a:t>
            </a:r>
            <a:endParaRPr/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СКВОЗНАЯ ТЕХНОЛОГИЯ: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265631" y="3220036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rcRect l="0" t="20528" r="0" b="0"/>
          <a:stretch/>
        </p:blipFill>
        <p:spPr bwMode="auto">
          <a:xfrm>
            <a:off x="12191172" y="4383113"/>
            <a:ext cx="6797675" cy="5402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504825" y="349137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АРХИТЕКТУРА НАШЕГО РЕШЕНИЯ</a:t>
            </a:r>
            <a:endParaRPr lang="ru-RU" sz="2400" b="1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364417" y="116529"/>
            <a:ext cx="6747651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9876" y="2430832"/>
            <a:ext cx="1374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65">
                <a:latin typeface="Microsoft Sans Serif"/>
                <a:cs typeface="Microsoft Sans Serif"/>
              </a:rPr>
              <a:t>Опишите технологическое ядро вашего решения – за счет какой технологии улучшается / приобретает новые характеристики продукт / решение. </a:t>
            </a:r>
            <a:br>
              <a:rPr lang="ru-RU" sz="2400" i="1" spc="-65">
                <a:latin typeface="Microsoft Sans Serif"/>
                <a:cs typeface="Microsoft Sans Serif"/>
              </a:rPr>
            </a:br>
            <a:r>
              <a:rPr lang="ru-RU" sz="2400" i="1" spc="-65">
                <a:latin typeface="Microsoft Sans Serif"/>
                <a:cs typeface="Microsoft Sans Serif"/>
              </a:rPr>
              <a:t>Укажите к какой критической технологии относится. </a:t>
            </a:r>
            <a:endParaRPr sz="1600" i="1"/>
          </a:p>
        </p:txBody>
      </p:sp>
      <p:sp>
        <p:nvSpPr>
          <p:cNvPr id="21" name="TextBox 20"/>
          <p:cNvSpPr txBox="1"/>
          <p:nvPr/>
        </p:nvSpPr>
        <p:spPr bwMode="auto">
          <a:xfrm>
            <a:off x="908296" y="3722203"/>
            <a:ext cx="111369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СОЦИАЛЬНО-ГУМАНИТАРНАЯ ОСНОВА ПРОДУКТА: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</a:t>
            </a:r>
            <a:endParaRPr/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КРИТИЧЕСКАЯ ТЕХНОЛОГИЯ: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265631" y="3220036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rcRect l="0" t="20528" r="0" b="0"/>
          <a:stretch/>
        </p:blipFill>
        <p:spPr bwMode="auto">
          <a:xfrm>
            <a:off x="12191172" y="4383113"/>
            <a:ext cx="6797675" cy="5402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504825" y="3491371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МЕТОДОЛОГИЧЕСКАЯ АРХИТЕКТУРА НАШЕГО РЕШЕНИЯ</a:t>
            </a:r>
            <a:endParaRPr lang="ru-RU" sz="2400" b="1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436425" y="116529"/>
            <a:ext cx="6675643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1012411" y="220450"/>
            <a:ext cx="90916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Сравните свой продукт с конкурентами (по /функциональным и количественным показателям). </a:t>
            </a:r>
            <a:endParaRPr sz="1400"/>
          </a:p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В сравнительном анализе указывайте ключевые характеристики для продукта. </a:t>
            </a:r>
            <a:endParaRPr sz="1400"/>
          </a:p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Обязательно указывайте название компаний / институтов, страну. </a:t>
            </a:r>
            <a:endParaRPr sz="1400"/>
          </a:p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Укажите уровень локализации, если продукт решает проблему импортозамещения.</a:t>
            </a:r>
            <a:endParaRPr sz="1400"/>
          </a:p>
          <a:p>
            <a:pPr>
              <a:defRPr/>
            </a:pPr>
            <a:endParaRPr lang="ru-RU" sz="2000" spc="-20">
              <a:latin typeface="Microsoft Sans Serif"/>
              <a:cs typeface="Microsoft Sans Serif"/>
            </a:endParaRPr>
          </a:p>
        </p:txBody>
      </p:sp>
      <p:graphicFrame>
        <p:nvGraphicFramePr>
          <p:cNvPr id="21" name="Таблица 20"/>
          <p:cNvGraphicFramePr>
            <a:graphicFrameLocks xmlns:a="http://schemas.openxmlformats.org/drawingml/2006/main" noGrp="1"/>
          </p:cNvGraphicFramePr>
          <p:nvPr/>
        </p:nvGraphicFramePr>
        <p:xfrm>
          <a:off x="831245" y="2677161"/>
          <a:ext cx="18175180" cy="797253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635036"/>
                <a:gridCol w="3635036"/>
                <a:gridCol w="3635036"/>
                <a:gridCol w="3635036"/>
                <a:gridCol w="3635036"/>
              </a:tblGrid>
              <a:tr h="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ХАРАКТЕРИСТИКИ ПРОДУКТА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ВАША РАЗРАБОТКА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№1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ru-RU" sz="2400"/>
                        <a:t>(Название, страна)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№2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ru-RU" sz="2400"/>
                        <a:t>(Название, страна)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№3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ru-RU" sz="2400"/>
                        <a:t>(Название, страна)</a:t>
                      </a:r>
                      <a:endParaRPr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/>
                        <a:t>сокровища нации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730250" y="974155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БИЗНЕС-МОДЕЛЬ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681920" y="2198291"/>
          <a:ext cx="19091209" cy="9079796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806770"/>
                <a:gridCol w="4268360"/>
                <a:gridCol w="3996736"/>
                <a:gridCol w="4061409"/>
                <a:gridCol w="3957934"/>
              </a:tblGrid>
              <a:tr h="1011617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1. ПРОБЛЕМА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(Опишите основные проблемы потребителя)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4. РЕШЕНИЕ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(Опишите суть предлагаемого вами решения каждой проблемы)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3. ЦЕННОСТНОЕ ПРЕДЛОЖЕНИЕ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(Чем ваше решение уникально для потребителя и почему стоит обратить на него внимание)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9.СКРЫТОЕ ПРЕИМУЩЕСТВО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(Почему ваше решение будет сложно скопировать?)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2. ПОТРЕБИТЕЛЬСКИЙ СЕГМЕНТ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(Опишите ключевого потребителя)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926112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11617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1а. СУЩЕСТВУЮЩИЕ АЛЬТЕРНАТИВЫ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(Как сейчас решаются эти проблемы)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8. КЛЮЧЕВЫЕ МЕТРИКИ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(По каким показателям будет понятно, что предлагаемое решение успешно?)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5. КАНАЛЫ РАСПРОСТРАНЕНИЯ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(Как потребители узнают про ваш продукт?)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2а. РАННИЕ ПОСЛЕДОВАТЕЛИ</a:t>
                      </a:r>
                      <a:br>
                        <a:rPr lang="ru-RU" sz="1600" b="1" i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(Кто в первую очередь начнет пользователься вашим решением?)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1104537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58713">
                <a:tc gridSpan="2"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7. СТРУКТУРА ИЗДЕРЖЕК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(Какие затраты потребуются, чтобы продукт работал?)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6а. МОДЕЛЬ МОНЕТИЗАЦИИ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(Выберите модель монетизации для вашего продукта)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6. ПОТОКИ ПОСТУПЛЕНИЯ ДОХОДОВ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(На чем ваш продукт будет зарабатывать?)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9990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800" b="1" i="0">
                          <a:latin typeface="Arial"/>
                          <a:cs typeface="Arial"/>
                        </a:rPr>
                        <a:t>Затраты на разработку: </a:t>
                      </a:r>
                      <a:r>
                        <a:rPr lang="ru-RU" sz="1800" b="0" i="0">
                          <a:latin typeface="Arial"/>
                          <a:cs typeface="Arial"/>
                        </a:rPr>
                        <a:t>Оплата услуг специалистов по разработке, Оплата сервиса для разработки, Аренда сервера разработки. Открытие ЮЛ</a:t>
                      </a:r>
                      <a:br>
                        <a:rPr lang="ru-RU" sz="1800" b="1" i="0">
                          <a:latin typeface="Arial"/>
                          <a:cs typeface="Arial"/>
                        </a:rPr>
                      </a:br>
                      <a:br>
                        <a:rPr lang="ru-RU" sz="1800" b="1" i="0">
                          <a:latin typeface="Arial"/>
                          <a:cs typeface="Arial"/>
                        </a:rPr>
                      </a:br>
                      <a:r>
                        <a:rPr lang="ru-RU" sz="1800" b="1" i="0">
                          <a:latin typeface="Arial"/>
                          <a:cs typeface="Arial"/>
                        </a:rPr>
                        <a:t>Постоянные расходы: </a:t>
                      </a:r>
                      <a:r>
                        <a:rPr lang="ru-RU" sz="1800" b="0" i="0">
                          <a:latin typeface="Arial"/>
                          <a:cs typeface="Arial"/>
                        </a:rPr>
                        <a:t>Оплата бухгалтера Оклады сотрудников (</a:t>
                      </a:r>
                      <a:r>
                        <a:rPr lang="ru-RU" sz="1800" b="0" i="0">
                          <a:latin typeface="Arial"/>
                          <a:cs typeface="Arial"/>
                        </a:rPr>
                        <a:t>сис.админ</a:t>
                      </a:r>
                      <a:r>
                        <a:rPr lang="ru-RU" sz="1800" b="0" i="0">
                          <a:latin typeface="Arial"/>
                          <a:cs typeface="Arial"/>
                        </a:rPr>
                        <a:t>, менеджер, методолог-консультант, маркетолог) Оплата р/с Сервер, хостинг, домен Налоги на оклад сотрудников Бухгалтерские программы типа СБИС, ЭДО, CRM Консультации специалистов Непредвиденные постоянные расходы</a:t>
                      </a:r>
                      <a:br>
                        <a:rPr lang="ru-RU" sz="1800" b="1" i="0">
                          <a:latin typeface="Arial"/>
                          <a:cs typeface="Arial"/>
                        </a:rPr>
                      </a:br>
                      <a:br>
                        <a:rPr lang="ru-RU" sz="1800" b="1" i="0">
                          <a:latin typeface="Arial"/>
                          <a:cs typeface="Arial"/>
                        </a:rPr>
                      </a:br>
                      <a:r>
                        <a:rPr lang="ru-RU" sz="1800" b="1" i="0">
                          <a:latin typeface="Arial"/>
                          <a:cs typeface="Arial"/>
                        </a:rPr>
                        <a:t>Переменные расходы: </a:t>
                      </a:r>
                      <a:r>
                        <a:rPr lang="ru-RU" sz="1800" b="0" i="0">
                          <a:latin typeface="Arial"/>
                          <a:cs typeface="Arial"/>
                        </a:rPr>
                        <a:t>Налоги УСН Премиальная составляющая сотрудников, зависящая от продаж Бюджет на маркетинг Эквайринг 2-3 %</a:t>
                      </a:r>
                      <a:endParaRPr lang="ru-RU" sz="1800" b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400" b="1" i="0">
                          <a:latin typeface="Arial"/>
                          <a:cs typeface="Arial"/>
                        </a:rPr>
                        <a:t>Фиксированная стоимость за покупку 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- единоразовая оплата при покупке продукта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Ежемесячная подписка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 - оплата за период пользования продуктом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Freemium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 - наличие бесплатного контента / периода /тарифа перед оплатой стоимости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Монетизация данных 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- продажа доступа к собранной аналитике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Аренда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 - оплата за пользование сервисом, на котором пользователи создают свои продукты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Реклама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 - оплата за размещение рекламы сторонних сервисов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b="1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Продажа пользовательской лицензии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 - оплата за лицензию на пользование сервисом</a:t>
                      </a:r>
                      <a:endParaRPr lang="ru-RU" sz="14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57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 flipH="0" flipV="0">
            <a:off x="661494" y="1291271"/>
            <a:ext cx="9305454" cy="960284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6200" b="1" spc="55">
                <a:solidFill>
                  <a:srgbClr val="144260"/>
                </a:solidFill>
                <a:latin typeface="Trebuchet MS"/>
                <a:cs typeface="Trebuchet MS"/>
              </a:rPr>
              <a:t>АНАЛИЗ ИЗМЕНЕНИЙ</a:t>
            </a:r>
            <a:endParaRPr sz="5900">
              <a:solidFill>
                <a:srgbClr val="14426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Схема 2"/>
          <p:cNvGraphicFramePr>
            <a:graphicFrameLocks xmlns:a="http://schemas.openxmlformats.org/drawingml/2006/main"/>
          </p:cNvGraphicFramePr>
          <p:nvPr/>
        </p:nvGraphicFramePr>
        <p:xfrm flipH="0" flipV="0">
          <a:off x="83896" y="2471132"/>
          <a:ext cx="19871868" cy="8219784"/>
          <a:chOff x="0" y="0"/>
          <a:chExt cx="19871868" cy="821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565318" y="38273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12265976" y="116529"/>
            <a:ext cx="7611747" cy="1778910"/>
            <a:chOff x="11522297" y="116529"/>
            <a:chExt cx="8589772" cy="191029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 modelId="{342AF483-805B-49FE-866C-6F10A69CCD5F}">
        <p:nvSpPr>
          <p:cNvPr id="1356104648" name=""/>
          <p:cNvSpPr/>
          <p:nvPr/>
        </p:nvSpPr>
        <p:spPr bwMode="auto">
          <a:xfrm flipH="0" flipV="0">
            <a:off x="5472339" y="5313420"/>
            <a:ext cx="9465477" cy="2381796"/>
          </a:xfrm>
          <a:prstGeom prst="ribbon2">
            <a:avLst>
              <a:gd name="adj1" fmla="val 6003"/>
              <a:gd name="adj2" fmla="val 50000"/>
            </a:avLst>
          </a:prstGeom>
          <a:solidFill>
            <a:schemeClr val="accent1">
              <a:lumMod val="20000"/>
              <a:lumOff val="80000"/>
              <a:alpha val="99999"/>
            </a:schemeClr>
          </a:solidFill>
          <a:ln w="63500" cap="flat" cmpd="sng" algn="ctr">
            <a:solidFill>
              <a:srgbClr val="FFFFFF">
                <a:alpha val="99999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rgbClr val="000000"/>
          </a:lnRef>
          <a:fillRef idx="1">
            <a:srgbClr val="000000"/>
          </a:fillRef>
          <a:effectRef idx="1">
            <a:srgbClr val="000000"/>
          </a:effectRef>
          <a:fontRef idx="minor"/>
        </p:style>
        <p:txBody>
          <a:bodyPr spcFirstLastPara="0" vertOverflow="overflow" horzOverflow="overflow" vert="horz" wrap="square" lIns="114297" tIns="114297" rIns="114297" bIns="114297" numCol="1" spcCol="1265" rtlCol="0" fromWordArt="0" anchor="ctr" anchorCtr="0" forceAA="0" upright="0" compatLnSpc="0">
            <a:noAutofit/>
          </a:bodyPr>
          <a:lstStyle/>
          <a:p>
            <a:pPr marL="0" lvl="0" indent="0" algn="ctr" defTabSz="1511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500" b="1">
              <a:ln w="15773">
                <a:solidFill>
                  <a:schemeClr val="accent2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470835034" name=""/>
          <p:cNvSpPr txBox="1"/>
          <p:nvPr/>
        </p:nvSpPr>
        <p:spPr bwMode="auto">
          <a:xfrm flipH="0" flipV="0">
            <a:off x="7685242" y="5639399"/>
            <a:ext cx="4933905" cy="1417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8700">
                <a:solidFill>
                  <a:srgbClr val="144260"/>
                </a:solidFill>
              </a:rPr>
              <a:t>“</a:t>
            </a:r>
            <a:r>
              <a:rPr sz="8700">
                <a:solidFill>
                  <a:srgbClr val="144260"/>
                </a:solidFill>
              </a:rPr>
              <a:t>ЭтноТур”</a:t>
            </a:r>
            <a:endParaRPr sz="8700">
              <a:solidFill>
                <a:srgbClr val="144260"/>
              </a:solidFill>
            </a:endParaRPr>
          </a:p>
        </p:txBody>
      </p:sp>
      <p:sp>
        <p:nvSpPr>
          <p:cNvPr id="1064603528" name=""/>
          <p:cNvSpPr txBox="1"/>
          <p:nvPr/>
        </p:nvSpPr>
        <p:spPr bwMode="auto">
          <a:xfrm flipH="0" flipV="0">
            <a:off x="322023" y="6588124"/>
            <a:ext cx="5509344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Carlito"/>
                <a:ea typeface="Carlito"/>
                <a:cs typeface="Carlito"/>
              </a:rPr>
              <a:t>Социальные изменения в обществе: </a:t>
            </a:r>
            <a:endParaRPr sz="3600"/>
          </a:p>
        </p:txBody>
      </p:sp>
      <p:sp>
        <p:nvSpPr>
          <p:cNvPr id="681763979" name=""/>
          <p:cNvSpPr txBox="1"/>
          <p:nvPr/>
        </p:nvSpPr>
        <p:spPr bwMode="auto">
          <a:xfrm flipH="0" flipV="0">
            <a:off x="15493453" y="6588124"/>
            <a:ext cx="4779814" cy="115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3500" b="1" i="0" u="none" strike="noStrike" cap="none" spc="0">
                <a:solidFill>
                  <a:schemeClr val="tx1"/>
                </a:solidFill>
                <a:latin typeface="Carlito"/>
                <a:ea typeface="Carlito"/>
                <a:cs typeface="Carlito"/>
              </a:rPr>
              <a:t>Изменения в нашей сфере / отрасли:</a:t>
            </a:r>
            <a:endParaRPr sz="3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РЫНОК ПРОЕКТА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2837" t="7437" r="11739" b="7188"/>
          <a:stretch/>
        </p:blipFill>
        <p:spPr bwMode="auto">
          <a:xfrm>
            <a:off x="450850" y="2738945"/>
            <a:ext cx="7936696" cy="80211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8369163" y="3157048"/>
            <a:ext cx="11383063" cy="6815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sz="10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endParaRPr sz="10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lang="ru-RU" sz="1400" b="1">
                <a:solidFill>
                  <a:srgbClr val="7030A0"/>
                </a:solidFill>
                <a:latin typeface="Microsoft Sans Serif"/>
                <a:cs typeface="Microsoft Sans Serif"/>
              </a:rPr>
              <a:t>ТАМ =</a:t>
            </a:r>
            <a:r>
              <a:rPr lang="ru-RU" sz="2400" b="1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b="0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молодежь +</a:t>
            </a:r>
            <a:r>
              <a:rPr sz="10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Туристов, посещающих этнотуры: ~500 000 чел./год</a:t>
            </a:r>
            <a:r>
              <a:rPr lang="ru-RU" sz="2400" b="1">
                <a:solidFill>
                  <a:srgbClr val="7030A0"/>
                </a:solidFill>
                <a:latin typeface="Microsoft Sans Serif"/>
                <a:cs typeface="Microsoft Sans Serif"/>
              </a:rPr>
              <a:t>,  </a:t>
            </a:r>
            <a:r>
              <a:rPr sz="10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≈ 1,4 млн человек</a:t>
            </a:r>
            <a:endParaRPr sz="10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10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(</a:t>
            </a:r>
            <a:r>
              <a:rPr sz="1000" b="0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Национальный словарный фонд:</a:t>
            </a:r>
            <a:r>
              <a:rPr sz="1000" b="0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000" b="1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182 млн руб. на 3 года</a:t>
            </a:r>
            <a:r>
              <a:rPr sz="1000" b="0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000" b="0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≈ 60 млн руб./год</a:t>
            </a:r>
            <a:endParaRPr sz="800"/>
          </a:p>
          <a:p>
            <a:pPr>
              <a:defRPr/>
            </a:pPr>
            <a:r>
              <a:rPr sz="1000" b="0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Бюджет Татарстана на родные языки:</a:t>
            </a:r>
            <a:r>
              <a:rPr sz="1000" b="0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000" b="1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500 млн руб./2,5 года</a:t>
            </a:r>
            <a:r>
              <a:rPr sz="1000" b="0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000" b="0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≈ 200 млн руб./год</a:t>
            </a:r>
            <a:endParaRPr sz="800"/>
          </a:p>
          <a:p>
            <a:pPr>
              <a:defRPr/>
            </a:pPr>
            <a:r>
              <a:rPr sz="1000" b="0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Агрегированный региональный бюджет на языки (20 регионов × 50 млн руб.) </a:t>
            </a:r>
            <a:r>
              <a:rPr sz="1000" b="0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= </a:t>
            </a:r>
            <a:r>
              <a:rPr sz="1000" b="1" i="0" u="none">
                <a:solidFill>
                  <a:srgbClr val="0F1115"/>
                </a:solidFill>
                <a:latin typeface="Segoe UI"/>
                <a:ea typeface="Segoe UI"/>
                <a:cs typeface="Segoe UI"/>
              </a:rPr>
              <a:t>1 млрд руб./го</a:t>
            </a:r>
            <a:endParaRPr sz="800"/>
          </a:p>
          <a:p>
            <a:pPr>
              <a:defRPr/>
            </a:pPr>
            <a:endParaRPr lang="en-US" sz="24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en-US" sz="1400" b="1">
                <a:solidFill>
                  <a:srgbClr val="7030A0"/>
                </a:solidFill>
                <a:latin typeface="Microsoft Sans Serif"/>
                <a:cs typeface="Microsoft Sans Serif"/>
              </a:rPr>
              <a:t>SOM =</a:t>
            </a:r>
            <a:r>
              <a:rPr lang="en-US" sz="2400" b="1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10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0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500+ участников в 5 регионах</a:t>
            </a:r>
            <a:endParaRPr sz="800"/>
          </a:p>
          <a:p>
            <a:pPr>
              <a:defRPr/>
            </a:pPr>
            <a:r>
              <a:rPr sz="10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С учётом масштабирования через «ВКонтакте»</a:t>
            </a:r>
            <a:r>
              <a:rPr sz="10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:</a:t>
            </a:r>
            <a:r>
              <a:rPr sz="10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0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2 000–3 000 пользователей</a:t>
            </a:r>
            <a:r>
              <a:rPr lang="ru-RU" sz="2400" b="1">
                <a:solidFill>
                  <a:srgbClr val="7030A0"/>
                </a:solidFill>
                <a:latin typeface="Microsoft Sans Serif"/>
                <a:cs typeface="Microsoft Sans Serif"/>
              </a:rPr>
              <a:t>, </a:t>
            </a:r>
            <a:r>
              <a:rPr sz="10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0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3,2 – 4,2 млн. руб./г</a:t>
            </a:r>
            <a:r>
              <a:rPr sz="12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од</a:t>
            </a: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>
                <a:solidFill>
                  <a:srgbClr val="7030A0"/>
                </a:solidFill>
                <a:latin typeface="Microsoft Sans Serif"/>
                <a:cs typeface="Microsoft Sans Serif"/>
              </a:rPr>
              <a:t>ДРАЙВЕРЫ РЫНКА: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sz="165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Высокий спрос на изучение языков среди молодёжи и туристов (социально-экономический драйвер)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sz="165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65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Технологическая зрелость и доступность российских ИИ-сервисов</a:t>
            </a:r>
            <a:endParaRPr lang="ru-RU" sz="28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000">
                <a:solidFill>
                  <a:schemeClr val="tx1"/>
                </a:solidFill>
                <a:latin typeface="Microsoft Sans Serif"/>
                <a:cs typeface="Microsoft Sans Serif"/>
              </a:rPr>
              <a:t>импортозамещение</a:t>
            </a:r>
            <a:endParaRPr lang="ru-RU" sz="20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457200" indent="-457200">
              <a:buFont typeface="Arial"/>
              <a:buChar char="•"/>
              <a:defRPr/>
            </a:pPr>
            <a:endParaRPr/>
          </a:p>
          <a:p>
            <a:pPr marL="457200" indent="-457200">
              <a:buFont typeface="Arial"/>
              <a:buChar char="•"/>
              <a:defRPr/>
            </a:pPr>
            <a:endParaRPr sz="1600"/>
          </a:p>
          <a:p>
            <a:pPr marL="457200" indent="-457200">
              <a:buFont typeface="Arial"/>
              <a:buChar char="•"/>
              <a:defRPr/>
            </a:pP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№1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083745717" name=""/>
          <p:cNvSpPr txBox="1"/>
          <p:nvPr/>
        </p:nvSpPr>
        <p:spPr bwMode="auto">
          <a:xfrm flipH="0" flipV="0">
            <a:off x="8821125" y="2038349"/>
            <a:ext cx="6705599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graphicFrame>
        <p:nvGraphicFramePr>
          <p:cNvPr id="1166912008" name=""/>
          <p:cNvGraphicFramePr>
            <a:graphicFrameLocks xmlns:a="http://schemas.openxmlformats.org/drawingml/2006/main"/>
          </p:cNvGraphicFramePr>
          <p:nvPr/>
        </p:nvGraphicFramePr>
        <p:xfrm>
          <a:off x="8668724" y="2038349"/>
          <a:ext cx="8421186" cy="3314699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022924"/>
                <a:gridCol w="4290767"/>
                <a:gridCol w="2107493"/>
              </a:tblGrid>
              <a:tr h="200025"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Показатель</a:t>
                      </a:r>
                      <a:endParaRPr sz="2200"/>
                    </a:p>
                  </a:txBody>
                  <a:tcPr marL="0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В пользователях</a:t>
                      </a:r>
                      <a:endParaRPr sz="22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В рублях (год)</a:t>
                      </a:r>
                      <a:endParaRPr sz="22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200025"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1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РАМ</a:t>
                      </a:r>
                      <a:endParaRPr sz="2200"/>
                    </a:p>
                  </a:txBody>
                  <a:tcPr marL="0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77,5   млн чел.</a:t>
                      </a:r>
                      <a:endParaRPr sz="22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~2,3   млрд руб.</a:t>
                      </a:r>
                      <a:endParaRPr sz="2200"/>
                    </a:p>
                  </a:txBody>
                  <a:tcPr marL="152399" marR="0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194310"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1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ТАМ</a:t>
                      </a:r>
                      <a:endParaRPr sz="2200"/>
                    </a:p>
                  </a:txBody>
                  <a:tcPr marL="0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1,4   млн чел.</a:t>
                      </a:r>
                      <a:endParaRPr sz="22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~1,2   млрд руб.</a:t>
                      </a:r>
                      <a:endParaRPr sz="2200"/>
                    </a:p>
                  </a:txBody>
                  <a:tcPr marL="152399" marR="0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200025"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1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SAM</a:t>
                      </a:r>
                      <a:endParaRPr sz="2200"/>
                    </a:p>
                  </a:txBody>
                  <a:tcPr marL="0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84   000 чел. (200 орг.)</a:t>
                      </a:r>
                      <a:endParaRPr sz="22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~20   млн руб.</a:t>
                      </a:r>
                      <a:endParaRPr sz="2200"/>
                    </a:p>
                  </a:txBody>
                  <a:tcPr marL="152399" marR="0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200025"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1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SOM</a:t>
                      </a:r>
                      <a:endParaRPr sz="2200"/>
                    </a:p>
                  </a:txBody>
                  <a:tcPr marL="0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2   000–3 000 чел. (10–15 орг.)</a:t>
                      </a:r>
                      <a:endParaRPr sz="22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200"/>
                    </a:p>
                    <a:p>
                      <a:pPr>
                        <a:defRPr/>
                      </a:pPr>
                      <a:r>
                        <a:rPr sz="900" b="0" i="0" u="none">
                          <a:solidFill>
                            <a:srgbClr val="0F1115"/>
                          </a:solidFill>
                          <a:latin typeface="Segoe UI"/>
                          <a:ea typeface="Segoe UI"/>
                          <a:cs typeface="Segoe UI"/>
                        </a:rPr>
                        <a:t>~3,5   млн руб.</a:t>
                      </a:r>
                      <a:endParaRPr sz="2200"/>
                    </a:p>
                  </a:txBody>
                  <a:tcPr marL="152399" marR="0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ПЛАН СОЗДАНИЯ ПРОДУКТА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Распределите задачи в команде исходя из ваших компетенций</a:t>
            </a:r>
            <a:endParaRPr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835026" y="2898269"/>
          <a:ext cx="18953272" cy="6950904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020755"/>
                <a:gridCol w="2271630"/>
                <a:gridCol w="2235997"/>
                <a:gridCol w="2289447"/>
                <a:gridCol w="2182547"/>
                <a:gridCol w="2200363"/>
                <a:gridCol w="2387439"/>
                <a:gridCol w="2182547"/>
                <a:gridCol w="2182547"/>
              </a:tblGrid>
              <a:tr h="193629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ИМЯ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1: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2: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3: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4: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5: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6: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7: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97163" y="10038458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7030A0"/>
                </a:solidFill>
              </a:rPr>
              <a:t>ССЫЛКА НА КАНБАН-ДОСКУ ПРОЕКТА: 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459540" y="42878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2356305" y="116530"/>
            <a:ext cx="7755763" cy="1778910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 bwMode="auto">
          <a:xfrm>
            <a:off x="470793" y="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977102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ИТОГИ УЧАСТИЯ В ПЕРВОЙ ЧАСТИ АКСЕЛЕРАТОРА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3014902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итоги вашего участия в первой части акселератора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  <p:graphicFrame>
        <p:nvGraphicFramePr>
          <p:cNvPr id="13" name="Таблица 12"/>
          <p:cNvGraphicFramePr>
            <a:graphicFrameLocks xmlns:a="http://schemas.openxmlformats.org/drawingml/2006/main" noGrp="1"/>
          </p:cNvGraphicFramePr>
          <p:nvPr/>
        </p:nvGraphicFramePr>
        <p:xfrm>
          <a:off x="887549" y="3706673"/>
          <a:ext cx="18555775" cy="730206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728051"/>
                <a:gridCol w="4148649"/>
                <a:gridCol w="3884644"/>
                <a:gridCol w="3947502"/>
                <a:gridCol w="3846929"/>
              </a:tblGrid>
              <a:tr h="76168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№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ФИО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МНЕ УДАЛОСЬ В АКСЕЛЕРАТОРЕ НА ДАННЫЙ МОМЕНТ?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Я НАУЧИЛСЯ ЗА 4 НЕДЕЛИ АКСЕЛЕРАТОРА?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Я МОГ ДЕЛАТЬ ПО ДРУГОМУ ЗА 4 НЕДЕЛИ, ЧТОБЫ ПОЛУЧИТЬ БОЛЬШИЙ РЕЗУЛЬТАТ ПО НАШЕМУ ПРОЕКТУ?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2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3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4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5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6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10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СЦЕНАРИИ ИСПОЛЬЗОВАНИЯ ПРОДУКТА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сценарии использования продукта клиентом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564999" y="2911475"/>
            <a:ext cx="1004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СЦЕНАРИЙ 1:</a:t>
            </a:r>
            <a:endParaRPr/>
          </a:p>
          <a:p>
            <a:pPr>
              <a:defRPr/>
            </a:pPr>
            <a:r>
              <a:rPr lang="ru-RU" sz="2400" b="1"/>
              <a:t>Целевой сегмент:</a:t>
            </a:r>
            <a:endParaRPr/>
          </a:p>
          <a:p>
            <a:pPr>
              <a:defRPr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/>
          </a:p>
        </p:txBody>
      </p:sp>
      <p:graphicFrame>
        <p:nvGraphicFramePr>
          <p:cNvPr id="24" name="Схема 23"/>
          <p:cNvGraphicFramePr>
            <a:graphicFrameLocks xmlns:a="http://schemas.openxmlformats.org/drawingml/2006/main"/>
          </p:cNvGraphicFramePr>
          <p:nvPr/>
        </p:nvGraphicFramePr>
        <p:xfrm>
          <a:off x="564999" y="4214515"/>
          <a:ext cx="19012051" cy="2716721"/>
          <a:chOff x="0" y="0"/>
          <a:chExt cx="19012051" cy="271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5" name="TextBox 24"/>
          <p:cNvSpPr txBox="1"/>
          <p:nvPr/>
        </p:nvSpPr>
        <p:spPr bwMode="auto">
          <a:xfrm>
            <a:off x="587448" y="7261892"/>
            <a:ext cx="1004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СЦЕНАРИЙ 2:</a:t>
            </a:r>
            <a:endParaRPr/>
          </a:p>
          <a:p>
            <a:pPr>
              <a:defRPr/>
            </a:pPr>
            <a:r>
              <a:rPr lang="ru-RU" sz="2400" b="1"/>
              <a:t>Целевой сегмент:</a:t>
            </a:r>
            <a:endParaRPr/>
          </a:p>
          <a:p>
            <a:pPr>
              <a:defRPr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/>
          </a:p>
        </p:txBody>
      </p:sp>
      <p:graphicFrame>
        <p:nvGraphicFramePr>
          <p:cNvPr id="26" name="Схема 25"/>
          <p:cNvGraphicFramePr>
            <a:graphicFrameLocks xmlns:a="http://schemas.openxmlformats.org/drawingml/2006/main"/>
          </p:cNvGraphicFramePr>
          <p:nvPr/>
        </p:nvGraphicFramePr>
        <p:xfrm>
          <a:off x="587448" y="8474075"/>
          <a:ext cx="19012051" cy="2716721"/>
          <a:chOff x="0" y="0"/>
          <a:chExt cx="19012051" cy="271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10" r:qs="rId11" r:cs="rId9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№2</a:t>
            </a:r>
            <a:endParaRPr/>
          </a:p>
        </p:txBody>
      </p:sp>
      <p:grpSp>
        <p:nvGrpSpPr>
          <p:cNvPr id="27" name="Группа 26"/>
          <p:cNvGrpSpPr/>
          <p:nvPr/>
        </p:nvGrpSpPr>
        <p:grpSpPr bwMode="auto">
          <a:xfrm>
            <a:off x="13652449" y="116530"/>
            <a:ext cx="6459619" cy="1347146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ПРОТОТИП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5502" y="4296810"/>
            <a:ext cx="6797675" cy="679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805857" y="3292475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32033" y="3563810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ВИДЕОДЕМОНСТРАЦИЯ ПРОТОТИПА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865284" y="2451036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Покажите как работает ваш прототип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695101" y="3292475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21277" y="3563810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ФОТО ПРОТОТИПА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784746" y="3794475"/>
            <a:ext cx="6797675" cy="679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53485" y="45347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 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 bwMode="auto">
          <a:xfrm>
            <a:off x="553485" y="3275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977102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ПРОМЕЖУТОЧНЫЕ ИТОГИ УЧАСТИЯ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3014902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промежуточные итоги вашего участия в акселераторе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№4</a:t>
            </a:r>
            <a:endParaRPr/>
          </a:p>
        </p:txBody>
      </p:sp>
      <p:graphicFrame>
        <p:nvGraphicFramePr>
          <p:cNvPr id="13" name="Таблица 12"/>
          <p:cNvGraphicFramePr>
            <a:graphicFrameLocks xmlns:a="http://schemas.openxmlformats.org/drawingml/2006/main" noGrp="1"/>
          </p:cNvGraphicFramePr>
          <p:nvPr/>
        </p:nvGraphicFramePr>
        <p:xfrm>
          <a:off x="887549" y="3706673"/>
          <a:ext cx="18309517" cy="630112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691846"/>
                <a:gridCol w="4093591"/>
                <a:gridCol w="3833090"/>
                <a:gridCol w="3895114"/>
                <a:gridCol w="3795876"/>
              </a:tblGrid>
              <a:tr h="80975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№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ФИО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МНЕ УДАЛОСЬ В АКСЕЛЕРАТОРЕ НА ДАННЫЙ МОМЕНТ?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Я НАУЧИЛСЯ В АКСЕЛЕРАТОРЕ?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ЕЩЕ Я ХОЧУ НАУЧИТЬСЯ ЗА ОСТАВШЕЕСЯ ВРЕМЯ В АКСЕЛЕРАТОРЕ?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2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3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4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5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6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10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887549" y="10237899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030A0"/>
                </a:solidFill>
              </a:rPr>
              <a:t>ССЫЛКА НА ПАСПОРАТ КОМАНДЫ: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ПУТЬ ВЫВОДА ПРОДУКТА НА РЫНОК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путь вывода продукта на рынок и основные каналы его продвижения</a:t>
            </a:r>
            <a:endParaRPr/>
          </a:p>
        </p:txBody>
      </p:sp>
      <p:graphicFrame>
        <p:nvGraphicFramePr>
          <p:cNvPr id="20" name="Таблица 19"/>
          <p:cNvGraphicFramePr>
            <a:graphicFrameLocks xmlns:a="http://schemas.openxmlformats.org/drawingml/2006/main" noGrp="1"/>
          </p:cNvGraphicFramePr>
          <p:nvPr/>
        </p:nvGraphicFramePr>
        <p:xfrm>
          <a:off x="564998" y="3060259"/>
          <a:ext cx="19012052" cy="456304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4753013"/>
                <a:gridCol w="4753013"/>
                <a:gridCol w="4753013"/>
                <a:gridCol w="4753013"/>
              </a:tblGrid>
              <a:tr h="5370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ЭТАП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КАНАЛ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ОФФЕР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ЦЕЛЕВАЯ МЕТРИКА</a:t>
                      </a:r>
                      <a:endParaRPr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ПРИВЛЕЧЕНИЕ ПЕРВЫХ ПОЛЬЗОВАТЕЛЕЙ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УДЕРЖАНИЕ ПОЛЬЗОВАТЕЛЬЕЙ В ПРОДУКТЕ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ЗАПУСК ВИРАЛЬНОСТИ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№6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563571" y="7958095"/>
            <a:ext cx="4591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QR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НА САЙТ О ПРОДУКТЕ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15084140" y="7958094"/>
            <a:ext cx="4591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QR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НА ГРУППУ О ПРОДУКТЕ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3724457" y="116530"/>
            <a:ext cx="6387611" cy="1347146"/>
            <a:chOff x="11522297" y="116529"/>
            <a:chExt cx="8589772" cy="191029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260090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ПЕРЕСБОРКА КОМАНДЫ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2297890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какие дополнительные участники необходимы команде 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№5</a:t>
            </a:r>
            <a:endParaRPr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857315" y="2823567"/>
          <a:ext cx="18555775" cy="788697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133055"/>
                <a:gridCol w="5154382"/>
                <a:gridCol w="5073529"/>
                <a:gridCol w="5194808"/>
              </a:tblGrid>
              <a:tr h="1278737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КАКИЕ СПЕЦИАЛИСТЫ НАМ НУЖНЫ В КОМАНДУ, ЧТОБЫ СДЕЛАТЬ БОЛЕЕ СИЛЬНЫЙ ПРОДУКТ?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КАК МОЖНО НАЙТИ НЕДОСТАЮЩИХ СПЕЦИАЛИСТОВ?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ОТВЕТСТВЕННЫЙ ЗА ПОИСК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ФИНАНСОВЫЕ ПОКАЗАТЕЛИ ПРОЕКТА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757339"/>
            <a:ext cx="10046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ПОТЕНЦИАЛЬНОЕ</a:t>
            </a:r>
            <a:r>
              <a:rPr lang="ru-RU" sz="1800" b="1"/>
              <a:t> ЧИСЛО </a:t>
            </a:r>
            <a:r>
              <a:rPr lang="ru-RU" b="1"/>
              <a:t>КЛИЕНТОВ</a:t>
            </a:r>
            <a:r>
              <a:rPr lang="ru-RU" sz="1800" b="1"/>
              <a:t>:</a:t>
            </a:r>
            <a:br>
              <a:rPr lang="ru-RU" sz="1800" b="1"/>
            </a:br>
            <a:endParaRPr lang="ru-RU" sz="1800" b="1"/>
          </a:p>
          <a:p>
            <a:pPr>
              <a:defRPr/>
            </a:pPr>
            <a:r>
              <a:rPr lang="ru-RU" b="1"/>
              <a:t>СЕБЕСТОИМОСТЬ РАЗРАБОТКИ</a:t>
            </a:r>
            <a:r>
              <a:rPr lang="ru-RU" sz="1800" b="1"/>
              <a:t>:</a:t>
            </a:r>
            <a:br>
              <a:rPr lang="ru-RU" sz="1800" b="1"/>
            </a:br>
            <a:endParaRPr lang="ru-RU" sz="1800" b="1"/>
          </a:p>
          <a:p>
            <a:pPr>
              <a:defRPr/>
            </a:pPr>
            <a:r>
              <a:rPr lang="ru-RU" b="1"/>
              <a:t>ПОТЕНЦИАЛЬНАЯ ПРИБЫЛЬ ЗА 12 МЕС.</a:t>
            </a:r>
            <a:r>
              <a:rPr lang="ru-RU" sz="1800" b="1"/>
              <a:t>:</a:t>
            </a:r>
            <a:endParaRPr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sz="1800" b="1"/>
              <a:t>ТОЧКА ОКУПАЕМОСТИ ПРОДУКТА:</a:t>
            </a:r>
            <a:endParaRPr/>
          </a:p>
        </p:txBody>
      </p:sp>
      <p:graphicFrame>
        <p:nvGraphicFramePr>
          <p:cNvPr id="24" name="Таблица 23"/>
          <p:cNvGraphicFramePr>
            <a:graphicFrameLocks xmlns:a="http://schemas.openxmlformats.org/drawingml/2006/main" noGrp="1"/>
          </p:cNvGraphicFramePr>
          <p:nvPr/>
        </p:nvGraphicFramePr>
        <p:xfrm>
          <a:off x="558649" y="5401525"/>
          <a:ext cx="9150111" cy="528179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050036"/>
                <a:gridCol w="3050036"/>
                <a:gridCol w="3050036"/>
              </a:tblGrid>
              <a:tr h="10061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ЗАТРАТЫ ДЛЯ СОЗДАНИЯ ПРОДУКТА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КОЛИЧЕСТВО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СУММА</a:t>
                      </a:r>
                      <a:endParaRPr/>
                    </a:p>
                  </a:txBody>
                  <a:tcPr anchor="ctr"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56367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609600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95271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5412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ru-RU" sz="2000" b="1"/>
                        <a:t>ИТОГО: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xmlns:a="http://schemas.openxmlformats.org/drawingml/2006/main" noGrp="1"/>
          </p:cNvGraphicFramePr>
          <p:nvPr/>
        </p:nvGraphicFramePr>
        <p:xfrm>
          <a:off x="10395342" y="5402077"/>
          <a:ext cx="9150111" cy="528179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050036"/>
                <a:gridCol w="3050036"/>
                <a:gridCol w="3050036"/>
              </a:tblGrid>
              <a:tr h="10061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ЗАТРАТЫ ДЛЯ ВНЕДРЕНИЯ ПРОДУКТА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КОЛИЧЕСТВО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СУММА</a:t>
                      </a:r>
                      <a:endParaRPr/>
                    </a:p>
                  </a:txBody>
                  <a:tcPr anchor="ctr"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56367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609600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95271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5412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ru-RU" sz="2000" b="1"/>
                        <a:t>ИТОГО: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 bwMode="auto">
          <a:xfrm>
            <a:off x="10395342" y="2637095"/>
            <a:ext cx="95627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030A0"/>
                </a:solidFill>
              </a:rPr>
              <a:t>ЭФФЕКТЫ </a:t>
            </a:r>
            <a:r>
              <a:rPr lang="ru-RU" b="1">
                <a:solidFill>
                  <a:srgbClr val="7030A0"/>
                </a:solidFill>
              </a:rPr>
              <a:t>ОТ ВНЕДРЕНИЯ ПРОДУКТА ДЛЯ ЗАКАЗЧИКА: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1.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2.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3.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4.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5.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557944" y="8044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№7</a:t>
            </a:r>
            <a:endParaRPr/>
          </a:p>
        </p:txBody>
      </p:sp>
      <p:grpSp>
        <p:nvGrpSpPr>
          <p:cNvPr id="25" name="Группа 24"/>
          <p:cNvGrpSpPr/>
          <p:nvPr/>
        </p:nvGrpSpPr>
        <p:grpSpPr bwMode="auto">
          <a:xfrm>
            <a:off x="13364417" y="116530"/>
            <a:ext cx="6747651" cy="1347146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6994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ФИНАНСОВЫЕ ПОКАЗАТЕЛИ</a:t>
            </a:r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5725" y="3202167"/>
            <a:ext cx="12139686" cy="68285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865284" y="2451036"/>
            <a:ext cx="416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график финансовых показателей за первый год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033034" y="2358962"/>
            <a:ext cx="14113006" cy="7988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251450" y="2526505"/>
            <a:ext cx="1356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СОСТАВЬТЕ ГРАФИК ФИНАНСОВОЙ ПРИБЫЛЬНОСТИ ВАШЕГО ПРОДУКТА </a:t>
            </a:r>
            <a:endParaRPr lang="ru-RU" sz="2400" b="1"/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944" y="110059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№7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8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 bwMode="auto">
          <a:xfrm>
            <a:off x="546994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 flipH="0" flipV="0">
            <a:off x="3476624" y="862646"/>
            <a:ext cx="8162454" cy="960284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6200" b="1" spc="55">
                <a:solidFill>
                  <a:srgbClr val="144260"/>
                </a:solidFill>
                <a:latin typeface="Trebuchet MS"/>
                <a:cs typeface="Trebuchet MS"/>
              </a:rPr>
              <a:t>КОНТУР ПРОЕКТА</a:t>
            </a:r>
            <a:r>
              <a:rPr lang="ru-RU" sz="5900" b="1" spc="54">
                <a:solidFill>
                  <a:srgbClr val="8F00FF"/>
                </a:solidFill>
                <a:latin typeface="Trebuchet MS"/>
                <a:cs typeface="Trebuchet MS"/>
              </a:rPr>
              <a:t> </a:t>
            </a:r>
            <a:endParaRPr sz="5900">
              <a:latin typeface="Trebuchet MS"/>
              <a:cs typeface="Trebuchet MS"/>
            </a:endParaRPr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5753515" y="272287"/>
              <a:ext cx="4034783" cy="175190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4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 bwMode="auto">
          <a:xfrm flipH="0" flipV="0">
            <a:off x="206373" y="1981681"/>
            <a:ext cx="12877690" cy="2164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u="sng">
                <a:solidFill>
                  <a:srgbClr val="144260"/>
                </a:solidFill>
                <a:latin typeface="Carlito"/>
                <a:ea typeface="Carlito"/>
                <a:cs typeface="Carlito"/>
              </a:rPr>
              <a:t>ИДЕЯ ПРОЕКТА:</a:t>
            </a:r>
            <a:endParaRPr sz="3600" b="1">
              <a:solidFill>
                <a:srgbClr val="144260"/>
              </a:solidFill>
              <a:latin typeface="Carlito"/>
              <a:ea typeface="Carlito"/>
              <a:cs typeface="Carlito"/>
            </a:endParaRPr>
          </a:p>
          <a:p>
            <a:pPr>
              <a:defRPr/>
            </a:pPr>
            <a:r>
              <a:rPr lang="ru-RU" sz="3600" b="1">
                <a:solidFill>
                  <a:srgbClr val="144260"/>
                </a:solidFill>
                <a:latin typeface="Carlito"/>
                <a:ea typeface="Carlito"/>
                <a:cs typeface="Carlito"/>
              </a:rPr>
              <a:t> </a:t>
            </a:r>
            <a:r>
              <a:rPr lang="ru-RU" sz="3600">
                <a:solidFill>
                  <a:srgbClr val="144260"/>
                </a:solidFill>
                <a:latin typeface="Carlito"/>
                <a:ea typeface="Carlito"/>
                <a:cs typeface="Carlito"/>
              </a:rPr>
              <a:t>Проект направлен на развитие культурного и языкового многообразие народов России.</a:t>
            </a:r>
            <a:br>
              <a:rPr lang="ru-RU" sz="2800"/>
            </a:b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340058663" name=""/>
          <p:cNvGrpSpPr/>
          <p:nvPr/>
        </p:nvGrpSpPr>
        <p:grpSpPr bwMode="auto">
          <a:xfrm>
            <a:off x="222609" y="3987371"/>
            <a:ext cx="5730874" cy="1317624"/>
            <a:chOff x="0" y="0"/>
            <a:chExt cx="5730874" cy="1317624"/>
          </a:xfrm>
        </p:grpSpPr>
        <p:sp>
          <p:nvSpPr>
            <p:cNvPr id="706495167" name=""/>
            <p:cNvSpPr/>
            <p:nvPr/>
          </p:nvSpPr>
          <p:spPr bwMode="auto">
            <a:xfrm flipH="0" flipV="0">
              <a:off x="0" y="0"/>
              <a:ext cx="5730874" cy="1317624"/>
            </a:xfrm>
            <a:prstGeom prst="flowChartTerminator">
              <a:avLst/>
            </a:prstGeom>
            <a:solidFill>
              <a:srgbClr val="C1D962"/>
            </a:solidFill>
            <a:ln w="25400" cap="flat" cmpd="sng" algn="ctr">
              <a:solidFill>
                <a:srgbClr val="1442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65695319" name=""/>
            <p:cNvSpPr txBox="1"/>
            <p:nvPr/>
          </p:nvSpPr>
          <p:spPr bwMode="auto">
            <a:xfrm flipH="0" flipV="0">
              <a:off x="506919" y="231912"/>
              <a:ext cx="4954799" cy="85379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5000">
                  <a:solidFill>
                    <a:srgbClr val="144260"/>
                  </a:solidFill>
                </a:rPr>
                <a:t>ЦЕЛЬ ПРОЕКТА:</a:t>
              </a:r>
              <a:endParaRPr sz="5000"/>
            </a:p>
          </p:txBody>
        </p:sp>
      </p:grpSp>
      <p:sp>
        <p:nvSpPr>
          <p:cNvPr id="37241924" name=""/>
          <p:cNvSpPr/>
          <p:nvPr/>
        </p:nvSpPr>
        <p:spPr bwMode="auto">
          <a:xfrm flipH="0" flipV="0">
            <a:off x="12780999" y="3987371"/>
            <a:ext cx="7016749" cy="1317624"/>
          </a:xfrm>
          <a:prstGeom prst="flowChartTerminator">
            <a:avLst/>
          </a:prstGeom>
          <a:solidFill>
            <a:srgbClr val="FFDB87"/>
          </a:solidFill>
          <a:ln w="25400" cap="flat" cmpd="sng" algn="ctr">
            <a:solidFill>
              <a:srgbClr val="1442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803092407" name=""/>
          <p:cNvSpPr txBox="1"/>
          <p:nvPr/>
        </p:nvSpPr>
        <p:spPr bwMode="auto">
          <a:xfrm flipH="0" flipV="0">
            <a:off x="12826495" y="4313237"/>
            <a:ext cx="6971254" cy="77760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500">
                <a:solidFill>
                  <a:srgbClr val="144260"/>
                </a:solidFill>
              </a:rPr>
              <a:t>ОЖИДАЕМЫЕ РЕЗУЛЬТАТЫ:</a:t>
            </a:r>
            <a:endParaRPr sz="5000"/>
          </a:p>
        </p:txBody>
      </p:sp>
      <p:grpSp>
        <p:nvGrpSpPr>
          <p:cNvPr id="1568248694" name=""/>
          <p:cNvGrpSpPr/>
          <p:nvPr/>
        </p:nvGrpSpPr>
        <p:grpSpPr bwMode="auto">
          <a:xfrm>
            <a:off x="6573694" y="4025471"/>
            <a:ext cx="5859368" cy="1317624"/>
            <a:chOff x="0" y="0"/>
            <a:chExt cx="5859368" cy="1317624"/>
          </a:xfrm>
        </p:grpSpPr>
        <p:sp>
          <p:nvSpPr>
            <p:cNvPr id="2048635003" name=""/>
            <p:cNvSpPr/>
            <p:nvPr/>
          </p:nvSpPr>
          <p:spPr bwMode="auto">
            <a:xfrm flipH="0" flipV="0">
              <a:off x="0" y="0"/>
              <a:ext cx="5730874" cy="1317624"/>
            </a:xfrm>
            <a:prstGeom prst="flowChartTerminator">
              <a:avLst/>
            </a:prstGeom>
            <a:solidFill>
              <a:srgbClr val="7FD7EB"/>
            </a:solidFill>
            <a:ln w="25400" cap="flat" cmpd="sng" algn="ctr">
              <a:solidFill>
                <a:srgbClr val="1442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36981317" name=""/>
            <p:cNvSpPr txBox="1"/>
            <p:nvPr/>
          </p:nvSpPr>
          <p:spPr bwMode="auto">
            <a:xfrm flipH="0" flipV="0">
              <a:off x="333068" y="231912"/>
              <a:ext cx="5526299" cy="85379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5000">
                  <a:solidFill>
                    <a:srgbClr val="144260"/>
                  </a:solidFill>
                </a:rPr>
                <a:t>ЗАДАЧИ ПРОЕКТА:</a:t>
              </a:r>
              <a:endParaRPr sz="5000"/>
            </a:p>
          </p:txBody>
        </p:sp>
      </p:grpSp>
      <p:sp>
        <p:nvSpPr>
          <p:cNvPr id="228109658" name=""/>
          <p:cNvSpPr/>
          <p:nvPr/>
        </p:nvSpPr>
        <p:spPr bwMode="auto">
          <a:xfrm flipH="0" flipV="0">
            <a:off x="206373" y="5889624"/>
            <a:ext cx="412749" cy="396874"/>
          </a:xfrm>
          <a:prstGeom prst="flowChartConnector">
            <a:avLst/>
          </a:prstGeom>
          <a:solidFill>
            <a:srgbClr val="529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689381" name=""/>
          <p:cNvSpPr txBox="1"/>
          <p:nvPr/>
        </p:nvSpPr>
        <p:spPr bwMode="auto">
          <a:xfrm flipH="0" flipV="0">
            <a:off x="776521" y="5669100"/>
            <a:ext cx="5306755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Повысить интерес </a:t>
            </a: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людей </a:t>
            </a: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к изучению языков/культур народов.</a:t>
            </a:r>
            <a:endParaRPr sz="3000">
              <a:latin typeface="Graphik App"/>
              <a:cs typeface="Graphik App"/>
            </a:endParaRPr>
          </a:p>
        </p:txBody>
      </p:sp>
      <p:sp>
        <p:nvSpPr>
          <p:cNvPr id="736341986" name=""/>
          <p:cNvSpPr/>
          <p:nvPr/>
        </p:nvSpPr>
        <p:spPr bwMode="auto">
          <a:xfrm flipH="0" flipV="0">
            <a:off x="206373" y="7645398"/>
            <a:ext cx="412749" cy="396874"/>
          </a:xfrm>
          <a:prstGeom prst="flowChartConnector">
            <a:avLst/>
          </a:prstGeom>
          <a:solidFill>
            <a:srgbClr val="529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708159" name=""/>
          <p:cNvSpPr/>
          <p:nvPr/>
        </p:nvSpPr>
        <p:spPr bwMode="auto">
          <a:xfrm flipH="0" flipV="0">
            <a:off x="206373" y="9391648"/>
            <a:ext cx="412749" cy="396874"/>
          </a:xfrm>
          <a:prstGeom prst="flowChartConnector">
            <a:avLst/>
          </a:prstGeom>
          <a:solidFill>
            <a:srgbClr val="529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795110" name=""/>
          <p:cNvSpPr txBox="1"/>
          <p:nvPr/>
        </p:nvSpPr>
        <p:spPr bwMode="auto">
          <a:xfrm flipH="0" flipV="0">
            <a:off x="827124" y="7429500"/>
            <a:ext cx="4875152" cy="1006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Для объединения людей и </a:t>
            </a: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поиска </a:t>
            </a: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общих ценностей</a:t>
            </a:r>
            <a:endParaRPr sz="3000">
              <a:latin typeface="FreeSans"/>
              <a:cs typeface="FreeSans"/>
            </a:endParaRPr>
          </a:p>
        </p:txBody>
      </p:sp>
      <p:sp>
        <p:nvSpPr>
          <p:cNvPr id="1421957719" name=""/>
          <p:cNvSpPr txBox="1"/>
          <p:nvPr/>
        </p:nvSpPr>
        <p:spPr bwMode="auto">
          <a:xfrm flipH="0" flipV="0">
            <a:off x="923182" y="9086986"/>
            <a:ext cx="4779094" cy="1006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Сохранить культурное наследие страны</a:t>
            </a:r>
            <a:endParaRPr sz="3000"/>
          </a:p>
        </p:txBody>
      </p:sp>
      <p:sp>
        <p:nvSpPr>
          <p:cNvPr id="1330861342" name=""/>
          <p:cNvSpPr/>
          <p:nvPr/>
        </p:nvSpPr>
        <p:spPr bwMode="auto">
          <a:xfrm flipH="0" flipV="0">
            <a:off x="6661727" y="5889624"/>
            <a:ext cx="412749" cy="396874"/>
          </a:xfrm>
          <a:prstGeom prst="flowChartConnector">
            <a:avLst/>
          </a:pr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783059" name=""/>
          <p:cNvSpPr txBox="1"/>
          <p:nvPr/>
        </p:nvSpPr>
        <p:spPr bwMode="auto">
          <a:xfrm flipH="0" flipV="0">
            <a:off x="7748624" y="5968999"/>
            <a:ext cx="914400" cy="2441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9083106" name=""/>
          <p:cNvSpPr/>
          <p:nvPr/>
        </p:nvSpPr>
        <p:spPr bwMode="auto">
          <a:xfrm flipH="0" flipV="0">
            <a:off x="6645219" y="7645398"/>
            <a:ext cx="412749" cy="396874"/>
          </a:xfrm>
          <a:prstGeom prst="flowChartConnector">
            <a:avLst/>
          </a:pr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148893" name=""/>
          <p:cNvSpPr txBox="1"/>
          <p:nvPr/>
        </p:nvSpPr>
        <p:spPr bwMode="auto">
          <a:xfrm flipH="0" flipV="0">
            <a:off x="7200451" y="5630862"/>
            <a:ext cx="5884333" cy="1676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Создать специальную среду, которая позволит пользователям изучать и узнавать о различных языках и культурах народов России.</a:t>
            </a:r>
            <a:endParaRPr sz="2600"/>
          </a:p>
        </p:txBody>
      </p:sp>
      <p:sp>
        <p:nvSpPr>
          <p:cNvPr id="402031512" name=""/>
          <p:cNvSpPr/>
          <p:nvPr/>
        </p:nvSpPr>
        <p:spPr bwMode="auto">
          <a:xfrm flipH="0" flipV="0">
            <a:off x="6645219" y="9391648"/>
            <a:ext cx="412749" cy="396874"/>
          </a:xfrm>
          <a:prstGeom prst="flowChartConnector">
            <a:avLst/>
          </a:pr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029154" name=""/>
          <p:cNvSpPr txBox="1"/>
          <p:nvPr/>
        </p:nvSpPr>
        <p:spPr bwMode="auto">
          <a:xfrm flipH="0" flipV="0">
            <a:off x="7875624" y="6080124"/>
            <a:ext cx="914400" cy="2441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40087449" name=""/>
          <p:cNvSpPr txBox="1"/>
          <p:nvPr/>
        </p:nvSpPr>
        <p:spPr bwMode="auto">
          <a:xfrm flipH="0" flipV="0">
            <a:off x="7244866" y="7556499"/>
            <a:ext cx="5581628" cy="134195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7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Разработать методику игрового обучения (тесты, картинки, аудио, рилсы с экскурсией по городу)</a:t>
            </a:r>
            <a:r>
              <a:rPr sz="2700"/>
              <a:t>.</a:t>
            </a:r>
            <a:endParaRPr sz="2700"/>
          </a:p>
        </p:txBody>
      </p:sp>
      <p:sp>
        <p:nvSpPr>
          <p:cNvPr id="1545849361" name=""/>
          <p:cNvSpPr txBox="1"/>
          <p:nvPr/>
        </p:nvSpPr>
        <p:spPr bwMode="auto">
          <a:xfrm flipH="0" flipV="0">
            <a:off x="7244866" y="9217023"/>
            <a:ext cx="5161534" cy="1006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Доступность игры во всех регионах страны</a:t>
            </a:r>
            <a:endParaRPr/>
          </a:p>
        </p:txBody>
      </p:sp>
      <p:sp>
        <p:nvSpPr>
          <p:cNvPr id="1530554586" name=""/>
          <p:cNvSpPr/>
          <p:nvPr/>
        </p:nvSpPr>
        <p:spPr bwMode="auto">
          <a:xfrm flipH="0" flipV="0">
            <a:off x="13688001" y="5805349"/>
            <a:ext cx="412749" cy="396874"/>
          </a:xfrm>
          <a:prstGeom prst="flowChartConnector">
            <a:avLst/>
          </a:prstGeom>
          <a:solidFill>
            <a:srgbClr val="F5B00E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585331" name=""/>
          <p:cNvSpPr/>
          <p:nvPr/>
        </p:nvSpPr>
        <p:spPr bwMode="auto">
          <a:xfrm flipH="0" flipV="0">
            <a:off x="13688001" y="7535724"/>
            <a:ext cx="412749" cy="396874"/>
          </a:xfrm>
          <a:prstGeom prst="flowChartConnector">
            <a:avLst/>
          </a:prstGeom>
          <a:solidFill>
            <a:srgbClr val="F5B00E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123432810" name=""/>
          <p:cNvSpPr/>
          <p:nvPr/>
        </p:nvSpPr>
        <p:spPr bwMode="auto">
          <a:xfrm flipH="0" flipV="0">
            <a:off x="13688001" y="9391648"/>
            <a:ext cx="412749" cy="396874"/>
          </a:xfrm>
          <a:prstGeom prst="flowChartConnector">
            <a:avLst/>
          </a:prstGeom>
          <a:solidFill>
            <a:srgbClr val="F5B00E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594707" name=""/>
          <p:cNvSpPr txBox="1"/>
          <p:nvPr/>
        </p:nvSpPr>
        <p:spPr bwMode="auto">
          <a:xfrm flipH="0" flipV="0">
            <a:off x="14352624" y="5669100"/>
            <a:ext cx="5958318" cy="1006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Сотрудничество с гос. культурными учреждениями</a:t>
            </a:r>
            <a:endParaRPr/>
          </a:p>
        </p:txBody>
      </p:sp>
      <p:sp>
        <p:nvSpPr>
          <p:cNvPr id="1852323054" name=""/>
          <p:cNvSpPr txBox="1"/>
          <p:nvPr/>
        </p:nvSpPr>
        <p:spPr bwMode="auto">
          <a:xfrm flipH="0" flipV="0">
            <a:off x="14289124" y="7429499"/>
            <a:ext cx="5620469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Увеличится у аудитории интерес к культуре своего государства</a:t>
            </a:r>
            <a:endParaRPr/>
          </a:p>
        </p:txBody>
      </p:sp>
      <p:sp>
        <p:nvSpPr>
          <p:cNvPr id="120757149" name=""/>
          <p:cNvSpPr txBox="1"/>
          <p:nvPr/>
        </p:nvSpPr>
        <p:spPr bwMode="auto">
          <a:xfrm flipH="0" flipV="0">
            <a:off x="14352624" y="9153523"/>
            <a:ext cx="5715720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Сформируется положительное отношение к различным языкам и культурам</a:t>
            </a:r>
            <a:endParaRPr>
              <a:latin typeface="FreeSans"/>
              <a:cs typeface="Free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ПРОДАЖИ ПРОДУКТА</a:t>
            </a:r>
            <a:endParaRPr/>
          </a:p>
        </p:txBody>
      </p:sp>
      <p:graphicFrame>
        <p:nvGraphicFramePr>
          <p:cNvPr id="26" name="Таблица 25"/>
          <p:cNvGraphicFramePr>
            <a:graphicFrameLocks xmlns:a="http://schemas.openxmlformats.org/drawingml/2006/main" noGrp="1"/>
          </p:cNvGraphicFramePr>
          <p:nvPr/>
        </p:nvGraphicFramePr>
        <p:xfrm>
          <a:off x="1004888" y="3011587"/>
          <a:ext cx="18094326" cy="7247822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015721"/>
                <a:gridCol w="3015721"/>
                <a:gridCol w="3015721"/>
                <a:gridCol w="3015721"/>
                <a:gridCol w="3015721"/>
                <a:gridCol w="3015721"/>
              </a:tblGrid>
              <a:tr h="259502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ПРОДУКТ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МОДЕЛЬ МОНЕТИЗАЦИИ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СТОИМОСТЬ 1 шт.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ПОСТОЯННЫЕ РАСХОДЫ (руб.)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ПЛАН ПРОДАЖ </a:t>
                      </a:r>
                      <a:endParaRPr lang="ru-RU" sz="1700"/>
                    </a:p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 шт. или руб в год.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МАРЖИНАЛЬНОСТЬ В % (переменные расходы на единицу / стоимость  или все переменные расходы / выручка)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4888" y="2568575"/>
            <a:ext cx="201041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№8</a:t>
            </a:r>
            <a:endParaRPr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5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 bwMode="auto">
          <a:xfrm>
            <a:off x="548460" y="2384698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как будут выстроены продажи вашего продукта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ДАЛЬНЕЙШАЯ РАЗРАБОТКА ПРОДУКТА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Распределите задачи в команде исходя из ваших компетенций</a:t>
            </a:r>
            <a:endParaRPr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835026" y="2898269"/>
          <a:ext cx="18953272" cy="6950904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020755"/>
                <a:gridCol w="2271630"/>
                <a:gridCol w="2235997"/>
                <a:gridCol w="2289447"/>
                <a:gridCol w="2182547"/>
                <a:gridCol w="2200363"/>
                <a:gridCol w="2387439"/>
                <a:gridCol w="2182547"/>
                <a:gridCol w="2182547"/>
              </a:tblGrid>
              <a:tr h="193629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ИМЯ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1: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2: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3: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4: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5: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6: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7: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97163" y="10038458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7030A0"/>
                </a:solidFill>
              </a:rPr>
              <a:t>ССЫЛКА НА КАНБАН-ДОСКУ ПРОЕКТА: 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350028" y="184036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№6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4516546" y="116530"/>
            <a:ext cx="5595522" cy="1343646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ДОРОЖНАЯ КАРТА ПРОЕКТА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дорожную карту вашего проекта на ближайший год</a:t>
            </a:r>
            <a:endParaRPr/>
          </a:p>
        </p:txBody>
      </p:sp>
      <p:graphicFrame>
        <p:nvGraphicFramePr>
          <p:cNvPr id="22" name="Схема 21"/>
          <p:cNvGraphicFramePr>
            <a:graphicFrameLocks xmlns:a="http://schemas.openxmlformats.org/drawingml/2006/main"/>
          </p:cNvGraphicFramePr>
          <p:nvPr/>
        </p:nvGraphicFramePr>
        <p:xfrm>
          <a:off x="675885" y="2886945"/>
          <a:ext cx="19053565" cy="7740486"/>
          <a:chOff x="0" y="0"/>
          <a:chExt cx="19053565" cy="774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557944" y="110059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№9</a:t>
            </a:r>
            <a:endParaRPr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6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66053" y="440482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968448" y="123213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ПРОЕКТА</a:t>
            </a:r>
            <a:endParaRPr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15884" y="2841709"/>
            <a:ext cx="1888773" cy="1888773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453601" y="2828995"/>
            <a:ext cx="1888773" cy="1888773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188463" y="2844870"/>
            <a:ext cx="1888773" cy="1888773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007052" y="2828996"/>
            <a:ext cx="1888773" cy="1888773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769335" y="2821946"/>
            <a:ext cx="1888773" cy="1888773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404332" y="2828995"/>
            <a:ext cx="1888773" cy="1888773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620202" y="2841709"/>
            <a:ext cx="1888773" cy="1888773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6766282" y="2828995"/>
            <a:ext cx="1888773" cy="1888773"/>
          </a:xfrm>
          <a:prstGeom prst="rect">
            <a:avLst/>
          </a:prstGeom>
          <a:noFill/>
        </p:spPr>
      </p:pic>
      <p:graphicFrame>
        <p:nvGraphicFramePr>
          <p:cNvPr id="32" name="Таблица 31"/>
          <p:cNvGraphicFramePr>
            <a:graphicFrameLocks xmlns:a="http://schemas.openxmlformats.org/drawingml/2006/main" noGrp="1"/>
          </p:cNvGraphicFramePr>
          <p:nvPr/>
        </p:nvGraphicFramePr>
        <p:xfrm>
          <a:off x="1156514" y="4965947"/>
          <a:ext cx="17734736" cy="556552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2216842"/>
                <a:gridCol w="2216842"/>
                <a:gridCol w="2216842"/>
                <a:gridCol w="2216842"/>
                <a:gridCol w="2216842"/>
                <a:gridCol w="2216842"/>
                <a:gridCol w="2216842"/>
                <a:gridCol w="2216842"/>
              </a:tblGrid>
              <a:tr h="111310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КАПИТАН 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ТРЕКЕР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indent="0" algn="ctr" defTabSz="55449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bg1"/>
                          </a:solidFill>
                          <a:latin typeface="Montserrat Medium"/>
                          <a:ea typeface="Arial"/>
                          <a:cs typeface="Arial"/>
                        </a:rPr>
                        <a:t>НАСТАВНИК КОМАНДЫ</a:t>
                      </a:r>
                      <a:endParaRPr lang="ru-RU" sz="1100" b="1" i="0" u="none" strike="noStrike" cap="none" spc="0">
                        <a:solidFill>
                          <a:schemeClr val="bg1"/>
                        </a:solidFill>
                        <a:latin typeface="Montserrat Medium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МАРКЕТОЛОГ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</a:t>
                      </a: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СЕО своей компании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Доцент кафедры </a:t>
                      </a: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Студентка 2-го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Достижения по тематике проекта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 bwMode="auto">
          <a:xfrm>
            <a:off x="968448" y="2225675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команду вашего проекта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№9</a:t>
            </a:r>
            <a:endParaRPr/>
          </a:p>
        </p:txBody>
      </p:sp>
      <p:grpSp>
        <p:nvGrpSpPr>
          <p:cNvPr id="35" name="Группа 3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7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ПАРТНЕРЫ</a:t>
            </a:r>
            <a:endParaRPr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831850" y="2297410"/>
            <a:ext cx="1123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задачу индустриального партнера, </a:t>
            </a:r>
            <a:endParaRPr/>
          </a:p>
          <a:p>
            <a:pPr>
              <a:defRPr/>
            </a:pPr>
            <a:r>
              <a:rPr lang="ru-RU" sz="2400" i="1"/>
              <a:t>лежащую в основе проекта и приложите письмо поддержки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899649" y="2179701"/>
            <a:ext cx="9790217" cy="5303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2134338" y="2363321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ЛОГО КОМПАНИИ – ПАРТНЕРА</a:t>
            </a:r>
            <a:endParaRPr/>
          </a:p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И ОПИСАНИЕ ЗАДАЧИ </a:t>
            </a:r>
            <a:endParaRPr lang="ru-RU" sz="2400" b="1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05447" y="3259014"/>
            <a:ext cx="6976966" cy="7218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31622" y="3530349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СКРИН ПИСЬМА ПОДДЕРЖКИ </a:t>
            </a:r>
            <a:endParaRPr lang="ru-RU" sz="2400" b="1"/>
          </a:p>
        </p:txBody>
      </p:sp>
      <p:sp>
        <p:nvSpPr>
          <p:cNvPr id="28" name="TextBox 27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1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2422976"/>
            <a:ext cx="19072012" cy="47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Определите уровень готовности технологии, опишите текущий статус и приложите подтверждающие артефакты </a:t>
            </a:r>
            <a:endParaRPr sz="1600" i="1"/>
          </a:p>
        </p:txBody>
      </p:sp>
      <p:graphicFrame>
        <p:nvGraphicFramePr>
          <p:cNvPr id="23" name="Таблица 22"/>
          <p:cNvGraphicFramePr>
            <a:graphicFrameLocks xmlns:a="http://schemas.openxmlformats.org/drawingml/2006/main" noGrp="1"/>
          </p:cNvGraphicFramePr>
          <p:nvPr/>
        </p:nvGraphicFramePr>
        <p:xfrm>
          <a:off x="605723" y="3380308"/>
          <a:ext cx="17695270" cy="514654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2144881"/>
                <a:gridCol w="7583687"/>
                <a:gridCol w="7966702"/>
              </a:tblGrid>
              <a:tr h="115846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УРОВЕНЬ ГОТОВНОСТИ ТЕХНОЛОГИИ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КРАТКОЕ ОПИСАНИЕ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АРТЕФАКТ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2273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1</a:t>
                      </a:r>
                      <a:r>
                        <a:rPr lang="en-US" sz="3600" b="1"/>
                        <a:t>-3</a:t>
                      </a:r>
                      <a:endParaRPr lang="ru-RU" sz="36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Формирование концепции, лабораторные исследования, создание макета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Научные статьи, отчеты о моделировании, письма заинтересованности от партнеров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382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4-6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Создание прототипа, подтверждение характеристик в лабораторных условиях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Фото/видео работающего лабораторного макета, протоколы успешных экспериментов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7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Пилотирование проекта (опытные испытания)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Видеодемонстрация работы прототипа в промышленных условиях, отчет независимого тестирования.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6858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8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Предсерийное производство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Акт о завершении пилотного проекта, отзыв пилотного заказчика, данные о стабильности работы.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6410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9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Серийное производство, коммерческое использование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Контракты на продажу, фото серийного производства, отзывы клиентов.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grpSp>
        <p:nvGrpSpPr>
          <p:cNvPr id="24" name="Группа 23"/>
          <p:cNvGrpSpPr/>
          <p:nvPr/>
        </p:nvGrpSpPr>
        <p:grpSpPr bwMode="auto">
          <a:xfrm>
            <a:off x="14078618" y="254076"/>
            <a:ext cx="5709680" cy="1243647"/>
            <a:chOff x="11522297" y="254075"/>
            <a:chExt cx="8266001" cy="177274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5753515" y="272287"/>
              <a:ext cx="4034783" cy="1751901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0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 bwMode="auto">
          <a:xfrm>
            <a:off x="557944" y="197422"/>
            <a:ext cx="711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51040" y="2455504"/>
            <a:ext cx="18784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чего удалось достигнуть за время акселерации</a:t>
            </a:r>
            <a:endParaRPr sz="1600" i="1"/>
          </a:p>
        </p:txBody>
      </p:sp>
      <p:graphicFrame>
        <p:nvGraphicFramePr>
          <p:cNvPr id="23" name="Таблица 22"/>
          <p:cNvGraphicFramePr>
            <a:graphicFrameLocks xmlns:a="http://schemas.openxmlformats.org/drawingml/2006/main" noGrp="1"/>
          </p:cNvGraphicFramePr>
          <p:nvPr/>
        </p:nvGraphicFramePr>
        <p:xfrm>
          <a:off x="903177" y="3203364"/>
          <a:ext cx="8615473" cy="663616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4293797"/>
                <a:gridCol w="4321676"/>
              </a:tblGrid>
              <a:tr h="157649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200"/>
                        <a:t>До участия в акселерационной программе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200"/>
                        <a:t>После участия в акселерационной программе</a:t>
                      </a:r>
                      <a:endParaRPr sz="2000"/>
                    </a:p>
                  </a:txBody>
                  <a:tcPr/>
                </a:tc>
              </a:tr>
              <a:tr h="131389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Уровень готовности технологии </a:t>
                      </a:r>
                      <a:r>
                        <a:rPr lang="en-US" sz="2800"/>
                        <a:t>(TRL)</a:t>
                      </a:r>
                      <a:r>
                        <a:rPr lang="ru-RU" sz="2800"/>
                        <a:t> –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Уровень готовности технологии</a:t>
                      </a:r>
                      <a:r>
                        <a:rPr lang="en-US" sz="2800"/>
                        <a:t> (TRL)</a:t>
                      </a:r>
                      <a:r>
                        <a:rPr lang="ru-RU" sz="2800"/>
                        <a:t> – </a:t>
                      </a:r>
                      <a:r>
                        <a:rPr lang="en-US" sz="2800"/>
                        <a:t> </a:t>
                      </a:r>
                      <a:r>
                        <a:rPr lang="ru-RU" sz="2800"/>
                        <a:t>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Производственная готовность</a:t>
                      </a:r>
                      <a:r>
                        <a:rPr lang="en-US" sz="2800"/>
                        <a:t> (MRL)</a:t>
                      </a:r>
                      <a:r>
                        <a:rPr lang="ru-RU" sz="2800"/>
                        <a:t> -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Производственная готовность</a:t>
                      </a:r>
                      <a:r>
                        <a:rPr lang="en-US" sz="2800"/>
                        <a:t> (MRL)</a:t>
                      </a:r>
                      <a:r>
                        <a:rPr lang="ru-RU" sz="2800"/>
                        <a:t> -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Рыночная готовность</a:t>
                      </a:r>
                      <a:r>
                        <a:rPr lang="en-US" sz="2800"/>
                        <a:t> (CRL)</a:t>
                      </a:r>
                      <a:r>
                        <a:rPr lang="ru-RU" sz="2800"/>
                        <a:t> 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Рыночная готовность</a:t>
                      </a:r>
                      <a:r>
                        <a:rPr lang="en-US" sz="2800"/>
                        <a:t> (CRL)</a:t>
                      </a:r>
                      <a:r>
                        <a:rPr lang="ru-RU" sz="2800"/>
                        <a:t> -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Партнеры: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Партнеры: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 bwMode="auto">
          <a:xfrm>
            <a:off x="10060956" y="2547837"/>
            <a:ext cx="10046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КЛЮЧЕВЫЕ ДОСТИЖЕНИЯ ЗА ВРЕМЯ АКСЕЛЕРАТОРА:</a:t>
            </a:r>
            <a:endParaRPr/>
          </a:p>
        </p:txBody>
      </p:sp>
      <p:graphicFrame>
        <p:nvGraphicFramePr>
          <p:cNvPr id="25" name="Схема 24"/>
          <p:cNvGraphicFramePr>
            <a:graphicFrameLocks xmlns:a="http://schemas.openxmlformats.org/drawingml/2006/main"/>
          </p:cNvGraphicFramePr>
          <p:nvPr/>
        </p:nvGraphicFramePr>
        <p:xfrm>
          <a:off x="10052049" y="3203365"/>
          <a:ext cx="9583773" cy="7072324"/>
          <a:chOff x="0" y="0"/>
          <a:chExt cx="9583773" cy="707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6" name="TextBox 25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557944" y="368474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4704607" y="351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13952887" y="116530"/>
            <a:ext cx="6159181" cy="1381194"/>
            <a:chOff x="11522297" y="116529"/>
            <a:chExt cx="8589772" cy="191029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4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34075" y="8444860"/>
            <a:ext cx="100520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планы по направлениям: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исследования и разработка;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защита интеллектуальной собственности;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маркетинг, внедрение и продвижение;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привлечение инвестиций и др.</a:t>
            </a:r>
            <a:endParaRPr sz="1600" i="1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  <p:graphicFrame>
        <p:nvGraphicFramePr>
          <p:cNvPr id="21" name="Схема 20"/>
          <p:cNvGraphicFramePr>
            <a:graphicFrameLocks xmlns:a="http://schemas.openxmlformats.org/drawingml/2006/main"/>
          </p:cNvGraphicFramePr>
          <p:nvPr/>
        </p:nvGraphicFramePr>
        <p:xfrm>
          <a:off x="734075" y="2099940"/>
          <a:ext cx="19053565" cy="4282521"/>
          <a:chOff x="0" y="0"/>
          <a:chExt cx="19053565" cy="42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4501" y="100955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4996145" y="151664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44589" y="468793"/>
            <a:ext cx="519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№3 и 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61045" y="8260080"/>
            <a:ext cx="6161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чего сейчас не хватает проекту для достижения ближайших шагов: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компетенции и экспертиза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финансирование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продвижение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нетворкинг и партнерства</a:t>
            </a:r>
            <a:endParaRPr sz="1600" i="1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42450" y="1311275"/>
            <a:ext cx="10801219" cy="10801219"/>
          </a:xfrm>
          <a:prstGeom prst="rect">
            <a:avLst/>
          </a:prstGeom>
        </p:spPr>
      </p:pic>
      <p:graphicFrame>
        <p:nvGraphicFramePr>
          <p:cNvPr id="22" name="Схема 21"/>
          <p:cNvGraphicFramePr>
            <a:graphicFrameLocks xmlns:a="http://schemas.openxmlformats.org/drawingml/2006/main"/>
          </p:cNvGraphicFramePr>
          <p:nvPr/>
        </p:nvGraphicFramePr>
        <p:xfrm>
          <a:off x="734075" y="2606675"/>
          <a:ext cx="19053565" cy="4282521"/>
          <a:chOff x="0" y="0"/>
          <a:chExt cx="19053565" cy="42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grpSp>
        <p:nvGrpSpPr>
          <p:cNvPr id="25" name="Группа 2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66053" y="440482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ЭКСПЕРТНОЕ ЗАКЛЮЧЕНИЕ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5" y="2525406"/>
            <a:ext cx="10702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/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  <a:endParaRPr sz="1600" i="1"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fill="norm" stroke="1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27"/>
            <p:cNvPicPr/>
            <p:nvPr/>
          </p:nvPicPr>
          <p:blipFill>
            <a:blip r:embed="rId2"/>
            <a:stretch/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3"/>
            <a:stretch/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4"/>
            <a:stretch/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5"/>
            <a:stretch/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fill="norm" stroke="1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fill="norm" stroke="1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fill="norm" stroke="1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fill="norm" stroke="1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32"/>
            <p:cNvPicPr/>
            <p:nvPr/>
          </p:nvPicPr>
          <p:blipFill>
            <a:blip r:embed="rId6"/>
            <a:stretch/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7"/>
            <a:stretch/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7"/>
            <a:stretch/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fill="norm" stroke="1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fill="norm" stroke="1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8"/>
            <a:stretch/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9"/>
            <a:stretch/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9"/>
            <a:stretch/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fill="norm" stroke="1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fill="norm" stroke="1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fill="norm" stroke="1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41"/>
            <p:cNvPicPr/>
            <p:nvPr/>
          </p:nvPicPr>
          <p:blipFill>
            <a:blip r:embed="rId11"/>
            <a:stretch/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fill="norm" stroke="1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fill="norm" stroke="1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fill="norm" stroke="1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fill="norm" stroke="1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43"/>
            <p:cNvPicPr/>
            <p:nvPr/>
          </p:nvPicPr>
          <p:blipFill>
            <a:blip r:embed="rId12"/>
            <a:stretch/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2"/>
            <a:stretch/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3"/>
            <a:stretch/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4"/>
            <a:stretch/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2"/>
            <a:stretch/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fill="norm" stroke="1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fill="norm" stroke="1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fill="norm" stroke="1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fill="norm" stroke="1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fill="norm" stroke="1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fill="norm" stroke="1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fill="norm" stroke="1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fill="norm" stroke="1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fill="norm" stroke="1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2" name="object 54"/>
            <p:cNvPicPr/>
            <p:nvPr/>
          </p:nvPicPr>
          <p:blipFill>
            <a:blip r:embed="rId15"/>
            <a:stretch/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6"/>
            <a:stretch/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7"/>
            <a:stretch/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8"/>
            <a:stretch/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7"/>
            <a:stretch/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8"/>
            <a:stretch/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9"/>
            <a:stretch/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20"/>
            <a:stretch/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1"/>
            <a:stretch/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fill="norm" stroke="1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fill="norm" stroke="1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fill="norm" stroke="1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fill="norm" stroke="1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fill="norm" stroke="1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fill="norm" stroke="1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fill="norm" stroke="1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2" name="object 64"/>
            <p:cNvPicPr/>
            <p:nvPr/>
          </p:nvPicPr>
          <p:blipFill>
            <a:blip r:embed="rId22"/>
            <a:stretch/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fill="norm" stroke="1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fill="norm" stroke="1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fill="norm" stroke="1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66"/>
            <p:cNvPicPr/>
            <p:nvPr/>
          </p:nvPicPr>
          <p:blipFill>
            <a:blip r:embed="rId23"/>
            <a:stretch/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3"/>
            <a:stretch/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fill="norm" stroke="1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fill="norm" stroke="1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7" name="object 69"/>
            <p:cNvPicPr/>
            <p:nvPr/>
          </p:nvPicPr>
          <p:blipFill>
            <a:blip r:embed="rId24"/>
            <a:stretch/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fill="norm" stroke="1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825707" y="4154891"/>
          <a:ext cx="11111997" cy="598984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703999"/>
                <a:gridCol w="3703999"/>
                <a:gridCol w="3703999"/>
              </a:tblGrid>
              <a:tr h="96638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ФИО ЭКСПЕРТА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ЭКСПЕРТНОЕ ЗАКЛЮЧЕНИЕ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ССЫЛКА НА ПРОФИЛЬ В ЭКСПЕРТС НТИ</a:t>
                      </a:r>
                      <a:endParaRPr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modelId="{46750678-0DFB-4CA5-8BFB-03181E3EA5EC}">
        <p:nvSpPr>
          <p:cNvPr id="1232217366" name=""/>
          <p:cNvSpPr/>
          <p:nvPr/>
        </p:nvSpPr>
        <p:spPr bwMode="auto">
          <a:xfrm rot="0" flipH="0" flipV="0">
            <a:off x="15077896" y="5498797"/>
            <a:ext cx="3463110" cy="4540550"/>
          </a:xfrm>
          <a:prstGeom prst="rect">
            <a:avLst/>
          </a:prstGeom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-10740482"/>
                <a:satOff val="48253"/>
                <a:lumOff val="3317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53337" tIns="53337" rIns="71118" bIns="80006" numCol="1" spcCol="1265" rtlCol="0" fromWordArt="0" anchor="t" anchorCtr="0" forceAA="0" upright="0" compatLnSpc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endParaRPr sz="1000"/>
          </a:p>
        </p:txBody>
      </p:sp>
      <p:sp modelId="{CA71B65E-54A4-4AE7-90CE-6FF9B176FFB1}">
        <p:nvSpPr>
          <p:cNvPr id="743200840" name=""/>
          <p:cNvSpPr/>
          <p:nvPr/>
        </p:nvSpPr>
        <p:spPr bwMode="auto">
          <a:xfrm flipH="0" flipV="0">
            <a:off x="11415699" y="5533120"/>
            <a:ext cx="3463110" cy="2048776"/>
          </a:xfrm>
          <a:prstGeom prst="rect">
            <a:avLst/>
          </a:prstGeom>
          <a:solidFill>
            <a:schemeClr val="accent5">
              <a:tint val="40000"/>
              <a:hueOff val="-8055361"/>
              <a:satOff val="36190"/>
              <a:lumOff val="2488"/>
              <a:alphaOff val="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-8055361"/>
                <a:satOff val="36190"/>
                <a:lumOff val="2488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53337" tIns="53337" rIns="71118" bIns="80006" numCol="1" spcCol="1265" rtlCol="0" fromWordArt="0" anchor="t" anchorCtr="0" forceAA="0" upright="0" compatLnSpc="0">
            <a:noAutofit/>
          </a:bodyPr>
          <a:lstStyle/>
          <a:p>
            <a:pPr>
              <a:defRPr/>
            </a:pPr>
            <a:endParaRPr/>
          </a:p>
        </p:txBody>
      </p:sp>
      <p:sp modelId="{B2355610-E9C4-48CF-9080-3C4D6C54734C}">
        <p:nvSpPr>
          <p:cNvPr id="290315097" name=""/>
          <p:cNvSpPr/>
          <p:nvPr/>
        </p:nvSpPr>
        <p:spPr bwMode="auto">
          <a:xfrm flipH="0" flipV="0">
            <a:off x="7791598" y="5533120"/>
            <a:ext cx="3463110" cy="4506228"/>
          </a:xfrm>
          <a:prstGeom prst="rect">
            <a:avLst/>
          </a:prstGeom>
          <a:solidFill>
            <a:schemeClr val="accent5">
              <a:tint val="40000"/>
              <a:hueOff val="-5370241"/>
              <a:satOff val="24126"/>
              <a:lumOff val="1658"/>
              <a:alphaOff val="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-5370241"/>
                <a:satOff val="24126"/>
                <a:lumOff val="1658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53337" tIns="53337" rIns="71118" bIns="80007" numCol="1" spcCol="1265" rtlCol="0" fromWordArt="0" anchor="t" anchorCtr="0" forceAA="0" upright="0" compatLnSpc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endParaRPr sz="18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600"/>
          </a:p>
        </p:txBody>
      </p:sp>
      <p:sp modelId="{CBD70D4F-5D80-4830-9A25-BC6EA257376A}">
        <p:nvSpPr>
          <p:cNvPr id="2018369290" name=""/>
          <p:cNvSpPr/>
          <p:nvPr/>
        </p:nvSpPr>
        <p:spPr bwMode="auto">
          <a:xfrm rot="0" flipH="0" flipV="0">
            <a:off x="4148301" y="5498797"/>
            <a:ext cx="3463110" cy="2083099"/>
          </a:xfrm>
          <a:prstGeom prst="rect">
            <a:avLst/>
          </a:prstGeom>
          <a:solidFill>
            <a:srgbClr val="FFEDC2">
              <a:alpha val="90000"/>
            </a:srgbClr>
          </a:solidFill>
          <a:ln w="25400" cap="flat" cmpd="sng" algn="ctr">
            <a:solidFill>
              <a:srgbClr val="FFEDC2">
                <a:alpha val="90000"/>
              </a:srgb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53337" tIns="53337" rIns="71118" bIns="80006" numCol="1" spcCol="1265" rtlCol="0" fromWordArt="0" anchor="t" anchorCtr="0" forceAA="0" upright="0" compatLnSpc="0">
            <a:noAutofit/>
          </a:bodyPr>
          <a:lstStyle/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>
              <a:latin typeface="Carlito"/>
              <a:cs typeface="Carlito"/>
            </a:endParaRPr>
          </a:p>
          <a:p>
            <a:pPr marL="228600" lvl="1" indent="-22860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endParaRPr sz="2000"/>
          </a:p>
        </p:txBody>
      </p:sp>
      <p:sp modelId="{13A3E97B-063A-48BF-912A-F93916FEDF00}">
        <p:nvSpPr>
          <p:cNvPr id="1906153831" name=""/>
          <p:cNvSpPr/>
          <p:nvPr/>
        </p:nvSpPr>
        <p:spPr bwMode="auto">
          <a:xfrm flipH="0" flipV="0">
            <a:off x="557941" y="5498797"/>
            <a:ext cx="3463110" cy="4540549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53337" tIns="53337" rIns="71118" bIns="80005" numCol="1" spcCol="1265" rtlCol="0" fromWordArt="0" anchor="t" anchorCtr="0" forceAA="0" upright="0" compatLnSpc="0">
            <a:noAutofit/>
          </a:bodyPr>
          <a:lstStyle/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  <a:p>
            <a:pPr marL="228600" lvl="1" indent="-22860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endParaRPr sz="1000"/>
          </a:p>
        </p:txBody>
      </p:sp>
      <p:sp>
        <p:nvSpPr>
          <p:cNvPr id="2" name="object 2"/>
          <p:cNvSpPr txBox="1"/>
          <p:nvPr/>
        </p:nvSpPr>
        <p:spPr bwMode="auto">
          <a:xfrm flipH="0" flipV="0">
            <a:off x="2345537" y="1116646"/>
            <a:ext cx="8511345" cy="960284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6200" b="1" spc="55">
                <a:solidFill>
                  <a:srgbClr val="144260"/>
                </a:solidFill>
                <a:latin typeface="Trebuchet MS"/>
                <a:cs typeface="Trebuchet MS"/>
              </a:rPr>
              <a:t>КАНВАС КОМАНДЫ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 flipH="0" flipV="0">
            <a:off x="617283" y="1993719"/>
            <a:ext cx="5623792" cy="48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600" i="1"/>
              <a:t>принципы взаимодействия в команде</a:t>
            </a:r>
            <a:endParaRPr sz="2600"/>
          </a:p>
        </p:txBody>
      </p:sp>
      <p:graphicFrame>
        <p:nvGraphicFramePr>
          <p:cNvPr id="8" name="Схема 7"/>
          <p:cNvGraphicFramePr>
            <a:graphicFrameLocks xmlns:a="http://schemas.openxmlformats.org/drawingml/2006/main"/>
          </p:cNvGraphicFramePr>
          <p:nvPr/>
        </p:nvGraphicFramePr>
        <p:xfrm flipH="0" flipV="0">
          <a:off x="515319" y="2632675"/>
          <a:ext cx="19272969" cy="7884211"/>
          <a:chOff x="0" y="0"/>
          <a:chExt cx="19272969" cy="788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557944" y="197422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№1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11471390" y="116529"/>
            <a:ext cx="8589772" cy="1910295"/>
            <a:chOff x="11522297" y="116529"/>
            <a:chExt cx="8589772" cy="19102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6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510883211" name=""/>
          <p:cNvSpPr txBox="1"/>
          <p:nvPr/>
        </p:nvSpPr>
        <p:spPr bwMode="auto">
          <a:xfrm flipH="0" flipV="0">
            <a:off x="10856883" y="2507699"/>
            <a:ext cx="2459606" cy="33868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fill="norm" stroke="1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457025" y="2382253"/>
            <a:ext cx="11582482" cy="3350463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>
                <a:solidFill>
                  <a:srgbClr val="8F00FF"/>
                </a:solidFill>
                <a:latin typeface="Trebuchet MS"/>
                <a:cs typeface="Trebuchet MS"/>
              </a:rPr>
              <a:t>Название проекта</a:t>
            </a:r>
            <a:endParaRPr/>
          </a:p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4400" i="1" spc="-10">
                <a:solidFill>
                  <a:srgbClr val="8F00FF"/>
                </a:solidFill>
                <a:latin typeface="Trebuchet MS"/>
                <a:cs typeface="Trebuchet MS"/>
              </a:rPr>
              <a:t>(Как в системе </a:t>
            </a:r>
            <a:r>
              <a:rPr lang="en-US" sz="4400" i="1" spc="-10">
                <a:solidFill>
                  <a:srgbClr val="8F00FF"/>
                </a:solidFill>
                <a:latin typeface="Trebuchet MS"/>
                <a:cs typeface="Trebuchet MS"/>
              </a:rPr>
              <a:t>Project)</a:t>
            </a:r>
            <a:br>
              <a:rPr lang="en-US" sz="3600" i="1" spc="-10">
                <a:solidFill>
                  <a:srgbClr val="8F00FF"/>
                </a:solidFill>
                <a:latin typeface="Trebuchet MS"/>
                <a:cs typeface="Trebuchet MS"/>
              </a:rPr>
            </a:br>
            <a:r>
              <a:rPr lang="ru-RU" sz="2800" b="1" i="1" spc="-10">
                <a:solidFill>
                  <a:srgbClr val="8F00FF"/>
                </a:solidFill>
                <a:latin typeface="Trebuchet MS"/>
                <a:cs typeface="Trebuchet MS"/>
              </a:rPr>
              <a:t>Пример: </a:t>
            </a:r>
            <a:r>
              <a:rPr lang="ru-RU" sz="2800" i="1" spc="-10">
                <a:solidFill>
                  <a:srgbClr val="8F00FF"/>
                </a:solidFill>
                <a:latin typeface="Trebuchet MS"/>
                <a:cs typeface="Trebuchet MS"/>
              </a:rPr>
              <a:t>«Ромашка» – карманный </a:t>
            </a:r>
            <a:r>
              <a:rPr lang="en-US" sz="2800" i="1" spc="-10">
                <a:solidFill>
                  <a:srgbClr val="8F00FF"/>
                </a:solidFill>
                <a:latin typeface="Trebuchet MS"/>
                <a:cs typeface="Trebuchet MS"/>
              </a:rPr>
              <a:t>AI-</a:t>
            </a:r>
            <a:r>
              <a:rPr lang="ru-RU" sz="2800" i="1" spc="-10">
                <a:solidFill>
                  <a:srgbClr val="8F00FF"/>
                </a:solidFill>
                <a:latin typeface="Trebuchet MS"/>
                <a:cs typeface="Trebuchet MS"/>
              </a:rPr>
              <a:t>ассистент для оценки доступности городской среды для маломобильных граждан)</a:t>
            </a:r>
            <a:endParaRPr sz="4400" i="1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9241" y="7067470"/>
            <a:ext cx="11424960" cy="4004746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>
                <a:latin typeface="Microsoft Sans Serif"/>
                <a:cs typeface="Microsoft Sans Serif"/>
              </a:rPr>
              <a:t>ФИО участников команды: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1.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2.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3.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4.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5.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br>
              <a:rPr lang="ru-RU" sz="2800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№ команды:</a:t>
            </a:r>
            <a:br>
              <a:rPr lang="ru-RU" sz="2800" b="1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Контакты команды:</a:t>
            </a:r>
            <a:endParaRPr sz="2800" b="1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fill="norm" stroke="1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fill="norm" stroke="1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14112138" y="5653325"/>
            <a:ext cx="399464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sz="3200" b="1"/>
          </a:p>
          <a:p>
            <a:pPr algn="ctr">
              <a:defRPr/>
            </a:pPr>
            <a:r>
              <a:rPr lang="ru-RU" sz="3200" b="1"/>
              <a:t>ФОТО ПРОТОТИПА</a:t>
            </a: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403849" y="7063998"/>
            <a:ext cx="6560351" cy="4008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706179" y="723323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УТП ПРОЕКТА </a:t>
            </a:r>
            <a:endParaRPr lang="ru-RU" sz="2400" b="1"/>
          </a:p>
        </p:txBody>
      </p:sp>
      <p:sp>
        <p:nvSpPr>
          <p:cNvPr id="44" name="TextBox 43"/>
          <p:cNvSpPr txBox="1"/>
          <p:nvPr/>
        </p:nvSpPr>
        <p:spPr bwMode="auto">
          <a:xfrm>
            <a:off x="5529847" y="7901096"/>
            <a:ext cx="607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i="1"/>
              <a:t>Текст</a:t>
            </a:r>
            <a:endParaRPr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055854" y="0"/>
            <a:ext cx="8048245" cy="283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9" name="Группа 48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6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51" name="Picture 2" descr="Picture background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ПАСПОРТ ПРОЕКТА</a:t>
            </a:r>
            <a:endParaRPr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fill="norm" stroke="1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27"/>
            <p:cNvPicPr/>
            <p:nvPr/>
          </p:nvPicPr>
          <p:blipFill>
            <a:blip r:embed="rId2"/>
            <a:stretch/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3"/>
            <a:stretch/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4"/>
            <a:stretch/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5"/>
            <a:stretch/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fill="norm" stroke="1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fill="norm" stroke="1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fill="norm" stroke="1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fill="norm" stroke="1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32"/>
            <p:cNvPicPr/>
            <p:nvPr/>
          </p:nvPicPr>
          <p:blipFill>
            <a:blip r:embed="rId6"/>
            <a:stretch/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7"/>
            <a:stretch/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7"/>
            <a:stretch/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fill="norm" stroke="1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fill="norm" stroke="1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8"/>
            <a:stretch/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9"/>
            <a:stretch/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9"/>
            <a:stretch/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fill="norm" stroke="1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fill="norm" stroke="1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fill="norm" stroke="1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41"/>
            <p:cNvPicPr/>
            <p:nvPr/>
          </p:nvPicPr>
          <p:blipFill>
            <a:blip r:embed="rId11"/>
            <a:stretch/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fill="norm" stroke="1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fill="norm" stroke="1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fill="norm" stroke="1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fill="norm" stroke="1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43"/>
            <p:cNvPicPr/>
            <p:nvPr/>
          </p:nvPicPr>
          <p:blipFill>
            <a:blip r:embed="rId12"/>
            <a:stretch/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2"/>
            <a:stretch/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3"/>
            <a:stretch/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4"/>
            <a:stretch/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2"/>
            <a:stretch/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fill="norm" stroke="1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fill="norm" stroke="1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fill="norm" stroke="1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fill="norm" stroke="1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fill="norm" stroke="1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fill="norm" stroke="1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fill="norm" stroke="1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fill="norm" stroke="1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fill="norm" stroke="1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2" name="object 54"/>
            <p:cNvPicPr/>
            <p:nvPr/>
          </p:nvPicPr>
          <p:blipFill>
            <a:blip r:embed="rId15"/>
            <a:stretch/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6"/>
            <a:stretch/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7"/>
            <a:stretch/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8"/>
            <a:stretch/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7"/>
            <a:stretch/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8"/>
            <a:stretch/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9"/>
            <a:stretch/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20"/>
            <a:stretch/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1"/>
            <a:stretch/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fill="norm" stroke="1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fill="norm" stroke="1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fill="norm" stroke="1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fill="norm" stroke="1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fill="norm" stroke="1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fill="norm" stroke="1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fill="norm" stroke="1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2" name="object 64"/>
            <p:cNvPicPr/>
            <p:nvPr/>
          </p:nvPicPr>
          <p:blipFill>
            <a:blip r:embed="rId22"/>
            <a:stretch/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fill="norm" stroke="1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fill="norm" stroke="1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fill="norm" stroke="1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66"/>
            <p:cNvPicPr/>
            <p:nvPr/>
          </p:nvPicPr>
          <p:blipFill>
            <a:blip r:embed="rId23"/>
            <a:stretch/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3"/>
            <a:stretch/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fill="norm" stroke="1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fill="norm" stroke="1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7" name="object 69"/>
            <p:cNvPicPr/>
            <p:nvPr/>
          </p:nvPicPr>
          <p:blipFill>
            <a:blip r:embed="rId24"/>
            <a:stretch/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fill="norm" stroke="1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826256" y="2583774"/>
          <a:ext cx="11111997" cy="569976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033106"/>
                <a:gridCol w="4374892"/>
                <a:gridCol w="3703999"/>
              </a:tblGrid>
              <a:tr h="40660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НОМЕР ВСТРЕЧИ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ТРЕКЕР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КУРАТОР</a:t>
                      </a:r>
                      <a:endParaRPr/>
                    </a:p>
                  </a:txBody>
                  <a:tcPr/>
                </a:tc>
              </a:tr>
              <a:tr h="39250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-</a:t>
                      </a:r>
                      <a:endParaRPr/>
                    </a:p>
                  </a:txBody>
                  <a:tcPr/>
                </a:tc>
              </a:tr>
              <a:tr h="37839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1, 2, 3, 4, 5, 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Пункт 12, 20</a:t>
                      </a:r>
                      <a:endParaRPr/>
                    </a:p>
                  </a:txBody>
                  <a:tcPr/>
                </a:tc>
              </a:tr>
              <a:tr h="43630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9, 10, 11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Пункт 17, 22</a:t>
                      </a:r>
                      <a:endParaRPr/>
                    </a:p>
                  </a:txBody>
                  <a:tcPr/>
                </a:tc>
              </a:tr>
              <a:tr h="25422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13. 14. 15, 19</a:t>
                      </a:r>
                      <a:endParaRPr/>
                    </a:p>
                  </a:txBody>
                  <a:tcPr/>
                </a:tc>
                <a:tc rowSpan="7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18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22, 23, 24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29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25, 26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27, 28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Вычитка и перенос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634999" y="1227771"/>
            <a:ext cx="10922359" cy="960284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144260"/>
                </a:solidFill>
                <a:latin typeface="Trebuchet MS"/>
                <a:cs typeface="Trebuchet MS"/>
              </a:rPr>
              <a:t>АКТУАЛЬНОСТЬ ПРОЕКТА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5" name="Схема 4"/>
          <p:cNvGraphicFramePr>
            <a:graphicFrameLocks xmlns:a="http://schemas.openxmlformats.org/drawingml/2006/main"/>
          </p:cNvGraphicFramePr>
          <p:nvPr/>
        </p:nvGraphicFramePr>
        <p:xfrm flipH="0" flipV="0">
          <a:off x="-363070" y="2455819"/>
          <a:ext cx="20824496" cy="7753642"/>
          <a:chOff x="0" y="0"/>
          <a:chExt cx="20824496" cy="775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508164" y="9922824"/>
            <a:ext cx="18673318" cy="24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813028049" name=""/>
          <p:cNvSpPr txBox="1"/>
          <p:nvPr/>
        </p:nvSpPr>
        <p:spPr bwMode="auto">
          <a:xfrm flipH="0" flipV="0">
            <a:off x="8447091" y="5540373"/>
            <a:ext cx="3210273" cy="39355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28892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modelId="{96CD2FEE-8215-4477-92F2-1882509DF8D1}">
        <p:nvSpPr>
          <p:cNvPr id="842717470" name=""/>
          <p:cNvSpPr/>
          <p:nvPr/>
        </p:nvSpPr>
        <p:spPr bwMode="auto">
          <a:xfrm flipH="0" flipV="0">
            <a:off x="5326476" y="4867273"/>
            <a:ext cx="4303687" cy="5318124"/>
          </a:xfrm>
          <a:prstGeom prst="rect">
            <a:avLst/>
          </a:prstGeom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ln w="9525" cap="flat" cmpd="sng" algn="ctr">
            <a:solidFill>
              <a:schemeClr val="accent5">
                <a:tint val="40000"/>
                <a:hueOff val="-10740482"/>
                <a:satOff val="48253"/>
                <a:lumOff val="3317"/>
                <a:alphaOff val="0"/>
                <a:alpha val="9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rgbClr val="000000"/>
          </a:lnRef>
          <a:fillRef idx="1">
            <a:srgbClr val="000000"/>
          </a:fillRef>
          <a:effectRef idx="2">
            <a:srgbClr val="000000"/>
          </a:effectRef>
          <a:fontRef idx="minor"/>
        </p:style>
        <p:txBody>
          <a:bodyPr spcFirstLastPara="0" vertOverflow="overflow" horzOverflow="overflow" vert="horz" wrap="square" lIns="85341" tIns="85341" rIns="113789" bIns="128012" numCol="1" spcCol="1266" rtlCol="0" fromWordArt="0" anchor="t" anchorCtr="0" forceAA="0" upright="0" compatLnSpc="0">
            <a:noAutofit/>
          </a:bodyPr>
          <a:lstStyle/>
          <a:p>
            <a:pPr>
              <a:defRPr/>
            </a:pPr>
            <a:endParaRPr/>
          </a:p>
        </p:txBody>
      </p:sp>
      <p:sp modelId="{44DB8DFA-A694-4799-93DA-300E1633565B}">
        <p:nvSpPr>
          <p:cNvPr id="1800276922" name=""/>
          <p:cNvSpPr/>
          <p:nvPr/>
        </p:nvSpPr>
        <p:spPr bwMode="auto">
          <a:xfrm flipH="0" flipV="0">
            <a:off x="15319374" y="4816476"/>
            <a:ext cx="4210906" cy="5368922"/>
          </a:xfrm>
          <a:prstGeom prst="rect">
            <a:avLst/>
          </a:prstGeom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ln w="9525" cap="flat" cmpd="sng" algn="ctr">
            <a:solidFill>
              <a:schemeClr val="accent5">
                <a:tint val="40000"/>
                <a:hueOff val="-7160321"/>
                <a:satOff val="32169"/>
                <a:lumOff val="2211"/>
                <a:alphaOff val="0"/>
                <a:alpha val="9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rgbClr val="000000"/>
          </a:lnRef>
          <a:fillRef idx="1">
            <a:srgbClr val="000000"/>
          </a:fillRef>
          <a:effectRef idx="2">
            <a:srgbClr val="000000"/>
          </a:effectRef>
          <a:fontRef idx="minor"/>
        </p:style>
        <p:txBody>
          <a:bodyPr spcFirstLastPara="0" vertOverflow="overflow" horzOverflow="overflow" vert="horz" wrap="square" lIns="85341" tIns="85341" rIns="113789" bIns="128012" numCol="1" spcCol="1266" rtlCol="0" fromWordArt="0" anchor="t" anchorCtr="0" forceAA="0" upright="0" compatLnSpc="0">
            <a:noAutofit/>
          </a:bodyPr>
          <a:lstStyle/>
          <a:p>
            <a:pPr lvl="1" algn="l" defTabSz="14223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600"/>
          </a:p>
        </p:txBody>
      </p:sp>
      <p:sp modelId="{B67CAEC4-5FB1-425D-81DB-25289AF742AE}">
        <p:nvSpPr>
          <p:cNvPr id="1180451410" name=""/>
          <p:cNvSpPr/>
          <p:nvPr/>
        </p:nvSpPr>
        <p:spPr bwMode="auto">
          <a:xfrm flipH="0" flipV="0">
            <a:off x="656566" y="4841874"/>
            <a:ext cx="4210906" cy="5368923"/>
          </a:xfrm>
          <a:prstGeom prst="rect">
            <a:avLst/>
          </a:prstGeom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ln w="9525" cap="flat" cmpd="sng" algn="ctr">
            <a:solidFill>
              <a:schemeClr val="accent5">
                <a:tint val="40000"/>
                <a:hueOff val="-3580161"/>
                <a:satOff val="16084"/>
                <a:lumOff val="1106"/>
                <a:alphaOff val="0"/>
                <a:alpha val="9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rgbClr val="000000"/>
          </a:lnRef>
          <a:fillRef idx="1">
            <a:srgbClr val="000000"/>
          </a:fillRef>
          <a:effectRef idx="2">
            <a:srgbClr val="000000"/>
          </a:effectRef>
          <a:fontRef idx="minor"/>
        </p:style>
        <p:txBody>
          <a:bodyPr spcFirstLastPara="0" vertOverflow="overflow" horzOverflow="overflow" vert="horz" wrap="square" lIns="85341" tIns="85341" rIns="113789" bIns="128012" numCol="1" spcCol="1266" rtlCol="0" fromWordArt="0" anchor="t" anchorCtr="0" forceAA="0" upright="0" compatLnSpc="0">
            <a:noAutofit/>
          </a:bodyPr>
          <a:lstStyle/>
          <a:p>
            <a:pPr lvl="1" algn="l" defTabSz="14223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800">
              <a:latin typeface="Carlito"/>
              <a:cs typeface="Carlito"/>
            </a:endParaRPr>
          </a:p>
        </p:txBody>
      </p:sp>
      <p:sp modelId="{4FB76896-D114-4BC9-99F9-8D73510FA186}">
        <p:nvSpPr>
          <p:cNvPr id="934557468" name=""/>
          <p:cNvSpPr/>
          <p:nvPr/>
        </p:nvSpPr>
        <p:spPr bwMode="auto">
          <a:xfrm flipH="0" flipV="0">
            <a:off x="10223499" y="4816476"/>
            <a:ext cx="4210906" cy="5368923"/>
          </a:xfrm>
          <a:prstGeom prst="rect">
            <a:avLst/>
          </a:prstGeom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ln w="9525" cap="flat" cmpd="sng" algn="ctr">
            <a:solidFill>
              <a:schemeClr val="accent5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rgbClr val="000000"/>
          </a:lnRef>
          <a:fillRef idx="1">
            <a:srgbClr val="000000"/>
          </a:fillRef>
          <a:effectRef idx="2">
            <a:srgbClr val="000000"/>
          </a:effectRef>
          <a:fontRef idx="minor"/>
        </p:style>
        <p:txBody>
          <a:bodyPr spcFirstLastPara="0" vertOverflow="overflow" horzOverflow="overflow" vert="horz" wrap="square" lIns="85341" tIns="85341" rIns="113789" bIns="128016" numCol="1" spcCol="1266" rtlCol="0" fromWordArt="0" anchor="t" anchorCtr="0" forceAA="0" upright="0" compatLnSpc="0">
            <a:noAutofit/>
          </a:bodyPr>
          <a:lstStyle/>
          <a:p>
            <a:pPr lvl="1" algn="l" defTabSz="14223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>
              <a:latin typeface="Carlito"/>
              <a:cs typeface="Carlito"/>
            </a:endParaRPr>
          </a:p>
        </p:txBody>
      </p:sp>
      <p:sp>
        <p:nvSpPr>
          <p:cNvPr id="2" name="object 2"/>
          <p:cNvSpPr txBox="1"/>
          <p:nvPr/>
        </p:nvSpPr>
        <p:spPr bwMode="auto">
          <a:xfrm>
            <a:off x="857250" y="1275396"/>
            <a:ext cx="10922719" cy="960284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6200" b="1" spc="55">
                <a:solidFill>
                  <a:schemeClr val="tx2"/>
                </a:solidFill>
                <a:latin typeface="Trebuchet MS"/>
                <a:cs typeface="Trebuchet MS"/>
              </a:rPr>
              <a:t>ЗНАЧИМОСТЬ ПРОЕКТА</a:t>
            </a:r>
            <a:endParaRPr sz="62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 flipH="0" flipV="0">
            <a:off x="252662" y="2235681"/>
            <a:ext cx="8084416" cy="48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600" i="1">
                <a:solidFill>
                  <a:schemeClr val="tx2"/>
                </a:solidFill>
              </a:rPr>
              <a:t>Приведите обоснование значимости вашего проекта</a:t>
            </a:r>
            <a:endParaRPr sz="260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423877521" name=""/>
          <p:cNvSpPr/>
          <p:nvPr/>
        </p:nvSpPr>
        <p:spPr bwMode="auto">
          <a:xfrm flipH="0" flipV="0">
            <a:off x="656566" y="3063874"/>
            <a:ext cx="4210906" cy="1650999"/>
          </a:xfrm>
          <a:prstGeom prst="flowChartAlternateProcess">
            <a:avLst/>
          </a:prstGeom>
          <a:solidFill>
            <a:srgbClr val="76C488"/>
          </a:solidFill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7382203" name=""/>
          <p:cNvSpPr txBox="1"/>
          <p:nvPr/>
        </p:nvSpPr>
        <p:spPr bwMode="auto">
          <a:xfrm flipH="0" flipV="0">
            <a:off x="896347" y="3429000"/>
            <a:ext cx="3733144" cy="7776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500" b="0" i="1">
                <a:solidFill>
                  <a:schemeClr val="tx1"/>
                </a:solidFill>
              </a:rPr>
              <a:t>ДЛЯ РЕГИОНА</a:t>
            </a:r>
            <a:endParaRPr sz="5000"/>
          </a:p>
        </p:txBody>
      </p:sp>
      <p:sp>
        <p:nvSpPr>
          <p:cNvPr id="370083367" name=""/>
          <p:cNvSpPr txBox="1"/>
          <p:nvPr/>
        </p:nvSpPr>
        <p:spPr bwMode="auto">
          <a:xfrm flipH="0" flipV="0">
            <a:off x="684428" y="4816476"/>
            <a:ext cx="4372176" cy="4663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416051" indent="-416051">
              <a:buFont typeface="Wingdings"/>
              <a:buChar char="v"/>
              <a:defRPr/>
            </a:pP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Сохранение языкового наследия.</a:t>
            </a:r>
            <a:endParaRPr sz="3000" b="0" i="0" u="none">
              <a:solidFill>
                <a:srgbClr val="000000"/>
              </a:solidFill>
              <a:latin typeface="FreeSans"/>
              <a:ea typeface="FreeSans"/>
              <a:cs typeface="FreeSans"/>
            </a:endParaRPr>
          </a:p>
          <a:p>
            <a:pPr>
              <a:defRPr/>
            </a:pPr>
            <a:endParaRPr sz="3000" b="0" i="0" u="none">
              <a:solidFill>
                <a:srgbClr val="000000"/>
              </a:solidFill>
              <a:latin typeface="FreeSans"/>
              <a:cs typeface="FreeSans"/>
            </a:endParaRPr>
          </a:p>
          <a:p>
            <a:pPr marL="416051" indent="-416051">
              <a:buFont typeface="Wingdings"/>
              <a:buChar char="v"/>
              <a:defRPr/>
            </a:pP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Ознакомление с регионом(культура, туризм)</a:t>
            </a:r>
            <a:endParaRPr sz="3000" b="0" i="0" u="none">
              <a:solidFill>
                <a:srgbClr val="000000"/>
              </a:solidFill>
              <a:latin typeface="FreeSans"/>
              <a:ea typeface="FreeSans"/>
              <a:cs typeface="FreeSans"/>
            </a:endParaRPr>
          </a:p>
          <a:p>
            <a:pPr>
              <a:defRPr/>
            </a:pPr>
            <a:endParaRPr sz="3000" b="0" i="0" u="none">
              <a:solidFill>
                <a:srgbClr val="000000"/>
              </a:solidFill>
              <a:latin typeface="FreeSans"/>
              <a:cs typeface="FreeSans"/>
            </a:endParaRPr>
          </a:p>
          <a:p>
            <a:pPr marL="416051" indent="-416051">
              <a:buFont typeface="Wingdings"/>
              <a:buChar char="v"/>
              <a:defRPr/>
            </a:pPr>
            <a:r>
              <a:rPr sz="3000" b="0" i="0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Повысить инфраструктуру региона</a:t>
            </a:r>
            <a:endParaRPr sz="3000">
              <a:latin typeface="FreeSans"/>
              <a:cs typeface="FreeSans"/>
            </a:endParaRPr>
          </a:p>
        </p:txBody>
      </p:sp>
      <p:sp>
        <p:nvSpPr>
          <p:cNvPr id="289016034" name=""/>
          <p:cNvSpPr/>
          <p:nvPr/>
        </p:nvSpPr>
        <p:spPr bwMode="auto">
          <a:xfrm flipH="0" flipV="0">
            <a:off x="5326476" y="3063874"/>
            <a:ext cx="4303687" cy="1650999"/>
          </a:xfrm>
          <a:prstGeom prst="flowChartAlternateProcess">
            <a:avLst/>
          </a:prstGeom>
          <a:solidFill>
            <a:srgbClr val="E6A06E"/>
          </a:solidFill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775559" name=""/>
          <p:cNvSpPr txBox="1"/>
          <p:nvPr/>
        </p:nvSpPr>
        <p:spPr bwMode="auto">
          <a:xfrm flipH="0" flipV="0">
            <a:off x="5950629" y="3429000"/>
            <a:ext cx="3044518" cy="77760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500" i="1">
                <a:latin typeface="FreeSans"/>
                <a:ea typeface="FreeSans"/>
                <a:cs typeface="FreeSans"/>
              </a:rPr>
              <a:t>ДЛЯ ВУЗА</a:t>
            </a:r>
            <a:endParaRPr/>
          </a:p>
        </p:txBody>
      </p:sp>
      <p:sp>
        <p:nvSpPr>
          <p:cNvPr id="1198232802" name=""/>
          <p:cNvSpPr txBox="1"/>
          <p:nvPr/>
        </p:nvSpPr>
        <p:spPr bwMode="auto">
          <a:xfrm flipH="0" flipV="0">
            <a:off x="5326476" y="4867273"/>
            <a:ext cx="4307647" cy="5121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416051" indent="-416051">
              <a:buFont typeface="Wingdings"/>
              <a:buChar char="v"/>
              <a:defRPr/>
            </a:pPr>
            <a:r>
              <a:rPr sz="3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Межкультурная коммуникация среди студентов</a:t>
            </a:r>
            <a:endParaRPr sz="3000"/>
          </a:p>
          <a:p>
            <a:pPr marL="416051" indent="-416051">
              <a:buFont typeface="Wingdings"/>
              <a:buChar char="v"/>
              <a:defRPr/>
            </a:pPr>
            <a:r>
              <a:rPr sz="3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Использование приложения в обучении</a:t>
            </a:r>
            <a:endParaRPr sz="3000"/>
          </a:p>
          <a:p>
            <a:pPr marL="416051" indent="-416051">
              <a:buFont typeface="Wingdings"/>
              <a:buChar char="v"/>
              <a:defRPr/>
            </a:pPr>
            <a:r>
              <a:rPr sz="3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Повысить рейтинг вуза в связи с комфортным пребыванием различных народов</a:t>
            </a:r>
            <a:endParaRPr/>
          </a:p>
        </p:txBody>
      </p:sp>
      <p:sp>
        <p:nvSpPr>
          <p:cNvPr id="331253412" name=""/>
          <p:cNvSpPr/>
          <p:nvPr/>
        </p:nvSpPr>
        <p:spPr bwMode="auto">
          <a:xfrm flipH="0" flipV="0">
            <a:off x="10130718" y="3063874"/>
            <a:ext cx="4303687" cy="1650999"/>
          </a:xfrm>
          <a:prstGeom prst="flowChartAlternateProcess">
            <a:avLst/>
          </a:prstGeom>
          <a:solidFill>
            <a:srgbClr val="74B9CC"/>
          </a:solidFill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116942" name=""/>
          <p:cNvSpPr txBox="1"/>
          <p:nvPr/>
        </p:nvSpPr>
        <p:spPr bwMode="auto">
          <a:xfrm flipH="0" flipV="0">
            <a:off x="10033874" y="3157674"/>
            <a:ext cx="4498096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000" b="0" i="1" u="none">
                <a:solidFill>
                  <a:srgbClr val="000000"/>
                </a:solidFill>
                <a:latin typeface="FreeSans"/>
                <a:ea typeface="FreeSans"/>
                <a:cs typeface="FreeSans"/>
              </a:rPr>
              <a:t>ДЛЯ ТЕХНОЛОГИЧЕСКОГО СУВЕРЕНИТЕТА</a:t>
            </a:r>
            <a:endParaRPr sz="3000" b="0" i="1">
              <a:latin typeface="FreeSans"/>
              <a:cs typeface="FreeSans"/>
            </a:endParaRPr>
          </a:p>
        </p:txBody>
      </p:sp>
      <p:sp>
        <p:nvSpPr>
          <p:cNvPr id="1144466601" name=""/>
          <p:cNvSpPr txBox="1"/>
          <p:nvPr/>
        </p:nvSpPr>
        <p:spPr bwMode="auto">
          <a:xfrm flipH="0" flipV="0">
            <a:off x="10223499" y="4711837"/>
            <a:ext cx="4460751" cy="5578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416051" indent="-416051">
              <a:buFont typeface="Wingdings"/>
              <a:buChar char="v"/>
              <a:defRPr/>
            </a:pPr>
            <a:r>
              <a:rPr sz="3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Поддерживаем отечественные технологии в сфере образования</a:t>
            </a:r>
            <a:endParaRPr sz="3000"/>
          </a:p>
          <a:p>
            <a:pPr marL="416051" indent="-416051">
              <a:buFont typeface="Wingdings"/>
              <a:buChar char="v"/>
              <a:defRPr/>
            </a:pPr>
            <a:r>
              <a:rPr sz="3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Доступность (в разных уголках страны)</a:t>
            </a:r>
            <a:endParaRPr sz="3000"/>
          </a:p>
          <a:p>
            <a:pPr marL="416051" indent="-416051">
              <a:buFont typeface="Wingdings"/>
              <a:buChar char="v"/>
              <a:defRPr/>
            </a:pPr>
            <a:r>
              <a:rPr sz="3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Укрепляет национальную инфраструктуру цифрового образования</a:t>
            </a:r>
            <a:endParaRPr/>
          </a:p>
        </p:txBody>
      </p:sp>
      <p:sp>
        <p:nvSpPr>
          <p:cNvPr id="226655170" name=""/>
          <p:cNvSpPr/>
          <p:nvPr/>
        </p:nvSpPr>
        <p:spPr bwMode="auto">
          <a:xfrm flipH="0" flipV="0">
            <a:off x="15226593" y="3063874"/>
            <a:ext cx="4303687" cy="1650999"/>
          </a:xfrm>
          <a:prstGeom prst="flowChartAlternateProcess">
            <a:avLst/>
          </a:prstGeom>
          <a:solidFill>
            <a:srgbClr val="ACC76D"/>
          </a:solidFill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185098" name=""/>
          <p:cNvSpPr txBox="1"/>
          <p:nvPr/>
        </p:nvSpPr>
        <p:spPr bwMode="auto">
          <a:xfrm flipH="0" flipV="0">
            <a:off x="15319374" y="3086100"/>
            <a:ext cx="4168378" cy="1554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200" b="0" i="1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ДЛЯ ПОТЕНЦИАЛЬНОГО КЛИЕНТА</a:t>
            </a:r>
            <a:endParaRPr sz="3200"/>
          </a:p>
        </p:txBody>
      </p:sp>
      <p:sp>
        <p:nvSpPr>
          <p:cNvPr id="1939916703" name=""/>
          <p:cNvSpPr txBox="1"/>
          <p:nvPr/>
        </p:nvSpPr>
        <p:spPr bwMode="auto">
          <a:xfrm flipH="0" flipV="0">
            <a:off x="15331938" y="4841874"/>
            <a:ext cx="4146850" cy="52429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71994" indent="-371994">
              <a:buFont typeface="Wingdings"/>
              <a:buChar char="v"/>
              <a:defRPr/>
            </a:pPr>
            <a:r>
              <a:rPr sz="26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Облегчает развитие в сфере образования (изучение культур, языков)</a:t>
            </a:r>
            <a:endParaRPr sz="2600"/>
          </a:p>
          <a:p>
            <a:pPr marL="371994" indent="-371994">
              <a:buFont typeface="Wingdings"/>
              <a:buChar char="v"/>
              <a:defRPr/>
            </a:pPr>
            <a:r>
              <a:rPr sz="26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Знакомит с разными городами России(достопримечате льности, история города, с известными личностями)</a:t>
            </a:r>
            <a:endParaRPr sz="2600"/>
          </a:p>
          <a:p>
            <a:pPr marL="371994" indent="-371994">
              <a:buFont typeface="Wingdings"/>
              <a:buChar char="v"/>
              <a:defRPr/>
            </a:pPr>
            <a:r>
              <a:rPr sz="26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Льготы (для пенсионеров, студентов, детей)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 flipH="0" flipV="0">
            <a:off x="4275708" y="83694"/>
            <a:ext cx="12998635" cy="960283"/>
          </a:xfrm>
          <a:prstGeom prst="rect">
            <a:avLst/>
          </a:prstGeom>
        </p:spPr>
        <p:txBody>
          <a:bodyPr vert="horz" wrap="square" lIns="36000" tIns="137793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chemeClr val="tx2"/>
                </a:solidFill>
                <a:latin typeface="Trebuchet MS"/>
                <a:cs typeface="Trebuchet MS"/>
              </a:rPr>
              <a:t>ЦЕЛЕВАЯ АУДИТОРИЯ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312917" y="1255712"/>
            <a:ext cx="7395723" cy="1577706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593473404" name=""/>
          <p:cNvSpPr txBox="1"/>
          <p:nvPr/>
        </p:nvSpPr>
        <p:spPr bwMode="auto">
          <a:xfrm flipH="0" flipV="0">
            <a:off x="5528860" y="4302123"/>
            <a:ext cx="4524495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520166424" name=""/>
          <p:cNvSpPr txBox="1"/>
          <p:nvPr/>
        </p:nvSpPr>
        <p:spPr bwMode="auto">
          <a:xfrm flipH="0" flipV="0">
            <a:off x="9956998" y="4279210"/>
            <a:ext cx="4524390" cy="5855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 defTabSz="15112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3600" b="1">
              <a:latin typeface="Carlito"/>
              <a:cs typeface="Carlito"/>
            </a:endParaRPr>
          </a:p>
        </p:txBody>
      </p:sp>
      <p:pic>
        <p:nvPicPr>
          <p:cNvPr id="1904133469" name=""/>
          <p:cNvPicPr>
            <a:picLocks noChangeAspect="1"/>
          </p:cNvPicPr>
          <p:nvPr/>
        </p:nvPicPr>
        <p:blipFill>
          <a:blip r:embed="rId5"/>
          <a:srcRect l="0" t="9114" r="0" b="5273"/>
          <a:stretch/>
        </p:blipFill>
        <p:spPr bwMode="auto">
          <a:xfrm flipH="0" flipV="0">
            <a:off x="8335999" y="1120699"/>
            <a:ext cx="11760192" cy="9728361"/>
          </a:xfrm>
          <a:prstGeom prst="rect">
            <a:avLst/>
          </a:prstGeom>
        </p:spPr>
      </p:pic>
      <p:sp>
        <p:nvSpPr>
          <p:cNvPr id="356211947" name=""/>
          <p:cNvSpPr/>
          <p:nvPr/>
        </p:nvSpPr>
        <p:spPr bwMode="auto">
          <a:xfrm flipH="0" flipV="0">
            <a:off x="700124" y="3333749"/>
            <a:ext cx="6778624" cy="6508749"/>
          </a:xfrm>
          <a:prstGeom prst="flowChartAlternateProcess">
            <a:avLst/>
          </a:prstGeom>
          <a:solidFill>
            <a:srgbClr val="CADB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3562795" name=""/>
          <p:cNvSpPr txBox="1"/>
          <p:nvPr/>
        </p:nvSpPr>
        <p:spPr bwMode="auto">
          <a:xfrm flipH="0" flipV="0">
            <a:off x="1985999" y="5603874"/>
            <a:ext cx="914400" cy="2441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2056751644" name=""/>
          <p:cNvSpPr txBox="1"/>
          <p:nvPr/>
        </p:nvSpPr>
        <p:spPr bwMode="auto">
          <a:xfrm flipH="0" flipV="0">
            <a:off x="842999" y="3730624"/>
            <a:ext cx="6495754" cy="5578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581267" indent="-581267">
              <a:buFont typeface="Arial"/>
              <a:buChar char="•"/>
              <a:defRPr/>
            </a:pPr>
            <a:r>
              <a:rPr sz="4500" b="0" i="0" u="none" spc="-6">
                <a:solidFill>
                  <a:schemeClr val="tx1"/>
                </a:solidFill>
                <a:latin typeface="FreeSans"/>
                <a:ea typeface="FreeSans"/>
                <a:cs typeface="FreeSans"/>
              </a:rPr>
              <a:t>Молодёжь</a:t>
            </a:r>
            <a:r>
              <a:rPr sz="4500" b="0" i="0" u="none" spc="-6">
                <a:solidFill>
                  <a:schemeClr val="tx1"/>
                </a:solidFill>
                <a:latin typeface="FreeSans"/>
                <a:ea typeface="FreeSans"/>
                <a:cs typeface="FreeSans"/>
              </a:rPr>
              <a:t> 16–25 лет (студенты колледжей и вузов)</a:t>
            </a:r>
            <a:endParaRPr sz="4500" b="0" i="0" u="none" spc="-6">
              <a:solidFill>
                <a:schemeClr val="tx1"/>
              </a:solidFill>
              <a:latin typeface="FreeSans"/>
              <a:cs typeface="FreeSans"/>
            </a:endParaRPr>
          </a:p>
          <a:p>
            <a:pPr>
              <a:defRPr/>
            </a:pPr>
            <a:endParaRPr sz="4500" b="0" i="0" u="none" spc="-6">
              <a:solidFill>
                <a:schemeClr val="tx1"/>
              </a:solidFill>
              <a:latin typeface="FreeSans"/>
              <a:cs typeface="FreeSans"/>
            </a:endParaRPr>
          </a:p>
          <a:p>
            <a:pPr marL="581267" indent="-581267">
              <a:buFont typeface="Arial"/>
              <a:buChar char="•"/>
              <a:defRPr/>
            </a:pPr>
            <a:r>
              <a:rPr sz="4500" b="0" i="0" u="none" spc="-6">
                <a:solidFill>
                  <a:schemeClr val="tx1"/>
                </a:solidFill>
                <a:latin typeface="FreeSans"/>
                <a:ea typeface="FreeSans"/>
                <a:cs typeface="FreeSans"/>
              </a:rPr>
              <a:t>Школьники (8-11 класс)</a:t>
            </a:r>
            <a:endParaRPr sz="4500" b="0" i="0" u="none" spc="-6">
              <a:solidFill>
                <a:schemeClr val="tx1"/>
              </a:solidFill>
              <a:latin typeface="FreeSans"/>
              <a:cs typeface="FreeSans"/>
            </a:endParaRPr>
          </a:p>
          <a:p>
            <a:pPr>
              <a:defRPr/>
            </a:pPr>
            <a:endParaRPr sz="4500" b="0" i="0" u="none" spc="-6">
              <a:solidFill>
                <a:schemeClr val="tx1"/>
              </a:solidFill>
              <a:latin typeface="FreeSans"/>
              <a:cs typeface="FreeSans"/>
            </a:endParaRPr>
          </a:p>
          <a:p>
            <a:pPr marL="581267" indent="-581267">
              <a:buFont typeface="Arial"/>
              <a:buChar char="•"/>
              <a:defRPr/>
            </a:pPr>
            <a:r>
              <a:rPr sz="4500" b="0" i="0" u="none" spc="-6">
                <a:solidFill>
                  <a:schemeClr val="tx1"/>
                </a:solidFill>
                <a:latin typeface="FreeSans"/>
                <a:ea typeface="FreeSans"/>
                <a:cs typeface="FreeSans"/>
              </a:rPr>
              <a:t>Туристы (25-45 лет)</a:t>
            </a:r>
            <a:endParaRPr sz="4500" b="0" i="0" u="none" spc="-6">
              <a:solidFill>
                <a:srgbClr val="000000"/>
              </a:solidFill>
              <a:latin typeface="Liberation Sans"/>
              <a:ea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 flipH="0" flipV="0">
            <a:off x="3817323" y="102171"/>
            <a:ext cx="11012270" cy="1746414"/>
          </a:xfrm>
          <a:prstGeom prst="rect">
            <a:avLst/>
          </a:prstGeom>
        </p:spPr>
        <p:txBody>
          <a:bodyPr vert="horz" wrap="square" lIns="36000" tIns="137793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000" b="1" spc="55">
                <a:solidFill>
                  <a:schemeClr val="tx2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 flipH="0" flipV="0">
            <a:off x="8318498" y="1391025"/>
            <a:ext cx="8860595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вопросы для проблемного интервью с клиентом</a:t>
            </a:r>
            <a:endParaRPr/>
          </a:p>
        </p:txBody>
      </p:sp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483936" y="1848585"/>
          <a:ext cx="18681698" cy="909573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2043935"/>
                <a:gridCol w="6625064"/>
              </a:tblGrid>
              <a:tr h="163515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Предполагаемая проблема: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ВОПРОСЫ ДЛЯ ИНТЕРВЬЮ: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6940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313949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Текст приветствия, достижение взаимопонимания и положительной атмосферы. Нацелен на снятие первичного напряжения и завязывание доверительного диалога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5582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1. Проблема и контекст ее появления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622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Расскажите, пожалуйста, сталкиваетесь ли вы с ситуацией (описываем контекст предполагаемой проблемы)? Испытываете ли вы какие-либо затруднения, когда &lt;выполняете сценарий&gt;?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sz="3000" b="0" i="0" u="none">
                          <a:solidFill>
                            <a:schemeClr val="tx2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Кем вы являетесь?</a:t>
                      </a: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Скажите, пожалуйста, как часто вы сталкиваетесь с &lt;проблемой / задачей&gt;? Когда сталкивались в последний раз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sz="2600" b="0" i="0" u="none">
                          <a:solidFill>
                            <a:schemeClr val="tx2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Будет ли Вам интересно изучать культуру и язык малых народностей России (в игровой форме)?</a:t>
                      </a: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Почему эта ситуация является важной и зачем вам нужно ее решить? [возможно применение 5 почему]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sz="2600" b="0" i="0" u="none">
                          <a:solidFill>
                            <a:schemeClr val="tx2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Часто ли Вы путешествуете и знакомитесь с новыми культурами регионов РФ?</a:t>
                      </a:r>
                      <a:endParaRPr sz="260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50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4. Расскажите, пожалуйста, что предшествует &lt;проблеме / задаче&gt; и что происходит после?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998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2. Фактический опыт решения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5462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Как вы сейчас решаете данную проблему / задачу?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sz="2200" b="0" i="0" u="none">
                          <a:solidFill>
                            <a:schemeClr val="tx2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Где вы чаще всего сталкиваетесь с новыми неизвестными языками и культурами в РФ?</a:t>
                      </a:r>
                      <a:endParaRPr sz="220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5462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Сколько денег и времени вы тратите на решение &lt;проблемы / задачи&gt;?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sz="2300" b="0" i="0" u="none">
                          <a:solidFill>
                            <a:schemeClr val="tx2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Как вы решаете эту проблему?</a:t>
                      </a: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Какие ещё способы решения &lt;проблемы / задачи&gt; вы рассматривали? По каким критериям выбирали решения? Почему выбрали именно это?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156505" y="116529"/>
            <a:ext cx="5955563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7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452186" y="740606"/>
          <a:ext cx="18789937" cy="1022349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983598"/>
                <a:gridCol w="8130164"/>
                <a:gridCol w="6663474"/>
              </a:tblGrid>
              <a:tr h="562077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3. Трудности и неудобства в процессе решения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78675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Всю ли &lt;проблему / задачу&gt; решает текущий способ? Остаётся ли что-то, что приходится </a:t>
                      </a:r>
                      <a:r>
                        <a:rPr lang="ru-RU" sz="2400" i="1">
                          <a:latin typeface="Calibri"/>
                        </a:rPr>
                        <a:t>дорешивать</a:t>
                      </a:r>
                      <a:r>
                        <a:rPr lang="ru-RU" sz="2400" i="1">
                          <a:latin typeface="Calibri"/>
                        </a:rPr>
                        <a:t> по-другому? Что именно?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sz="2100" b="0" i="0" u="none">
                          <a:solidFill>
                            <a:schemeClr val="tx2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Удобен ли Вам способ изучения языка, которым вы пользуетесь сейчас (яндекс переводчик, словари, учебники)?</a:t>
                      </a: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78675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Что вам нравится в текущем решении, а что не нравится? Что вызывает самый большой дискомфорт? Что вызывает восторг?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sz="2100" b="0" i="0" u="none">
                          <a:solidFill>
                            <a:schemeClr val="tx2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Хотели бы Вы иметь приложение в котором бы был универсальный переводчик для всех языков, включая малые ?</a:t>
                      </a:r>
                      <a:endParaRPr sz="210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2198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Что бы вы добавили/изменили в текущем решении, чтобы оно выглядело идеально? Опишите, пожалуйста, идеальный способ решения.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62077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4. Источники информации и потенциальные каналы коммуникации с ЦА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2198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Когда возникла необходимость решить вашу &lt;проблему&gt; где вы брали информацию о способах решения данной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2198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Насколько трудным оказался процесса поиска, сбора информации по этой &lt;проблеме&gt;, сколько времени занял поиск, завершился успехов или вы ничего не нашли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2198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Какие источники информации вы можете знаете по данной проблеме, уже обладая опытом решения данной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62077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5. Завершение и согласие на поддержку в будущем.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02561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Скажите, пожалуйста, могу ли я повторно к вам обратиться, если в результате исследований мы придумаем новое решение &lt;проблемы&gt;/&lt;сценария&gt;? Хотелось бы узнать ваше мнение.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sz="2100" b="0" i="0" u="none">
                          <a:solidFill>
                            <a:schemeClr val="tx2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Хотели бы вы видеть в этом приложении не только язык/культуру различных народов России, но и места, которые можно посетить в городе?</a:t>
                      </a:r>
                      <a:endParaRPr sz="210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02561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Знаете ли вы ещё кого-то, кто сталкивается с такой же &lt;проблемой&gt;/&lt;сценарием&gt;, как и вы? Можете ли вы познакомить нас, чтобы я мог провести максимально разностороннее и обширное исследование?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sz="2100" b="0" i="0" u="none">
                          <a:solidFill>
                            <a:schemeClr val="tx2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Что вы бы хотели увидеть в нашем проекте, кроме культуры и языков различных народов России?</a:t>
                      </a: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62077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Завершение интервью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2198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Текст завершения интервью, благодарности респонденту, следующая точка контакта (если планируется)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2"/>
          <p:cNvSpPr txBox="1"/>
          <p:nvPr/>
        </p:nvSpPr>
        <p:spPr bwMode="auto">
          <a:xfrm flipH="0" flipV="0">
            <a:off x="4524374" y="-172052"/>
            <a:ext cx="10892594" cy="960283"/>
          </a:xfrm>
          <a:prstGeom prst="rect">
            <a:avLst/>
          </a:prstGeom>
        </p:spPr>
        <p:txBody>
          <a:bodyPr vert="horz" wrap="square" lIns="36000" tIns="137793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4000" b="1" spc="55">
                <a:solidFill>
                  <a:schemeClr val="tx2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Структура_презентации_проектов_ПУТП</Template>
  <TotalTime>0</TotalTime>
  <Words>0</Words>
  <Application>R7-Office/2024.1.1.375</Application>
  <DocSecurity>0</DocSecurity>
  <PresentationFormat>Произвольный</PresentationFormat>
  <Paragraphs>0</Paragraphs>
  <Slides>41</Slides>
  <Notes>41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Мария Дрепа</dc:creator>
  <cp:keywords/>
  <dc:description/>
  <dc:identifier/>
  <dc:language/>
  <cp:lastModifiedBy>марина лайкова</cp:lastModifiedBy>
  <cp:revision>30</cp:revision>
  <dcterms:created xsi:type="dcterms:W3CDTF">2026-03-22T13:15:02Z</dcterms:created>
  <dcterms:modified xsi:type="dcterms:W3CDTF">2026-04-19T16:20:38Z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