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1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app.xml" ContentType="application/vnd.openxmlformats-officedocument.extended-properti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2" r:id="rId3"/>
    <p:sldId id="306" r:id="rId4"/>
    <p:sldId id="315" r:id="rId5"/>
    <p:sldId id="310" r:id="rId6"/>
    <p:sldId id="307" r:id="rId7"/>
    <p:sldId id="308" r:id="rId8"/>
    <p:sldId id="309" r:id="rId9"/>
    <p:sldId id="314" r:id="rId10"/>
    <p:sldId id="318" r:id="rId11"/>
    <p:sldId id="311" r:id="rId12"/>
    <p:sldId id="316" r:id="rId13"/>
    <p:sldId id="317" r:id="rId14"/>
    <p:sldId id="312" r:id="rId15"/>
    <p:sldId id="31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17"/>
    <a:srgbClr val="B5D8E1"/>
    <a:srgbClr val="FD493D"/>
    <a:srgbClr val="9F00FF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81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80" y="19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8889C58-CAC6-42C0-B6A5-C6DD79587F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B3CFA04-3B2D-48C8-ADD5-92FE1306D7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6EE166C-4478-4DFD-9522-9BEE918933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A06A035-78FE-4D8F-80F0-AC883A8E09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952332B-61F1-4FF0-AA74-90676040BF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17FCFA-F343-4A1F-A3EC-715504A564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4ED9B73-2FFB-4784-880D-425C22C73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E0C1EFF-6770-42F1-9424-A42707409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77756B0-71EA-4291-817D-C1E2A37BDA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CD7F127-C4ED-45DE-8084-591A549689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69E9B29-DC26-4A6C-87DD-CF6EA57C9A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4891233-B1AF-402D-A542-C84E9C6741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9F8F157-85FB-4ACB-A8EB-8ADA32B85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4" y="2242124"/>
            <a:ext cx="5182093" cy="4529333"/>
          </a:xfrm>
          <a:prstGeom prst="rect">
            <a:avLst/>
          </a:prstGeom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</a:pPr>
            <a:r>
              <a:rPr lang="ru-RU" sz="2400" dirty="0">
                <a:solidFill>
                  <a:schemeClr val="tx1"/>
                </a:solidFill>
                <a:latin typeface="Gilroy-Regular" pitchFamily="2" charset="0" panose="00000500000000000000"/>
              </a:rPr>
              <a:t> </a:t>
            </a:r>
          </a:p>
          <a:p>
            <a:pPr defTabSz="877822">
              <a:lnSpc>
                <a:spcPct val="114000"/>
              </a:lnSpc>
            </a:pPr>
            <a:r>
              <a:rPr lang="ru-RU" sz="3600" dirty="0"/>
              <a:t>«</a:t>
            </a:r>
            <a:r>
              <a:rPr lang="ru-RU" sz="3600" dirty="0" err="1"/>
              <a:t>Экологичная</a:t>
            </a:r>
            <a:r>
              <a:rPr lang="ru-RU" sz="3600" dirty="0"/>
              <a:t> упаковка на основе воска»</a:t>
            </a:r>
            <a:endParaRPr lang="ru-RU" sz="3600" dirty="0">
              <a:solidFill>
                <a:schemeClr val="tx1"/>
              </a:solidFill>
              <a:latin typeface="Gilroy-Regular" pitchFamily="2" charset="0" panose="00000500000000000000"/>
            </a:endParaRPr>
          </a:p>
          <a:p>
            <a:pPr defTabSz="877822">
              <a:lnSpc>
                <a:spcPct val="150000"/>
              </a:lnSpc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/>
            <a:r>
              <a:rPr lang="ru-RU" dirty="0"/>
              <a:t>МГУТУ им. К.Г. Разумовского (ПКУ)</a:t>
            </a:r>
          </a:p>
          <a:p>
            <a:pPr defTabSz="877822"/>
            <a:r>
              <a:rPr lang="ru-RU" dirty="0"/>
              <a:t>Кашенкина Анастасия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/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</p:spPr>
        <p:txBody>
          <a:bodyPr lIns="45718" tIns="45718" rIns="45718" bIns="45718" anchor="ctr"/>
          <a:lstStyle/>
          <a:p>
            <a:pPr algn="ctr"/>
            <a:endParaRPr dirty="0"/>
          </a:p>
        </p:txBody>
      </p:sp>
      <p:sp>
        <p:nvSpPr>
          <p:cNvPr id="14" name="Прямоугольник 10"/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15" name="Прямоугольник 13"/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</p:spPr>
        <p:txBody>
          <a:bodyPr lIns="45718" tIns="45718" rIns="45718" bIns="45718" anchor="ctr"/>
          <a:lstStyle/>
          <a:p/>
        </p:txBody>
      </p:sp>
      <p:sp>
        <p:nvSpPr>
          <p:cNvPr id="16" name="Прямоугольник"/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</p:spPr>
        <p:txBody>
          <a:bodyPr lIns="45718" tIns="45718" rIns="45718" bIns="45718" anchor="ctr"/>
          <a:lstStyle/>
          <a:p/>
        </p:txBody>
      </p:sp>
      <p:sp>
        <p:nvSpPr>
          <p:cNvPr id="17" name="Квадрат"/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2389" y="19378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82808" y="4769255"/>
            <a:ext cx="609623" cy="1392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>
                <a:latin typeface="SF Pro Display" pitchFamily="2" charset="0"/>
                <a:ea typeface="SF Pro Display" pitchFamily="2" charset="0"/>
              </a:rPr>
              <a:t>упаковки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389" y="106878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26</Words>
  <Application>Microsoft Macintosh PowerPoint</Application>
  <PresentationFormat>Широкоэкранный</PresentationFormat>
  <Paragraphs>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Gilroy-ExtraBold</vt:lpstr>
      <vt:lpstr>Gilroy-Light</vt:lpstr>
      <vt:lpstr>Gilroy-Regular</vt:lpstr>
      <vt:lpstr>Helvetica Neue</vt:lpstr>
      <vt:lpstr>SF Pro Display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Анастасия</cp:lastModifiedBy>
  <cp:revision>23</cp:revision>
  <dcterms:created xsi:type="dcterms:W3CDTF">2023-10-12T18:43:30Z</dcterms:created>
  <dcterms:modified xsi:type="dcterms:W3CDTF">2023-12-04T16:26:23Z</dcterms:modified>
</cp:coreProperties>
</file>