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9C1AD0B-DC18-4E8A-AF1D-A8F8EC8F3BB1}">
  <a:tblStyle styleId="{39C1AD0B-DC18-4E8A-AF1D-A8F8EC8F3BB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4.png"/><Relationship Id="rId5" Type="http://schemas.openxmlformats.org/officeDocument/2006/relationships/image" Target="../media/image12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6825" y="1257873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/>
              <a:t>U  МОРЯ</a:t>
            </a:r>
            <a:endParaRPr sz="3100"/>
          </a:p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401718" y="1962306"/>
            <a:ext cx="38253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>
                <a:solidFill>
                  <a:srgbClr val="333333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Мы, компания U МОРЯ, ﻿помогаем оставить людям приятные гастрономические воспоминания о нашем регионе. Дары моря с увеличенным сроком годности упакованы в дизайнерские боксы ручной работы.</a:t>
            </a:r>
            <a:endParaRPr/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/>
          <p:nvPr>
            <p:ph idx="1" type="body"/>
          </p:nvPr>
        </p:nvSpPr>
        <p:spPr>
          <a:xfrm>
            <a:off x="361500" y="1812451"/>
            <a:ext cx="62082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"/>
              <a:t>В связи с развитием арктического туризма, важно популяризировать аутентичность нашего края с помощью погружения гостей севера в традиционную кухню региона.</a:t>
            </a:r>
            <a:endParaRPr/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Гости му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уникальность  ,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П</a:t>
            </a:r>
            <a:r>
              <a:rPr lang="ru">
                <a:solidFill>
                  <a:srgbClr val="132C40"/>
                </a:solidFill>
              </a:rPr>
              <a:t>отенциальным потребителем нашего продукта будут туристические организации, фирменные магазины и туристы напрямую.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56818" y="2568881"/>
            <a:ext cx="6568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Рынок сувенирной продукции Мурманской области не раскрывает глубину гастрономического богатства региона.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56818" y="26260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Связь с производителями продуктов напрямую, регуляция технологического процесса производства.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Деревянный бокс из массива формата “пенал”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Разнообразие морских деликатесов, представленные в дизайнерском боксе ручной работы, сделанном из премиальных материалов.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757632" y="2355650"/>
            <a:ext cx="5118900" cy="37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туристам. М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ы помогаем оставить людям приятные гастрономические воспоминания о нашем регионе. Помимо этого наша продукция упаковано в изделие ручной работы ,которое нужно оставить в память о Мурманске и Мурманской области 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недостатка качественной продукции которая не характеризует ,изысков кухни нашего региона 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помощью качества , вкуса и визуальной составляющей упаковки  наш  продукт будет самым востребованным на рынке, в своей нише. Нашим приемуществом является премиальное качество.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клиент получает качественный товар, вкусное наполнение и приятные воспоминания,которыми хочется поделиться.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Работа напрямую с компаниями в формате В2В, и непосредственно розничные продажи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456818" y="2340281"/>
            <a:ext cx="79932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 Разработана идея и концепт проекта 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Налажена поставка сырья , имеется образец упаковки , Есть </a:t>
            </a:r>
            <a:r>
              <a:rPr lang="ru"/>
              <a:t>предварительные</a:t>
            </a:r>
            <a:r>
              <a:rPr lang="ru"/>
              <a:t> договоренности с потенциальными покупателями нашего продукта 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{39C1AD0B-DC18-4E8A-AF1D-A8F8EC8F3BB1}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{39C1AD0B-DC18-4E8A-AF1D-A8F8EC8F3BB1}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