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3"/>
  </p:normalViewPr>
  <p:slideViewPr>
    <p:cSldViewPr snapToGrid="0">
      <p:cViewPr varScale="1">
        <p:scale>
          <a:sx n="113" d="100"/>
          <a:sy n="113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2886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4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8253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39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59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80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2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078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306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95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44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5AEECC4-EDE2-7448-BF08-D6E2DB7FA3E8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C038A4A-9F2B-C047-9E6D-A12A410BC79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862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990636-0F08-4688-FC1B-E666D9A92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534" y="2156178"/>
            <a:ext cx="8074722" cy="1569155"/>
          </a:xfrm>
        </p:spPr>
        <p:txBody>
          <a:bodyPr>
            <a:noAutofit/>
          </a:bodyPr>
          <a:lstStyle/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DronInspect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7436D8-043D-C074-82FF-EA33F76C4007}"/>
              </a:ext>
            </a:extLst>
          </p:cNvPr>
          <p:cNvSpPr txBox="1"/>
          <p:nvPr/>
        </p:nvSpPr>
        <p:spPr>
          <a:xfrm>
            <a:off x="4193822" y="4233334"/>
            <a:ext cx="3804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Шайкина</a:t>
            </a:r>
            <a:r>
              <a:rPr lang="ru-RU" dirty="0"/>
              <a:t> Ангелина</a:t>
            </a:r>
          </a:p>
          <a:p>
            <a:pPr algn="ctr"/>
            <a:r>
              <a:rPr lang="ru-RU" dirty="0"/>
              <a:t>Синицина Анастасия</a:t>
            </a:r>
          </a:p>
          <a:p>
            <a:pPr algn="ctr"/>
            <a:r>
              <a:rPr lang="ru-RU" dirty="0" err="1"/>
              <a:t>Цехан</a:t>
            </a:r>
            <a:r>
              <a:rPr lang="ru-RU" dirty="0"/>
              <a:t> Александра</a:t>
            </a:r>
          </a:p>
        </p:txBody>
      </p:sp>
    </p:spTree>
    <p:extLst>
      <p:ext uri="{BB962C8B-B14F-4D97-AF65-F5344CB8AC3E}">
        <p14:creationId xmlns:p14="http://schemas.microsoft.com/office/powerpoint/2010/main" val="2942543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B58FA-6D81-2F02-219C-97BF9E3C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8E8518-76CC-D95C-606E-9C3730689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28750"/>
            <a:ext cx="7778044" cy="488173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беспилотника для проверки исторических домов на аварийность. Актуален благодаря своей способности сохранять культурное наследие, обеспечивать безопасность и эффективность обследований, снижать затраты по сравнению с традиционными методами, а также использовать современные технологии для получения точных данных о состоянии зданий.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данным на начало 2024 года,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было признано аварийными более 70 тысяч зданий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проживали свыше 1 миллиона человек.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66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71F55-AECD-EBD2-FB97-6FDF83F0C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40645"/>
            <a:ext cx="9601200" cy="100753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51DC6A-74AF-6890-BAA4-375E11E34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38300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способствует устойчивому развитию городов, сохраняя уникальную архитектуру, и повышает общественное сознание о важности охраны культурного наследи, вовлекая общественность в этот процесс.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6918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32941-E20E-FF5E-2BC5-5392ADD1A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DronInspect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проверка домов на аварийность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036BE6-920C-0D0A-B2DC-13E990B80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6444" y="1995311"/>
            <a:ext cx="4596384" cy="1177932"/>
          </a:xfrm>
          <a:solidFill>
            <a:schemeClr val="bg2"/>
          </a:solidFill>
        </p:spPr>
        <p:txBody>
          <a:bodyPr/>
          <a:lstStyle/>
          <a:p>
            <a:r>
              <a:rPr lang="ru-RU" sz="2400" b="1" u="none" strike="noStrike" dirty="0">
                <a:solidFill>
                  <a:srgbClr val="342F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Какую и чью (какого типа потребителей) проблему решает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C6DB6E-692D-7DD5-B26E-6937C166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3003" y="3173243"/>
            <a:ext cx="4443984" cy="312984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Решим проблему безопасности, экономии времени(скорости), мониторинг состояния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зданий,качество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данных, снижение рисков для людей. Целевая аудитория: Министерство культуры РФ, строительные компании, страховые компании.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26EE9E-C121-1F0C-7A52-88F212371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944" y="2108200"/>
            <a:ext cx="5260586" cy="823912"/>
          </a:xfrm>
        </p:spPr>
        <p:txBody>
          <a:bodyPr/>
          <a:lstStyle/>
          <a:p>
            <a:r>
              <a:rPr lang="ru-RU" sz="2800" b="1" i="0" u="none" strike="noStrike" dirty="0">
                <a:solidFill>
                  <a:srgbClr val="342F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потребительские сегменты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474E28C-3181-3174-451E-B007CE41D6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944" y="3316496"/>
            <a:ext cx="4443984" cy="2562193"/>
          </a:xfrm>
        </p:spPr>
        <p:txBody>
          <a:bodyPr/>
          <a:lstStyle/>
          <a:p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B2G: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которые осуществляют охрану культурного наследия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компании, которые осуществляют инспекции в процессе строительства или после завершения</a:t>
            </a:r>
          </a:p>
        </p:txBody>
      </p:sp>
    </p:spTree>
    <p:extLst>
      <p:ext uri="{BB962C8B-B14F-4D97-AF65-F5344CB8AC3E}">
        <p14:creationId xmlns:p14="http://schemas.microsoft.com/office/powerpoint/2010/main" val="125305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E8EFE-2F51-A884-F9C8-EE722A50C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7650"/>
            <a:ext cx="9601200" cy="14859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на научно-техническом решении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A2BD78-84B7-53CA-FA55-4624D7B8E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733550"/>
            <a:ext cx="9601200" cy="35814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Беспилотник -это является основой продукта </a:t>
            </a:r>
          </a:p>
          <a:p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LIDAR-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технология, использующая лазеры для создания 3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 объектов. Это позволяет более точно оценивать геометрию зданий и выявлять изменения в их состоянии.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приложения и веб-платформы-интерфейсы для пользователей, где они могут получать результаты инспекции, анализировать данные и получать рекомендации по ремонту или обслуживанию.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Геоинформационные системы(ГИС)-интеграция данных с беспилотников в ГИС для визуализации состояния объектов на картах, что помогает в анализе и принятии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34167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52E9911-D526-6C8A-0828-0B4294232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21753"/>
            <a:ext cx="4443984" cy="823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9E6615-8C62-6C2F-1F0E-FB3897480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556" y="1595565"/>
            <a:ext cx="4443984" cy="256219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продажи государственному сектору и частным строительным компаниям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C0E44B-74B3-7885-6A5C-746947B68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3370" y="3164953"/>
            <a:ext cx="4443984" cy="823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8012FE-25D5-4E85-FD77-FCEFDC2E2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73370" y="4157758"/>
            <a:ext cx="4443984" cy="256219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жилищная инспекция(ГЖИ)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ПИК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ЖКХ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7B797D-9BDB-E637-C81D-80B4B086C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585" y="553156"/>
            <a:ext cx="6367503" cy="27268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C64025-A53A-C444-5E3D-5960B4619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392" y="3629946"/>
            <a:ext cx="34544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5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EB94F-CC43-4189-D58E-CFDE328D6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89AC9-9C0C-1534-7953-8F89594FE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64077"/>
            <a:ext cx="9601200" cy="35814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Доступность-беспилотники могут легко достигнуть труднодоступных мест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 реальном времени-многие дроны могут передавать данные в реальном времени, что позволяет мгновенно реагировать на выявленные проблемы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данных-современные дроны оснащены высококачественными камерам и датчиками, что позволяет получать детализированные изображения и данные для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343053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C0227-FF53-E958-1AD3-E93E086A4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25043"/>
            <a:ext cx="9601200" cy="14859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технические параметры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D0772C-7E85-596C-3AFA-8A69C88E1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837101"/>
            <a:ext cx="4443984" cy="823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характеристики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87A7D1-7E39-F791-04FB-3DA05502B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867379"/>
            <a:ext cx="4443984" cy="300002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материалов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Функциональность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Сервисное обслуживание</a:t>
            </a:r>
            <a:r>
              <a:rPr lang="ru-RU" sz="2400" dirty="0"/>
              <a:t>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FEC82F-FF2C-F5B1-23B8-EB8573EEA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5014" y="1826798"/>
            <a:ext cx="4443984" cy="82391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характеристики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0ED739-7BB3-8D87-949F-DDC9D4FC3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5014" y="2867379"/>
            <a:ext cx="4443984" cy="300002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</a:t>
            </a:r>
          </a:p>
        </p:txBody>
      </p:sp>
    </p:spTree>
    <p:extLst>
      <p:ext uri="{BB962C8B-B14F-4D97-AF65-F5344CB8AC3E}">
        <p14:creationId xmlns:p14="http://schemas.microsoft.com/office/powerpoint/2010/main" val="198721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E2406-60A6-34B2-11BA-4CEF48FA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часть проблемы решается?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D923C3-A8F6-F573-FE15-1C8971D4D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3021"/>
            <a:ext cx="9601200" cy="50122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риска для инспекторов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процесса инспекции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частое проведение инспекций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времени простоя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качественное обследование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 скрытых проблем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3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F4E9D5-BA03-98BC-06F8-C39C929BF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35197"/>
            <a:ext cx="5952440" cy="358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5182F-DAB0-B342-EEBE-68F80134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2851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«Держатель»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64043-3B77-9608-5F74-501EAFFDA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5289"/>
            <a:ext cx="9601200" cy="5034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Держатель проблемы - министерство культуры РФ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Минимизация рисков для людей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 риска обрушения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рисков для спасателей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 на инспекцию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точности 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C5FFD-03F9-7411-8ED6-12283A96E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667" y="2738169"/>
            <a:ext cx="3877733" cy="369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79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D0E3A-D8DC-C98F-CF11-DC4DD095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356" y="100189"/>
            <a:ext cx="9601200" cy="89464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A293F4-3150-D0B0-4A0A-A279E9BAF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844" y="1367367"/>
            <a:ext cx="11311467" cy="494453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Программирование дронов на выполнение автономных маршрутов с использованием </a:t>
            </a:r>
            <a:r>
              <a:rPr lang="e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навигационных систем, что минимизирует необходимость присутствия человека в опасных зонах.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Оснащение дронов датчиками для обнаружения препятствий, что позволяет избежать столкновений с объектами во время полета.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Разработка дронов из легких и прочных материалов, чтобы снизить риск повреждений и травм при падении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9768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F800D2-22C6-20EE-91B6-342571019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572911"/>
            <a:ext cx="9601200" cy="5171722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Оснащение дронов различными сенсорами (инфракрасными, ультразвуковыми и т.д.) для более комплексной оценки состояния зданий.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ПО для анализа данных, полученных от дронов, что ускоряет процесс обработки информации и принятия решений.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Оптимизация маршрутов полета дронов для максимального покрытия территории за минимальное время.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камер с высоким разрешением и тепловизоров для детального обследования зданий и выявления скрытых проблем. 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Применение алгоритмов машинного обучения и компьютерного зрения для анализа полученных данных, что повышает точность выявления дефектов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72604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EAFFB-E144-691D-F7AA-33B789001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F4A155-751C-619F-910C-EA0752F98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0"/>
            <a:ext cx="9516533" cy="7229876"/>
          </a:xfrm>
        </p:spPr>
      </p:pic>
    </p:spTree>
    <p:extLst>
      <p:ext uri="{BB962C8B-B14F-4D97-AF65-F5344CB8AC3E}">
        <p14:creationId xmlns:p14="http://schemas.microsoft.com/office/powerpoint/2010/main" val="2971980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D29F1-D486-BCE4-2B7E-471136242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0" y="2872669"/>
            <a:ext cx="9369778" cy="1112661"/>
          </a:xfrm>
        </p:spPr>
        <p:txBody>
          <a:bodyPr>
            <a:normAutofit/>
          </a:bodyPr>
          <a:lstStyle/>
          <a:p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52364836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{FD45977F-C36A-1445-B9BE-C01EAB40D1C8}tf10001072</Template>
  <TotalTime>143</TotalTime>
  <Words>573</Words>
  <Application>Microsoft Macintosh PowerPoint</Application>
  <PresentationFormat>Широкоэкранный</PresentationFormat>
  <Paragraphs>69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Franklin Gothic Book</vt:lpstr>
      <vt:lpstr>Times New Roman</vt:lpstr>
      <vt:lpstr>Уголки</vt:lpstr>
      <vt:lpstr>Презентация PowerPoint</vt:lpstr>
      <vt:lpstr>Актуальность проекта</vt:lpstr>
      <vt:lpstr>Актуальность проекта</vt:lpstr>
      <vt:lpstr>DronInspect - проверка домов на аварийность</vt:lpstr>
      <vt:lpstr>Основа на научно-техническом решении</vt:lpstr>
      <vt:lpstr>Презентация PowerPoint</vt:lpstr>
      <vt:lpstr>Ценностное предложение </vt:lpstr>
      <vt:lpstr>Основные технические параметры </vt:lpstr>
      <vt:lpstr>Какая часть проблемы решается?</vt:lpstr>
      <vt:lpstr>«Держатель» проблемы</vt:lpstr>
      <vt:lpstr>Решение проблемы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Macbook</dc:creator>
  <cp:lastModifiedBy>Macbook</cp:lastModifiedBy>
  <cp:revision>5</cp:revision>
  <dcterms:created xsi:type="dcterms:W3CDTF">2024-10-10T09:28:09Z</dcterms:created>
  <dcterms:modified xsi:type="dcterms:W3CDTF">2024-10-17T10:09:03Z</dcterms:modified>
</cp:coreProperties>
</file>