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ED7FD5-88D4-4A44-98DE-91A40B224A5E}">
  <a:tblStyle styleId="{98ED7FD5-88D4-4A44-98DE-91A40B224A5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8.jpg"/><Relationship Id="rId6" Type="http://schemas.openxmlformats.org/officeDocument/2006/relationships/image" Target="../media/image13.png"/><Relationship Id="rId7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-137575" y="965825"/>
            <a:ext cx="5803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dk1"/>
                </a:solidFill>
              </a:rPr>
              <a:t>Приложение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>
                <a:solidFill>
                  <a:schemeClr val="dk1"/>
                </a:solidFill>
              </a:rPr>
              <a:t>“Спортивное совершенство”</a:t>
            </a:r>
            <a:endParaRPr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Самоучитель - хорошо, а ИИ - еще лучше!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7200" y="1541391"/>
            <a:ext cx="62082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2857"/>
              <a:buNone/>
            </a:pPr>
            <a:r>
              <a:rPr lang="ru"/>
              <a:t>Знаете ли вы, что почти 32% людей, который приняли решение самостоятельно заниматься спортом были обречены на получение множества травм. Мы решили эту проблему!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97075" y="3686654"/>
            <a:ext cx="79932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456825" y="2195850"/>
            <a:ext cx="7695300" cy="12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те, кто купит наш продукт.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-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спортивный клуб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-"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начинающие спортсмены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-"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26" y="2165375"/>
            <a:ext cx="77808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некомпетентность спортсменов при приступлении к занятиям по волейболу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высокая статистика травматизма</a:t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маленький бюджет клиента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7193" y="35093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/>
        </p:nvSpPr>
        <p:spPr>
          <a:xfrm>
            <a:off x="530725" y="2088600"/>
            <a:ext cx="72363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Что это такое? Мобильное приложение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Система обучения волейболу с помощью 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искусственного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 интеллекта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Контроль обучения и выдача рекомендаций в процессе обучения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Гарантированный минимум навыков, при прохождении программы полностью и соблюдения всех требований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356132" y="1481081"/>
            <a:ext cx="77439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Данное приложение поможет в: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достижении личной цели пользователя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популяризация здорового образа жизни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экономия времени и средств клиента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личная мотивация для занятий волейболом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637950" y="2688225"/>
            <a:ext cx="73683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Мы, стартап “Спортивное совершенство”</a:t>
            </a:r>
            <a:endParaRPr sz="1200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помогаем начинающим спортсменам 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в ситуации принятия решения начать играть в волейболе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решить проблему отсутствия технических приёмов игры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с помощью ии, который точно отслеживает движения игрока и корректирует их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и получать пользу в виде сформированных на начальном уровне навыков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Raleway"/>
                <a:ea typeface="Raleway"/>
                <a:cs typeface="Raleway"/>
                <a:sym typeface="Raleway"/>
              </a:rPr>
              <a:t>продукт будет помогать заинтересованным лицам получать навыки игры, доводить их до минимума (базы)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550250" y="2709600"/>
            <a:ext cx="63717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Мы работаем на рынке B2C и B2B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Наша ЦА - это более 50% населения России, это 40 млн. человек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Объем рынка - 400 млн. рублей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Сегменты А и В - 10,5 млн. рублей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Сможем заработать в первый год - 5 млн. рублей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приложения и стоимость приложения</a:t>
            </a:r>
            <a:endParaRPr b="0" i="0" sz="15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762658" y="2152613"/>
            <a:ext cx="57177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Сформирована идея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Подтверждена потребность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Сформирована программа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Создан паспорт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{98ED7FD5-88D4-4A44-98DE-91A40B224A5E}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2913525" y="1302625"/>
            <a:ext cx="2867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Панфилёнок Маргарита Игоревна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Сивцева Полина Николаевна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3123375" y="3244850"/>
            <a:ext cx="2199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Петрищева Виктория Дмитриевна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2967477" y="2084825"/>
            <a:ext cx="25107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Канев Артем Петрович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Ершова Алина Станиславовна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9" name="Google Shape;249;p35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8" name="Google Shape;258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{98ED7FD5-88D4-4A44-98DE-91A40B224A5E}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" name="Google Shape;259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799325" y="1730803"/>
            <a:ext cx="3597300" cy="12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Разработать идею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Обозначить задачи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Подготовить опрос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Разработать паспорт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630326" y="3473125"/>
            <a:ext cx="2587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Разработка идеи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3971730" y="3473128"/>
            <a:ext cx="242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6.10.2023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5651675" y="3592525"/>
            <a:ext cx="2741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Панфилёнок Маргарита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5"/>
          <p:cNvSpPr txBox="1"/>
          <p:nvPr/>
        </p:nvSpPr>
        <p:spPr>
          <a:xfrm>
            <a:off x="630330" y="3988828"/>
            <a:ext cx="2587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Составление опроса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5"/>
          <p:cNvSpPr txBox="1"/>
          <p:nvPr/>
        </p:nvSpPr>
        <p:spPr>
          <a:xfrm>
            <a:off x="5843032" y="3882927"/>
            <a:ext cx="25875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Петрищева Виктория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Сивцева Полина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6" name="Google Shape;266;p35"/>
          <p:cNvSpPr txBox="1"/>
          <p:nvPr/>
        </p:nvSpPr>
        <p:spPr>
          <a:xfrm>
            <a:off x="630330" y="4504527"/>
            <a:ext cx="2587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Разработка паспорта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5"/>
          <p:cNvSpPr txBox="1"/>
          <p:nvPr/>
        </p:nvSpPr>
        <p:spPr>
          <a:xfrm>
            <a:off x="5651675" y="4398625"/>
            <a:ext cx="20832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Канев Артем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Ершова Алина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5"/>
          <p:cNvSpPr txBox="1"/>
          <p:nvPr/>
        </p:nvSpPr>
        <p:spPr>
          <a:xfrm>
            <a:off x="3971727" y="4504528"/>
            <a:ext cx="1833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7.11.2023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35"/>
          <p:cNvSpPr txBox="1"/>
          <p:nvPr/>
        </p:nvSpPr>
        <p:spPr>
          <a:xfrm>
            <a:off x="3971730" y="4048513"/>
            <a:ext cx="2178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5.11.2023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6"/>
          <p:cNvSpPr txBox="1"/>
          <p:nvPr>
            <p:ph idx="1" type="body"/>
          </p:nvPr>
        </p:nvSpPr>
        <p:spPr>
          <a:xfrm>
            <a:off x="2770211" y="20886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Панфилёнок Маргарита Игоревна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4" name="Google Shape;28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0675" y="2658825"/>
            <a:ext cx="2262282" cy="226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6"/>
          <p:cNvPicPr preferRelativeResize="0"/>
          <p:nvPr/>
        </p:nvPicPr>
        <p:blipFill rotWithShape="1">
          <a:blip r:embed="rId5">
            <a:alphaModFix/>
          </a:blip>
          <a:srcRect b="44318" l="13550" r="12724" t="10411"/>
          <a:stretch/>
        </p:blipFill>
        <p:spPr>
          <a:xfrm>
            <a:off x="5784852" y="1799129"/>
            <a:ext cx="2262276" cy="3086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