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Прогноз на 4 месяца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 млн 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EA-4F50-B8E0-4BFE52D06F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 млн 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EA-4F50-B8E0-4BFE52D06F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 млн р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-6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EA-4F50-B8E0-4BFE52D06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448952"/>
        <c:axId val="485447152"/>
      </c:lineChart>
      <c:catAx>
        <c:axId val="48544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5447152"/>
        <c:crosses val="autoZero"/>
        <c:auto val="1"/>
        <c:lblAlgn val="ctr"/>
        <c:lblOffset val="100"/>
        <c:noMultiLvlLbl val="0"/>
      </c:catAx>
      <c:valAx>
        <c:axId val="48544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544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B9F34-98EA-4C7F-9403-C401496722A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2732-1F65-4877-BDB6-A06EA38A5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7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1392B-3778-D5CC-167A-6E9CBD0F3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62E435-2CF1-CB96-9F39-DC0A17F70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646788-BD1A-56A4-45C0-FAD6865C0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2B3C6-F460-CDF4-9AD1-CC64ADF79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B97AF-1172-0230-9EAB-21BDAEEA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EBFCA-47C8-5BCF-923E-9DE28E236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45B80-2CB8-8F6F-B59A-E04A425C5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C9909B-E4C8-0B19-23AA-93BCE4671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BD074-E3BE-30DE-8672-B129336A6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651448-28B0-7B9A-BD63-4505F5CC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09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5FC08-E67E-8F03-A176-063ABD57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324C90-E18E-94A4-02AC-6703F50C7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BE8EA-3B36-FF55-F367-9F749D029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7D8BF3-C82D-3F7C-8F3F-51525BAD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FE6B06-6BBF-A84E-5A95-D143621C5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29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E4582-9EB3-4C3E-3981-9A9D7FA1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558F2-81AE-AC23-FB93-6D2A04AF4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B8B8F-CBB1-C989-EDA9-3371332A1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06EF44-6A23-E66D-32BB-3F02717A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99280E-BA43-C450-0B22-53D878B80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702AA6-CDBA-7445-F314-8FC0653FF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17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2A009-35AA-B772-9D5F-2ED06E79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806365-7FCA-4902-C6DA-FEF9BEBD2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0A090C-5AFE-60AD-DE76-8AE7E46F7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E7F23C-1CF3-EBE8-EB4D-0E1E82712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E7E053-ECCE-6BA7-46B7-3DB28B580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4FFF38-7679-043D-E66C-F37447754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78DBCF-ABB3-E4F7-4825-287E0A78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C9C73B-DBA8-80A2-0013-3A3B96A6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72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19A47-469E-1B23-A176-EC03D2AE4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5D16DD-112F-5652-254A-308BD795B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72949FF-E032-F7B9-8CD7-80594F03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8A5A31C-A2DF-0539-1CB6-1CF26238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19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804112-9B81-3DF9-7F67-2A37A658E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3A2AE27-F9B1-C4FD-ED98-6E172531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5668E4-CBF5-493F-8B73-60CDA3EE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9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3CEC1-2BB3-3F83-6D47-82E15D69E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73257-61FB-A896-EA7F-5E2A44D6E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507F53-1D91-5B37-76BF-CCC8F4696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A6CC0F-4FCF-C98B-6660-46E254616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AA05A4-7F97-4EF4-2CBF-6F113D7B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B8A70C-4096-324A-300B-267B4590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75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3A6CE-9E89-6CD8-51EA-9B4D33F5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348554-D5D8-F119-35EC-3F9017D19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889E6D-1A2D-BAC3-EB7C-3D1895F6C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F94D28-FB24-9942-1850-C6F5739B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E724A0-279A-5634-FE6A-EF66D9F0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FE52BD-87CF-E979-A426-6E3790DD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26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C3E4F-FE4A-2C04-AD87-D738E8E3C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F0CEB0-1556-1799-4AF2-72FD7CAD2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135AC-8DE5-3EEF-7808-2EDA1ECB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350AB-ECC3-FEB6-F8BD-E3C5EFB0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62ABB-977A-5F48-984A-9D94D1A2A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8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A802F9-460B-67B5-0D89-E624EE4F0C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5C2FA-8DCF-0C6B-DD61-DD1EF889A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E929CB-526A-0246-9929-6AE6598D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E3CEEF-0137-4B05-CFF2-1724271F8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1DC951-663C-239B-D474-7BB79047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18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64035-3928-ACCF-D1D4-DBE8A33D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B89D19-CC47-3C9D-7F80-77333C589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661BAF-3CF5-D04C-317E-D11D26413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AED95-B87B-4854-A838-7022F32D3CC8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636CD-6C2B-62C1-3857-4B652AC49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AA7DA5-4AEA-E25D-A582-798EE7E1A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2B84B-B60D-4657-B6DD-E80FA27A2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69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FF5FD-9BD8-5796-42D4-DBCFEDF52D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Udrone</a:t>
            </a:r>
            <a:r>
              <a:rPr lang="ru-RU" dirty="0"/>
              <a:t> </a:t>
            </a:r>
            <a:r>
              <a:rPr lang="en-US" dirty="0"/>
              <a:t>–</a:t>
            </a:r>
            <a:r>
              <a:rPr lang="ru-RU" dirty="0"/>
              <a:t> ваш личный грузовой дрон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933DE7-32C3-7BFD-2D5F-BFFFB1508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Игнатьев Андрей</a:t>
            </a:r>
          </a:p>
          <a:p>
            <a:r>
              <a:rPr lang="ru-RU" dirty="0"/>
              <a:t>Ген. Директор</a:t>
            </a:r>
          </a:p>
        </p:txBody>
      </p:sp>
    </p:spTree>
    <p:extLst>
      <p:ext uri="{BB962C8B-B14F-4D97-AF65-F5344CB8AC3E}">
        <p14:creationId xmlns:p14="http://schemas.microsoft.com/office/powerpoint/2010/main" val="376847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6B03C-0481-5B23-161B-C43C395D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68CE27-5655-23EE-26E0-3F041C4DB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Бывало ли у вас такое, что нужно срочно переместить предмет из точки А в точку Б. Если да, то компания </a:t>
            </a:r>
            <a:r>
              <a:rPr lang="en-US" dirty="0" err="1"/>
              <a:t>Udrone</a:t>
            </a:r>
            <a:r>
              <a:rPr lang="ru-RU" dirty="0"/>
              <a:t> предоставит вам личного грузового дрона, вам нужно только поместить предмет в специальную коробку и указать место назначения остальное дрон сделает сам его </a:t>
            </a:r>
            <a:r>
              <a:rPr lang="ru-RU" dirty="0" err="1"/>
              <a:t>ии</a:t>
            </a:r>
            <a:r>
              <a:rPr lang="ru-RU" dirty="0"/>
              <a:t> хорошо понимает как доставить ваш груз.</a:t>
            </a:r>
          </a:p>
        </p:txBody>
      </p:sp>
    </p:spTree>
    <p:extLst>
      <p:ext uri="{BB962C8B-B14F-4D97-AF65-F5344CB8AC3E}">
        <p14:creationId xmlns:p14="http://schemas.microsoft.com/office/powerpoint/2010/main" val="322761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5C264-03F9-93EC-4882-C6CBC655B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Решаемая проблема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4AD8B7-1062-1619-3033-29F233A8F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769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Представим вам нужно доставить запчасти автомобиля к гаражу или в сервис грузовое такси это долго, а по пробкам ещё дольше</a:t>
            </a:r>
          </a:p>
          <a:p>
            <a:pPr marL="0" indent="0">
              <a:buNone/>
            </a:pPr>
            <a:r>
              <a:rPr lang="ru-RU" dirty="0"/>
              <a:t>Грузовой дрон решает все проблемы и со скоростью и с комфортом доставки просто прикрепите груз и укажите точку выгрузки более того, вы можете доставить груз даже в труднодоступные места.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D9B73-02D0-3E62-3D2B-AC29472CF1FB}"/>
              </a:ext>
            </a:extLst>
          </p:cNvPr>
          <p:cNvSpPr txBox="1"/>
          <p:nvPr/>
        </p:nvSpPr>
        <p:spPr>
          <a:xfrm>
            <a:off x="7509164" y="1729077"/>
            <a:ext cx="43293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Плюсы: скорость, расстояние доставки,</a:t>
            </a:r>
          </a:p>
          <a:p>
            <a:r>
              <a:rPr lang="ru-RU" dirty="0"/>
              <a:t>Доставка в любую точку земли</a:t>
            </a:r>
          </a:p>
          <a:p>
            <a:r>
              <a:rPr lang="ru-RU" dirty="0"/>
              <a:t>Минусы: доставка невозможна в сильный</a:t>
            </a:r>
          </a:p>
          <a:p>
            <a:r>
              <a:rPr lang="ru-RU" dirty="0"/>
              <a:t>Дождь и ветер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37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21980-67E6-19BF-BE05-DFEE4F95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4F15FAE-E9BD-8973-0392-07D30293F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212167"/>
              </p:ext>
            </p:extLst>
          </p:nvPr>
        </p:nvGraphicFramePr>
        <p:xfrm>
          <a:off x="838200" y="1825625"/>
          <a:ext cx="10515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57676690"/>
                    </a:ext>
                  </a:extLst>
                </a:gridCol>
                <a:gridCol w="979516">
                  <a:extLst>
                    <a:ext uri="{9D8B030D-6E8A-4147-A177-3AD203B41FA5}">
                      <a16:colId xmlns:a16="http://schemas.microsoft.com/office/drawing/2014/main" val="1766338345"/>
                    </a:ext>
                  </a:extLst>
                </a:gridCol>
                <a:gridCol w="2382982">
                  <a:extLst>
                    <a:ext uri="{9D8B030D-6E8A-4147-A177-3AD203B41FA5}">
                      <a16:colId xmlns:a16="http://schemas.microsoft.com/office/drawing/2014/main" val="320563876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61421666"/>
                    </a:ext>
                  </a:extLst>
                </a:gridCol>
                <a:gridCol w="2001982">
                  <a:extLst>
                    <a:ext uri="{9D8B030D-6E8A-4147-A177-3AD203B41FA5}">
                      <a16:colId xmlns:a16="http://schemas.microsoft.com/office/drawing/2014/main" val="974300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почта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Доставка курьером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Самостоятельная доставка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Udrone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3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Скорость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4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Надежность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27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Удобство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Доставка в любое 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 </a:t>
                      </a:r>
                    </a:p>
                    <a:p>
                      <a:r>
                        <a:rPr lang="ru-RU" dirty="0"/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пределах города </a:t>
                      </a:r>
                    </a:p>
                    <a:p>
                      <a:r>
                        <a:rPr lang="ru-RU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Куда доберётесь </a:t>
                      </a:r>
                    </a:p>
                    <a:p>
                      <a:r>
                        <a:rPr lang="ru-RU" dirty="0"/>
                        <a:t>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Куда угодно </a:t>
                      </a:r>
                    </a:p>
                    <a:p>
                      <a:r>
                        <a:rPr lang="ru-RU" dirty="0"/>
                        <a:t>(9)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0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Доступность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86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98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382DC-6915-86B8-BF30-DB15DE3E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Предполагаемая финансовая модель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2A87CA9-54E0-3F51-D37D-69B6964072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8123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1858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F2A62-7E2F-E32D-C94F-2217E74C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Стадия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460EDB-750E-788D-BF54-1EFEA57C5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 идея, дальнейшее развитие проекта и его осуществление возможно только с финансированием, т.к требуется закупка (аренда) дронов, аренда помещений для их зарядки и обслуживания, разработка модулей </a:t>
            </a:r>
            <a:r>
              <a:rPr lang="ru-RU" dirty="0" err="1"/>
              <a:t>ии</a:t>
            </a:r>
            <a:r>
              <a:rPr lang="ru-RU" dirty="0"/>
              <a:t> для их управления и разработка приложения.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31575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5CDEA-E02B-8AD5-6AF1-C4E48DC5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11846-D071-97BD-16D6-5F321783E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Игнатьев Андрей, проект индивидуальный</a:t>
            </a:r>
          </a:p>
        </p:txBody>
      </p:sp>
    </p:spTree>
    <p:extLst>
      <p:ext uri="{BB962C8B-B14F-4D97-AF65-F5344CB8AC3E}">
        <p14:creationId xmlns:p14="http://schemas.microsoft.com/office/powerpoint/2010/main" val="285006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ADEB3-9D84-EE86-96CD-25DFBC7D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455" y="2554143"/>
            <a:ext cx="10515600" cy="1325563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26F4B5-0CD5-40F3-0F0E-A41F601A2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851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Office PowerPoint</Application>
  <PresentationFormat>Широкоэкранный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Udrone – ваш личный грузовой дрон </vt:lpstr>
      <vt:lpstr>Описание проекта</vt:lpstr>
      <vt:lpstr>Решаемая проблема </vt:lpstr>
      <vt:lpstr>Анализ конкурентов</vt:lpstr>
      <vt:lpstr>Предполагаемая финансовая модель</vt:lpstr>
      <vt:lpstr>Стадия проекта</vt:lpstr>
      <vt:lpstr>команда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Udrone – ваш личный грузовой дрон </dc:title>
  <dc:creator>ольга Игнатьева</dc:creator>
  <cp:lastModifiedBy>ольга Игнатьева</cp:lastModifiedBy>
  <cp:revision>1</cp:revision>
  <dcterms:created xsi:type="dcterms:W3CDTF">2023-11-18T09:13:58Z</dcterms:created>
  <dcterms:modified xsi:type="dcterms:W3CDTF">2023-11-18T09:14:01Z</dcterms:modified>
</cp:coreProperties>
</file>