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73" r:id="rId2"/>
    <p:sldId id="274" r:id="rId3"/>
    <p:sldId id="276" r:id="rId4"/>
    <p:sldId id="277" r:id="rId5"/>
    <p:sldId id="259" r:id="rId6"/>
    <p:sldId id="278" r:id="rId7"/>
    <p:sldId id="260" r:id="rId8"/>
    <p:sldId id="275" r:id="rId9"/>
    <p:sldId id="279" r:id="rId10"/>
    <p:sldId id="264" r:id="rId11"/>
    <p:sldId id="266" r:id="rId12"/>
    <p:sldId id="267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E1EF"/>
    <a:srgbClr val="FFD8F3"/>
    <a:srgbClr val="E1D1DC"/>
    <a:srgbClr val="E1A3EF"/>
    <a:srgbClr val="672C94"/>
    <a:srgbClr val="DA90EC"/>
    <a:srgbClr val="D786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780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tableStyles" Target="tableStyle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theme" Target="theme/theme1.xml" /><Relationship Id="rId2" Type="http://schemas.openxmlformats.org/officeDocument/2006/relationships/slide" Target="slides/slide1.xml" /><Relationship Id="rId16" Type="http://schemas.openxmlformats.org/officeDocument/2006/relationships/viewProps" Target="view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presProps" Target="presProps.xml" /><Relationship Id="rId10" Type="http://schemas.openxmlformats.org/officeDocument/2006/relationships/slide" Target="slides/slide9.xml" /><Relationship Id="rId19" Type="http://schemas.microsoft.com/office/2016/11/relationships/changesInfo" Target="changesInfos/changesInfo1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notesMaster" Target="notesMasters/notesMaster1.xml" 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Дария Чернова" userId="b72fb78a16e128e2" providerId="LiveId" clId="{91D68540-F13E-8D44-89DD-93EB0FB15C68}"/>
    <pc:docChg chg="undo custSel addSld delSld modSld sldOrd">
      <pc:chgData name="Дария Чернова" userId="b72fb78a16e128e2" providerId="LiveId" clId="{91D68540-F13E-8D44-89DD-93EB0FB15C68}" dt="2023-11-28T03:11:09.833" v="550" actId="1076"/>
      <pc:docMkLst>
        <pc:docMk/>
      </pc:docMkLst>
      <pc:sldChg chg="addSp modSp add mod setBg">
        <pc:chgData name="Дария Чернова" userId="b72fb78a16e128e2" providerId="LiveId" clId="{91D68540-F13E-8D44-89DD-93EB0FB15C68}" dt="2023-11-28T03:09:30.291" v="535"/>
        <pc:sldMkLst>
          <pc:docMk/>
          <pc:sldMk cId="2634694209" sldId="259"/>
        </pc:sldMkLst>
        <pc:spChg chg="mod">
          <ac:chgData name="Дария Чернова" userId="b72fb78a16e128e2" providerId="LiveId" clId="{91D68540-F13E-8D44-89DD-93EB0FB15C68}" dt="2023-11-28T02:38:21.268" v="170" actId="1076"/>
          <ac:spMkLst>
            <pc:docMk/>
            <pc:sldMk cId="2634694209" sldId="259"/>
            <ac:spMk id="2" creationId="{00000000-0000-0000-0000-000000000000}"/>
          </ac:spMkLst>
        </pc:spChg>
        <pc:spChg chg="mod">
          <ac:chgData name="Дария Чернова" userId="b72fb78a16e128e2" providerId="LiveId" clId="{91D68540-F13E-8D44-89DD-93EB0FB15C68}" dt="2023-11-28T02:38:24.572" v="171" actId="1076"/>
          <ac:spMkLst>
            <pc:docMk/>
            <pc:sldMk cId="2634694209" sldId="259"/>
            <ac:spMk id="3" creationId="{00000000-0000-0000-0000-000000000000}"/>
          </ac:spMkLst>
        </pc:spChg>
        <pc:picChg chg="add mod modCrop">
          <ac:chgData name="Дария Чернова" userId="b72fb78a16e128e2" providerId="LiveId" clId="{91D68540-F13E-8D44-89DD-93EB0FB15C68}" dt="2023-11-28T02:41:32.717" v="201" actId="14100"/>
          <ac:picMkLst>
            <pc:docMk/>
            <pc:sldMk cId="2634694209" sldId="259"/>
            <ac:picMk id="4" creationId="{116FE5C0-C6C0-98DB-6833-1331CE412398}"/>
          </ac:picMkLst>
        </pc:picChg>
      </pc:sldChg>
      <pc:sldChg chg="delSp modSp mod setBg">
        <pc:chgData name="Дария Чернова" userId="b72fb78a16e128e2" providerId="LiveId" clId="{91D68540-F13E-8D44-89DD-93EB0FB15C68}" dt="2023-11-28T03:09:20.859" v="533"/>
        <pc:sldMkLst>
          <pc:docMk/>
          <pc:sldMk cId="2000611375" sldId="260"/>
        </pc:sldMkLst>
        <pc:spChg chg="del">
          <ac:chgData name="Дария Чернова" userId="b72fb78a16e128e2" providerId="LiveId" clId="{91D68540-F13E-8D44-89DD-93EB0FB15C68}" dt="2023-11-28T02:20:16.692" v="81" actId="21"/>
          <ac:spMkLst>
            <pc:docMk/>
            <pc:sldMk cId="2000611375" sldId="260"/>
            <ac:spMk id="2" creationId="{00000000-0000-0000-0000-000000000000}"/>
          </ac:spMkLst>
        </pc:spChg>
        <pc:spChg chg="mod">
          <ac:chgData name="Дария Чернова" userId="b72fb78a16e128e2" providerId="LiveId" clId="{91D68540-F13E-8D44-89DD-93EB0FB15C68}" dt="2023-11-28T02:52:05.253" v="403" actId="1076"/>
          <ac:spMkLst>
            <pc:docMk/>
            <pc:sldMk cId="2000611375" sldId="260"/>
            <ac:spMk id="3" creationId="{00000000-0000-0000-0000-000000000000}"/>
          </ac:spMkLst>
        </pc:spChg>
        <pc:picChg chg="mod modCrop">
          <ac:chgData name="Дария Чернова" userId="b72fb78a16e128e2" providerId="LiveId" clId="{91D68540-F13E-8D44-89DD-93EB0FB15C68}" dt="2023-11-28T02:51:46.615" v="397" actId="14100"/>
          <ac:picMkLst>
            <pc:docMk/>
            <pc:sldMk cId="2000611375" sldId="260"/>
            <ac:picMk id="5" creationId="{00000000-0000-0000-0000-000000000000}"/>
          </ac:picMkLst>
        </pc:picChg>
      </pc:sldChg>
      <pc:sldChg chg="addSp delSp modSp del mod setBg">
        <pc:chgData name="Дария Чернова" userId="b72fb78a16e128e2" providerId="LiveId" clId="{91D68540-F13E-8D44-89DD-93EB0FB15C68}" dt="2023-11-28T03:09:07.784" v="530" actId="2696"/>
        <pc:sldMkLst>
          <pc:docMk/>
          <pc:sldMk cId="3304947958" sldId="262"/>
        </pc:sldMkLst>
        <pc:spChg chg="del">
          <ac:chgData name="Дария Чернова" userId="b72fb78a16e128e2" providerId="LiveId" clId="{91D68540-F13E-8D44-89DD-93EB0FB15C68}" dt="2023-11-28T02:54:28.553" v="431" actId="21"/>
          <ac:spMkLst>
            <pc:docMk/>
            <pc:sldMk cId="3304947958" sldId="262"/>
            <ac:spMk id="2" creationId="{00000000-0000-0000-0000-000000000000}"/>
          </ac:spMkLst>
        </pc:spChg>
        <pc:spChg chg="del">
          <ac:chgData name="Дария Чернова" userId="b72fb78a16e128e2" providerId="LiveId" clId="{91D68540-F13E-8D44-89DD-93EB0FB15C68}" dt="2023-11-28T02:54:15.774" v="427" actId="21"/>
          <ac:spMkLst>
            <pc:docMk/>
            <pc:sldMk cId="3304947958" sldId="262"/>
            <ac:spMk id="4" creationId="{00000000-0000-0000-0000-000000000000}"/>
          </ac:spMkLst>
        </pc:spChg>
        <pc:spChg chg="del mod">
          <ac:chgData name="Дария Чернова" userId="b72fb78a16e128e2" providerId="LiveId" clId="{91D68540-F13E-8D44-89DD-93EB0FB15C68}" dt="2023-11-28T03:06:58.475" v="510" actId="21"/>
          <ac:spMkLst>
            <pc:docMk/>
            <pc:sldMk cId="3304947958" sldId="262"/>
            <ac:spMk id="5" creationId="{00000000-0000-0000-0000-000000000000}"/>
          </ac:spMkLst>
        </pc:spChg>
        <pc:spChg chg="add del mod">
          <ac:chgData name="Дария Чернова" userId="b72fb78a16e128e2" providerId="LiveId" clId="{91D68540-F13E-8D44-89DD-93EB0FB15C68}" dt="2023-11-28T03:08:44.419" v="526" actId="21"/>
          <ac:spMkLst>
            <pc:docMk/>
            <pc:sldMk cId="3304947958" sldId="262"/>
            <ac:spMk id="8" creationId="{713AC62E-C54D-C1A8-96FE-E4FC056B8D04}"/>
          </ac:spMkLst>
        </pc:spChg>
        <pc:spChg chg="add mod">
          <ac:chgData name="Дария Чернова" userId="b72fb78a16e128e2" providerId="LiveId" clId="{91D68540-F13E-8D44-89DD-93EB0FB15C68}" dt="2023-11-28T03:07:58.605" v="518" actId="1076"/>
          <ac:spMkLst>
            <pc:docMk/>
            <pc:sldMk cId="3304947958" sldId="262"/>
            <ac:spMk id="10" creationId="{55770FFE-1FB1-8FA4-5F73-9AAD1514F21C}"/>
          </ac:spMkLst>
        </pc:spChg>
        <pc:spChg chg="del">
          <ac:chgData name="Дария Чернова" userId="b72fb78a16e128e2" providerId="LiveId" clId="{91D68540-F13E-8D44-89DD-93EB0FB15C68}" dt="2023-11-28T02:53:09.556" v="404" actId="21"/>
          <ac:spMkLst>
            <pc:docMk/>
            <pc:sldMk cId="3304947958" sldId="262"/>
            <ac:spMk id="12" creationId="{00000000-0000-0000-0000-000000000000}"/>
          </ac:spMkLst>
        </pc:spChg>
        <pc:spChg chg="del">
          <ac:chgData name="Дария Чернова" userId="b72fb78a16e128e2" providerId="LiveId" clId="{91D68540-F13E-8D44-89DD-93EB0FB15C68}" dt="2023-11-28T02:54:09.418" v="424" actId="21"/>
          <ac:spMkLst>
            <pc:docMk/>
            <pc:sldMk cId="3304947958" sldId="262"/>
            <ac:spMk id="13" creationId="{00000000-0000-0000-0000-000000000000}"/>
          </ac:spMkLst>
        </pc:spChg>
        <pc:spChg chg="del">
          <ac:chgData name="Дария Чернова" userId="b72fb78a16e128e2" providerId="LiveId" clId="{91D68540-F13E-8D44-89DD-93EB0FB15C68}" dt="2023-11-28T03:07:21.921" v="513" actId="21"/>
          <ac:spMkLst>
            <pc:docMk/>
            <pc:sldMk cId="3304947958" sldId="262"/>
            <ac:spMk id="14" creationId="{00000000-0000-0000-0000-000000000000}"/>
          </ac:spMkLst>
        </pc:spChg>
        <pc:spChg chg="add del mod">
          <ac:chgData name="Дария Чернова" userId="b72fb78a16e128e2" providerId="LiveId" clId="{91D68540-F13E-8D44-89DD-93EB0FB15C68}" dt="2023-11-28T03:08:54.683" v="528" actId="21"/>
          <ac:spMkLst>
            <pc:docMk/>
            <pc:sldMk cId="3304947958" sldId="262"/>
            <ac:spMk id="15" creationId="{9CBAEBE7-B3E4-9EF2-2D39-353A67DD765E}"/>
          </ac:spMkLst>
        </pc:spChg>
        <pc:spChg chg="del">
          <ac:chgData name="Дария Чернова" userId="b72fb78a16e128e2" providerId="LiveId" clId="{91D68540-F13E-8D44-89DD-93EB0FB15C68}" dt="2023-11-28T02:54:24.156" v="429" actId="21"/>
          <ac:spMkLst>
            <pc:docMk/>
            <pc:sldMk cId="3304947958" sldId="262"/>
            <ac:spMk id="22" creationId="{00000000-0000-0000-0000-000000000000}"/>
          </ac:spMkLst>
        </pc:spChg>
        <pc:spChg chg="del">
          <ac:chgData name="Дария Чернова" userId="b72fb78a16e128e2" providerId="LiveId" clId="{91D68540-F13E-8D44-89DD-93EB0FB15C68}" dt="2023-11-28T02:54:13.634" v="426" actId="21"/>
          <ac:spMkLst>
            <pc:docMk/>
            <pc:sldMk cId="3304947958" sldId="262"/>
            <ac:spMk id="23" creationId="{00000000-0000-0000-0000-000000000000}"/>
          </ac:spMkLst>
        </pc:spChg>
        <pc:spChg chg="del mod">
          <ac:chgData name="Дария Чернова" userId="b72fb78a16e128e2" providerId="LiveId" clId="{91D68540-F13E-8D44-89DD-93EB0FB15C68}" dt="2023-11-28T02:54:06.372" v="423" actId="21"/>
          <ac:spMkLst>
            <pc:docMk/>
            <pc:sldMk cId="3304947958" sldId="262"/>
            <ac:spMk id="24" creationId="{00000000-0000-0000-0000-000000000000}"/>
          </ac:spMkLst>
        </pc:spChg>
        <pc:spChg chg="del mod">
          <ac:chgData name="Дария Чернова" userId="b72fb78a16e128e2" providerId="LiveId" clId="{91D68540-F13E-8D44-89DD-93EB0FB15C68}" dt="2023-11-28T02:53:48.223" v="417" actId="21"/>
          <ac:spMkLst>
            <pc:docMk/>
            <pc:sldMk cId="3304947958" sldId="262"/>
            <ac:spMk id="25" creationId="{00000000-0000-0000-0000-000000000000}"/>
          </ac:spMkLst>
        </pc:spChg>
        <pc:spChg chg="del">
          <ac:chgData name="Дария Чернова" userId="b72fb78a16e128e2" providerId="LiveId" clId="{91D68540-F13E-8D44-89DD-93EB0FB15C68}" dt="2023-11-28T02:54:26.346" v="430" actId="21"/>
          <ac:spMkLst>
            <pc:docMk/>
            <pc:sldMk cId="3304947958" sldId="262"/>
            <ac:spMk id="26" creationId="{00000000-0000-0000-0000-000000000000}"/>
          </ac:spMkLst>
        </pc:spChg>
        <pc:spChg chg="del mod">
          <ac:chgData name="Дария Чернова" userId="b72fb78a16e128e2" providerId="LiveId" clId="{91D68540-F13E-8D44-89DD-93EB0FB15C68}" dt="2023-11-28T02:53:56.158" v="420" actId="21"/>
          <ac:spMkLst>
            <pc:docMk/>
            <pc:sldMk cId="3304947958" sldId="262"/>
            <ac:spMk id="27" creationId="{00000000-0000-0000-0000-000000000000}"/>
          </ac:spMkLst>
        </pc:spChg>
        <pc:spChg chg="del mod">
          <ac:chgData name="Дария Чернова" userId="b72fb78a16e128e2" providerId="LiveId" clId="{91D68540-F13E-8D44-89DD-93EB0FB15C68}" dt="2023-11-28T02:53:59.398" v="421" actId="21"/>
          <ac:spMkLst>
            <pc:docMk/>
            <pc:sldMk cId="3304947958" sldId="262"/>
            <ac:spMk id="28" creationId="{00000000-0000-0000-0000-000000000000}"/>
          </ac:spMkLst>
        </pc:spChg>
        <pc:spChg chg="del">
          <ac:chgData name="Дария Чернова" userId="b72fb78a16e128e2" providerId="LiveId" clId="{91D68540-F13E-8D44-89DD-93EB0FB15C68}" dt="2023-11-28T02:54:11.376" v="425" actId="21"/>
          <ac:spMkLst>
            <pc:docMk/>
            <pc:sldMk cId="3304947958" sldId="262"/>
            <ac:spMk id="29" creationId="{00000000-0000-0000-0000-000000000000}"/>
          </ac:spMkLst>
        </pc:spChg>
        <pc:spChg chg="del mod">
          <ac:chgData name="Дария Чернова" userId="b72fb78a16e128e2" providerId="LiveId" clId="{91D68540-F13E-8D44-89DD-93EB0FB15C68}" dt="2023-11-28T02:54:01.920" v="422" actId="21"/>
          <ac:spMkLst>
            <pc:docMk/>
            <pc:sldMk cId="3304947958" sldId="262"/>
            <ac:spMk id="30" creationId="{00000000-0000-0000-0000-000000000000}"/>
          </ac:spMkLst>
        </pc:spChg>
        <pc:spChg chg="del">
          <ac:chgData name="Дария Чернова" userId="b72fb78a16e128e2" providerId="LiveId" clId="{91D68540-F13E-8D44-89DD-93EB0FB15C68}" dt="2023-11-28T02:54:21.790" v="428" actId="478"/>
          <ac:spMkLst>
            <pc:docMk/>
            <pc:sldMk cId="3304947958" sldId="262"/>
            <ac:spMk id="31" creationId="{00000000-0000-0000-0000-000000000000}"/>
          </ac:spMkLst>
        </pc:spChg>
        <pc:picChg chg="add del mod">
          <ac:chgData name="Дария Чернова" userId="b72fb78a16e128e2" providerId="LiveId" clId="{91D68540-F13E-8D44-89DD-93EB0FB15C68}" dt="2023-11-28T03:07:44.919" v="516" actId="21"/>
          <ac:picMkLst>
            <pc:docMk/>
            <pc:sldMk cId="3304947958" sldId="262"/>
            <ac:picMk id="3" creationId="{BA65399B-86C7-9000-43D1-F57472B90339}"/>
          </ac:picMkLst>
        </pc:picChg>
        <pc:picChg chg="add del mod">
          <ac:chgData name="Дария Чернова" userId="b72fb78a16e128e2" providerId="LiveId" clId="{91D68540-F13E-8D44-89DD-93EB0FB15C68}" dt="2023-11-28T03:08:04.837" v="519" actId="21"/>
          <ac:picMkLst>
            <pc:docMk/>
            <pc:sldMk cId="3304947958" sldId="262"/>
            <ac:picMk id="6" creationId="{886579CE-97CA-0015-3C18-487361609BB4}"/>
          </ac:picMkLst>
        </pc:picChg>
      </pc:sldChg>
      <pc:sldChg chg="delSp modSp mod setBg">
        <pc:chgData name="Дария Чернова" userId="b72fb78a16e128e2" providerId="LiveId" clId="{91D68540-F13E-8D44-89DD-93EB0FB15C68}" dt="2023-11-28T03:11:09.833" v="550" actId="1076"/>
        <pc:sldMkLst>
          <pc:docMk/>
          <pc:sldMk cId="2434669364" sldId="264"/>
        </pc:sldMkLst>
        <pc:spChg chg="mod">
          <ac:chgData name="Дария Чернова" userId="b72fb78a16e128e2" providerId="LiveId" clId="{91D68540-F13E-8D44-89DD-93EB0FB15C68}" dt="2023-11-28T03:03:45.072" v="479" actId="1076"/>
          <ac:spMkLst>
            <pc:docMk/>
            <pc:sldMk cId="2434669364" sldId="264"/>
            <ac:spMk id="19" creationId="{14D9CDDC-EAA7-CCEE-B2CE-A4EA9C0A161E}"/>
          </ac:spMkLst>
        </pc:spChg>
        <pc:spChg chg="del mod">
          <ac:chgData name="Дария Чернова" userId="b72fb78a16e128e2" providerId="LiveId" clId="{91D68540-F13E-8D44-89DD-93EB0FB15C68}" dt="2023-11-28T03:02:43.578" v="466" actId="21"/>
          <ac:spMkLst>
            <pc:docMk/>
            <pc:sldMk cId="2434669364" sldId="264"/>
            <ac:spMk id="20" creationId="{7615DC8D-D4B4-E0EB-52C4-3055190C7740}"/>
          </ac:spMkLst>
        </pc:spChg>
        <pc:spChg chg="mod">
          <ac:chgData name="Дария Чернова" userId="b72fb78a16e128e2" providerId="LiveId" clId="{91D68540-F13E-8D44-89DD-93EB0FB15C68}" dt="2023-11-28T03:10:33.327" v="540"/>
          <ac:spMkLst>
            <pc:docMk/>
            <pc:sldMk cId="2434669364" sldId="264"/>
            <ac:spMk id="21" creationId="{00639E2F-6BCB-D6BD-96FD-ED6BA872F990}"/>
          </ac:spMkLst>
        </pc:spChg>
        <pc:spChg chg="mod">
          <ac:chgData name="Дария Чернова" userId="b72fb78a16e128e2" providerId="LiveId" clId="{91D68540-F13E-8D44-89DD-93EB0FB15C68}" dt="2023-11-28T03:10:41.923" v="542"/>
          <ac:spMkLst>
            <pc:docMk/>
            <pc:sldMk cId="2434669364" sldId="264"/>
            <ac:spMk id="22" creationId="{40ECE85A-89B4-B034-BBCD-C51FD33B6118}"/>
          </ac:spMkLst>
        </pc:spChg>
        <pc:spChg chg="mod">
          <ac:chgData name="Дария Чернова" userId="b72fb78a16e128e2" providerId="LiveId" clId="{91D68540-F13E-8D44-89DD-93EB0FB15C68}" dt="2023-11-28T03:10:47.590" v="544"/>
          <ac:spMkLst>
            <pc:docMk/>
            <pc:sldMk cId="2434669364" sldId="264"/>
            <ac:spMk id="23" creationId="{4DFDD2C4-A9D5-4F3A-4266-393EF2C2CFE8}"/>
          </ac:spMkLst>
        </pc:spChg>
        <pc:spChg chg="mod">
          <ac:chgData name="Дария Чернова" userId="b72fb78a16e128e2" providerId="LiveId" clId="{91D68540-F13E-8D44-89DD-93EB0FB15C68}" dt="2023-11-28T03:11:09.833" v="550" actId="1076"/>
          <ac:spMkLst>
            <pc:docMk/>
            <pc:sldMk cId="2434669364" sldId="264"/>
            <ac:spMk id="25" creationId="{E449CD20-430A-7DD9-ED27-9D1F7DA327CE}"/>
          </ac:spMkLst>
        </pc:spChg>
        <pc:spChg chg="mod">
          <ac:chgData name="Дария Чернова" userId="b72fb78a16e128e2" providerId="LiveId" clId="{91D68540-F13E-8D44-89DD-93EB0FB15C68}" dt="2023-11-28T03:10:52.723" v="546" actId="1076"/>
          <ac:spMkLst>
            <pc:docMk/>
            <pc:sldMk cId="2434669364" sldId="264"/>
            <ac:spMk id="27" creationId="{000D3CE4-34EE-E26E-E7A2-678BFE00736C}"/>
          </ac:spMkLst>
        </pc:spChg>
        <pc:spChg chg="mod">
          <ac:chgData name="Дария Чернова" userId="b72fb78a16e128e2" providerId="LiveId" clId="{91D68540-F13E-8D44-89DD-93EB0FB15C68}" dt="2023-11-28T03:03:47.106" v="480" actId="1076"/>
          <ac:spMkLst>
            <pc:docMk/>
            <pc:sldMk cId="2434669364" sldId="264"/>
            <ac:spMk id="29" creationId="{9428A32D-CAF8-886B-9A02-19EBCAA4CFE9}"/>
          </ac:spMkLst>
        </pc:spChg>
        <pc:spChg chg="mod">
          <ac:chgData name="Дария Чернова" userId="b72fb78a16e128e2" providerId="LiveId" clId="{91D68540-F13E-8D44-89DD-93EB0FB15C68}" dt="2023-11-28T03:10:55.044" v="547" actId="1076"/>
          <ac:spMkLst>
            <pc:docMk/>
            <pc:sldMk cId="2434669364" sldId="264"/>
            <ac:spMk id="32" creationId="{E449CD20-430A-7DD9-ED27-9D1F7DA327CE}"/>
          </ac:spMkLst>
        </pc:spChg>
      </pc:sldChg>
      <pc:sldChg chg="modSp mod setBg">
        <pc:chgData name="Дария Чернова" userId="b72fb78a16e128e2" providerId="LiveId" clId="{91D68540-F13E-8D44-89DD-93EB0FB15C68}" dt="2023-11-28T03:06:42.539" v="507"/>
        <pc:sldMkLst>
          <pc:docMk/>
          <pc:sldMk cId="4055267612" sldId="266"/>
        </pc:sldMkLst>
        <pc:picChg chg="mod">
          <ac:chgData name="Дария Чернова" userId="b72fb78a16e128e2" providerId="LiveId" clId="{91D68540-F13E-8D44-89DD-93EB0FB15C68}" dt="2023-11-28T03:04:36.477" v="487" actId="1076"/>
          <ac:picMkLst>
            <pc:docMk/>
            <pc:sldMk cId="4055267612" sldId="266"/>
            <ac:picMk id="6" creationId="{00000000-0000-0000-0000-000000000000}"/>
          </ac:picMkLst>
        </pc:picChg>
      </pc:sldChg>
      <pc:sldChg chg="addSp delSp modSp mod setBg">
        <pc:chgData name="Дария Чернова" userId="b72fb78a16e128e2" providerId="LiveId" clId="{91D68540-F13E-8D44-89DD-93EB0FB15C68}" dt="2023-11-28T03:06:46.899" v="508"/>
        <pc:sldMkLst>
          <pc:docMk/>
          <pc:sldMk cId="815573379" sldId="267"/>
        </pc:sldMkLst>
        <pc:spChg chg="mod">
          <ac:chgData name="Дария Чернова" userId="b72fb78a16e128e2" providerId="LiveId" clId="{91D68540-F13E-8D44-89DD-93EB0FB15C68}" dt="2023-11-28T03:05:16.514" v="499" actId="14100"/>
          <ac:spMkLst>
            <pc:docMk/>
            <pc:sldMk cId="815573379" sldId="267"/>
            <ac:spMk id="2" creationId="{A0035D51-A826-46FC-B3DE-4F59D23BD214}"/>
          </ac:spMkLst>
        </pc:spChg>
        <pc:spChg chg="mod">
          <ac:chgData name="Дария Чернова" userId="b72fb78a16e128e2" providerId="LiveId" clId="{91D68540-F13E-8D44-89DD-93EB0FB15C68}" dt="2023-11-28T03:05:09.651" v="497" actId="14100"/>
          <ac:spMkLst>
            <pc:docMk/>
            <pc:sldMk cId="815573379" sldId="267"/>
            <ac:spMk id="3" creationId="{8FB24B3C-7348-01FA-9D99-8128B9A2833A}"/>
          </ac:spMkLst>
        </pc:spChg>
        <pc:picChg chg="del mod">
          <ac:chgData name="Дария Чернова" userId="b72fb78a16e128e2" providerId="LiveId" clId="{91D68540-F13E-8D44-89DD-93EB0FB15C68}" dt="2023-11-28T03:04:49.314" v="489" actId="21"/>
          <ac:picMkLst>
            <pc:docMk/>
            <pc:sldMk cId="815573379" sldId="267"/>
            <ac:picMk id="4" creationId="{00000000-0000-0000-0000-000000000000}"/>
          </ac:picMkLst>
        </pc:picChg>
        <pc:picChg chg="add mod">
          <ac:chgData name="Дария Чернова" userId="b72fb78a16e128e2" providerId="LiveId" clId="{91D68540-F13E-8D44-89DD-93EB0FB15C68}" dt="2023-11-28T03:05:48.154" v="502" actId="14100"/>
          <ac:picMkLst>
            <pc:docMk/>
            <pc:sldMk cId="815573379" sldId="267"/>
            <ac:picMk id="5" creationId="{2E567BCE-4A82-0E8F-0788-3594094F0BB6}"/>
          </ac:picMkLst>
        </pc:picChg>
      </pc:sldChg>
      <pc:sldChg chg="addSp delSp modSp del mod setBg">
        <pc:chgData name="Дария Чернова" userId="b72fb78a16e128e2" providerId="LiveId" clId="{91D68540-F13E-8D44-89DD-93EB0FB15C68}" dt="2023-11-28T02:40:01.999" v="187" actId="2696"/>
        <pc:sldMkLst>
          <pc:docMk/>
          <pc:sldMk cId="3679086676" sldId="269"/>
        </pc:sldMkLst>
        <pc:spChg chg="mod">
          <ac:chgData name="Дария Чернова" userId="b72fb78a16e128e2" providerId="LiveId" clId="{91D68540-F13E-8D44-89DD-93EB0FB15C68}" dt="2023-11-28T02:15:40.432" v="31"/>
          <ac:spMkLst>
            <pc:docMk/>
            <pc:sldMk cId="3679086676" sldId="269"/>
            <ac:spMk id="2" creationId="{BCCAEE93-8585-46D4-A7EC-F184E317CB2E}"/>
          </ac:spMkLst>
        </pc:spChg>
        <pc:spChg chg="del mod">
          <ac:chgData name="Дария Чернова" userId="b72fb78a16e128e2" providerId="LiveId" clId="{91D68540-F13E-8D44-89DD-93EB0FB15C68}" dt="2023-11-28T02:39:23.974" v="182" actId="21"/>
          <ac:spMkLst>
            <pc:docMk/>
            <pc:sldMk cId="3679086676" sldId="269"/>
            <ac:spMk id="4" creationId="{BEADE196-D9E3-43FA-AE5E-8A67A4DFD48F}"/>
          </ac:spMkLst>
        </pc:spChg>
        <pc:spChg chg="add mod">
          <ac:chgData name="Дария Чернова" userId="b72fb78a16e128e2" providerId="LiveId" clId="{91D68540-F13E-8D44-89DD-93EB0FB15C68}" dt="2023-11-28T02:39:23.974" v="182" actId="21"/>
          <ac:spMkLst>
            <pc:docMk/>
            <pc:sldMk cId="3679086676" sldId="269"/>
            <ac:spMk id="5" creationId="{035609E4-01AB-03B3-F19E-C653D37A4EF0}"/>
          </ac:spMkLst>
        </pc:spChg>
        <pc:spChg chg="add del">
          <ac:chgData name="Дария Чернова" userId="b72fb78a16e128e2" providerId="LiveId" clId="{91D68540-F13E-8D44-89DD-93EB0FB15C68}" dt="2023-11-28T02:29:36.663" v="116" actId="22"/>
          <ac:spMkLst>
            <pc:docMk/>
            <pc:sldMk cId="3679086676" sldId="269"/>
            <ac:spMk id="5" creationId="{91304B00-D473-8D92-F70C-5780216EF943}"/>
          </ac:spMkLst>
        </pc:spChg>
        <pc:spChg chg="del">
          <ac:chgData name="Дария Чернова" userId="b72fb78a16e128e2" providerId="LiveId" clId="{91D68540-F13E-8D44-89DD-93EB0FB15C68}" dt="2023-11-28T02:38:34.079" v="172" actId="21"/>
          <ac:spMkLst>
            <pc:docMk/>
            <pc:sldMk cId="3679086676" sldId="269"/>
            <ac:spMk id="12" creationId="{00000000-0000-0000-0000-000000000000}"/>
          </ac:spMkLst>
        </pc:spChg>
        <pc:spChg chg="del">
          <ac:chgData name="Дария Чернова" userId="b72fb78a16e128e2" providerId="LiveId" clId="{91D68540-F13E-8D44-89DD-93EB0FB15C68}" dt="2023-11-28T02:12:06.109" v="1" actId="21"/>
          <ac:spMkLst>
            <pc:docMk/>
            <pc:sldMk cId="3679086676" sldId="269"/>
            <ac:spMk id="22" creationId="{3FFAE1B0-FB30-4336-82BC-A396FF95C0F3}"/>
          </ac:spMkLst>
        </pc:spChg>
      </pc:sldChg>
      <pc:sldChg chg="modSp del ord">
        <pc:chgData name="Дария Чернова" userId="b72fb78a16e128e2" providerId="LiveId" clId="{91D68540-F13E-8D44-89DD-93EB0FB15C68}" dt="2023-11-28T02:35:13.155" v="146" actId="2696"/>
        <pc:sldMkLst>
          <pc:docMk/>
          <pc:sldMk cId="3229816153" sldId="270"/>
        </pc:sldMkLst>
        <pc:spChg chg="mod">
          <ac:chgData name="Дария Чернова" userId="b72fb78a16e128e2" providerId="LiveId" clId="{91D68540-F13E-8D44-89DD-93EB0FB15C68}" dt="2023-11-28T02:15:50.187" v="32"/>
          <ac:spMkLst>
            <pc:docMk/>
            <pc:sldMk cId="3229816153" sldId="270"/>
            <ac:spMk id="15" creationId="{00000000-0000-0000-0000-000000000000}"/>
          </ac:spMkLst>
        </pc:spChg>
        <pc:graphicFrameChg chg="mod modGraphic">
          <ac:chgData name="Дария Чернова" userId="b72fb78a16e128e2" providerId="LiveId" clId="{91D68540-F13E-8D44-89DD-93EB0FB15C68}" dt="2023-11-28T02:34:40.578" v="140" actId="1076"/>
          <ac:graphicFrameMkLst>
            <pc:docMk/>
            <pc:sldMk cId="3229816153" sldId="270"/>
            <ac:graphicFrameMk id="18" creationId="{00000000-0000-0000-0000-000000000000}"/>
          </ac:graphicFrameMkLst>
        </pc:graphicFrameChg>
      </pc:sldChg>
      <pc:sldChg chg="modSp del mod setBg">
        <pc:chgData name="Дария Чернова" userId="b72fb78a16e128e2" providerId="LiveId" clId="{91D68540-F13E-8D44-89DD-93EB0FB15C68}" dt="2023-11-28T02:44:43.242" v="212" actId="2696"/>
        <pc:sldMkLst>
          <pc:docMk/>
          <pc:sldMk cId="1224056138" sldId="272"/>
        </pc:sldMkLst>
        <pc:spChg chg="mod">
          <ac:chgData name="Дария Чернова" userId="b72fb78a16e128e2" providerId="LiveId" clId="{91D68540-F13E-8D44-89DD-93EB0FB15C68}" dt="2023-11-28T02:13:51.222" v="16" actId="1076"/>
          <ac:spMkLst>
            <pc:docMk/>
            <pc:sldMk cId="1224056138" sldId="272"/>
            <ac:spMk id="2" creationId="{866C7E88-1E72-410C-AD5A-8C667C7AD1BF}"/>
          </ac:spMkLst>
        </pc:spChg>
        <pc:graphicFrameChg chg="mod modGraphic">
          <ac:chgData name="Дария Чернова" userId="b72fb78a16e128e2" providerId="LiveId" clId="{91D68540-F13E-8D44-89DD-93EB0FB15C68}" dt="2023-11-28T02:14:05.240" v="18" actId="1076"/>
          <ac:graphicFrameMkLst>
            <pc:docMk/>
            <pc:sldMk cId="1224056138" sldId="272"/>
            <ac:graphicFrameMk id="24" creationId="{00000000-0000-0000-0000-000000000000}"/>
          </ac:graphicFrameMkLst>
        </pc:graphicFrameChg>
      </pc:sldChg>
      <pc:sldChg chg="addSp delSp modSp mod setBg">
        <pc:chgData name="Дария Чернова" userId="b72fb78a16e128e2" providerId="LiveId" clId="{91D68540-F13E-8D44-89DD-93EB0FB15C68}" dt="2023-11-28T03:09:16.352" v="532"/>
        <pc:sldMkLst>
          <pc:docMk/>
          <pc:sldMk cId="3239613606" sldId="275"/>
        </pc:sldMkLst>
        <pc:spChg chg="mod">
          <ac:chgData name="Дария Чернова" userId="b72fb78a16e128e2" providerId="LiveId" clId="{91D68540-F13E-8D44-89DD-93EB0FB15C68}" dt="2023-11-28T02:15:57.551" v="33"/>
          <ac:spMkLst>
            <pc:docMk/>
            <pc:sldMk cId="3239613606" sldId="275"/>
            <ac:spMk id="2" creationId="{00000000-0000-0000-0000-000000000000}"/>
          </ac:spMkLst>
        </pc:spChg>
        <pc:spChg chg="add del mod">
          <ac:chgData name="Дария Чернова" userId="b72fb78a16e128e2" providerId="LiveId" clId="{91D68540-F13E-8D44-89DD-93EB0FB15C68}" dt="2023-11-28T02:43:03.846" v="204" actId="22"/>
          <ac:spMkLst>
            <pc:docMk/>
            <pc:sldMk cId="3239613606" sldId="275"/>
            <ac:spMk id="4" creationId="{41291BAF-CA7B-69DA-F39D-EE4E2C1329B5}"/>
          </ac:spMkLst>
        </pc:spChg>
        <pc:spChg chg="mod">
          <ac:chgData name="Дария Чернова" userId="b72fb78a16e128e2" providerId="LiveId" clId="{91D68540-F13E-8D44-89DD-93EB0FB15C68}" dt="2023-11-28T02:43:38.394" v="211" actId="1076"/>
          <ac:spMkLst>
            <pc:docMk/>
            <pc:sldMk cId="3239613606" sldId="275"/>
            <ac:spMk id="7" creationId="{00000000-0000-0000-0000-000000000000}"/>
          </ac:spMkLst>
        </pc:spChg>
        <pc:spChg chg="add del mod">
          <ac:chgData name="Дария Чернова" userId="b72fb78a16e128e2" providerId="LiveId" clId="{91D68540-F13E-8D44-89DD-93EB0FB15C68}" dt="2023-11-28T02:43:21.844" v="206" actId="22"/>
          <ac:spMkLst>
            <pc:docMk/>
            <pc:sldMk cId="3239613606" sldId="275"/>
            <ac:spMk id="8" creationId="{9DAACDC8-5481-17FF-D6C3-3BC03AD2AE6B}"/>
          </ac:spMkLst>
        </pc:spChg>
        <pc:spChg chg="del mod">
          <ac:chgData name="Дария Чернова" userId="b72fb78a16e128e2" providerId="LiveId" clId="{91D68540-F13E-8D44-89DD-93EB0FB15C68}" dt="2023-11-28T03:01:53.291" v="463" actId="21"/>
          <ac:spMkLst>
            <pc:docMk/>
            <pc:sldMk cId="3239613606" sldId="275"/>
            <ac:spMk id="11" creationId="{00000000-0000-0000-0000-000000000000}"/>
          </ac:spMkLst>
        </pc:spChg>
        <pc:picChg chg="del">
          <ac:chgData name="Дария Чернова" userId="b72fb78a16e128e2" providerId="LiveId" clId="{91D68540-F13E-8D44-89DD-93EB0FB15C68}" dt="2023-11-28T02:42:13.622" v="202" actId="21"/>
          <ac:picMkLst>
            <pc:docMk/>
            <pc:sldMk cId="3239613606" sldId="275"/>
            <ac:picMk id="5" creationId="{00000000-0000-0000-0000-000000000000}"/>
          </ac:picMkLst>
        </pc:picChg>
        <pc:picChg chg="del">
          <ac:chgData name="Дария Чернова" userId="b72fb78a16e128e2" providerId="LiveId" clId="{91D68540-F13E-8D44-89DD-93EB0FB15C68}" dt="2023-11-28T02:42:15.337" v="203" actId="21"/>
          <ac:picMkLst>
            <pc:docMk/>
            <pc:sldMk cId="3239613606" sldId="275"/>
            <ac:picMk id="10" creationId="{00000000-0000-0000-0000-000000000000}"/>
          </ac:picMkLst>
        </pc:picChg>
        <pc:picChg chg="add mod">
          <ac:chgData name="Дария Чернова" userId="b72fb78a16e128e2" providerId="LiveId" clId="{91D68540-F13E-8D44-89DD-93EB0FB15C68}" dt="2023-11-28T02:43:05.515" v="205" actId="1076"/>
          <ac:picMkLst>
            <pc:docMk/>
            <pc:sldMk cId="3239613606" sldId="275"/>
            <ac:picMk id="13" creationId="{70515E5B-30E1-22A6-D77C-A0507259963C}"/>
          </ac:picMkLst>
        </pc:picChg>
        <pc:picChg chg="add mod">
          <ac:chgData name="Дария Чернова" userId="b72fb78a16e128e2" providerId="LiveId" clId="{91D68540-F13E-8D44-89DD-93EB0FB15C68}" dt="2023-11-28T02:43:26.890" v="208" actId="1076"/>
          <ac:picMkLst>
            <pc:docMk/>
            <pc:sldMk cId="3239613606" sldId="275"/>
            <ac:picMk id="16" creationId="{6A23C2C6-A50C-349C-5DB1-886A4578366E}"/>
          </ac:picMkLst>
        </pc:picChg>
      </pc:sldChg>
      <pc:sldChg chg="addSp delSp modSp new mod setBg modClrScheme chgLayout">
        <pc:chgData name="Дария Чернова" userId="b72fb78a16e128e2" providerId="LiveId" clId="{91D68540-F13E-8D44-89DD-93EB0FB15C68}" dt="2023-11-28T03:09:36.467" v="537"/>
        <pc:sldMkLst>
          <pc:docMk/>
          <pc:sldMk cId="818911572" sldId="276"/>
        </pc:sldMkLst>
        <pc:spChg chg="add mod">
          <ac:chgData name="Дария Чернова" userId="b72fb78a16e128e2" providerId="LiveId" clId="{91D68540-F13E-8D44-89DD-93EB0FB15C68}" dt="2023-11-28T02:32:37.448" v="139" actId="1076"/>
          <ac:spMkLst>
            <pc:docMk/>
            <pc:sldMk cId="818911572" sldId="276"/>
            <ac:spMk id="2" creationId="{65458222-C4EB-BD79-C8E3-3108DEBB930A}"/>
          </ac:spMkLst>
        </pc:spChg>
        <pc:spChg chg="add del mod">
          <ac:chgData name="Дария Чернова" userId="b72fb78a16e128e2" providerId="LiveId" clId="{91D68540-F13E-8D44-89DD-93EB0FB15C68}" dt="2023-11-28T02:18:03.439" v="71" actId="22"/>
          <ac:spMkLst>
            <pc:docMk/>
            <pc:sldMk cId="818911572" sldId="276"/>
            <ac:spMk id="3" creationId="{C3253E8E-51EB-0B45-3C17-6F7418F57AFA}"/>
          </ac:spMkLst>
        </pc:spChg>
        <pc:spChg chg="add del">
          <ac:chgData name="Дария Чернова" userId="b72fb78a16e128e2" providerId="LiveId" clId="{91D68540-F13E-8D44-89DD-93EB0FB15C68}" dt="2023-11-28T02:39:40.114" v="186" actId="22"/>
          <ac:spMkLst>
            <pc:docMk/>
            <pc:sldMk cId="818911572" sldId="276"/>
            <ac:spMk id="4" creationId="{793A22BE-9B7C-E639-E10E-FAE2FB45374B}"/>
          </ac:spMkLst>
        </pc:spChg>
        <pc:spChg chg="add del mod">
          <ac:chgData name="Дария Чернова" userId="b72fb78a16e128e2" providerId="LiveId" clId="{91D68540-F13E-8D44-89DD-93EB0FB15C68}" dt="2023-11-28T02:18:21.247" v="75" actId="22"/>
          <ac:spMkLst>
            <pc:docMk/>
            <pc:sldMk cId="818911572" sldId="276"/>
            <ac:spMk id="5" creationId="{A4F7B54A-4506-78D6-3964-9191212995DE}"/>
          </ac:spMkLst>
        </pc:spChg>
        <pc:spChg chg="add del mod">
          <ac:chgData name="Дария Чернова" userId="b72fb78a16e128e2" providerId="LiveId" clId="{91D68540-F13E-8D44-89DD-93EB0FB15C68}" dt="2023-11-28T02:19:01.813" v="80" actId="21"/>
          <ac:spMkLst>
            <pc:docMk/>
            <pc:sldMk cId="818911572" sldId="276"/>
            <ac:spMk id="7" creationId="{7A3B90C2-0C73-F4B5-80EC-8DACDEA9F78D}"/>
          </ac:spMkLst>
        </pc:spChg>
        <pc:spChg chg="add mod">
          <ac:chgData name="Дария Чернова" userId="b72fb78a16e128e2" providerId="LiveId" clId="{91D68540-F13E-8D44-89DD-93EB0FB15C68}" dt="2023-11-28T02:30:38.404" v="121" actId="1076"/>
          <ac:spMkLst>
            <pc:docMk/>
            <pc:sldMk cId="818911572" sldId="276"/>
            <ac:spMk id="17" creationId="{CD2C6A11-9365-CE6B-5883-B835D3E7A616}"/>
          </ac:spMkLst>
        </pc:spChg>
        <pc:spChg chg="add mod">
          <ac:chgData name="Дария Чернова" userId="b72fb78a16e128e2" providerId="LiveId" clId="{91D68540-F13E-8D44-89DD-93EB0FB15C68}" dt="2023-11-28T02:30:51.817" v="126" actId="1076"/>
          <ac:spMkLst>
            <pc:docMk/>
            <pc:sldMk cId="818911572" sldId="276"/>
            <ac:spMk id="19" creationId="{5D3961FA-3AA8-C046-EEE0-A1D359A602F1}"/>
          </ac:spMkLst>
        </pc:spChg>
        <pc:graphicFrameChg chg="add del mod">
          <ac:chgData name="Дария Чернова" userId="b72fb78a16e128e2" providerId="LiveId" clId="{91D68540-F13E-8D44-89DD-93EB0FB15C68}" dt="2023-11-28T02:18:59.197" v="79" actId="21"/>
          <ac:graphicFrameMkLst>
            <pc:docMk/>
            <pc:sldMk cId="818911572" sldId="276"/>
            <ac:graphicFrameMk id="9" creationId="{5E9AAECB-EDE2-0D0D-99CF-1A9425E8F457}"/>
          </ac:graphicFrameMkLst>
        </pc:graphicFrameChg>
        <pc:graphicFrameChg chg="add del mod">
          <ac:chgData name="Дария Чернова" userId="b72fb78a16e128e2" providerId="LiveId" clId="{91D68540-F13E-8D44-89DD-93EB0FB15C68}" dt="2023-11-28T02:18:59.197" v="79" actId="21"/>
          <ac:graphicFrameMkLst>
            <pc:docMk/>
            <pc:sldMk cId="818911572" sldId="276"/>
            <ac:graphicFrameMk id="11" creationId="{847C87D2-04E6-8003-3D6B-7070576D6A0F}"/>
          </ac:graphicFrameMkLst>
        </pc:graphicFrameChg>
        <pc:graphicFrameChg chg="add del mod">
          <ac:chgData name="Дария Чернова" userId="b72fb78a16e128e2" providerId="LiveId" clId="{91D68540-F13E-8D44-89DD-93EB0FB15C68}" dt="2023-11-28T02:18:59.197" v="79" actId="21"/>
          <ac:graphicFrameMkLst>
            <pc:docMk/>
            <pc:sldMk cId="818911572" sldId="276"/>
            <ac:graphicFrameMk id="13" creationId="{B0830BBD-3491-8EB2-CFCD-B4AAE78BDFFE}"/>
          </ac:graphicFrameMkLst>
        </pc:graphicFrameChg>
        <pc:graphicFrameChg chg="add del mod modGraphic">
          <ac:chgData name="Дария Чернова" userId="b72fb78a16e128e2" providerId="LiveId" clId="{91D68540-F13E-8D44-89DD-93EB0FB15C68}" dt="2023-11-28T02:26:57.608" v="87" actId="21"/>
          <ac:graphicFrameMkLst>
            <pc:docMk/>
            <pc:sldMk cId="818911572" sldId="276"/>
            <ac:graphicFrameMk id="15" creationId="{E6E09E13-F264-68D7-CA9E-BAEBF87C2105}"/>
          </ac:graphicFrameMkLst>
        </pc:graphicFrameChg>
        <pc:picChg chg="add del mod">
          <ac:chgData name="Дария Чернова" userId="b72fb78a16e128e2" providerId="LiveId" clId="{91D68540-F13E-8D44-89DD-93EB0FB15C68}" dt="2023-11-28T02:30:02.023" v="120" actId="21"/>
          <ac:picMkLst>
            <pc:docMk/>
            <pc:sldMk cId="818911572" sldId="276"/>
            <ac:picMk id="21" creationId="{F75FFAFB-70B2-C98A-155D-FCAD32FF6EED}"/>
          </ac:picMkLst>
        </pc:picChg>
        <pc:picChg chg="add mod modCrop">
          <ac:chgData name="Дария Чернова" userId="b72fb78a16e128e2" providerId="LiveId" clId="{91D68540-F13E-8D44-89DD-93EB0FB15C68}" dt="2023-11-28T02:32:33.636" v="138" actId="1076"/>
          <ac:picMkLst>
            <pc:docMk/>
            <pc:sldMk cId="818911572" sldId="276"/>
            <ac:picMk id="22" creationId="{60B220AE-CD92-8567-A64B-52385FD6C3DB}"/>
          </ac:picMkLst>
        </pc:picChg>
      </pc:sldChg>
      <pc:sldChg chg="addSp delSp modSp new mod setBg">
        <pc:chgData name="Дария Чернова" userId="b72fb78a16e128e2" providerId="LiveId" clId="{91D68540-F13E-8D44-89DD-93EB0FB15C68}" dt="2023-11-28T03:09:33.721" v="536"/>
        <pc:sldMkLst>
          <pc:docMk/>
          <pc:sldMk cId="3409665397" sldId="277"/>
        </pc:sldMkLst>
        <pc:spChg chg="mod">
          <ac:chgData name="Дария Чернова" userId="b72fb78a16e128e2" providerId="LiveId" clId="{91D68540-F13E-8D44-89DD-93EB0FB15C68}" dt="2023-11-28T02:40:17.401" v="190" actId="1076"/>
          <ac:spMkLst>
            <pc:docMk/>
            <pc:sldMk cId="3409665397" sldId="277"/>
            <ac:spMk id="2" creationId="{EF54CCD5-6FAE-3735-A344-9654CC377EC3}"/>
          </ac:spMkLst>
        </pc:spChg>
        <pc:spChg chg="del">
          <ac:chgData name="Дария Чернова" userId="b72fb78a16e128e2" providerId="LiveId" clId="{91D68540-F13E-8D44-89DD-93EB0FB15C68}" dt="2023-11-28T02:39:28.094" v="183" actId="22"/>
          <ac:spMkLst>
            <pc:docMk/>
            <pc:sldMk cId="3409665397" sldId="277"/>
            <ac:spMk id="3" creationId="{9173461F-D6B3-89E2-1B2C-45F9CA514BD5}"/>
          </ac:spMkLst>
        </pc:spChg>
        <pc:spChg chg="add mod">
          <ac:chgData name="Дария Чернова" userId="b72fb78a16e128e2" providerId="LiveId" clId="{91D68540-F13E-8D44-89DD-93EB0FB15C68}" dt="2023-11-28T02:40:22.386" v="192" actId="1076"/>
          <ac:spMkLst>
            <pc:docMk/>
            <pc:sldMk cId="3409665397" sldId="277"/>
            <ac:spMk id="5" creationId="{F0AD6709-5379-22E5-C22A-F8F0AB169882}"/>
          </ac:spMkLst>
        </pc:spChg>
        <pc:picChg chg="add mod">
          <ac:chgData name="Дария Чернова" userId="b72fb78a16e128e2" providerId="LiveId" clId="{91D68540-F13E-8D44-89DD-93EB0FB15C68}" dt="2023-11-28T02:41:09.852" v="196" actId="14100"/>
          <ac:picMkLst>
            <pc:docMk/>
            <pc:sldMk cId="3409665397" sldId="277"/>
            <ac:picMk id="6" creationId="{7403F5AE-19E4-EB49-B998-5493B88C4D0A}"/>
          </ac:picMkLst>
        </pc:picChg>
      </pc:sldChg>
      <pc:sldChg chg="addSp delSp modSp new mod setBg">
        <pc:chgData name="Дария Чернова" userId="b72fb78a16e128e2" providerId="LiveId" clId="{91D68540-F13E-8D44-89DD-93EB0FB15C68}" dt="2023-11-28T03:09:25.087" v="534"/>
        <pc:sldMkLst>
          <pc:docMk/>
          <pc:sldMk cId="609889667" sldId="278"/>
        </pc:sldMkLst>
        <pc:spChg chg="mod">
          <ac:chgData name="Дария Чернова" userId="b72fb78a16e128e2" providerId="LiveId" clId="{91D68540-F13E-8D44-89DD-93EB0FB15C68}" dt="2023-11-28T02:51:11.004" v="391" actId="1076"/>
          <ac:spMkLst>
            <pc:docMk/>
            <pc:sldMk cId="609889667" sldId="278"/>
            <ac:spMk id="2" creationId="{38FC09DE-9787-E30F-FD0A-F64F0D5443D1}"/>
          </ac:spMkLst>
        </pc:spChg>
        <pc:spChg chg="del">
          <ac:chgData name="Дария Чернова" userId="b72fb78a16e128e2" providerId="LiveId" clId="{91D68540-F13E-8D44-89DD-93EB0FB15C68}" dt="2023-11-28T02:45:52.121" v="214"/>
          <ac:spMkLst>
            <pc:docMk/>
            <pc:sldMk cId="609889667" sldId="278"/>
            <ac:spMk id="3" creationId="{94FACF05-E7F0-230B-EE9D-51BE4EE0D92B}"/>
          </ac:spMkLst>
        </pc:spChg>
        <pc:graphicFrameChg chg="add mod ord modGraphic">
          <ac:chgData name="Дария Чернова" userId="b72fb78a16e128e2" providerId="LiveId" clId="{91D68540-F13E-8D44-89DD-93EB0FB15C68}" dt="2023-11-28T03:02:11.868" v="464" actId="1076"/>
          <ac:graphicFrameMkLst>
            <pc:docMk/>
            <pc:sldMk cId="609889667" sldId="278"/>
            <ac:graphicFrameMk id="4" creationId="{8320A9ED-DCA8-0009-5307-56306281EA9F}"/>
          </ac:graphicFrameMkLst>
        </pc:graphicFrameChg>
      </pc:sldChg>
      <pc:sldChg chg="addSp delSp modSp new mod setBg">
        <pc:chgData name="Дария Чернова" userId="b72fb78a16e128e2" providerId="LiveId" clId="{91D68540-F13E-8D44-89DD-93EB0FB15C68}" dt="2023-11-28T03:09:54.925" v="538" actId="1076"/>
        <pc:sldMkLst>
          <pc:docMk/>
          <pc:sldMk cId="2685607396" sldId="279"/>
        </pc:sldMkLst>
        <pc:spChg chg="del">
          <ac:chgData name="Дария Чернова" userId="b72fb78a16e128e2" providerId="LiveId" clId="{91D68540-F13E-8D44-89DD-93EB0FB15C68}" dt="2023-11-28T03:07:26.827" v="514" actId="22"/>
          <ac:spMkLst>
            <pc:docMk/>
            <pc:sldMk cId="2685607396" sldId="279"/>
            <ac:spMk id="2" creationId="{393C192F-8CA9-2EB4-A230-B541A24CF32E}"/>
          </ac:spMkLst>
        </pc:spChg>
        <pc:spChg chg="del">
          <ac:chgData name="Дария Чернова" userId="b72fb78a16e128e2" providerId="LiveId" clId="{91D68540-F13E-8D44-89DD-93EB0FB15C68}" dt="2023-11-28T03:08:10.679" v="520" actId="22"/>
          <ac:spMkLst>
            <pc:docMk/>
            <pc:sldMk cId="2685607396" sldId="279"/>
            <ac:spMk id="3" creationId="{73CD93FB-6A39-4C54-378A-D952D2C1B0C9}"/>
          </ac:spMkLst>
        </pc:spChg>
        <pc:spChg chg="del">
          <ac:chgData name="Дария Чернова" userId="b72fb78a16e128e2" providerId="LiveId" clId="{91D68540-F13E-8D44-89DD-93EB0FB15C68}" dt="2023-11-28T03:07:53.498" v="517" actId="22"/>
          <ac:spMkLst>
            <pc:docMk/>
            <pc:sldMk cId="2685607396" sldId="279"/>
            <ac:spMk id="4" creationId="{63BC4F75-27B9-E21E-2B0A-7D5657BD7883}"/>
          </ac:spMkLst>
        </pc:spChg>
        <pc:spChg chg="add mod">
          <ac:chgData name="Дария Чернова" userId="b72fb78a16e128e2" providerId="LiveId" clId="{91D68540-F13E-8D44-89DD-93EB0FB15C68}" dt="2023-11-28T03:08:22.879" v="523" actId="1076"/>
          <ac:spMkLst>
            <pc:docMk/>
            <pc:sldMk cId="2685607396" sldId="279"/>
            <ac:spMk id="6" creationId="{6B2FE313-07E2-8421-1F19-009E39CE212A}"/>
          </ac:spMkLst>
        </pc:spChg>
        <pc:spChg chg="add">
          <ac:chgData name="Дария Чернова" userId="b72fb78a16e128e2" providerId="LiveId" clId="{91D68540-F13E-8D44-89DD-93EB0FB15C68}" dt="2023-11-28T03:08:49.048" v="527" actId="22"/>
          <ac:spMkLst>
            <pc:docMk/>
            <pc:sldMk cId="2685607396" sldId="279"/>
            <ac:spMk id="12" creationId="{6FCBB308-D923-1F15-748C-A012B6BD6D48}"/>
          </ac:spMkLst>
        </pc:spChg>
        <pc:spChg chg="add mod">
          <ac:chgData name="Дария Чернова" userId="b72fb78a16e128e2" providerId="LiveId" clId="{91D68540-F13E-8D44-89DD-93EB0FB15C68}" dt="2023-11-28T03:09:54.925" v="538" actId="1076"/>
          <ac:spMkLst>
            <pc:docMk/>
            <pc:sldMk cId="2685607396" sldId="279"/>
            <ac:spMk id="14" creationId="{FDCE0F64-A745-2950-E731-414A9C25D6ED}"/>
          </ac:spMkLst>
        </pc:spChg>
        <pc:picChg chg="add mod">
          <ac:chgData name="Дария Чернова" userId="b72fb78a16e128e2" providerId="LiveId" clId="{91D68540-F13E-8D44-89DD-93EB0FB15C68}" dt="2023-11-28T03:07:53.498" v="517" actId="22"/>
          <ac:picMkLst>
            <pc:docMk/>
            <pc:sldMk cId="2685607396" sldId="279"/>
            <ac:picMk id="8" creationId="{30F60453-EAB5-C768-D7DF-0CC9CFE59818}"/>
          </ac:picMkLst>
        </pc:picChg>
        <pc:picChg chg="add mod">
          <ac:chgData name="Дария Чернова" userId="b72fb78a16e128e2" providerId="LiveId" clId="{91D68540-F13E-8D44-89DD-93EB0FB15C68}" dt="2023-11-28T03:08:31.151" v="525" actId="14100"/>
          <ac:picMkLst>
            <pc:docMk/>
            <pc:sldMk cId="2685607396" sldId="279"/>
            <ac:picMk id="10" creationId="{F548D35A-3EC5-B6F7-B82F-E49B50908F53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BA74FD0-A047-F245-A886-E3D6524E851C}" type="doc">
      <dgm:prSet loTypeId="urn:microsoft.com/office/officeart/2005/8/layout/radial4" loCatId="relationship" qsTypeId="urn:microsoft.com/office/officeart/2005/8/quickstyle/simple3" qsCatId="simple" csTypeId="urn:microsoft.com/office/officeart/2005/8/colors/accent5_5" csCatId="accent5" phldr="1"/>
      <dgm:spPr/>
      <dgm:t>
        <a:bodyPr/>
        <a:lstStyle/>
        <a:p>
          <a:endParaRPr lang="ru-RU"/>
        </a:p>
      </dgm:t>
    </dgm:pt>
    <dgm:pt modelId="{94D3ABCE-AC45-8E41-8442-87CD4E399C26}">
      <dgm:prSet phldrT="[Текст]" phldr="0"/>
      <dgm:spPr/>
      <dgm:t>
        <a:bodyPr/>
        <a:lstStyle/>
        <a:p>
          <a:r>
            <a:rPr lang="ru-RU" dirty="0"/>
            <a:t>ЯДРО ЦА Женщины 70%</a:t>
          </a:r>
        </a:p>
      </dgm:t>
    </dgm:pt>
    <dgm:pt modelId="{C7BE8123-51AD-9246-8098-6E07EC7F80BB}" type="parTrans" cxnId="{43DBD5B3-E200-2E4A-9586-F603902DA578}">
      <dgm:prSet/>
      <dgm:spPr/>
      <dgm:t>
        <a:bodyPr/>
        <a:lstStyle/>
        <a:p>
          <a:endParaRPr lang="ru-RU"/>
        </a:p>
      </dgm:t>
    </dgm:pt>
    <dgm:pt modelId="{5B4A2F41-DB98-1944-A487-4C56D7179D75}" type="sibTrans" cxnId="{43DBD5B3-E200-2E4A-9586-F603902DA578}">
      <dgm:prSet/>
      <dgm:spPr/>
      <dgm:t>
        <a:bodyPr/>
        <a:lstStyle/>
        <a:p>
          <a:endParaRPr lang="ru-RU"/>
        </a:p>
      </dgm:t>
    </dgm:pt>
    <dgm:pt modelId="{33D71266-F738-C24F-8406-512414FC0F1D}">
      <dgm:prSet phldrT="[Текст]" phldr="0"/>
      <dgm:spPr/>
      <dgm:t>
        <a:bodyPr/>
        <a:lstStyle/>
        <a:p>
          <a:r>
            <a:rPr lang="ru-RU" dirty="0"/>
            <a:t>Семьи с детьми, в частности мамы</a:t>
          </a:r>
        </a:p>
      </dgm:t>
    </dgm:pt>
    <dgm:pt modelId="{B3E8D62C-127B-5346-A07C-07D83B28A8C9}" type="parTrans" cxnId="{AB8B6C84-D8A3-3A40-A84C-D4D6F809B185}">
      <dgm:prSet/>
      <dgm:spPr/>
      <dgm:t>
        <a:bodyPr/>
        <a:lstStyle/>
        <a:p>
          <a:endParaRPr lang="ru-RU"/>
        </a:p>
      </dgm:t>
    </dgm:pt>
    <dgm:pt modelId="{399B370B-FD1C-734D-A6AD-AB9C35425D66}" type="sibTrans" cxnId="{AB8B6C84-D8A3-3A40-A84C-D4D6F809B185}">
      <dgm:prSet/>
      <dgm:spPr/>
      <dgm:t>
        <a:bodyPr/>
        <a:lstStyle/>
        <a:p>
          <a:endParaRPr lang="ru-RU"/>
        </a:p>
      </dgm:t>
    </dgm:pt>
    <dgm:pt modelId="{23F76B33-3CE6-9543-966D-FE587E90CF5A}">
      <dgm:prSet phldrT="[Текст]" phldr="0"/>
      <dgm:spPr/>
      <dgm:t>
        <a:bodyPr/>
        <a:lstStyle/>
        <a:p>
          <a:r>
            <a:rPr lang="ru-RU" dirty="0"/>
            <a:t>Люди, любящие необычные и оригинальные подарки</a:t>
          </a:r>
        </a:p>
      </dgm:t>
    </dgm:pt>
    <dgm:pt modelId="{5A88CF36-93BC-9444-95B6-98516788C547}" type="parTrans" cxnId="{9987F366-E84C-FA46-B2EC-D11B4056A49D}">
      <dgm:prSet/>
      <dgm:spPr/>
      <dgm:t>
        <a:bodyPr/>
        <a:lstStyle/>
        <a:p>
          <a:endParaRPr lang="ru-RU"/>
        </a:p>
      </dgm:t>
    </dgm:pt>
    <dgm:pt modelId="{023D9E4D-0DFE-D640-A90F-65111C7A6CF7}" type="sibTrans" cxnId="{9987F366-E84C-FA46-B2EC-D11B4056A49D}">
      <dgm:prSet/>
      <dgm:spPr/>
      <dgm:t>
        <a:bodyPr/>
        <a:lstStyle/>
        <a:p>
          <a:endParaRPr lang="ru-RU"/>
        </a:p>
      </dgm:t>
    </dgm:pt>
    <dgm:pt modelId="{AC04601C-CC44-E34F-B175-AAE68AAF201D}">
      <dgm:prSet phldrT="[Текст]" phldr="0"/>
      <dgm:spPr/>
      <dgm:t>
        <a:bodyPr/>
        <a:lstStyle/>
        <a:p>
          <a:r>
            <a:rPr lang="ru-RU" dirty="0"/>
            <a:t>Люди в возрасте от 14 до 55 лет</a:t>
          </a:r>
        </a:p>
      </dgm:t>
    </dgm:pt>
    <dgm:pt modelId="{4F1AD991-3D77-1242-8BFF-609C56C77F61}" type="parTrans" cxnId="{C1DEF099-47E3-1C41-9CBD-2D779DAEE22E}">
      <dgm:prSet/>
      <dgm:spPr/>
      <dgm:t>
        <a:bodyPr/>
        <a:lstStyle/>
        <a:p>
          <a:endParaRPr lang="ru-RU"/>
        </a:p>
      </dgm:t>
    </dgm:pt>
    <dgm:pt modelId="{B272C525-20C3-BE4A-AF0F-3D834F9FA31A}" type="sibTrans" cxnId="{C1DEF099-47E3-1C41-9CBD-2D779DAEE22E}">
      <dgm:prSet/>
      <dgm:spPr/>
      <dgm:t>
        <a:bodyPr/>
        <a:lstStyle/>
        <a:p>
          <a:endParaRPr lang="ru-RU"/>
        </a:p>
      </dgm:t>
    </dgm:pt>
    <dgm:pt modelId="{40843397-BF5B-564A-8E9D-9EBC39731288}" type="pres">
      <dgm:prSet presAssocID="{5BA74FD0-A047-F245-A886-E3D6524E851C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3FB4EE93-7763-2D47-875C-8859C461F497}" type="pres">
      <dgm:prSet presAssocID="{94D3ABCE-AC45-8E41-8442-87CD4E399C26}" presName="centerShape" presStyleLbl="node0" presStyleIdx="0" presStyleCnt="1"/>
      <dgm:spPr/>
    </dgm:pt>
    <dgm:pt modelId="{0A498EC7-C048-C84C-95E2-4F6FB4D1A09C}" type="pres">
      <dgm:prSet presAssocID="{B3E8D62C-127B-5346-A07C-07D83B28A8C9}" presName="parTrans" presStyleLbl="bgSibTrans2D1" presStyleIdx="0" presStyleCnt="3"/>
      <dgm:spPr/>
    </dgm:pt>
    <dgm:pt modelId="{F75CF4B4-9B70-7644-A058-945967EA0599}" type="pres">
      <dgm:prSet presAssocID="{33D71266-F738-C24F-8406-512414FC0F1D}" presName="node" presStyleLbl="node1" presStyleIdx="0" presStyleCnt="3">
        <dgm:presLayoutVars>
          <dgm:bulletEnabled val="1"/>
        </dgm:presLayoutVars>
      </dgm:prSet>
      <dgm:spPr/>
    </dgm:pt>
    <dgm:pt modelId="{1C4879AC-E15E-BC43-ABB8-5F130EB19A49}" type="pres">
      <dgm:prSet presAssocID="{5A88CF36-93BC-9444-95B6-98516788C547}" presName="parTrans" presStyleLbl="bgSibTrans2D1" presStyleIdx="1" presStyleCnt="3"/>
      <dgm:spPr/>
    </dgm:pt>
    <dgm:pt modelId="{C70E24CF-4609-2A4B-8DCF-192B9FEB79FB}" type="pres">
      <dgm:prSet presAssocID="{23F76B33-3CE6-9543-966D-FE587E90CF5A}" presName="node" presStyleLbl="node1" presStyleIdx="1" presStyleCnt="3">
        <dgm:presLayoutVars>
          <dgm:bulletEnabled val="1"/>
        </dgm:presLayoutVars>
      </dgm:prSet>
      <dgm:spPr/>
    </dgm:pt>
    <dgm:pt modelId="{B02E8C25-B743-1642-8425-8647AB302262}" type="pres">
      <dgm:prSet presAssocID="{4F1AD991-3D77-1242-8BFF-609C56C77F61}" presName="parTrans" presStyleLbl="bgSibTrans2D1" presStyleIdx="2" presStyleCnt="3"/>
      <dgm:spPr/>
    </dgm:pt>
    <dgm:pt modelId="{7C6B886F-EB4D-E744-BED3-2B6703452E41}" type="pres">
      <dgm:prSet presAssocID="{AC04601C-CC44-E34F-B175-AAE68AAF201D}" presName="node" presStyleLbl="node1" presStyleIdx="2" presStyleCnt="3">
        <dgm:presLayoutVars>
          <dgm:bulletEnabled val="1"/>
        </dgm:presLayoutVars>
      </dgm:prSet>
      <dgm:spPr/>
    </dgm:pt>
  </dgm:ptLst>
  <dgm:cxnLst>
    <dgm:cxn modelId="{D680780E-9FF0-1F4B-9213-6557922FC892}" type="presOf" srcId="{94D3ABCE-AC45-8E41-8442-87CD4E399C26}" destId="{3FB4EE93-7763-2D47-875C-8859C461F497}" srcOrd="0" destOrd="0" presId="urn:microsoft.com/office/officeart/2005/8/layout/radial4"/>
    <dgm:cxn modelId="{8327FC15-04A8-B44B-9791-8C5CDB122876}" type="presOf" srcId="{B3E8D62C-127B-5346-A07C-07D83B28A8C9}" destId="{0A498EC7-C048-C84C-95E2-4F6FB4D1A09C}" srcOrd="0" destOrd="0" presId="urn:microsoft.com/office/officeart/2005/8/layout/radial4"/>
    <dgm:cxn modelId="{21DFC15F-BDE4-A842-BAAF-B330FC17FFE9}" type="presOf" srcId="{4F1AD991-3D77-1242-8BFF-609C56C77F61}" destId="{B02E8C25-B743-1642-8425-8647AB302262}" srcOrd="0" destOrd="0" presId="urn:microsoft.com/office/officeart/2005/8/layout/radial4"/>
    <dgm:cxn modelId="{78538642-E677-3D41-9A21-B25530E2DB65}" type="presOf" srcId="{AC04601C-CC44-E34F-B175-AAE68AAF201D}" destId="{7C6B886F-EB4D-E744-BED3-2B6703452E41}" srcOrd="0" destOrd="0" presId="urn:microsoft.com/office/officeart/2005/8/layout/radial4"/>
    <dgm:cxn modelId="{9987F366-E84C-FA46-B2EC-D11B4056A49D}" srcId="{94D3ABCE-AC45-8E41-8442-87CD4E399C26}" destId="{23F76B33-3CE6-9543-966D-FE587E90CF5A}" srcOrd="1" destOrd="0" parTransId="{5A88CF36-93BC-9444-95B6-98516788C547}" sibTransId="{023D9E4D-0DFE-D640-A90F-65111C7A6CF7}"/>
    <dgm:cxn modelId="{AB8B6C84-D8A3-3A40-A84C-D4D6F809B185}" srcId="{94D3ABCE-AC45-8E41-8442-87CD4E399C26}" destId="{33D71266-F738-C24F-8406-512414FC0F1D}" srcOrd="0" destOrd="0" parTransId="{B3E8D62C-127B-5346-A07C-07D83B28A8C9}" sibTransId="{399B370B-FD1C-734D-A6AD-AB9C35425D66}"/>
    <dgm:cxn modelId="{F8F59090-D0F9-F846-ABBD-211D6EF57F39}" type="presOf" srcId="{5BA74FD0-A047-F245-A886-E3D6524E851C}" destId="{40843397-BF5B-564A-8E9D-9EBC39731288}" srcOrd="0" destOrd="0" presId="urn:microsoft.com/office/officeart/2005/8/layout/radial4"/>
    <dgm:cxn modelId="{C1DEF099-47E3-1C41-9CBD-2D779DAEE22E}" srcId="{94D3ABCE-AC45-8E41-8442-87CD4E399C26}" destId="{AC04601C-CC44-E34F-B175-AAE68AAF201D}" srcOrd="2" destOrd="0" parTransId="{4F1AD991-3D77-1242-8BFF-609C56C77F61}" sibTransId="{B272C525-20C3-BE4A-AF0F-3D834F9FA31A}"/>
    <dgm:cxn modelId="{43DBD5B3-E200-2E4A-9586-F603902DA578}" srcId="{5BA74FD0-A047-F245-A886-E3D6524E851C}" destId="{94D3ABCE-AC45-8E41-8442-87CD4E399C26}" srcOrd="0" destOrd="0" parTransId="{C7BE8123-51AD-9246-8098-6E07EC7F80BB}" sibTransId="{5B4A2F41-DB98-1944-A487-4C56D7179D75}"/>
    <dgm:cxn modelId="{CFAC98D5-669E-3145-A36B-616202CE64C5}" type="presOf" srcId="{23F76B33-3CE6-9543-966D-FE587E90CF5A}" destId="{C70E24CF-4609-2A4B-8DCF-192B9FEB79FB}" srcOrd="0" destOrd="0" presId="urn:microsoft.com/office/officeart/2005/8/layout/radial4"/>
    <dgm:cxn modelId="{CC55FFF1-9B3F-9C43-ACF6-5969E6568215}" type="presOf" srcId="{5A88CF36-93BC-9444-95B6-98516788C547}" destId="{1C4879AC-E15E-BC43-ABB8-5F130EB19A49}" srcOrd="0" destOrd="0" presId="urn:microsoft.com/office/officeart/2005/8/layout/radial4"/>
    <dgm:cxn modelId="{A17821F8-1350-4647-A43E-CD745695F5D6}" type="presOf" srcId="{33D71266-F738-C24F-8406-512414FC0F1D}" destId="{F75CF4B4-9B70-7644-A058-945967EA0599}" srcOrd="0" destOrd="0" presId="urn:microsoft.com/office/officeart/2005/8/layout/radial4"/>
    <dgm:cxn modelId="{FE985120-6C4B-A041-99A8-8D65953B83D5}" type="presParOf" srcId="{40843397-BF5B-564A-8E9D-9EBC39731288}" destId="{3FB4EE93-7763-2D47-875C-8859C461F497}" srcOrd="0" destOrd="0" presId="urn:microsoft.com/office/officeart/2005/8/layout/radial4"/>
    <dgm:cxn modelId="{E29B2789-737E-B34F-827A-22679F768FE6}" type="presParOf" srcId="{40843397-BF5B-564A-8E9D-9EBC39731288}" destId="{0A498EC7-C048-C84C-95E2-4F6FB4D1A09C}" srcOrd="1" destOrd="0" presId="urn:microsoft.com/office/officeart/2005/8/layout/radial4"/>
    <dgm:cxn modelId="{2B139FE7-C336-E34B-AB94-BDAFFA33508E}" type="presParOf" srcId="{40843397-BF5B-564A-8E9D-9EBC39731288}" destId="{F75CF4B4-9B70-7644-A058-945967EA0599}" srcOrd="2" destOrd="0" presId="urn:microsoft.com/office/officeart/2005/8/layout/radial4"/>
    <dgm:cxn modelId="{944E5267-D199-BC41-AA6C-4DD2B150C914}" type="presParOf" srcId="{40843397-BF5B-564A-8E9D-9EBC39731288}" destId="{1C4879AC-E15E-BC43-ABB8-5F130EB19A49}" srcOrd="3" destOrd="0" presId="urn:microsoft.com/office/officeart/2005/8/layout/radial4"/>
    <dgm:cxn modelId="{CCD362A3-A7BF-DF44-8B1A-1C9ABFABFD08}" type="presParOf" srcId="{40843397-BF5B-564A-8E9D-9EBC39731288}" destId="{C70E24CF-4609-2A4B-8DCF-192B9FEB79FB}" srcOrd="4" destOrd="0" presId="urn:microsoft.com/office/officeart/2005/8/layout/radial4"/>
    <dgm:cxn modelId="{F33A795A-C7AA-7B4B-98FC-5BF11653E48C}" type="presParOf" srcId="{40843397-BF5B-564A-8E9D-9EBC39731288}" destId="{B02E8C25-B743-1642-8425-8647AB302262}" srcOrd="5" destOrd="0" presId="urn:microsoft.com/office/officeart/2005/8/layout/radial4"/>
    <dgm:cxn modelId="{B25BBF4B-30F6-8147-8CFD-906E99FD1B5D}" type="presParOf" srcId="{40843397-BF5B-564A-8E9D-9EBC39731288}" destId="{7C6B886F-EB4D-E744-BED3-2B6703452E41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B4EE93-7763-2D47-875C-8859C461F497}">
      <dsp:nvSpPr>
        <dsp:cNvPr id="0" name=""/>
        <dsp:cNvSpPr/>
      </dsp:nvSpPr>
      <dsp:spPr>
        <a:xfrm>
          <a:off x="3463236" y="2979010"/>
          <a:ext cx="2500556" cy="2500556"/>
        </a:xfrm>
        <a:prstGeom prst="ellipse">
          <a:avLst/>
        </a:prstGeom>
        <a:gradFill rotWithShape="0">
          <a:gsLst>
            <a:gs pos="0">
              <a:schemeClr val="accent5">
                <a:alpha val="8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alpha val="8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alpha val="8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100" kern="1200" dirty="0"/>
            <a:t>ЯДРО ЦА Женщины 70%</a:t>
          </a:r>
        </a:p>
      </dsp:txBody>
      <dsp:txXfrm>
        <a:off x="3829434" y="3345208"/>
        <a:ext cx="1768160" cy="1768160"/>
      </dsp:txXfrm>
    </dsp:sp>
    <dsp:sp modelId="{0A498EC7-C048-C84C-95E2-4F6FB4D1A09C}">
      <dsp:nvSpPr>
        <dsp:cNvPr id="0" name=""/>
        <dsp:cNvSpPr/>
      </dsp:nvSpPr>
      <dsp:spPr>
        <a:xfrm rot="12900000">
          <a:off x="1854391" y="2542093"/>
          <a:ext cx="1916899" cy="712658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shade val="9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shade val="9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shade val="9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75CF4B4-9B70-7644-A058-945967EA0599}">
      <dsp:nvSpPr>
        <dsp:cNvPr id="0" name=""/>
        <dsp:cNvSpPr/>
      </dsp:nvSpPr>
      <dsp:spPr>
        <a:xfrm>
          <a:off x="839961" y="1398467"/>
          <a:ext cx="2375528" cy="190042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alpha val="9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alpha val="9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alpha val="9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Семьи с детьми, в частности мамы</a:t>
          </a:r>
        </a:p>
      </dsp:txBody>
      <dsp:txXfrm>
        <a:off x="895622" y="1454128"/>
        <a:ext cx="2264206" cy="1789100"/>
      </dsp:txXfrm>
    </dsp:sp>
    <dsp:sp modelId="{1C4879AC-E15E-BC43-ABB8-5F130EB19A49}">
      <dsp:nvSpPr>
        <dsp:cNvPr id="0" name=""/>
        <dsp:cNvSpPr/>
      </dsp:nvSpPr>
      <dsp:spPr>
        <a:xfrm rot="16200000">
          <a:off x="3755064" y="1552665"/>
          <a:ext cx="1916899" cy="712658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shade val="90000"/>
                <a:hueOff val="207713"/>
                <a:satOff val="-4436"/>
                <a:lumOff val="1655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shade val="90000"/>
                <a:hueOff val="207713"/>
                <a:satOff val="-4436"/>
                <a:lumOff val="1655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shade val="90000"/>
                <a:hueOff val="207713"/>
                <a:satOff val="-4436"/>
                <a:lumOff val="1655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70E24CF-4609-2A4B-8DCF-192B9FEB79FB}">
      <dsp:nvSpPr>
        <dsp:cNvPr id="0" name=""/>
        <dsp:cNvSpPr/>
      </dsp:nvSpPr>
      <dsp:spPr>
        <a:xfrm>
          <a:off x="3525750" y="333"/>
          <a:ext cx="2375528" cy="190042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alpha val="90000"/>
                <a:hueOff val="0"/>
                <a:satOff val="0"/>
                <a:lumOff val="0"/>
                <a:alphaOff val="-20000"/>
                <a:lumMod val="110000"/>
                <a:satMod val="105000"/>
                <a:tint val="67000"/>
              </a:schemeClr>
            </a:gs>
            <a:gs pos="50000">
              <a:schemeClr val="accent5">
                <a:alpha val="90000"/>
                <a:hueOff val="0"/>
                <a:satOff val="0"/>
                <a:lumOff val="0"/>
                <a:alphaOff val="-20000"/>
                <a:lumMod val="105000"/>
                <a:satMod val="103000"/>
                <a:tint val="73000"/>
              </a:schemeClr>
            </a:gs>
            <a:gs pos="100000">
              <a:schemeClr val="accent5">
                <a:alpha val="90000"/>
                <a:hueOff val="0"/>
                <a:satOff val="0"/>
                <a:lumOff val="0"/>
                <a:alphaOff val="-2000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Люди, любящие необычные и оригинальные подарки</a:t>
          </a:r>
        </a:p>
      </dsp:txBody>
      <dsp:txXfrm>
        <a:off x="3581411" y="55994"/>
        <a:ext cx="2264206" cy="1789100"/>
      </dsp:txXfrm>
    </dsp:sp>
    <dsp:sp modelId="{B02E8C25-B743-1642-8425-8647AB302262}">
      <dsp:nvSpPr>
        <dsp:cNvPr id="0" name=""/>
        <dsp:cNvSpPr/>
      </dsp:nvSpPr>
      <dsp:spPr>
        <a:xfrm rot="19500000">
          <a:off x="5655737" y="2542093"/>
          <a:ext cx="1916899" cy="712658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shade val="90000"/>
                <a:hueOff val="415426"/>
                <a:satOff val="-8871"/>
                <a:lumOff val="33109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shade val="90000"/>
                <a:hueOff val="415426"/>
                <a:satOff val="-8871"/>
                <a:lumOff val="33109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shade val="90000"/>
                <a:hueOff val="415426"/>
                <a:satOff val="-8871"/>
                <a:lumOff val="33109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7C6B886F-EB4D-E744-BED3-2B6703452E41}">
      <dsp:nvSpPr>
        <dsp:cNvPr id="0" name=""/>
        <dsp:cNvSpPr/>
      </dsp:nvSpPr>
      <dsp:spPr>
        <a:xfrm>
          <a:off x="6211539" y="1398467"/>
          <a:ext cx="2375528" cy="190042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alpha val="90000"/>
                <a:hueOff val="0"/>
                <a:satOff val="0"/>
                <a:lumOff val="0"/>
                <a:alphaOff val="-40000"/>
                <a:lumMod val="110000"/>
                <a:satMod val="105000"/>
                <a:tint val="67000"/>
              </a:schemeClr>
            </a:gs>
            <a:gs pos="50000">
              <a:schemeClr val="accent5">
                <a:alpha val="90000"/>
                <a:hueOff val="0"/>
                <a:satOff val="0"/>
                <a:lumOff val="0"/>
                <a:alphaOff val="-40000"/>
                <a:lumMod val="105000"/>
                <a:satMod val="103000"/>
                <a:tint val="73000"/>
              </a:schemeClr>
            </a:gs>
            <a:gs pos="100000">
              <a:schemeClr val="accent5">
                <a:alpha val="90000"/>
                <a:hueOff val="0"/>
                <a:satOff val="0"/>
                <a:lumOff val="0"/>
                <a:alphaOff val="-4000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Люди в возрасте от 14 до 55 лет</a:t>
          </a:r>
        </a:p>
      </dsp:txBody>
      <dsp:txXfrm>
        <a:off x="6267200" y="1454128"/>
        <a:ext cx="2264206" cy="17891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07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3995FA-BC8B-48E7-BB7A-6A7B78966938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9E458F-D843-49E0-B2B2-48F22BA6E9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9329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77F12C-42DE-4C1B-85AC-5D7B5894778D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82050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77F12C-42DE-4C1B-85AC-5D7B5894778D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41292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A4738-9D4E-4F5C-AD03-66D25171783B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9BBE-3D1C-44B4-99B4-EAE27EF4E2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71065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A4738-9D4E-4F5C-AD03-66D25171783B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9BBE-3D1C-44B4-99B4-EAE27EF4E2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96082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A4738-9D4E-4F5C-AD03-66D25171783B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9BBE-3D1C-44B4-99B4-EAE27EF4E2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8951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A4738-9D4E-4F5C-AD03-66D25171783B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9BBE-3D1C-44B4-99B4-EAE27EF4E2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5247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A4738-9D4E-4F5C-AD03-66D25171783B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9BBE-3D1C-44B4-99B4-EAE27EF4E2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4548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A4738-9D4E-4F5C-AD03-66D25171783B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9BBE-3D1C-44B4-99B4-EAE27EF4E2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621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A4738-9D4E-4F5C-AD03-66D25171783B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9BBE-3D1C-44B4-99B4-EAE27EF4E2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34551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A4738-9D4E-4F5C-AD03-66D25171783B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9BBE-3D1C-44B4-99B4-EAE27EF4E2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2052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A4738-9D4E-4F5C-AD03-66D25171783B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9BBE-3D1C-44B4-99B4-EAE27EF4E2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5920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A4738-9D4E-4F5C-AD03-66D25171783B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9BBE-3D1C-44B4-99B4-EAE27EF4E2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1381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A4738-9D4E-4F5C-AD03-66D25171783B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9BBE-3D1C-44B4-99B4-EAE27EF4E2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49197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ключение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E602CDF5-333B-4D96-98D8-CDFB79A8430E}"/>
              </a:ext>
            </a:extLst>
          </p:cNvPr>
          <p:cNvSpPr/>
          <p:nvPr userDrawn="1"/>
        </p:nvSpPr>
        <p:spPr>
          <a:xfrm>
            <a:off x="10472928" y="3425047"/>
            <a:ext cx="1719072" cy="1719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4BE2D702-5FB5-4F75-B96D-4F210F10EA62}"/>
              </a:ext>
            </a:extLst>
          </p:cNvPr>
          <p:cNvSpPr/>
          <p:nvPr userDrawn="1"/>
        </p:nvSpPr>
        <p:spPr>
          <a:xfrm>
            <a:off x="7044535" y="0"/>
            <a:ext cx="1719072" cy="1719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5025" y="2074089"/>
            <a:ext cx="5522750" cy="1492476"/>
          </a:xfrm>
        </p:spPr>
        <p:txBody>
          <a:bodyPr lIns="0" bIns="0" rtlCol="0" anchor="b">
            <a:normAutofit/>
          </a:bodyPr>
          <a:lstStyle>
            <a:lvl1pPr algn="ctr">
              <a:defRPr lang="en-US" sz="3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AEC85266-52B0-409F-8CE4-E444E424D5E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5025" y="3865635"/>
            <a:ext cx="5522750" cy="1947336"/>
          </a:xfrm>
        </p:spPr>
        <p:txBody>
          <a:bodyPr lIns="0" rtlCol="0">
            <a:normAutofit/>
          </a:bodyPr>
          <a:lstStyle>
            <a:lvl1pPr marL="0" indent="0" algn="ctr">
              <a:lnSpc>
                <a:spcPct val="150000"/>
              </a:lnSpc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0455E561-1242-4C3A-8D37-3138CA80547F}"/>
              </a:ext>
            </a:extLst>
          </p:cNvPr>
          <p:cNvSpPr/>
          <p:nvPr userDrawn="1"/>
        </p:nvSpPr>
        <p:spPr>
          <a:xfrm>
            <a:off x="10472928" y="1713063"/>
            <a:ext cx="1719072" cy="1719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1AFF298D-0F6B-4888-9B03-1FDDFE28B82B}"/>
              </a:ext>
            </a:extLst>
          </p:cNvPr>
          <p:cNvSpPr/>
          <p:nvPr userDrawn="1"/>
        </p:nvSpPr>
        <p:spPr>
          <a:xfrm>
            <a:off x="8755907" y="0"/>
            <a:ext cx="1719072" cy="1719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32C19AED-A027-4017-B01A-E1E6583F81C6}"/>
              </a:ext>
            </a:extLst>
          </p:cNvPr>
          <p:cNvSpPr/>
          <p:nvPr userDrawn="1"/>
        </p:nvSpPr>
        <p:spPr>
          <a:xfrm>
            <a:off x="8755907" y="1713063"/>
            <a:ext cx="1719072" cy="171116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728C741F-060F-4718-A57B-A1162A01F72C}"/>
              </a:ext>
            </a:extLst>
          </p:cNvPr>
          <p:cNvSpPr/>
          <p:nvPr userDrawn="1"/>
        </p:nvSpPr>
        <p:spPr>
          <a:xfrm>
            <a:off x="8755907" y="3425047"/>
            <a:ext cx="1719072" cy="17130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667E4DE3-DDB5-444E-86D9-7B201F0BFC0F}"/>
              </a:ext>
            </a:extLst>
          </p:cNvPr>
          <p:cNvSpPr/>
          <p:nvPr userDrawn="1"/>
        </p:nvSpPr>
        <p:spPr>
          <a:xfrm>
            <a:off x="7044535" y="3425047"/>
            <a:ext cx="1719072" cy="171907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53" name="Рисунок 52">
            <a:extLst>
              <a:ext uri="{FF2B5EF4-FFF2-40B4-BE49-F238E27FC236}">
                <a16:creationId xmlns:a16="http://schemas.microsoft.com/office/drawing/2014/main" id="{7B163DE2-7989-4B1E-8299-5E64777AFA2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0472928" y="0"/>
            <a:ext cx="1719072" cy="1711166"/>
          </a:xfrm>
          <a:custGeom>
            <a:avLst/>
            <a:gdLst>
              <a:gd name="connsiteX0" fmla="*/ 0 w 1719072"/>
              <a:gd name="connsiteY0" fmla="*/ 0 h 1708970"/>
              <a:gd name="connsiteX1" fmla="*/ 1719072 w 1719072"/>
              <a:gd name="connsiteY1" fmla="*/ 0 h 1708970"/>
              <a:gd name="connsiteX2" fmla="*/ 1719072 w 1719072"/>
              <a:gd name="connsiteY2" fmla="*/ 1708970 h 1708970"/>
              <a:gd name="connsiteX3" fmla="*/ 0 w 1719072"/>
              <a:gd name="connsiteY3" fmla="*/ 1708970 h 1708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9072" h="1708970">
                <a:moveTo>
                  <a:pt x="0" y="0"/>
                </a:moveTo>
                <a:lnTo>
                  <a:pt x="1719072" y="0"/>
                </a:lnTo>
                <a:lnTo>
                  <a:pt x="1719072" y="1708970"/>
                </a:lnTo>
                <a:lnTo>
                  <a:pt x="0" y="1708970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endParaRPr lang="ru-RU" noProof="0"/>
          </a:p>
        </p:txBody>
      </p:sp>
      <p:sp>
        <p:nvSpPr>
          <p:cNvPr id="55" name="Рисунок 54">
            <a:extLst>
              <a:ext uri="{FF2B5EF4-FFF2-40B4-BE49-F238E27FC236}">
                <a16:creationId xmlns:a16="http://schemas.microsoft.com/office/drawing/2014/main" id="{683976C8-BDBA-48C4-AC83-73D1D8F0F14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0472928" y="5138928"/>
            <a:ext cx="1719072" cy="1719072"/>
          </a:xfrm>
          <a:custGeom>
            <a:avLst/>
            <a:gdLst>
              <a:gd name="connsiteX0" fmla="*/ 0 w 1719072"/>
              <a:gd name="connsiteY0" fmla="*/ 0 h 1719072"/>
              <a:gd name="connsiteX1" fmla="*/ 1719072 w 1719072"/>
              <a:gd name="connsiteY1" fmla="*/ 0 h 1719072"/>
              <a:gd name="connsiteX2" fmla="*/ 1719072 w 1719072"/>
              <a:gd name="connsiteY2" fmla="*/ 1719072 h 1719072"/>
              <a:gd name="connsiteX3" fmla="*/ 0 w 1719072"/>
              <a:gd name="connsiteY3" fmla="*/ 1719072 h 1719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9072" h="1719072">
                <a:moveTo>
                  <a:pt x="0" y="0"/>
                </a:moveTo>
                <a:lnTo>
                  <a:pt x="1719072" y="0"/>
                </a:lnTo>
                <a:lnTo>
                  <a:pt x="1719072" y="1719072"/>
                </a:lnTo>
                <a:lnTo>
                  <a:pt x="0" y="1719072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endParaRPr lang="ru-RU" noProof="0"/>
          </a:p>
        </p:txBody>
      </p:sp>
      <p:sp>
        <p:nvSpPr>
          <p:cNvPr id="54" name="Рисунок 53">
            <a:extLst>
              <a:ext uri="{FF2B5EF4-FFF2-40B4-BE49-F238E27FC236}">
                <a16:creationId xmlns:a16="http://schemas.microsoft.com/office/drawing/2014/main" id="{71082593-1DC5-43B5-947C-7963DD90EBD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044535" y="1713063"/>
            <a:ext cx="1711372" cy="1711984"/>
          </a:xfrm>
          <a:custGeom>
            <a:avLst/>
            <a:gdLst>
              <a:gd name="connsiteX0" fmla="*/ 0 w 1719072"/>
              <a:gd name="connsiteY0" fmla="*/ 0 h 1719072"/>
              <a:gd name="connsiteX1" fmla="*/ 1719072 w 1719072"/>
              <a:gd name="connsiteY1" fmla="*/ 0 h 1719072"/>
              <a:gd name="connsiteX2" fmla="*/ 1719072 w 1719072"/>
              <a:gd name="connsiteY2" fmla="*/ 1719072 h 1719072"/>
              <a:gd name="connsiteX3" fmla="*/ 0 w 1719072"/>
              <a:gd name="connsiteY3" fmla="*/ 1719072 h 1719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9072" h="1719072">
                <a:moveTo>
                  <a:pt x="0" y="0"/>
                </a:moveTo>
                <a:lnTo>
                  <a:pt x="1719072" y="0"/>
                </a:lnTo>
                <a:lnTo>
                  <a:pt x="1719072" y="1719072"/>
                </a:lnTo>
                <a:lnTo>
                  <a:pt x="0" y="1719072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endParaRPr lang="ru-RU" noProof="0"/>
          </a:p>
        </p:txBody>
      </p:sp>
      <p:sp>
        <p:nvSpPr>
          <p:cNvPr id="23" name="Дата 3">
            <a:extLst>
              <a:ext uri="{FF2B5EF4-FFF2-40B4-BE49-F238E27FC236}">
                <a16:creationId xmlns:a16="http://schemas.microsoft.com/office/drawing/2014/main" id="{B5DBA416-A900-41C7-B41E-F9D99DE451D5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835025" y="6356350"/>
            <a:ext cx="806416" cy="365125"/>
          </a:xfrm>
        </p:spPr>
        <p:txBody>
          <a:bodyPr rtlCol="0"/>
          <a:lstStyle>
            <a:lvl1pPr>
              <a:defRPr sz="9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r>
              <a:rPr lang="ru-RU" noProof="0"/>
              <a:t>13.07.20XX г.</a:t>
            </a:r>
          </a:p>
        </p:txBody>
      </p:sp>
      <p:sp>
        <p:nvSpPr>
          <p:cNvPr id="24" name="Нижний колонтитул 4">
            <a:extLst>
              <a:ext uri="{FF2B5EF4-FFF2-40B4-BE49-F238E27FC236}">
                <a16:creationId xmlns:a16="http://schemas.microsoft.com/office/drawing/2014/main" id="{994B7D60-DBB5-47AC-87E6-7194D4E37CF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771957" y="6356350"/>
            <a:ext cx="3660014" cy="365125"/>
          </a:xfrm>
        </p:spPr>
        <p:txBody>
          <a:bodyPr rtlCol="0"/>
          <a:lstStyle>
            <a:lvl1pPr>
              <a:defRPr sz="9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r>
              <a:rPr lang="ru-RU" noProof="0"/>
              <a:t>Презентация конференции</a:t>
            </a:r>
          </a:p>
        </p:txBody>
      </p:sp>
      <p:sp>
        <p:nvSpPr>
          <p:cNvPr id="25" name="Номер слайда 5">
            <a:extLst>
              <a:ext uri="{FF2B5EF4-FFF2-40B4-BE49-F238E27FC236}">
                <a16:creationId xmlns:a16="http://schemas.microsoft.com/office/drawing/2014/main" id="{B1B87CF0-D8F7-4D29-BF5C-58C43C97C9BE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xfrm>
            <a:off x="5548268" y="6356350"/>
            <a:ext cx="809507" cy="365125"/>
          </a:xfrm>
        </p:spPr>
        <p:txBody>
          <a:bodyPr rtlCol="0"/>
          <a:lstStyle>
            <a:lvl1pPr>
              <a:defRPr sz="9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597D0707-6223-4E41-9E36-C3BF6C78CA4D}"/>
              </a:ext>
            </a:extLst>
          </p:cNvPr>
          <p:cNvSpPr/>
          <p:nvPr userDrawn="1"/>
        </p:nvSpPr>
        <p:spPr>
          <a:xfrm>
            <a:off x="8755907" y="5138928"/>
            <a:ext cx="1719072" cy="17190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2447C29C-1D94-4217-A4D7-E0E0A8CACEBC}"/>
              </a:ext>
            </a:extLst>
          </p:cNvPr>
          <p:cNvSpPr/>
          <p:nvPr userDrawn="1"/>
        </p:nvSpPr>
        <p:spPr>
          <a:xfrm>
            <a:off x="7044535" y="5138928"/>
            <a:ext cx="1719072" cy="1719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4634342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Ряд пронумерованных пун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16C1126B-4E27-49D1-926A-A5CDC562C77C}"/>
              </a:ext>
            </a:extLst>
          </p:cNvPr>
          <p:cNvSpPr/>
          <p:nvPr userDrawn="1"/>
        </p:nvSpPr>
        <p:spPr>
          <a:xfrm>
            <a:off x="0" y="0"/>
            <a:ext cx="48961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559678"/>
            <a:ext cx="3833906" cy="2221622"/>
          </a:xfrm>
        </p:spPr>
        <p:txBody>
          <a:bodyPr rtlCol="0" anchor="b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5162550" y="2019300"/>
            <a:ext cx="1944000" cy="2700000"/>
          </a:xfr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99000">
                <a:schemeClr val="accent1">
                  <a:lumMod val="20000"/>
                  <a:lumOff val="80000"/>
                </a:schemeClr>
              </a:gs>
              <a:gs pos="100000">
                <a:schemeClr val="accent1"/>
              </a:gs>
            </a:gsLst>
            <a:lin ang="5400000" scaled="1"/>
          </a:gradFill>
        </p:spPr>
        <p:txBody>
          <a:bodyPr lIns="0" tIns="1332000" rIns="0" bIns="0" rtlCol="0">
            <a:noAutofit/>
          </a:bodyPr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ru-RU" noProof="0"/>
              <a:t>Описание мероприятия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0E63977-0BBE-4B98-92DC-B425CC445AFD}" type="datetime1">
              <a:rPr lang="ru-RU" noProof="0" smtClean="0"/>
              <a:t>28.11.2023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13D2E340-0663-474B-992C-9192B5C45E57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617748B7-E5B4-4481-8BBD-FA336F544D6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95806" y="2019300"/>
            <a:ext cx="1943100" cy="2700000"/>
          </a:xfrm>
          <a:gradFill>
            <a:gsLst>
              <a:gs pos="0">
                <a:schemeClr val="accent3">
                  <a:lumMod val="20000"/>
                  <a:lumOff val="80000"/>
                </a:schemeClr>
              </a:gs>
              <a:gs pos="99000">
                <a:schemeClr val="accent3">
                  <a:lumMod val="20000"/>
                  <a:lumOff val="80000"/>
                </a:schemeClr>
              </a:gs>
              <a:gs pos="100000">
                <a:schemeClr val="accent3"/>
              </a:gs>
            </a:gsLst>
            <a:lin ang="5400000" scaled="1"/>
          </a:gradFill>
        </p:spPr>
        <p:txBody>
          <a:bodyPr lIns="0" tIns="1332000" rIns="0" bIns="0" rtlCol="0">
            <a:noAutofit/>
          </a:bodyPr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ru-RU" noProof="0"/>
              <a:t>Описание мероприятия</a:t>
            </a: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47DBBB1B-8761-455D-AD09-0A48C1ED27E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28163" y="2019300"/>
            <a:ext cx="1943100" cy="2700000"/>
          </a:xfrm>
          <a:gradFill>
            <a:gsLst>
              <a:gs pos="0">
                <a:schemeClr val="accent5">
                  <a:lumMod val="20000"/>
                  <a:lumOff val="80000"/>
                </a:schemeClr>
              </a:gs>
              <a:gs pos="99000">
                <a:schemeClr val="accent5">
                  <a:lumMod val="20000"/>
                  <a:lumOff val="80000"/>
                </a:schemeClr>
              </a:gs>
              <a:gs pos="100000">
                <a:schemeClr val="accent5"/>
              </a:gs>
            </a:gsLst>
            <a:lin ang="5400000" scaled="1"/>
          </a:gradFill>
        </p:spPr>
        <p:txBody>
          <a:bodyPr lIns="0" tIns="1332000" rIns="0" bIns="0" rtlCol="0">
            <a:noAutofit/>
          </a:bodyPr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ru-RU" noProof="0"/>
              <a:t>Описание мероприятия</a:t>
            </a:r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701A7388-8628-470F-82E9-729C86AAFDC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720550" y="2324100"/>
            <a:ext cx="828000" cy="82800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i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1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CAE5D4FA-2556-4640-8793-063247AA272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853356" y="2324100"/>
            <a:ext cx="828000" cy="82800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lIns="0" tIns="0" rIns="0" bIns="0" rtlCol="0" anchor="ctr"/>
          <a:lstStyle>
            <a:lvl1pPr marL="0" indent="0" algn="ctr">
              <a:buNone/>
              <a:defRPr i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2</a:t>
            </a:r>
          </a:p>
        </p:txBody>
      </p:sp>
      <p:sp>
        <p:nvSpPr>
          <p:cNvPr id="17" name="Текст 16">
            <a:extLst>
              <a:ext uri="{FF2B5EF4-FFF2-40B4-BE49-F238E27FC236}">
                <a16:creationId xmlns:a16="http://schemas.microsoft.com/office/drawing/2014/main" id="{8379251E-EDF2-4AC5-AB5B-C1FD66A9D6F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5713" y="2324100"/>
            <a:ext cx="828000" cy="82800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lIns="0" tIns="0" rIns="0" bIns="0" rtlCol="0" anchor="ctr"/>
          <a:lstStyle>
            <a:lvl1pPr marL="0" indent="0" algn="ctr">
              <a:buNone/>
              <a:defRPr i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3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66A1A72B-59FA-4D91-8267-669EAAD445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62000" y="2895600"/>
            <a:ext cx="3842550" cy="2855913"/>
          </a:xfrm>
        </p:spPr>
        <p:txBody>
          <a:bodyPr rtlCol="0"/>
          <a:lstStyle>
            <a:lvl1pPr marL="0" indent="0" algn="r">
              <a:buNone/>
              <a:defRPr/>
            </a:lvl1pPr>
            <a:lvl2pPr marL="402336" indent="0" algn="r">
              <a:buNone/>
              <a:defRPr/>
            </a:lvl2pPr>
            <a:lvl3pPr marL="859536" indent="0" algn="r">
              <a:buNone/>
              <a:defRPr/>
            </a:lvl3pPr>
            <a:lvl4pPr marL="1316736" indent="0" algn="r">
              <a:buNone/>
              <a:defRPr/>
            </a:lvl4pPr>
            <a:lvl5pPr marL="1773936" indent="0" algn="r">
              <a:buNone/>
              <a:defRPr/>
            </a:lvl5pPr>
          </a:lstStyle>
          <a:p>
            <a:pPr lvl="0" rtl="0"/>
            <a:r>
              <a:rPr lang="ru-RU" noProof="0"/>
              <a:t>Поместите здесь подзаголовок</a:t>
            </a:r>
          </a:p>
        </p:txBody>
      </p:sp>
      <p:cxnSp>
        <p:nvCxnSpPr>
          <p:cNvPr id="21" name="Прямая соединительная линия 20" title="Горизонтальная линейка">
            <a:extLst>
              <a:ext uri="{FF2B5EF4-FFF2-40B4-BE49-F238E27FC236}">
                <a16:creationId xmlns:a16="http://schemas.microsoft.com/office/drawing/2014/main" id="{D75086F1-E157-4A98-93DB-478F34A1158E}"/>
              </a:ext>
            </a:extLst>
          </p:cNvPr>
          <p:cNvCxnSpPr/>
          <p:nvPr userDrawn="1"/>
        </p:nvCxnSpPr>
        <p:spPr>
          <a:xfrm>
            <a:off x="0" y="6199730"/>
            <a:ext cx="4495800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46093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92B351-1160-4CCE-82C8-C3B3E92A7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accent2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EE5C7C8B-C9FE-4F5E-AF36-E22D420349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5058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theme" Target="../theme/theme1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2A4738-9D4E-4F5C-AD03-66D25171783B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A19BBE-3D1C-44B4-99B4-EAE27EF4E2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1551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  <p:sldLayoutId id="2147483663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4.png" /><Relationship Id="rId5" Type="http://schemas.openxmlformats.org/officeDocument/2006/relationships/image" Target="../media/image3.png" /><Relationship Id="rId4" Type="http://schemas.openxmlformats.org/officeDocument/2006/relationships/image" Target="../media/image2.png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6.png" /><Relationship Id="rId5" Type="http://schemas.openxmlformats.org/officeDocument/2006/relationships/image" Target="../media/image5.png" /><Relationship Id="rId4" Type="http://schemas.openxmlformats.org/officeDocument/2006/relationships/image" Target="../media/image2.png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 /><Relationship Id="rId2" Type="http://schemas.openxmlformats.org/officeDocument/2006/relationships/diagramData" Target="../diagrams/data1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1.xml" /><Relationship Id="rId5" Type="http://schemas.openxmlformats.org/officeDocument/2006/relationships/diagramColors" Target="../diagrams/colors1.xml" /><Relationship Id="rId4" Type="http://schemas.openxmlformats.org/officeDocument/2006/relationships/diagramQuickStyle" Target="../diagrams/quickStyle1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 /><Relationship Id="rId2" Type="http://schemas.openxmlformats.org/officeDocument/2006/relationships/image" Target="../media/image11.jpeg" /><Relationship Id="rId1" Type="http://schemas.openxmlformats.org/officeDocument/2006/relationships/slideLayout" Target="../slideLayouts/slideLayout4.xm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 /><Relationship Id="rId2" Type="http://schemas.openxmlformats.org/officeDocument/2006/relationships/image" Target="../media/image13.jpeg" /><Relationship Id="rId1" Type="http://schemas.openxmlformats.org/officeDocument/2006/relationships/slideLayout" Target="../slideLayouts/slideLayout4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mailto:Pavlova-adelina02@yandex.ru" TargetMode="External" /><Relationship Id="rId3" Type="http://schemas.openxmlformats.org/officeDocument/2006/relationships/image" Target="../media/image15.png" /><Relationship Id="rId7" Type="http://schemas.openxmlformats.org/officeDocument/2006/relationships/hyperlink" Target="mailto:Songatowa@yandex.ru" TargetMode="External" /><Relationship Id="rId2" Type="http://schemas.openxmlformats.org/officeDocument/2006/relationships/hyperlink" Target="mailto:dadabaeva02@mail.ru" TargetMode="External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18.png" /><Relationship Id="rId5" Type="http://schemas.openxmlformats.org/officeDocument/2006/relationships/image" Target="../media/image17.png" /><Relationship Id="rId4" Type="http://schemas.openxmlformats.org/officeDocument/2006/relationships/image" Target="../media/image16.png" /><Relationship Id="rId9" Type="http://schemas.openxmlformats.org/officeDocument/2006/relationships/hyperlink" Target="mailto:Dariyachernovaa@gmail.com" TargetMode="Externa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orozova\Desktop\новый стиль\угол сети1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24024" y="0"/>
            <a:ext cx="2467976" cy="4719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C:\Users\morozova\Desktop\новый стиль\угол сети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634216"/>
            <a:ext cx="2627354" cy="5223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Box 4"/>
          <p:cNvSpPr txBox="1">
            <a:spLocks noChangeArrowheads="1"/>
          </p:cNvSpPr>
          <p:nvPr/>
        </p:nvSpPr>
        <p:spPr bwMode="auto">
          <a:xfrm>
            <a:off x="1531911" y="3746606"/>
            <a:ext cx="9144000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4000" dirty="0">
                <a:solidFill>
                  <a:srgbClr val="173277"/>
                </a:solidFill>
                <a:latin typeface="Geometria" pitchFamily="34" charset="-52"/>
              </a:rPr>
              <a:t>Программа «Акселератор КИУ - 2023»</a:t>
            </a:r>
            <a:br>
              <a:rPr lang="ru-RU" altLang="ru-RU" sz="4000" dirty="0">
                <a:solidFill>
                  <a:srgbClr val="173277"/>
                </a:solidFill>
                <a:latin typeface="Geometria" pitchFamily="34" charset="-52"/>
              </a:rPr>
            </a:br>
            <a:endParaRPr lang="ru-RU" altLang="ru-RU" sz="4000" b="1" dirty="0">
              <a:solidFill>
                <a:srgbClr val="173277"/>
              </a:solidFill>
              <a:latin typeface="Geometria" pitchFamily="34" charset="-52"/>
            </a:endParaRPr>
          </a:p>
          <a:p>
            <a:pPr algn="ctr" eaLnBrk="1" hangingPunct="1"/>
            <a:r>
              <a:rPr lang="ru-RU" altLang="ru-RU" sz="2400" b="1" dirty="0">
                <a:solidFill>
                  <a:srgbClr val="173277"/>
                </a:solidFill>
                <a:latin typeface="Geometria" pitchFamily="34" charset="-52"/>
              </a:rPr>
              <a:t>КАЗАНСКИЙ ИННОВАЦИОННЫЙ </a:t>
            </a:r>
          </a:p>
          <a:p>
            <a:pPr algn="ctr" eaLnBrk="1" hangingPunct="1"/>
            <a:r>
              <a:rPr lang="ru-RU" altLang="ru-RU" sz="2400" b="1" dirty="0">
                <a:solidFill>
                  <a:srgbClr val="173277"/>
                </a:solidFill>
                <a:latin typeface="Geometria" pitchFamily="34" charset="-52"/>
              </a:rPr>
              <a:t>УНИВЕРСИТЕТ</a:t>
            </a:r>
          </a:p>
          <a:p>
            <a:pPr algn="ctr" eaLnBrk="1" hangingPunct="1"/>
            <a:r>
              <a:rPr lang="ru-RU" altLang="ru-RU" sz="2400" dirty="0">
                <a:solidFill>
                  <a:srgbClr val="173277"/>
                </a:solidFill>
                <a:latin typeface="Geometria" pitchFamily="34" charset="-52"/>
              </a:rPr>
              <a:t>имени В.Г. ТИМИРЯСОВА</a:t>
            </a:r>
            <a:endParaRPr lang="ru-RU" altLang="ru-RU" sz="2400" b="1" dirty="0">
              <a:solidFill>
                <a:srgbClr val="173277"/>
              </a:solidFill>
              <a:latin typeface="Geometria" pitchFamily="34" charset="-52"/>
            </a:endParaRPr>
          </a:p>
        </p:txBody>
      </p:sp>
      <p:pic>
        <p:nvPicPr>
          <p:cNvPr id="1026" name="Picture 2" descr="C:\Users\gabidullin\Downloads\logo_KIU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8906" y="1430752"/>
            <a:ext cx="1574761" cy="1302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7569B1-29FD-458F-B1EA-3DB67FF8FB12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69913" y="1475420"/>
            <a:ext cx="2226757" cy="121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3389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orozova\Desktop\новый стиль\угол сети1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24024" y="0"/>
            <a:ext cx="2467976" cy="4719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C:\Users\morozova\Desktop\новый стиль\угол сети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0658" y="1630650"/>
            <a:ext cx="2627354" cy="5223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Box 4"/>
          <p:cNvSpPr txBox="1">
            <a:spLocks noChangeArrowheads="1"/>
          </p:cNvSpPr>
          <p:nvPr/>
        </p:nvSpPr>
        <p:spPr bwMode="auto">
          <a:xfrm>
            <a:off x="2616696" y="2965212"/>
            <a:ext cx="711798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4000" b="1" dirty="0" err="1">
                <a:solidFill>
                  <a:srgbClr val="173277"/>
                </a:solidFill>
                <a:latin typeface="Geometria" pitchFamily="34" charset="-52"/>
              </a:rPr>
              <a:t>КуклаМолли</a:t>
            </a:r>
            <a:endParaRPr lang="ru-RU" altLang="ru-RU" sz="4000" b="1" dirty="0">
              <a:solidFill>
                <a:srgbClr val="173277"/>
              </a:solidFill>
              <a:latin typeface="Geometria" pitchFamily="34" charset="-52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2423592" y="4264735"/>
            <a:ext cx="7416824" cy="1168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3497" dirty="0">
                <a:solidFill>
                  <a:srgbClr val="173277"/>
                </a:solidFill>
                <a:latin typeface="Geometria" pitchFamily="34" charset="-52"/>
              </a:rPr>
              <a:t>Лидер</a:t>
            </a:r>
          </a:p>
          <a:p>
            <a:pPr algn="ctr" eaLnBrk="1" hangingPunct="1"/>
            <a:r>
              <a:rPr lang="ru-RU" altLang="ru-RU" sz="3497" dirty="0">
                <a:solidFill>
                  <a:srgbClr val="173277"/>
                </a:solidFill>
                <a:latin typeface="Geometria" pitchFamily="34" charset="-52"/>
              </a:rPr>
              <a:t>Чернова Дария</a:t>
            </a:r>
            <a:endParaRPr lang="ru-RU" altLang="ru-RU" sz="2997" dirty="0">
              <a:solidFill>
                <a:srgbClr val="173277"/>
              </a:solidFill>
              <a:latin typeface="Geometria" pitchFamily="34" charset="-52"/>
            </a:endParaRPr>
          </a:p>
        </p:txBody>
      </p:sp>
      <p:pic>
        <p:nvPicPr>
          <p:cNvPr id="8" name="Picture 2" descr="C:\Users\gabidullin\Downloads\logo_KIU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7678" y="902691"/>
            <a:ext cx="1428749" cy="1181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7569B1-29FD-458F-B1EA-3DB67FF8FB12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80104" y="1024046"/>
            <a:ext cx="2226757" cy="121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6530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1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458222-C4EB-BD79-C8E3-3108DEBB93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8055" y="123222"/>
            <a:ext cx="6757610" cy="1255637"/>
          </a:xfrm>
        </p:spPr>
        <p:txBody>
          <a:bodyPr>
            <a:normAutofit/>
          </a:bodyPr>
          <a:lstStyle/>
          <a:p>
            <a:r>
              <a:rPr lang="ru-RU" sz="4800" b="1" dirty="0"/>
              <a:t>Актуальность проекта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D2C6A11-9365-CE6B-5883-B835D3E7A616}"/>
              </a:ext>
            </a:extLst>
          </p:cNvPr>
          <p:cNvSpPr txBox="1"/>
          <p:nvPr/>
        </p:nvSpPr>
        <p:spPr>
          <a:xfrm>
            <a:off x="665238" y="1234647"/>
            <a:ext cx="517676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0000"/>
                </a:solidFill>
                <a:latin typeface="Calibri" panose="020F0502020204030204" pitchFamily="34" charset="0"/>
              </a:rPr>
              <a:t>67,6% тема </a:t>
            </a:r>
            <a:r>
              <a:rPr lang="ru-RU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экологичных</a:t>
            </a:r>
            <a:r>
              <a:rPr lang="ru-RU" sz="2400" dirty="0">
                <a:solidFill>
                  <a:srgbClr val="000000"/>
                </a:solidFill>
                <a:latin typeface="Calibri" panose="020F0502020204030204" pitchFamily="34" charset="0"/>
              </a:rPr>
              <a:t> кукол интересна и они хотели бы приобрести их для своих детей, братьев и сестер.</a:t>
            </a:r>
          </a:p>
          <a:p>
            <a:r>
              <a:rPr lang="ru-RU" sz="2400" dirty="0">
                <a:solidFill>
                  <a:srgbClr val="000000"/>
                </a:solidFill>
                <a:latin typeface="Calibri" panose="020F0502020204030204" pitchFamily="34" charset="0"/>
              </a:rPr>
              <a:t>25% затрудняются ответить. </a:t>
            </a:r>
          </a:p>
          <a:p>
            <a:r>
              <a:rPr lang="ru-RU" sz="2400" dirty="0">
                <a:solidFill>
                  <a:srgbClr val="000000"/>
                </a:solidFill>
                <a:latin typeface="Calibri" panose="020F0502020204030204" pitchFamily="34" charset="0"/>
              </a:rPr>
              <a:t>7,4% не интересно</a:t>
            </a:r>
            <a:endParaRPr lang="ru-RU" sz="24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D3961FA-3AA8-C046-EEE0-A1D359A602F1}"/>
              </a:ext>
            </a:extLst>
          </p:cNvPr>
          <p:cNvSpPr txBox="1"/>
          <p:nvPr/>
        </p:nvSpPr>
        <p:spPr>
          <a:xfrm>
            <a:off x="665238" y="3928841"/>
            <a:ext cx="7644191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0000"/>
                </a:solidFill>
                <a:latin typeface="Calibri" panose="020F0502020204030204" pitchFamily="34" charset="0"/>
              </a:rPr>
              <a:t>Исследование включало в себя опрос более семидесяти человек, которые готовы приобрести и использовать эко-куклы в своей повседневной жизни.</a:t>
            </a:r>
          </a:p>
          <a:p>
            <a:r>
              <a:rPr lang="ru-RU" sz="2000" dirty="0">
                <a:solidFill>
                  <a:srgbClr val="000000"/>
                </a:solidFill>
                <a:latin typeface="Calibri" panose="020F0502020204030204" pitchFamily="34" charset="0"/>
              </a:rPr>
              <a:t>Также пользователи отметили удобство и многофункциональность эко-кукол. Они предлагают широкий спектр применения, будь то использование в качестве украшения интерьера, игрушки для детей или сувенира. Благодаря своей уникальности и оригинальности, эко-куклы становятся прекрасным подарком для близких и друзей.</a:t>
            </a:r>
            <a:endParaRPr lang="ru-RU" sz="2000" dirty="0"/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60B220AE-CD92-8567-A64B-52385FD6C3D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1" t="-1871" r="16339" b="-26082"/>
          <a:stretch/>
        </p:blipFill>
        <p:spPr>
          <a:xfrm>
            <a:off x="8645665" y="-138182"/>
            <a:ext cx="3546335" cy="876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9115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1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54CCD5-6FAE-3735-A344-9654CC377E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0295" y="316744"/>
            <a:ext cx="10515600" cy="1325563"/>
          </a:xfrm>
        </p:spPr>
        <p:txBody>
          <a:bodyPr/>
          <a:lstStyle/>
          <a:p>
            <a:r>
              <a:rPr lang="ru-RU" sz="5400" b="1" dirty="0"/>
              <a:t>Проблема</a:t>
            </a:r>
            <a:r>
              <a:rPr lang="ru-RU" dirty="0"/>
              <a:t> </a:t>
            </a:r>
          </a:p>
        </p:txBody>
      </p:sp>
      <p:sp>
        <p:nvSpPr>
          <p:cNvPr id="5" name="Текст 3">
            <a:extLst>
              <a:ext uri="{FF2B5EF4-FFF2-40B4-BE49-F238E27FC236}">
                <a16:creationId xmlns:a16="http://schemas.microsoft.com/office/drawing/2014/main" id="{F0AD6709-5379-22E5-C22A-F8F0AB169882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705152" y="2344964"/>
            <a:ext cx="6564086" cy="3689804"/>
          </a:xfrm>
          <a:prstGeom prst="rect">
            <a:avLst/>
          </a:prstGeom>
        </p:spPr>
        <p:txBody>
          <a:bodyPr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/>
              <a:t>Проект эко-куклы решает проблему загрязнения окружающей среды пластиковыми игрушками и проблему использования вредных для здоровья материалов при их производстве.</a:t>
            </a:r>
          </a:p>
          <a:p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403F5AE-19E4-EB49-B998-5493B88C4D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7212" y="0"/>
            <a:ext cx="45147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6653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1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95248" y="138263"/>
            <a:ext cx="3963610" cy="1558018"/>
          </a:xfrm>
        </p:spPr>
        <p:txBody>
          <a:bodyPr>
            <a:normAutofit/>
          </a:bodyPr>
          <a:lstStyle/>
          <a:p>
            <a:r>
              <a:rPr lang="ru-RU" sz="5400" b="1" dirty="0"/>
              <a:t>Решение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29344" y="1886101"/>
            <a:ext cx="6878562" cy="435133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Развитие производства и продаж </a:t>
            </a:r>
            <a:r>
              <a:rPr lang="ru-RU" sz="2400" dirty="0" err="1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экологичных</a:t>
            </a:r>
            <a:r>
              <a:rPr lang="ru-RU" sz="2400" dirty="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 товаров.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Увеличение спроса на </a:t>
            </a:r>
            <a:r>
              <a:rPr lang="ru-RU" sz="2400" dirty="0" err="1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экологичные</a:t>
            </a:r>
            <a:r>
              <a:rPr lang="ru-RU" sz="2400" dirty="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 товары.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endParaRPr lang="ru-RU" sz="2400" dirty="0"/>
          </a:p>
          <a:p>
            <a:pPr marL="514350" indent="-514350">
              <a:spcBef>
                <a:spcPct val="20000"/>
              </a:spcBef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Повышение интереса среди потребителей , благодаря возможности заказа продукта по их предпочтениям.</a:t>
            </a:r>
            <a:endParaRPr lang="es-E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endParaRPr lang="ru-RU" sz="24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16FE5C0-C6C0-98DB-6833-1331CE41239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69"/>
          <a:stretch/>
        </p:blipFill>
        <p:spPr>
          <a:xfrm>
            <a:off x="7821102" y="0"/>
            <a:ext cx="43708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6942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1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FC09DE-9787-E30F-FD0A-F64F0D5443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5109" y="127755"/>
            <a:ext cx="6757610" cy="953256"/>
          </a:xfrm>
        </p:spPr>
        <p:txBody>
          <a:bodyPr>
            <a:normAutofit/>
          </a:bodyPr>
          <a:lstStyle/>
          <a:p>
            <a:r>
              <a:rPr lang="ru-RU" sz="5400" b="1" dirty="0"/>
              <a:t>Целевая аудитория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8320A9ED-DCA8-0009-5307-56306281EA9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10406241"/>
              </p:ext>
            </p:extLst>
          </p:nvPr>
        </p:nvGraphicFramePr>
        <p:xfrm>
          <a:off x="1567543" y="1081011"/>
          <a:ext cx="9427029" cy="5479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098896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1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0572" y="1644197"/>
            <a:ext cx="6930572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Главным потенциальным преимуществом нашего проекта является то, что на сайте клиент сможет бесплатно создать уникальную куклу с помощью искусственного интеллекта на</a:t>
            </a:r>
            <a:br>
              <a:rPr lang="ru-RU" dirty="0"/>
            </a:br>
            <a:r>
              <a:rPr lang="ru-RU" dirty="0"/>
              <a:t>свой вкус под свой бюджет и приобрести ее.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6323" t="-1236" r="15414" b="1236"/>
          <a:stretch/>
        </p:blipFill>
        <p:spPr>
          <a:xfrm>
            <a:off x="7829958" y="-101403"/>
            <a:ext cx="4362041" cy="6959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6113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1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Bahnschrift" panose="020B0502040204020203" pitchFamily="34" charset="0"/>
              </a:rPr>
              <a:t>Образец нашей куклы</a:t>
            </a:r>
          </a:p>
        </p:txBody>
      </p:sp>
      <p:sp>
        <p:nvSpPr>
          <p:cNvPr id="7" name="Стрелка вправо 6"/>
          <p:cNvSpPr/>
          <p:nvPr/>
        </p:nvSpPr>
        <p:spPr>
          <a:xfrm>
            <a:off x="5440646" y="3725704"/>
            <a:ext cx="2164080" cy="36576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Объект 12">
            <a:extLst>
              <a:ext uri="{FF2B5EF4-FFF2-40B4-BE49-F238E27FC236}">
                <a16:creationId xmlns:a16="http://schemas.microsoft.com/office/drawing/2014/main" id="{70515E5B-30E1-22A6-D77C-A0507259963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72049" y="1690688"/>
            <a:ext cx="4732573" cy="4351338"/>
          </a:xfrm>
          <a:prstGeom prst="rect">
            <a:avLst/>
          </a:prstGeom>
        </p:spPr>
      </p:pic>
      <p:pic>
        <p:nvPicPr>
          <p:cNvPr id="16" name="Объект 15">
            <a:extLst>
              <a:ext uri="{FF2B5EF4-FFF2-40B4-BE49-F238E27FC236}">
                <a16:creationId xmlns:a16="http://schemas.microsoft.com/office/drawing/2014/main" id="{6A23C2C6-A50C-349C-5DB1-886A4578366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840751" y="1559285"/>
            <a:ext cx="3620066" cy="4826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6136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1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13">
            <a:extLst>
              <a:ext uri="{FF2B5EF4-FFF2-40B4-BE49-F238E27FC236}">
                <a16:creationId xmlns:a16="http://schemas.microsoft.com/office/drawing/2014/main" id="{6B2FE313-07E2-8421-1F19-009E39CE212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9248" y="18255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5400" b="1" dirty="0"/>
              <a:t>Конкуренты</a:t>
            </a:r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30F60453-EAB5-C768-D7DF-0CC9CFE5981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8755" y="1825625"/>
            <a:ext cx="3348490" cy="4351338"/>
          </a:xfrm>
          <a:prstGeom prst="rect">
            <a:avLst/>
          </a:prstGeom>
        </p:spPr>
      </p:pic>
      <p:pic>
        <p:nvPicPr>
          <p:cNvPr id="10" name="Объект 9">
            <a:extLst>
              <a:ext uri="{FF2B5EF4-FFF2-40B4-BE49-F238E27FC236}">
                <a16:creationId xmlns:a16="http://schemas.microsoft.com/office/drawing/2014/main" id="{F548D35A-3EC5-B6F7-B82F-E49B50908F5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7599" y="1825624"/>
            <a:ext cx="4001067" cy="438011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FCBB308-D923-1F15-748C-A012B6BD6D48}"/>
              </a:ext>
            </a:extLst>
          </p:cNvPr>
          <p:cNvSpPr txBox="1"/>
          <p:nvPr/>
        </p:nvSpPr>
        <p:spPr>
          <a:xfrm>
            <a:off x="850661" y="1085077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u="sng" dirty="0"/>
              <a:t>Куклы ручной работы </a:t>
            </a:r>
            <a:r>
              <a:rPr lang="af-ZA" sz="2400" u="sng" dirty="0"/>
              <a:t>Makvintoys</a:t>
            </a:r>
            <a:endParaRPr lang="ru-RU" sz="2400" u="sng" dirty="0"/>
          </a:p>
        </p:txBody>
      </p:sp>
      <p:sp>
        <p:nvSpPr>
          <p:cNvPr id="14" name="Текст 2">
            <a:extLst>
              <a:ext uri="{FF2B5EF4-FFF2-40B4-BE49-F238E27FC236}">
                <a16:creationId xmlns:a16="http://schemas.microsoft.com/office/drawing/2014/main" id="{FDCE0F64-A745-2950-E731-414A9C25D6ED}"/>
              </a:ext>
            </a:extLst>
          </p:cNvPr>
          <p:cNvSpPr txBox="1"/>
          <p:nvPr/>
        </p:nvSpPr>
        <p:spPr>
          <a:xfrm>
            <a:off x="6852094" y="1085081"/>
            <a:ext cx="4489245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400" u="sng" dirty="0">
                <a:solidFill>
                  <a:schemeClr val="tx1"/>
                </a:solidFill>
              </a:rPr>
              <a:t>Куклы ручной работы </a:t>
            </a:r>
            <a:r>
              <a:rPr lang="af-ZA" sz="2400" u="sng" dirty="0">
                <a:solidFill>
                  <a:schemeClr val="tx1"/>
                </a:solidFill>
              </a:rPr>
              <a:t>Life Rose</a:t>
            </a:r>
            <a:endParaRPr lang="ru-RU" sz="2400" u="sng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6073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1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Текст 2">
            <a:extLst>
              <a:ext uri="{FF2B5EF4-FFF2-40B4-BE49-F238E27FC236}">
                <a16:creationId xmlns:a16="http://schemas.microsoft.com/office/drawing/2014/main" id="{00639E2F-6BCB-D6BD-96FD-ED6BA872F990}"/>
              </a:ext>
            </a:extLst>
          </p:cNvPr>
          <p:cNvSpPr txBox="1"/>
          <p:nvPr/>
        </p:nvSpPr>
        <p:spPr>
          <a:xfrm>
            <a:off x="3990072" y="1104686"/>
            <a:ext cx="759795" cy="1615437"/>
          </a:xfrm>
          <a:prstGeom prst="rect">
            <a:avLst/>
          </a:prstGeom>
          <a:solidFill>
            <a:schemeClr val="tx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1</a:t>
            </a:r>
          </a:p>
        </p:txBody>
      </p:sp>
      <p:sp>
        <p:nvSpPr>
          <p:cNvPr id="22" name="Текст 2">
            <a:extLst>
              <a:ext uri="{FF2B5EF4-FFF2-40B4-BE49-F238E27FC236}">
                <a16:creationId xmlns:a16="http://schemas.microsoft.com/office/drawing/2014/main" id="{40ECE85A-89B4-B034-BBCD-C51FD33B6118}"/>
              </a:ext>
            </a:extLst>
          </p:cNvPr>
          <p:cNvSpPr txBox="1"/>
          <p:nvPr/>
        </p:nvSpPr>
        <p:spPr>
          <a:xfrm>
            <a:off x="3893970" y="4105770"/>
            <a:ext cx="759795" cy="1615437"/>
          </a:xfrm>
          <a:prstGeom prst="rect">
            <a:avLst/>
          </a:prstGeom>
          <a:solidFill>
            <a:schemeClr val="tx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3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id="{4DFDD2C4-A9D5-4F3A-4266-393EF2C2CFE8}"/>
              </a:ext>
            </a:extLst>
          </p:cNvPr>
          <p:cNvSpPr txBox="1"/>
          <p:nvPr/>
        </p:nvSpPr>
        <p:spPr>
          <a:xfrm>
            <a:off x="7273375" y="2719217"/>
            <a:ext cx="759794" cy="1615437"/>
          </a:xfrm>
          <a:prstGeom prst="rect">
            <a:avLst/>
          </a:prstGeom>
          <a:solidFill>
            <a:schemeClr val="tx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2</a:t>
            </a:r>
          </a:p>
        </p:txBody>
      </p:sp>
      <p:sp>
        <p:nvSpPr>
          <p:cNvPr id="25" name="Текст 2">
            <a:extLst>
              <a:ext uri="{FF2B5EF4-FFF2-40B4-BE49-F238E27FC236}">
                <a16:creationId xmlns:a16="http://schemas.microsoft.com/office/drawing/2014/main" id="{E449CD20-430A-7DD9-ED27-9D1F7DA327CE}"/>
              </a:ext>
            </a:extLst>
          </p:cNvPr>
          <p:cNvSpPr txBox="1"/>
          <p:nvPr/>
        </p:nvSpPr>
        <p:spPr>
          <a:xfrm>
            <a:off x="1050773" y="4334654"/>
            <a:ext cx="3135388" cy="1569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sz="2400" b="1" dirty="0"/>
              <a:t>SOM: </a:t>
            </a:r>
            <a:r>
              <a:rPr lang="ru-RU" sz="2400" dirty="0"/>
              <a:t>1080 человек или 5,4млн.руб.</a:t>
            </a:r>
          </a:p>
          <a:p>
            <a:br>
              <a:rPr lang="ru-RU" sz="2400" dirty="0"/>
            </a:br>
            <a:endParaRPr sz="2400" dirty="0"/>
          </a:p>
        </p:txBody>
      </p:sp>
      <p:sp>
        <p:nvSpPr>
          <p:cNvPr id="26" name="Текст 2">
            <a:extLst>
              <a:ext uri="{FF2B5EF4-FFF2-40B4-BE49-F238E27FC236}">
                <a16:creationId xmlns:a16="http://schemas.microsoft.com/office/drawing/2014/main" id="{27BAC03B-EB46-314B-DC45-E7AD5C314E3C}"/>
              </a:ext>
            </a:extLst>
          </p:cNvPr>
          <p:cNvSpPr txBox="1"/>
          <p:nvPr/>
        </p:nvSpPr>
        <p:spPr>
          <a:xfrm>
            <a:off x="6662525" y="1560522"/>
            <a:ext cx="1565011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endParaRPr dirty="0"/>
          </a:p>
        </p:txBody>
      </p:sp>
      <p:sp>
        <p:nvSpPr>
          <p:cNvPr id="27" name="Текст 2">
            <a:extLst>
              <a:ext uri="{FF2B5EF4-FFF2-40B4-BE49-F238E27FC236}">
                <a16:creationId xmlns:a16="http://schemas.microsoft.com/office/drawing/2014/main" id="{000D3CE4-34EE-E26E-E7A2-678BFE00736C}"/>
              </a:ext>
            </a:extLst>
          </p:cNvPr>
          <p:cNvSpPr txBox="1"/>
          <p:nvPr/>
        </p:nvSpPr>
        <p:spPr>
          <a:xfrm>
            <a:off x="8366655" y="3064222"/>
            <a:ext cx="3256547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sz="2400" b="1" dirty="0"/>
              <a:t>SAM: </a:t>
            </a:r>
            <a:r>
              <a:rPr lang="ru-RU" sz="2400" dirty="0"/>
              <a:t>71 726, 9тыс. человек или 358,635млн.руб.</a:t>
            </a:r>
            <a:endParaRPr sz="2400" dirty="0"/>
          </a:p>
        </p:txBody>
      </p:sp>
      <p:sp>
        <p:nvSpPr>
          <p:cNvPr id="29" name="Соединительная линия уступом 2">
            <a:extLst>
              <a:ext uri="{FF2B5EF4-FFF2-40B4-BE49-F238E27FC236}">
                <a16:creationId xmlns:a16="http://schemas.microsoft.com/office/drawing/2014/main" id="{9428A32D-CAF8-886B-9A02-19EBCAA4CFE9}"/>
              </a:ext>
            </a:extLst>
          </p:cNvPr>
          <p:cNvSpPr/>
          <p:nvPr/>
        </p:nvSpPr>
        <p:spPr>
          <a:xfrm>
            <a:off x="4862333" y="1740296"/>
            <a:ext cx="2162014" cy="13239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0" name="Соединительная линия уступом 26">
            <a:extLst>
              <a:ext uri="{FF2B5EF4-FFF2-40B4-BE49-F238E27FC236}">
                <a16:creationId xmlns:a16="http://schemas.microsoft.com/office/drawing/2014/main" id="{7901E5FE-4CBA-7A96-46EB-10221AA8CFD0}"/>
              </a:ext>
            </a:extLst>
          </p:cNvPr>
          <p:cNvSpPr/>
          <p:nvPr/>
        </p:nvSpPr>
        <p:spPr>
          <a:xfrm flipH="1">
            <a:off x="5111084" y="3952160"/>
            <a:ext cx="1828805" cy="10668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2960955" y="145895"/>
            <a:ext cx="6518934" cy="769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ru-RU" sz="4400" cap="all" dirty="0">
                <a:solidFill>
                  <a:schemeClr val="tx1"/>
                </a:solidFill>
                <a:latin typeface="Franklin Gothic Demi" panose="020B0703020102020204" pitchFamily="34" charset="0"/>
              </a:rPr>
              <a:t>рынок</a:t>
            </a:r>
            <a:endParaRPr sz="4400" cap="all" dirty="0">
              <a:solidFill>
                <a:schemeClr val="tx1"/>
              </a:solidFill>
              <a:latin typeface="Franklin Gothic Demi" panose="020B0703020102020204" pitchFamily="34" charset="0"/>
            </a:endParaRPr>
          </a:p>
        </p:txBody>
      </p:sp>
      <p:sp>
        <p:nvSpPr>
          <p:cNvPr id="17" name="7">
            <a:extLst>
              <a:ext uri="{FF2B5EF4-FFF2-40B4-BE49-F238E27FC236}">
                <a16:creationId xmlns:a16="http://schemas.microsoft.com/office/drawing/2014/main" id="{22FF4839-9270-E971-069A-1D9472A4EA51}"/>
              </a:ext>
            </a:extLst>
          </p:cNvPr>
          <p:cNvSpPr txBox="1"/>
          <p:nvPr/>
        </p:nvSpPr>
        <p:spPr>
          <a:xfrm>
            <a:off x="30276" y="6519206"/>
            <a:ext cx="468151" cy="19910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numCol="1" anchor="ctr">
            <a:noAutofit/>
          </a:bodyPr>
          <a:lstStyle>
            <a:lvl1pPr algn="ctr">
              <a:defRPr sz="1200">
                <a:solidFill>
                  <a:srgbClr val="FFFFFF"/>
                </a:solidFill>
                <a:latin typeface="Gilroy-Bold"/>
                <a:ea typeface="Gilroy-Bold"/>
                <a:cs typeface="Gilroy-Bold"/>
                <a:sym typeface="Gilroy-Bold"/>
              </a:defRPr>
            </a:lvl1pPr>
          </a:lstStyle>
          <a:p>
            <a:r>
              <a:rPr dirty="0"/>
              <a:t>6</a:t>
            </a:r>
          </a:p>
        </p:txBody>
      </p:sp>
      <p:sp>
        <p:nvSpPr>
          <p:cNvPr id="18" name="Текст 2">
            <a:extLst>
              <a:ext uri="{FF2B5EF4-FFF2-40B4-BE49-F238E27FC236}">
                <a16:creationId xmlns:a16="http://schemas.microsoft.com/office/drawing/2014/main" id="{CC68C9A4-3E4B-D871-8F70-73B8389772C2}"/>
              </a:ext>
            </a:extLst>
          </p:cNvPr>
          <p:cNvSpPr txBox="1"/>
          <p:nvPr/>
        </p:nvSpPr>
        <p:spPr>
          <a:xfrm>
            <a:off x="609152" y="3188386"/>
            <a:ext cx="49897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19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654070" y="1337613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sz="3600" dirty="0"/>
          </a:p>
        </p:txBody>
      </p:sp>
      <p:sp>
        <p:nvSpPr>
          <p:cNvPr id="32" name="Текст 2">
            <a:extLst>
              <a:ext uri="{FF2B5EF4-FFF2-40B4-BE49-F238E27FC236}">
                <a16:creationId xmlns:a16="http://schemas.microsoft.com/office/drawing/2014/main" id="{E449CD20-430A-7DD9-ED27-9D1F7DA327CE}"/>
              </a:ext>
            </a:extLst>
          </p:cNvPr>
          <p:cNvSpPr txBox="1"/>
          <p:nvPr/>
        </p:nvSpPr>
        <p:spPr>
          <a:xfrm>
            <a:off x="1368452" y="1201934"/>
            <a:ext cx="2500030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sz="2400" b="1" dirty="0"/>
              <a:t>TAM: </a:t>
            </a:r>
            <a:r>
              <a:rPr lang="ru-RU" sz="2400" dirty="0"/>
              <a:t>146 424, 7 тыс. человек или 732, 124 млн. руб.</a:t>
            </a:r>
          </a:p>
        </p:txBody>
      </p:sp>
    </p:spTree>
    <p:extLst>
      <p:ext uri="{BB962C8B-B14F-4D97-AF65-F5344CB8AC3E}">
        <p14:creationId xmlns:p14="http://schemas.microsoft.com/office/powerpoint/2010/main" val="24346693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1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22C1D7-D4C5-4889-AC6B-0B46DE752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3163" y="-101584"/>
            <a:ext cx="3996447" cy="1325563"/>
          </a:xfrm>
        </p:spPr>
        <p:txBody>
          <a:bodyPr>
            <a:normAutofit/>
          </a:bodyPr>
          <a:lstStyle/>
          <a:p>
            <a:r>
              <a:rPr lang="ru-RU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Команда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609B230-517B-49DE-8AF3-DE170442B8BB}"/>
              </a:ext>
            </a:extLst>
          </p:cNvPr>
          <p:cNvSpPr/>
          <p:nvPr/>
        </p:nvSpPr>
        <p:spPr>
          <a:xfrm>
            <a:off x="404158" y="4976397"/>
            <a:ext cx="2676863" cy="1169117"/>
          </a:xfrm>
          <a:prstGeom prst="rect">
            <a:avLst/>
          </a:prstGeom>
          <a:solidFill>
            <a:srgbClr val="E1D1DC"/>
          </a:solidFill>
          <a:ln>
            <a:noFill/>
          </a:ln>
          <a:scene3d>
            <a:camera prst="orthographicFront"/>
            <a:lightRig rig="threePt" dir="t"/>
          </a:scene3d>
          <a:sp3d contourW="38100">
            <a:contourClr>
              <a:srgbClr val="7030A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C05B5CD-A5B6-4872-9E03-6DB09E706A83}"/>
              </a:ext>
            </a:extLst>
          </p:cNvPr>
          <p:cNvSpPr txBox="1"/>
          <p:nvPr/>
        </p:nvSpPr>
        <p:spPr>
          <a:xfrm>
            <a:off x="627149" y="5070292"/>
            <a:ext cx="2230881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900" dirty="0">
                <a:solidFill>
                  <a:srgbClr val="672C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Элина </a:t>
            </a:r>
            <a:r>
              <a:rPr lang="ru-RU" sz="1900" dirty="0" err="1">
                <a:solidFill>
                  <a:srgbClr val="672C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Дадабаева</a:t>
            </a:r>
            <a:endParaRPr lang="ru-RU" sz="1900" dirty="0">
              <a:solidFill>
                <a:srgbClr val="672C9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A9E5717-A8F2-4401-B41B-00C9302E1E9E}"/>
              </a:ext>
            </a:extLst>
          </p:cNvPr>
          <p:cNvSpPr txBox="1"/>
          <p:nvPr/>
        </p:nvSpPr>
        <p:spPr>
          <a:xfrm>
            <a:off x="404158" y="5573007"/>
            <a:ext cx="266881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dadabaeva02@mail.ru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u="sng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 по маркетингу</a:t>
            </a:r>
          </a:p>
          <a:p>
            <a:endParaRPr lang="ru-RU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3B8C13B5-489A-40E8-9DFD-237B84E53F09}"/>
              </a:ext>
            </a:extLst>
          </p:cNvPr>
          <p:cNvSpPr/>
          <p:nvPr/>
        </p:nvSpPr>
        <p:spPr>
          <a:xfrm>
            <a:off x="3320980" y="4976398"/>
            <a:ext cx="2619809" cy="1183235"/>
          </a:xfrm>
          <a:prstGeom prst="rect">
            <a:avLst/>
          </a:prstGeom>
          <a:solidFill>
            <a:srgbClr val="E1D1DC"/>
          </a:solidFill>
          <a:ln>
            <a:noFill/>
          </a:ln>
          <a:scene3d>
            <a:camera prst="orthographicFront"/>
            <a:lightRig rig="threePt" dir="t"/>
          </a:scene3d>
          <a:sp3d contourW="38100">
            <a:contourClr>
              <a:srgbClr val="7030A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013D64A-3E69-4654-B53D-0D9096BBE05E}"/>
              </a:ext>
            </a:extLst>
          </p:cNvPr>
          <p:cNvSpPr txBox="1"/>
          <p:nvPr/>
        </p:nvSpPr>
        <p:spPr>
          <a:xfrm>
            <a:off x="3400560" y="5054826"/>
            <a:ext cx="2380460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900" dirty="0" err="1">
                <a:solidFill>
                  <a:srgbClr val="672C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Тансылу</a:t>
            </a:r>
            <a:r>
              <a:rPr lang="ru-RU" sz="1900" dirty="0">
                <a:solidFill>
                  <a:srgbClr val="672C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900" dirty="0" err="1">
                <a:solidFill>
                  <a:srgbClr val="672C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Сонгатова</a:t>
            </a:r>
            <a:endParaRPr lang="ru-RU" sz="1900" dirty="0">
              <a:solidFill>
                <a:srgbClr val="672C9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22F5FDE1-64C5-4186-A122-D0B91070C90F}"/>
              </a:ext>
            </a:extLst>
          </p:cNvPr>
          <p:cNvSpPr/>
          <p:nvPr/>
        </p:nvSpPr>
        <p:spPr>
          <a:xfrm>
            <a:off x="6237802" y="4976397"/>
            <a:ext cx="2617963" cy="1169119"/>
          </a:xfrm>
          <a:prstGeom prst="rect">
            <a:avLst/>
          </a:prstGeom>
          <a:solidFill>
            <a:srgbClr val="E1D1DC"/>
          </a:solidFill>
          <a:ln>
            <a:noFill/>
          </a:ln>
          <a:scene3d>
            <a:camera prst="orthographicFront"/>
            <a:lightRig rig="threePt" dir="t"/>
          </a:scene3d>
          <a:sp3d contourW="38100">
            <a:contourClr>
              <a:srgbClr val="7030A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C85359B-DC8C-46EC-8B9A-9FA3ACEF300D}"/>
              </a:ext>
            </a:extLst>
          </p:cNvPr>
          <p:cNvSpPr txBox="1"/>
          <p:nvPr/>
        </p:nvSpPr>
        <p:spPr>
          <a:xfrm>
            <a:off x="6424528" y="5054826"/>
            <a:ext cx="2198938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900" dirty="0" err="1">
                <a:solidFill>
                  <a:srgbClr val="672C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Аделина</a:t>
            </a:r>
            <a:r>
              <a:rPr lang="ru-RU" sz="1900" dirty="0">
                <a:solidFill>
                  <a:srgbClr val="672C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Павлова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22F5FDE1-64C5-4186-A122-D0B91070C90F}"/>
              </a:ext>
            </a:extLst>
          </p:cNvPr>
          <p:cNvSpPr/>
          <p:nvPr/>
        </p:nvSpPr>
        <p:spPr>
          <a:xfrm>
            <a:off x="9137399" y="4985496"/>
            <a:ext cx="2446464" cy="1160019"/>
          </a:xfrm>
          <a:prstGeom prst="rect">
            <a:avLst/>
          </a:prstGeom>
          <a:solidFill>
            <a:srgbClr val="E1D1DC"/>
          </a:solidFill>
          <a:ln>
            <a:noFill/>
          </a:ln>
          <a:scene3d>
            <a:camera prst="orthographicFront"/>
            <a:lightRig rig="threePt" dir="t"/>
          </a:scene3d>
          <a:sp3d contourW="38100">
            <a:contourClr>
              <a:srgbClr val="7030A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C85359B-DC8C-46EC-8B9A-9FA3ACEF300D}"/>
              </a:ext>
            </a:extLst>
          </p:cNvPr>
          <p:cNvSpPr txBox="1"/>
          <p:nvPr/>
        </p:nvSpPr>
        <p:spPr>
          <a:xfrm>
            <a:off x="9477879" y="5054826"/>
            <a:ext cx="2198938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900" dirty="0">
                <a:solidFill>
                  <a:srgbClr val="672C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Дария Чернова</a:t>
            </a:r>
          </a:p>
        </p:txBody>
      </p:sp>
      <p:sp>
        <p:nvSpPr>
          <p:cNvPr id="4" name="AutoShape 2" descr="blob:https://web.telegram.org/92513912-ef13-41cf-8006-2cf65385d586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78024" y="1079947"/>
            <a:ext cx="2446464" cy="3506689"/>
          </a:xfrm>
          <a:prstGeom prst="rect">
            <a:avLst/>
          </a:prstGeom>
          <a:scene3d>
            <a:camera prst="orthographicFront"/>
            <a:lightRig rig="threePt" dir="t"/>
          </a:scene3d>
          <a:sp3d contourW="25400">
            <a:contourClr>
              <a:srgbClr val="7030A0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5201" y="1077410"/>
            <a:ext cx="2620564" cy="3494086"/>
          </a:xfrm>
          <a:prstGeom prst="rect">
            <a:avLst/>
          </a:prstGeom>
          <a:scene3d>
            <a:camera prst="orthographicFront"/>
            <a:lightRig rig="threePt" dir="t"/>
          </a:scene3d>
          <a:sp3d contourW="25400">
            <a:contourClr>
              <a:srgbClr val="7030A0"/>
            </a:contourClr>
          </a:sp3d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0980" y="1077410"/>
            <a:ext cx="2619809" cy="3493078"/>
          </a:xfrm>
          <a:prstGeom prst="rect">
            <a:avLst/>
          </a:prstGeom>
          <a:scene3d>
            <a:camera prst="orthographicFront"/>
            <a:lightRig rig="threePt" dir="t"/>
          </a:scene3d>
          <a:sp3d contourW="25400">
            <a:contourClr>
              <a:srgbClr val="7030A0"/>
            </a:contourClr>
          </a:sp3d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4158" y="1077409"/>
            <a:ext cx="2680172" cy="3509227"/>
          </a:xfrm>
          <a:prstGeom prst="rect">
            <a:avLst/>
          </a:prstGeom>
          <a:scene3d>
            <a:camera prst="orthographicFront"/>
            <a:lightRig rig="threePt" dir="t"/>
          </a:scene3d>
          <a:sp3d contourW="25400">
            <a:contourClr>
              <a:srgbClr val="7030A0"/>
            </a:contourClr>
          </a:sp3d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0A9E5717-A8F2-4401-B41B-00C9302E1E9E}"/>
              </a:ext>
            </a:extLst>
          </p:cNvPr>
          <p:cNvSpPr txBox="1"/>
          <p:nvPr/>
        </p:nvSpPr>
        <p:spPr>
          <a:xfrm>
            <a:off x="3309284" y="5578966"/>
            <a:ext cx="266881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Songatowa@yandex.ru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Технический директор</a:t>
            </a:r>
          </a:p>
          <a:p>
            <a:endParaRPr lang="ru-RU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A9E5717-A8F2-4401-B41B-00C9302E1E9E}"/>
              </a:ext>
            </a:extLst>
          </p:cNvPr>
          <p:cNvSpPr txBox="1"/>
          <p:nvPr/>
        </p:nvSpPr>
        <p:spPr>
          <a:xfrm>
            <a:off x="6174239" y="5578966"/>
            <a:ext cx="272771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P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avlova-adelina02@yandex.ru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Финансовый директор</a:t>
            </a:r>
          </a:p>
          <a:p>
            <a:endParaRPr lang="ru-RU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A9E5717-A8F2-4401-B41B-00C9302E1E9E}"/>
              </a:ext>
            </a:extLst>
          </p:cNvPr>
          <p:cNvSpPr txBox="1"/>
          <p:nvPr/>
        </p:nvSpPr>
        <p:spPr>
          <a:xfrm>
            <a:off x="8996773" y="5578966"/>
            <a:ext cx="272771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9"/>
              </a:rPr>
              <a:t>Dariyachernovaa@gmail.com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Генеральный директор</a:t>
            </a:r>
          </a:p>
          <a:p>
            <a:endParaRPr lang="ru-RU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5267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1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035D51-A826-46FC-B3DE-4F59D23BD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362" y="955525"/>
            <a:ext cx="5319543" cy="1773400"/>
          </a:xfrm>
        </p:spPr>
        <p:txBody>
          <a:bodyPr>
            <a:normAutofit/>
          </a:bodyPr>
          <a:lstStyle/>
          <a:p>
            <a:r>
              <a:rPr lang="ru-RU" sz="5400" b="1" dirty="0">
                <a:latin typeface="+mn-lt"/>
                <a:ea typeface="+mj-lt"/>
                <a:cs typeface="+mj-lt"/>
              </a:rPr>
              <a:t>Контакты</a:t>
            </a:r>
            <a:endParaRPr lang="es-ES" sz="5400" b="1" dirty="0">
              <a:latin typeface="+mn-lt"/>
              <a:ea typeface="+mj-lt"/>
              <a:cs typeface="+mj-lt"/>
            </a:endParaRPr>
          </a:p>
          <a:p>
            <a:endParaRPr lang="es-ES" sz="5400" dirty="0">
              <a:cs typeface="Calibri Ligh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FB24B3C-7348-01FA-9D99-8128B9A283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210" y="4129076"/>
            <a:ext cx="5779647" cy="2148354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ct val="20000"/>
              </a:spcBef>
            </a:pPr>
            <a:r>
              <a:rPr lang="ru-RU" dirty="0">
                <a:ea typeface="+mn-lt"/>
                <a:cs typeface="+mn-lt"/>
              </a:rPr>
              <a:t>Телефон: +79613408389</a:t>
            </a:r>
            <a:endParaRPr lang="en-US" dirty="0">
              <a:ea typeface="+mn-lt"/>
              <a:cs typeface="+mn-lt"/>
            </a:endParaRPr>
          </a:p>
          <a:p>
            <a:pPr>
              <a:spcBef>
                <a:spcPct val="20000"/>
              </a:spcBef>
            </a:pPr>
            <a:r>
              <a:rPr lang="ru-RU" dirty="0">
                <a:ea typeface="+mn-lt"/>
                <a:cs typeface="+mn-lt"/>
              </a:rPr>
              <a:t>Е</a:t>
            </a:r>
            <a:r>
              <a:rPr lang="en-US" dirty="0">
                <a:ea typeface="+mn-lt"/>
                <a:cs typeface="+mn-lt"/>
              </a:rPr>
              <a:t>mail: </a:t>
            </a:r>
            <a:r>
              <a:rPr lang="en-US" dirty="0"/>
              <a:t>dariyachernovaa@gmail.com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E567BCE-4A82-0E8F-0788-3594094F0B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3400" y="19591"/>
            <a:ext cx="4866507" cy="6838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57337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517</TotalTime>
  <Words>227</Words>
  <Application>Microsoft Office PowerPoint</Application>
  <PresentationFormat>Широкоэкранный</PresentationFormat>
  <Paragraphs>61</Paragraphs>
  <Slides>12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Презентация PowerPoint</vt:lpstr>
      <vt:lpstr>Актуальность проекта</vt:lpstr>
      <vt:lpstr>Проблема </vt:lpstr>
      <vt:lpstr>Решение</vt:lpstr>
      <vt:lpstr>Целевая аудитория</vt:lpstr>
      <vt:lpstr>Презентация PowerPoint</vt:lpstr>
      <vt:lpstr>Образец нашей куклы</vt:lpstr>
      <vt:lpstr>Конкуренты</vt:lpstr>
      <vt:lpstr>Презентация PowerPoint</vt:lpstr>
      <vt:lpstr>Команда</vt:lpstr>
      <vt:lpstr>Контакты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пк</dc:creator>
  <cp:lastModifiedBy>Дария Чернова</cp:lastModifiedBy>
  <cp:revision>39</cp:revision>
  <dcterms:created xsi:type="dcterms:W3CDTF">2023-11-23T14:14:49Z</dcterms:created>
  <dcterms:modified xsi:type="dcterms:W3CDTF">2023-11-28T03:11:13Z</dcterms:modified>
</cp:coreProperties>
</file>