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Умные аксессуары для волос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Проект команды по созданию инновационных и стильных решений для ухода за волосами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Обычные аксессуары не выполняют дополнительных функций — они не защищают волосы, не анализируют состояние и быстро теряются.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Идея проекта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Создание умных аксессуаров для волос (резинок, заколок, ободков) с функциями ухода, трекинга и персонализации.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Целевая аудитория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Девушки и женщины 13–35 лет</a:t>
            </a:r>
          </a:p>
          <a:p>
            <a:r>
              <a:t>• Люди, заботящиеся о здоровье и красоте волос</a:t>
            </a:r>
          </a:p>
          <a:p>
            <a:r>
              <a:t>• Активные пользователи гаджетов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Функциональность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Встроенные датчики температуры и влажности волос</a:t>
            </a:r>
          </a:p>
          <a:p>
            <a:r>
              <a:t>• Отслеживание состояния через мобильное приложение</a:t>
            </a:r>
          </a:p>
          <a:p>
            <a:r>
              <a:t>• Материалы, не повреждающие волосы</a:t>
            </a:r>
          </a:p>
          <a:p>
            <a:r>
              <a:t>• Функция поиска аксессуара через Bluetooth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Конкурентные преимущества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Совмещение красоты и технологий</a:t>
            </a:r>
          </a:p>
          <a:p>
            <a:r>
              <a:t>• Уникальный дизайн</a:t>
            </a:r>
          </a:p>
          <a:p>
            <a:r>
              <a:t>• Удобство и долговечность</a:t>
            </a:r>
          </a:p>
          <a:p>
            <a:r>
              <a:t>• Возможность персонализации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Команда проекта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Руководитель – организация работы и стратегия</a:t>
            </a:r>
          </a:p>
          <a:p>
            <a:r>
              <a:t>• Дизайнер – внешний вид и эргономика</a:t>
            </a:r>
          </a:p>
          <a:p>
            <a:r>
              <a:t>• Инженер – разработка умных модулей</a:t>
            </a:r>
          </a:p>
          <a:p>
            <a:r>
              <a:t>• Маркетолог – продвижение и продажи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 реализации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Исследование рынка</a:t>
            </a:r>
          </a:p>
          <a:p>
            <a:r>
              <a:t>2. Создание прототипа</a:t>
            </a:r>
          </a:p>
          <a:p>
            <a:r>
              <a:t>3. Тестирование продукта</a:t>
            </a:r>
          </a:p>
          <a:p>
            <a:r>
              <a:t>4. Продвижение и продажи через онлайн-магазины и соцсети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 и перспективы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Создание работающего прототипа</a:t>
            </a:r>
          </a:p>
          <a:p>
            <a:r>
              <a:t>• Получение обратной связи от пользователей</a:t>
            </a:r>
          </a:p>
          <a:p>
            <a:r>
              <a:t>• Возможность расширения ассортимента и выхода на рынок аксессуаров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Проект «Умные аксессуары для волос»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