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8" r:id="rId3"/>
  </p:sldMasterIdLst>
  <p:notesMasterIdLst>
    <p:notesMasterId r:id="rId19"/>
  </p:notesMasterIdLst>
  <p:sldIdLst>
    <p:sldId id="654" r:id="rId4"/>
    <p:sldId id="775" r:id="rId5"/>
    <p:sldId id="305" r:id="rId6"/>
    <p:sldId id="777" r:id="rId7"/>
    <p:sldId id="776" r:id="rId8"/>
    <p:sldId id="778" r:id="rId9"/>
    <p:sldId id="779" r:id="rId10"/>
    <p:sldId id="780" r:id="rId11"/>
    <p:sldId id="781" r:id="rId12"/>
    <p:sldId id="782" r:id="rId13"/>
    <p:sldId id="783" r:id="rId14"/>
    <p:sldId id="784" r:id="rId15"/>
    <p:sldId id="785" r:id="rId16"/>
    <p:sldId id="787" r:id="rId17"/>
    <p:sldId id="786" r:id="rId18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70" userDrawn="1">
          <p15:clr>
            <a:srgbClr val="A4A3A4"/>
          </p15:clr>
        </p15:guide>
        <p15:guide id="2" pos="572" userDrawn="1">
          <p15:clr>
            <a:srgbClr val="A4A3A4"/>
          </p15:clr>
        </p15:guide>
        <p15:guide id="3" orient="horz" pos="1018" userDrawn="1">
          <p15:clr>
            <a:srgbClr val="A4A3A4"/>
          </p15:clr>
        </p15:guide>
        <p15:guide id="4" pos="12092" userDrawn="1">
          <p15:clr>
            <a:srgbClr val="A4A3A4"/>
          </p15:clr>
        </p15:guide>
        <p15:guide id="5" orient="horz" pos="6538" userDrawn="1">
          <p15:clr>
            <a:srgbClr val="A4A3A4"/>
          </p15:clr>
        </p15:guide>
        <p15:guide id="6" pos="6476" userDrawn="1">
          <p15:clr>
            <a:srgbClr val="A4A3A4"/>
          </p15:clr>
        </p15:guide>
        <p15:guide id="8" orient="horz" pos="2170" userDrawn="1">
          <p15:clr>
            <a:srgbClr val="A4A3A4"/>
          </p15:clr>
        </p15:guide>
        <p15:guide id="9" orient="horz" pos="2554" userDrawn="1">
          <p15:clr>
            <a:srgbClr val="A4A3A4"/>
          </p15:clr>
        </p15:guide>
        <p15:guide id="10" pos="380" userDrawn="1">
          <p15:clr>
            <a:srgbClr val="A4A3A4"/>
          </p15:clr>
        </p15:guide>
        <p15:guide id="11" pos="122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17BB9"/>
    <a:srgbClr val="E9697B"/>
    <a:srgbClr val="A50021"/>
    <a:srgbClr val="9A47A3"/>
    <a:srgbClr val="B464BC"/>
    <a:srgbClr val="EF4B47"/>
    <a:srgbClr val="ED7A2B"/>
    <a:srgbClr val="FBE2A9"/>
    <a:srgbClr val="FF8633"/>
    <a:srgbClr val="F05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21" autoAdjust="0"/>
    <p:restoredTop sz="96236" autoAdjust="0"/>
  </p:normalViewPr>
  <p:slideViewPr>
    <p:cSldViewPr>
      <p:cViewPr varScale="1">
        <p:scale>
          <a:sx n="46" d="100"/>
          <a:sy n="46" d="100"/>
        </p:scale>
        <p:origin x="677" y="62"/>
      </p:cViewPr>
      <p:guideLst>
        <p:guide orient="horz" pos="4570"/>
        <p:guide pos="572"/>
        <p:guide orient="horz" pos="1018"/>
        <p:guide pos="12092"/>
        <p:guide orient="horz" pos="6538"/>
        <p:guide pos="6476"/>
        <p:guide orient="horz" pos="2170"/>
        <p:guide orient="horz" pos="2554"/>
        <p:guide pos="380"/>
        <p:guide pos="122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50351-C575-FB4B-A8C4-8D38BC76C36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9255D-DF1A-BD4F-9FB2-95C11DFC0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577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>
          <a:extLst>
            <a:ext uri="{FF2B5EF4-FFF2-40B4-BE49-F238E27FC236}">
              <a16:creationId xmlns:a16="http://schemas.microsoft.com/office/drawing/2014/main" id="{B48F3C47-8F7C-4AB1-9159-C9467F5A7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>
            <a:extLst>
              <a:ext uri="{FF2B5EF4-FFF2-40B4-BE49-F238E27FC236}">
                <a16:creationId xmlns:a16="http://schemas.microsoft.com/office/drawing/2014/main" id="{010D9291-2574-D0E4-005D-703318328E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3" name="Google Shape;213;p6:notes">
            <a:extLst>
              <a:ext uri="{FF2B5EF4-FFF2-40B4-BE49-F238E27FC236}">
                <a16:creationId xmlns:a16="http://schemas.microsoft.com/office/drawing/2014/main" id="{B5E26A83-4AE6-80F6-77B0-091F500C81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2238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EBEF7-F624-7D2D-2F0D-0F416B91A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1910A2-4FB7-0733-BB3F-0846B1A8B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62B01A-5D73-C3D2-C514-CCF08C6FA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E99D07-D81D-E835-880F-6D4F6F226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7C69CD-88C7-E83E-5E2B-83F958FEB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7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E4930-3B11-6541-142D-E24CB1DD0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9DEB2E-EFB7-2EC6-FF13-2ACB2814A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A83C3B-45B7-3964-0446-EC467D278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53DC73-D6A6-9CF5-8022-85D92F38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58035C-1C92-51FF-CC12-39C3FA5DE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86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AE8031-CCF1-8A74-85EA-60E39D17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A3632D-9374-412C-88BD-C65DCC209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8481AF-7D6A-5FB3-768A-EBF08F4C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A1E364-8E8C-E45C-D716-4596289DE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35A93C-362E-7711-3BFE-5A89F2270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274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B1712-4BFD-6A01-3195-F836FCB16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45D953-94E6-4A48-F0A2-B3A681494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878FD7-3268-71D4-73F5-C6098A747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449A1B-A2BD-35B4-6EDE-B14750DF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D8E5EE-F0D1-72A8-9307-AFC1DEA0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EDCE41-EDA0-421F-DCD1-5EAD973CF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956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9C4569-A43C-B5C5-BE8A-6AD1FED85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B4D2EC-61B8-A96B-7507-3B1A9650A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E8B485-C602-6D4A-D720-09190E28E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47B0DB3-9265-40A9-9EF3-7328AE814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2C8DDA5-6050-0C24-C93C-40CDB9DFD4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31B438D-FEE1-F4A1-09CB-8E5198393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AA04DB5-DC72-74C0-43AB-D761C403A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AF0827C-BFC9-F1E1-9D38-1FECA10A2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84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0C8B2A-CB7E-9507-841E-116967E52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8E075D5-EE74-AA77-9DBA-A01A39068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78ADC50-4FC6-A5B6-19F3-55EB5415D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B46B2E-77F8-CCA6-80CA-FDD3A9E6E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298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10DECCD-9C42-5664-0E4E-F8AA6C214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F10-7932-4F5C-B8A4-9F16BFF2D7E1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BB307F1-EC59-D366-430A-517516404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DF392E-6F34-FB5A-B25A-451C9600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2BB8-480B-4E4C-9679-AC66C32C3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10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231EF5-3534-BCA4-70B6-4A07B3730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29F9D3-7742-F01A-0948-C36EC55DC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7B6751-1207-EA5A-CB1E-6CD41CAEF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709CDF-C691-0C53-BBC5-D9914FD36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FDDA65-B9A0-ADDC-18EB-0574C43A6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0121FC-5E4B-C080-5581-3AA2787A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7ADE4-76CE-22DD-9C46-3B4F7EBC0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60C0C08-5D49-BB94-DB36-02D932D4D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B95C62-D38D-CD92-07C3-0F4494676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B56349-2866-518F-7D44-4A88348CE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10270D-2B51-03A5-8EE9-E86432055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B47E15-4C79-8D8A-B762-4B6B58B0E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01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FF4F3-2FA7-B3F3-1AB1-77EC6ED8A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216B93-6F5B-9E8C-A795-3931AA02D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5076BD-A081-48A4-370E-1C9C90E19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CEB087-1C0F-F051-9FDA-9109AE0FF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8C1D1E-1262-3325-6047-C43008DF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018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032C74-0727-65A9-BA2E-67788E211D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76A8D9-3E21-B4B2-F80D-EB1C34DF3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B3838-26C8-D805-9638-ECEE7B741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316E40-1336-8F1A-B777-6315F7FBA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9DE89-2B5A-B4C3-ACBD-0299E65A9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326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4029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06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F2DC9C-4A2D-9603-AADC-21513D554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02BF92-79A2-C500-F6A6-1609E8829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2DA462-F5D8-8887-8E63-176BC6960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AFD5D-AE49-36DE-AE32-F451EC8E9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81C7B7-3B41-EB8D-D195-47D327E15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47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476" cy="11309350"/>
            <a:chOff x="0" y="1"/>
            <a:chExt cx="20104476" cy="1129030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5667796"/>
              <a:ext cx="11475985" cy="37245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47327" y="18763"/>
              <a:ext cx="10095230" cy="11271250"/>
            </a:xfrm>
            <a:custGeom>
              <a:avLst/>
              <a:gdLst/>
              <a:ahLst/>
              <a:cxnLst/>
              <a:rect l="l" t="t" r="r" b="b"/>
              <a:pathLst>
                <a:path w="10095230" h="11271250">
                  <a:moveTo>
                    <a:pt x="3587471" y="11271028"/>
                  </a:moveTo>
                  <a:lnTo>
                    <a:pt x="0" y="11271028"/>
                  </a:lnTo>
                  <a:lnTo>
                    <a:pt x="6507331" y="0"/>
                  </a:lnTo>
                  <a:lnTo>
                    <a:pt x="10094803" y="0"/>
                  </a:lnTo>
                  <a:lnTo>
                    <a:pt x="3587471" y="11271028"/>
                  </a:lnTo>
                  <a:close/>
                </a:path>
              </a:pathLst>
            </a:custGeom>
            <a:solidFill>
              <a:srgbClr val="272E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41076" y="1"/>
              <a:ext cx="11963400" cy="11290300"/>
            </a:xfrm>
            <a:custGeom>
              <a:avLst/>
              <a:gdLst/>
              <a:ahLst/>
              <a:cxnLst/>
              <a:rect l="l" t="t" r="r" b="b"/>
              <a:pathLst>
                <a:path w="11963400" h="11290300">
                  <a:moveTo>
                    <a:pt x="11963028" y="11289792"/>
                  </a:moveTo>
                  <a:lnTo>
                    <a:pt x="0" y="11289792"/>
                  </a:lnTo>
                  <a:lnTo>
                    <a:pt x="6518165" y="0"/>
                  </a:lnTo>
                  <a:lnTo>
                    <a:pt x="11963015" y="0"/>
                  </a:lnTo>
                  <a:lnTo>
                    <a:pt x="11963028" y="11289792"/>
                  </a:lnTo>
                  <a:close/>
                </a:path>
              </a:pathLst>
            </a:custGeom>
            <a:solidFill>
              <a:srgbClr val="E6E9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837306" y="5667810"/>
              <a:ext cx="7266940" cy="3714115"/>
            </a:xfrm>
            <a:custGeom>
              <a:avLst/>
              <a:gdLst/>
              <a:ahLst/>
              <a:cxnLst/>
              <a:rect l="l" t="t" r="r" b="b"/>
              <a:pathLst>
                <a:path w="7266940" h="3714115">
                  <a:moveTo>
                    <a:pt x="7266794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7266792" y="0"/>
                  </a:lnTo>
                  <a:lnTo>
                    <a:pt x="7266794" y="3714106"/>
                  </a:lnTo>
                  <a:close/>
                </a:path>
              </a:pathLst>
            </a:custGeom>
            <a:solidFill>
              <a:srgbClr val="1D49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9248841" y="5667806"/>
              <a:ext cx="5732145" cy="3714115"/>
            </a:xfrm>
            <a:custGeom>
              <a:avLst/>
              <a:gdLst/>
              <a:ahLst/>
              <a:cxnLst/>
              <a:rect l="l" t="t" r="r" b="b"/>
              <a:pathLst>
                <a:path w="5732144" h="3714115">
                  <a:moveTo>
                    <a:pt x="3587471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5731812" y="0"/>
                  </a:lnTo>
                  <a:lnTo>
                    <a:pt x="3587471" y="3714106"/>
                  </a:lnTo>
                  <a:close/>
                </a:path>
              </a:pathLst>
            </a:custGeom>
            <a:solidFill>
              <a:srgbClr val="013E99">
                <a:alpha val="68627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13D6ACF-DAFF-108D-D8F0-881F1D3EAC91}"/>
              </a:ext>
            </a:extLst>
          </p:cNvPr>
          <p:cNvSpPr/>
          <p:nvPr/>
        </p:nvSpPr>
        <p:spPr>
          <a:xfrm>
            <a:off x="12114914" y="1463675"/>
            <a:ext cx="7995814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274BA5-B7C0-41C2-16E1-62FAFEDBC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0006" y="1985942"/>
            <a:ext cx="1964065" cy="18225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6CDFE2-9CEB-4216-B653-94E5E52CC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450" y="5730875"/>
            <a:ext cx="1905000" cy="1905000"/>
          </a:xfrm>
          <a:prstGeom prst="rect">
            <a:avLst/>
          </a:prstGeom>
        </p:spPr>
      </p:pic>
      <p:sp>
        <p:nvSpPr>
          <p:cNvPr id="13" name="Google Shape;93;p1">
            <a:extLst>
              <a:ext uri="{FF2B5EF4-FFF2-40B4-BE49-F238E27FC236}">
                <a16:creationId xmlns:a16="http://schemas.microsoft.com/office/drawing/2014/main" id="{F2560072-CC3E-1148-0CF6-B279CA636928}"/>
              </a:ext>
            </a:extLst>
          </p:cNvPr>
          <p:cNvSpPr txBox="1"/>
          <p:nvPr/>
        </p:nvSpPr>
        <p:spPr>
          <a:xfrm>
            <a:off x="1517650" y="1688300"/>
            <a:ext cx="15223427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6600" b="1" i="0" u="none" strike="noStrike" cap="none" dirty="0" err="1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SfeduNet</a:t>
            </a:r>
            <a:r>
              <a:rPr lang="ru-RU" sz="6600" b="1" i="0" u="none" strike="noStrike" cap="none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6600" b="1" i="0" u="none" strike="noStrike" cap="none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Х </a:t>
            </a:r>
            <a:r>
              <a:rPr lang="ru-RU" sz="6600" b="1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з41 </a:t>
            </a:r>
            <a:r>
              <a:rPr lang="ru-RU" sz="6600" b="1" i="0">
                <a:solidFill>
                  <a:srgbClr val="FF0000"/>
                </a:solidFill>
                <a:effectLst/>
                <a:latin typeface="Roboto Condensed" panose="020F0502020204030204" pitchFamily="2" charset="0"/>
              </a:rPr>
              <a:t>Повышение </a:t>
            </a:r>
            <a:r>
              <a:rPr lang="ru-RU" sz="6600" b="1" i="0" dirty="0">
                <a:solidFill>
                  <a:srgbClr val="FF0000"/>
                </a:solidFill>
                <a:effectLst/>
                <a:latin typeface="Roboto Condensed" panose="020F0502020204030204" pitchFamily="2" charset="0"/>
              </a:rPr>
              <a:t>привлекательности HR-бренда ПАО «МТС» в глазах студентов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00" b="1" i="0" u="none" strike="noStrike" cap="none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02;p1">
            <a:extLst>
              <a:ext uri="{FF2B5EF4-FFF2-40B4-BE49-F238E27FC236}">
                <a16:creationId xmlns:a16="http://schemas.microsoft.com/office/drawing/2014/main" id="{526E3048-D281-2EA2-310A-722BA9DF2E82}"/>
              </a:ext>
            </a:extLst>
          </p:cNvPr>
          <p:cNvSpPr txBox="1"/>
          <p:nvPr/>
        </p:nvSpPr>
        <p:spPr>
          <a:xfrm>
            <a:off x="1546610" y="448053"/>
            <a:ext cx="888644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Заказной п</a:t>
            </a:r>
            <a:r>
              <a:rPr lang="ru-RU" sz="6000" i="0" u="none" strike="noStrike" cap="none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роект</a:t>
            </a:r>
            <a:endParaRPr sz="6000" i="0" u="none" strike="noStrike" cap="none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Google Shape;102;p1">
            <a:extLst>
              <a:ext uri="{FF2B5EF4-FFF2-40B4-BE49-F238E27FC236}">
                <a16:creationId xmlns:a16="http://schemas.microsoft.com/office/drawing/2014/main" id="{FF3B1D3B-20B3-C141-45C7-743D12778499}"/>
              </a:ext>
            </a:extLst>
          </p:cNvPr>
          <p:cNvSpPr txBox="1"/>
          <p:nvPr/>
        </p:nvSpPr>
        <p:spPr>
          <a:xfrm>
            <a:off x="1250556" y="9769641"/>
            <a:ext cx="111252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Экономический факультет</a:t>
            </a:r>
            <a:endParaRPr sz="6000" i="0" u="none" strike="noStrike" cap="none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871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4">
          <a:extLst>
            <a:ext uri="{FF2B5EF4-FFF2-40B4-BE49-F238E27FC236}">
              <a16:creationId xmlns:a16="http://schemas.microsoft.com/office/drawing/2014/main" id="{6A7B58CD-5AF4-759D-C9AD-04E351176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>
            <a:extLst>
              <a:ext uri="{FF2B5EF4-FFF2-40B4-BE49-F238E27FC236}">
                <a16:creationId xmlns:a16="http://schemas.microsoft.com/office/drawing/2014/main" id="{23F27B2F-4FA9-56B4-E548-343C9B2321B8}"/>
              </a:ext>
            </a:extLst>
          </p:cNvPr>
          <p:cNvSpPr txBox="1"/>
          <p:nvPr/>
        </p:nvSpPr>
        <p:spPr>
          <a:xfrm>
            <a:off x="896300" y="1126919"/>
            <a:ext cx="17279654" cy="5952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  <a:lvl1pPr marL="12700" marR="5080">
              <a:lnSpc>
                <a:spcPct val="100899"/>
              </a:lnSpc>
              <a:spcBef>
                <a:spcPts val="95"/>
              </a:spcBef>
              <a:defRPr sz="3600" b="1">
                <a:solidFill>
                  <a:srgbClr val="1D4992"/>
                </a:solidFill>
                <a:latin typeface="Arial"/>
                <a:cs typeface="Arial"/>
              </a:defRPr>
            </a:lvl1pPr>
          </a:lstStyle>
          <a:p>
            <a:r>
              <a:rPr lang="ru-RU" sz="4000" dirty="0">
                <a:sym typeface="Calibri"/>
              </a:rPr>
              <a:t>Команда</a:t>
            </a:r>
            <a:endParaRPr sz="3200" b="0" dirty="0"/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1A3CF06D-951C-1764-1D2B-867E4137448E}"/>
              </a:ext>
            </a:extLst>
          </p:cNvPr>
          <p:cNvSpPr/>
          <p:nvPr/>
        </p:nvSpPr>
        <p:spPr>
          <a:xfrm>
            <a:off x="1822450" y="2552643"/>
            <a:ext cx="3626552" cy="2486396"/>
          </a:xfrm>
          <a:custGeom>
            <a:avLst/>
            <a:gdLst/>
            <a:ahLst/>
            <a:cxnLst/>
            <a:rect l="l" t="t" r="r" b="b"/>
            <a:pathLst>
              <a:path w="5732144" h="3714115">
                <a:moveTo>
                  <a:pt x="3587471" y="3714106"/>
                </a:moveTo>
                <a:lnTo>
                  <a:pt x="0" y="3714106"/>
                </a:lnTo>
                <a:lnTo>
                  <a:pt x="2144340" y="0"/>
                </a:lnTo>
                <a:lnTo>
                  <a:pt x="5731812" y="0"/>
                </a:lnTo>
                <a:lnTo>
                  <a:pt x="3587471" y="3714106"/>
                </a:lnTo>
                <a:close/>
              </a:path>
            </a:pathLst>
          </a:custGeom>
          <a:solidFill>
            <a:srgbClr val="013E99">
              <a:alpha val="68627"/>
            </a:srgbClr>
          </a:solidFill>
        </p:spPr>
        <p:txBody>
          <a:bodyPr wrap="square" lIns="72000" tIns="0" rIns="0" bIns="0" rtlCol="0" anchor="t" anchorCtr="0"/>
          <a:lstStyle/>
          <a:p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Google Shape;229;p6">
            <a:extLst>
              <a:ext uri="{FF2B5EF4-FFF2-40B4-BE49-F238E27FC236}">
                <a16:creationId xmlns:a16="http://schemas.microsoft.com/office/drawing/2014/main" id="{B3276BCC-4677-A767-AEB8-B80FF78C8EF9}"/>
              </a:ext>
            </a:extLst>
          </p:cNvPr>
          <p:cNvSpPr txBox="1"/>
          <p:nvPr/>
        </p:nvSpPr>
        <p:spPr>
          <a:xfrm>
            <a:off x="2910248" y="3292476"/>
            <a:ext cx="265428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0" bIns="0" anchor="t" anchorCtr="0">
            <a:noAutofit/>
          </a:bodyPr>
          <a:lstStyle/>
          <a:p>
            <a:pPr algn="l" rtl="0">
              <a:lnSpc>
                <a:spcPct val="90000"/>
              </a:lnSpc>
              <a:buClr>
                <a:schemeClr val="lt1"/>
              </a:buClr>
              <a:buSzPts val="1800"/>
            </a:pPr>
            <a:r>
              <a:rPr lang="ru-RU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Наставник</a:t>
            </a:r>
            <a:br>
              <a:rPr lang="ru-RU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ru-RU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ФИО 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CDAFC9E-A999-B5B1-B8B0-62A53DE6EE7B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C4AE596-063B-505C-7219-D414C36E03A0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2FED077B-5E75-B3CF-D6CE-525933918B85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" name="object 7">
                <a:extLst>
                  <a:ext uri="{FF2B5EF4-FFF2-40B4-BE49-F238E27FC236}">
                    <a16:creationId xmlns:a16="http://schemas.microsoft.com/office/drawing/2014/main" id="{01513138-9562-79A4-C83E-B9B07B15C791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9F8E0328-EE9B-17CA-3A1B-1F89E51B5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71E61D92-4B37-687A-A1A8-9B60E8FA7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sp>
        <p:nvSpPr>
          <p:cNvPr id="44" name="Google Shape;54;p13">
            <a:extLst>
              <a:ext uri="{FF2B5EF4-FFF2-40B4-BE49-F238E27FC236}">
                <a16:creationId xmlns:a16="http://schemas.microsoft.com/office/drawing/2014/main" id="{63A7C718-D404-93D9-10C7-CF74ABFD1F66}"/>
              </a:ext>
            </a:extLst>
          </p:cNvPr>
          <p:cNvSpPr txBox="1">
            <a:spLocks/>
          </p:cNvSpPr>
          <p:nvPr/>
        </p:nvSpPr>
        <p:spPr>
          <a:xfrm>
            <a:off x="2857749" y="5884912"/>
            <a:ext cx="1986470" cy="1585140"/>
          </a:xfrm>
          <a:prstGeom prst="rect">
            <a:avLst/>
          </a:prstGeom>
        </p:spPr>
        <p:txBody>
          <a:bodyPr spcFirstLastPara="1" vert="horz" wrap="square" lIns="72000" tIns="0" rIns="0" bIns="0" rtlCol="0" anchor="t" anchorCtr="0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800" b="1">
                <a:solidFill>
                  <a:srgbClr val="27569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80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</a:p>
          <a:p>
            <a:pPr>
              <a:lnSpc>
                <a:spcPct val="90000"/>
              </a:lnSpc>
            </a:pPr>
            <a:r>
              <a:rPr lang="ru-RU" sz="1600" b="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в проекте</a:t>
            </a:r>
          </a:p>
        </p:txBody>
      </p:sp>
      <p:pic>
        <p:nvPicPr>
          <p:cNvPr id="12" name="Рисунок 11" descr="Изображение выглядит как одежда, юбка, девочка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74908D42-5FF0-5EB9-F818-210D694B40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3" r="36202" b="48862"/>
          <a:stretch/>
        </p:blipFill>
        <p:spPr>
          <a:xfrm>
            <a:off x="785051" y="3654357"/>
            <a:ext cx="1820898" cy="1806871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Google Shape;54;p13">
            <a:extLst>
              <a:ext uri="{FF2B5EF4-FFF2-40B4-BE49-F238E27FC236}">
                <a16:creationId xmlns:a16="http://schemas.microsoft.com/office/drawing/2014/main" id="{B9A79670-E531-026B-4C51-1017E2C3D09C}"/>
              </a:ext>
            </a:extLst>
          </p:cNvPr>
          <p:cNvSpPr txBox="1">
            <a:spLocks/>
          </p:cNvSpPr>
          <p:nvPr/>
        </p:nvSpPr>
        <p:spPr>
          <a:xfrm>
            <a:off x="7612431" y="5884912"/>
            <a:ext cx="1986470" cy="1585140"/>
          </a:xfrm>
          <a:prstGeom prst="rect">
            <a:avLst/>
          </a:prstGeom>
        </p:spPr>
        <p:txBody>
          <a:bodyPr spcFirstLastPara="1" vert="horz" wrap="square" lIns="72000" tIns="0" rIns="0" bIns="0" rtlCol="0" anchor="t" anchorCtr="0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800" b="1">
                <a:solidFill>
                  <a:srgbClr val="27569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80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</a:p>
          <a:p>
            <a:pPr>
              <a:lnSpc>
                <a:spcPct val="90000"/>
              </a:lnSpc>
            </a:pPr>
            <a:r>
              <a:rPr lang="ru-RU" sz="1600" b="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в проекте</a:t>
            </a:r>
          </a:p>
        </p:txBody>
      </p:sp>
      <p:pic>
        <p:nvPicPr>
          <p:cNvPr id="16" name="Рисунок 15" descr="Изображение выглядит как обувь, Танец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F7F4B661-A98C-7719-C30D-81DA006B9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732" y="5441026"/>
            <a:ext cx="1828894" cy="1828894"/>
          </a:xfrm>
          <a:prstGeom prst="ellipse">
            <a:avLst/>
          </a:prstGeom>
          <a:noFill/>
          <a:ln w="38100" cap="flat" cmpd="sng">
            <a:solidFill>
              <a:srgbClr val="EE112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" name="Google Shape;54;p13">
            <a:extLst>
              <a:ext uri="{FF2B5EF4-FFF2-40B4-BE49-F238E27FC236}">
                <a16:creationId xmlns:a16="http://schemas.microsoft.com/office/drawing/2014/main" id="{867D7A18-1F2A-C47B-EA16-6DC876E8B724}"/>
              </a:ext>
            </a:extLst>
          </p:cNvPr>
          <p:cNvSpPr txBox="1">
            <a:spLocks/>
          </p:cNvSpPr>
          <p:nvPr/>
        </p:nvSpPr>
        <p:spPr>
          <a:xfrm>
            <a:off x="12367113" y="5887046"/>
            <a:ext cx="1986470" cy="1585140"/>
          </a:xfrm>
          <a:prstGeom prst="rect">
            <a:avLst/>
          </a:prstGeom>
        </p:spPr>
        <p:txBody>
          <a:bodyPr spcFirstLastPara="1" vert="horz" wrap="square" lIns="72000" tIns="0" rIns="0" bIns="0" rtlCol="0" anchor="t" anchorCtr="0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800" b="1">
                <a:solidFill>
                  <a:srgbClr val="27569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80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</a:p>
          <a:p>
            <a:pPr>
              <a:lnSpc>
                <a:spcPct val="90000"/>
              </a:lnSpc>
            </a:pPr>
            <a:r>
              <a:rPr lang="ru-RU" sz="1600" b="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в проекте</a:t>
            </a:r>
          </a:p>
        </p:txBody>
      </p:sp>
      <p:pic>
        <p:nvPicPr>
          <p:cNvPr id="22" name="Рисунок 21" descr="Изображение выглядит как обувь, Танец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D95D98A6-6FE6-C73A-51C4-4B8E81A098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414" y="5443160"/>
            <a:ext cx="1828894" cy="1828894"/>
          </a:xfrm>
          <a:prstGeom prst="ellipse">
            <a:avLst/>
          </a:prstGeom>
          <a:noFill/>
          <a:ln w="38100" cap="flat" cmpd="sng">
            <a:solidFill>
              <a:srgbClr val="EE112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" name="Google Shape;54;p13">
            <a:extLst>
              <a:ext uri="{FF2B5EF4-FFF2-40B4-BE49-F238E27FC236}">
                <a16:creationId xmlns:a16="http://schemas.microsoft.com/office/drawing/2014/main" id="{9F1E363D-F68E-F6A3-7F7A-38691DCE5DDA}"/>
              </a:ext>
            </a:extLst>
          </p:cNvPr>
          <p:cNvSpPr txBox="1">
            <a:spLocks/>
          </p:cNvSpPr>
          <p:nvPr/>
        </p:nvSpPr>
        <p:spPr>
          <a:xfrm>
            <a:off x="17121794" y="5884912"/>
            <a:ext cx="1986470" cy="1585140"/>
          </a:xfrm>
          <a:prstGeom prst="rect">
            <a:avLst/>
          </a:prstGeom>
        </p:spPr>
        <p:txBody>
          <a:bodyPr spcFirstLastPara="1" vert="horz" wrap="square" lIns="72000" tIns="0" rIns="0" bIns="0" rtlCol="0" anchor="t" anchorCtr="0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800" b="1">
                <a:solidFill>
                  <a:srgbClr val="27569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80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</a:p>
          <a:p>
            <a:pPr>
              <a:lnSpc>
                <a:spcPct val="90000"/>
              </a:lnSpc>
            </a:pPr>
            <a:r>
              <a:rPr lang="ru-RU" sz="1600" b="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в проекте</a:t>
            </a:r>
          </a:p>
        </p:txBody>
      </p:sp>
      <p:pic>
        <p:nvPicPr>
          <p:cNvPr id="28" name="Рисунок 27" descr="Изображение выглядит как обувь, Танец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0B029408-AE18-9D9B-BC71-0F6E86908D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095" y="5441026"/>
            <a:ext cx="1828894" cy="1828894"/>
          </a:xfrm>
          <a:prstGeom prst="ellipse">
            <a:avLst/>
          </a:prstGeom>
          <a:noFill/>
          <a:ln w="38100" cap="flat" cmpd="sng">
            <a:solidFill>
              <a:srgbClr val="EE112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9" name="Google Shape;54;p13">
            <a:extLst>
              <a:ext uri="{FF2B5EF4-FFF2-40B4-BE49-F238E27FC236}">
                <a16:creationId xmlns:a16="http://schemas.microsoft.com/office/drawing/2014/main" id="{AC41BF5D-FB02-0CD5-DEA8-2BFC1467DFA2}"/>
              </a:ext>
            </a:extLst>
          </p:cNvPr>
          <p:cNvSpPr txBox="1">
            <a:spLocks/>
          </p:cNvSpPr>
          <p:nvPr/>
        </p:nvSpPr>
        <p:spPr>
          <a:xfrm>
            <a:off x="2857749" y="8490611"/>
            <a:ext cx="1986470" cy="1585140"/>
          </a:xfrm>
          <a:prstGeom prst="rect">
            <a:avLst/>
          </a:prstGeom>
        </p:spPr>
        <p:txBody>
          <a:bodyPr spcFirstLastPara="1" vert="horz" wrap="square" lIns="72000" tIns="0" rIns="0" bIns="0" rtlCol="0" anchor="t" anchorCtr="0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800" b="1">
                <a:solidFill>
                  <a:srgbClr val="27569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80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</a:p>
          <a:p>
            <a:pPr>
              <a:lnSpc>
                <a:spcPct val="90000"/>
              </a:lnSpc>
            </a:pPr>
            <a:r>
              <a:rPr lang="ru-RU" sz="1600" b="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в проекте</a:t>
            </a:r>
          </a:p>
        </p:txBody>
      </p:sp>
      <p:pic>
        <p:nvPicPr>
          <p:cNvPr id="40" name="Рисунок 39" descr="Изображение выглядит как обувь, Танец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A2F73088-809F-A621-8CC0-FFCFFC2D4B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" y="8046725"/>
            <a:ext cx="1828894" cy="1828894"/>
          </a:xfrm>
          <a:prstGeom prst="ellipse">
            <a:avLst/>
          </a:prstGeom>
          <a:noFill/>
          <a:ln w="38100" cap="flat" cmpd="sng">
            <a:solidFill>
              <a:srgbClr val="EE112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2" name="Google Shape;54;p13">
            <a:extLst>
              <a:ext uri="{FF2B5EF4-FFF2-40B4-BE49-F238E27FC236}">
                <a16:creationId xmlns:a16="http://schemas.microsoft.com/office/drawing/2014/main" id="{C364C08B-1E16-69D1-1915-5CD43CFB5A39}"/>
              </a:ext>
            </a:extLst>
          </p:cNvPr>
          <p:cNvSpPr txBox="1">
            <a:spLocks/>
          </p:cNvSpPr>
          <p:nvPr/>
        </p:nvSpPr>
        <p:spPr>
          <a:xfrm>
            <a:off x="7612431" y="8490611"/>
            <a:ext cx="1986470" cy="1585140"/>
          </a:xfrm>
          <a:prstGeom prst="rect">
            <a:avLst/>
          </a:prstGeom>
        </p:spPr>
        <p:txBody>
          <a:bodyPr spcFirstLastPara="1" vert="horz" wrap="square" lIns="72000" tIns="0" rIns="0" bIns="0" rtlCol="0" anchor="t" anchorCtr="0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800" b="1">
                <a:solidFill>
                  <a:srgbClr val="27569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80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</a:p>
          <a:p>
            <a:pPr>
              <a:lnSpc>
                <a:spcPct val="90000"/>
              </a:lnSpc>
            </a:pPr>
            <a:r>
              <a:rPr lang="ru-RU" sz="1600" b="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в проекте</a:t>
            </a:r>
          </a:p>
        </p:txBody>
      </p:sp>
      <p:pic>
        <p:nvPicPr>
          <p:cNvPr id="43" name="Рисунок 42" descr="Изображение выглядит как обувь, Танец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0AAAC1FF-5558-6122-965A-E73E68FDCA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732" y="8046725"/>
            <a:ext cx="1828894" cy="1828894"/>
          </a:xfrm>
          <a:prstGeom prst="ellipse">
            <a:avLst/>
          </a:prstGeom>
          <a:noFill/>
          <a:ln w="38100" cap="flat" cmpd="sng">
            <a:solidFill>
              <a:srgbClr val="EE112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6" name="Google Shape;54;p13">
            <a:extLst>
              <a:ext uri="{FF2B5EF4-FFF2-40B4-BE49-F238E27FC236}">
                <a16:creationId xmlns:a16="http://schemas.microsoft.com/office/drawing/2014/main" id="{C88F8958-C9F3-4DBA-6E7A-D9A8BF8043FD}"/>
              </a:ext>
            </a:extLst>
          </p:cNvPr>
          <p:cNvSpPr txBox="1">
            <a:spLocks/>
          </p:cNvSpPr>
          <p:nvPr/>
        </p:nvSpPr>
        <p:spPr>
          <a:xfrm>
            <a:off x="12367113" y="8492745"/>
            <a:ext cx="1986470" cy="1585140"/>
          </a:xfrm>
          <a:prstGeom prst="rect">
            <a:avLst/>
          </a:prstGeom>
        </p:spPr>
        <p:txBody>
          <a:bodyPr spcFirstLastPara="1" vert="horz" wrap="square" lIns="72000" tIns="0" rIns="0" bIns="0" rtlCol="0" anchor="t" anchorCtr="0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800" b="1">
                <a:solidFill>
                  <a:srgbClr val="27569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80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</a:p>
          <a:p>
            <a:pPr>
              <a:lnSpc>
                <a:spcPct val="90000"/>
              </a:lnSpc>
            </a:pPr>
            <a:r>
              <a:rPr lang="ru-RU" sz="1600" b="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в проекте</a:t>
            </a:r>
          </a:p>
        </p:txBody>
      </p:sp>
      <p:pic>
        <p:nvPicPr>
          <p:cNvPr id="47" name="Рисунок 46" descr="Изображение выглядит как обувь, Танец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C0DCBC8-5FD5-97E8-2067-E452A8529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414" y="8048859"/>
            <a:ext cx="1828894" cy="1828894"/>
          </a:xfrm>
          <a:prstGeom prst="ellipse">
            <a:avLst/>
          </a:prstGeom>
          <a:noFill/>
          <a:ln w="38100" cap="flat" cmpd="sng">
            <a:solidFill>
              <a:srgbClr val="EE112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9" name="Google Shape;54;p13">
            <a:extLst>
              <a:ext uri="{FF2B5EF4-FFF2-40B4-BE49-F238E27FC236}">
                <a16:creationId xmlns:a16="http://schemas.microsoft.com/office/drawing/2014/main" id="{6AC4A402-BE66-11C8-C38E-30050A9CBD7B}"/>
              </a:ext>
            </a:extLst>
          </p:cNvPr>
          <p:cNvSpPr txBox="1">
            <a:spLocks/>
          </p:cNvSpPr>
          <p:nvPr/>
        </p:nvSpPr>
        <p:spPr>
          <a:xfrm>
            <a:off x="17121794" y="8490611"/>
            <a:ext cx="1986470" cy="1585140"/>
          </a:xfrm>
          <a:prstGeom prst="rect">
            <a:avLst/>
          </a:prstGeom>
        </p:spPr>
        <p:txBody>
          <a:bodyPr spcFirstLastPara="1" vert="horz" wrap="square" lIns="72000" tIns="0" rIns="0" bIns="0" rtlCol="0" anchor="t" anchorCtr="0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800" b="1">
                <a:solidFill>
                  <a:srgbClr val="27569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80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</a:p>
          <a:p>
            <a:pPr>
              <a:lnSpc>
                <a:spcPct val="90000"/>
              </a:lnSpc>
            </a:pPr>
            <a:r>
              <a:rPr lang="ru-RU" sz="1600" b="0" dirty="0">
                <a:solidFill>
                  <a:srgbClr val="1D49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в проекте</a:t>
            </a:r>
          </a:p>
        </p:txBody>
      </p:sp>
      <p:sp>
        <p:nvSpPr>
          <p:cNvPr id="51" name="Google Shape;229;p6">
            <a:extLst>
              <a:ext uri="{FF2B5EF4-FFF2-40B4-BE49-F238E27FC236}">
                <a16:creationId xmlns:a16="http://schemas.microsoft.com/office/drawing/2014/main" id="{209C7205-FC31-D2AA-5C0F-743722958501}"/>
              </a:ext>
            </a:extLst>
          </p:cNvPr>
          <p:cNvSpPr txBox="1"/>
          <p:nvPr/>
        </p:nvSpPr>
        <p:spPr>
          <a:xfrm>
            <a:off x="8389100" y="3292476"/>
            <a:ext cx="265428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0" bIns="0" anchor="t" anchorCtr="0">
            <a:noAutofit/>
          </a:bodyPr>
          <a:lstStyle/>
          <a:p>
            <a:pPr algn="l" rtl="0">
              <a:lnSpc>
                <a:spcPct val="90000"/>
              </a:lnSpc>
              <a:buClr>
                <a:schemeClr val="lt1"/>
              </a:buClr>
              <a:buSzPts val="1800"/>
            </a:pPr>
            <a:r>
              <a:rPr lang="ru-RU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Наставник</a:t>
            </a:r>
            <a:br>
              <a:rPr lang="ru-RU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ru-RU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ФИО 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Рисунок 51" descr="Изображение выглядит как одежда, юбка, девочка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475CBEC3-A68F-0F0A-CF3F-E495E466C7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3" r="36202" b="48862"/>
          <a:stretch/>
        </p:blipFill>
        <p:spPr>
          <a:xfrm>
            <a:off x="6375152" y="2925761"/>
            <a:ext cx="1820898" cy="180687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4C4E53-4522-2063-89AC-E985376A87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43" y="2550267"/>
            <a:ext cx="15823671" cy="78171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A6F0D3-958D-4DC1-78BC-DA1661DB58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76993" y="3163202"/>
            <a:ext cx="4363255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A1FEE28E-35D7-F087-ED58-8713CDF10643}"/>
              </a:ext>
            </a:extLst>
          </p:cNvPr>
          <p:cNvSpPr txBox="1"/>
          <p:nvPr/>
        </p:nvSpPr>
        <p:spPr>
          <a:xfrm>
            <a:off x="808019" y="629432"/>
            <a:ext cx="543403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i="0" u="none" strike="noStrike" cap="none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О ПРОЕКТЕ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87D2CF45-518B-5E0A-EB0B-48778D44CF72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BB77EB0-B3C8-7EE8-3AE7-6A3B0E27DEDF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63A3554F-0B5B-10D3-2DF4-4C568AE36FD4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C97F9949-0A81-A55F-99EE-AFC49912C109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2D1EBE70-DB74-3B30-11B2-671AB8311737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DDA4E5BE-3F2F-A7F3-C483-C07654E19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155AE0D9-615C-DA29-07DB-6BE493C4C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2C4751-DD68-A478-487A-9C00C183D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869" y="2321174"/>
            <a:ext cx="18288000" cy="875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9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452F4-3219-F200-5634-282B4B0AD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2B3257D6-B9F6-EA5C-61CE-011A85C0EDAF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ЭТАПЫ РЕШЕНИЯ ПРОЕКТА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BE74A019-C279-15B2-0673-947D7B377664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E1FFB51F-0EF2-6C79-96D6-0565500FD36D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39D67831-1B17-86A0-88F4-3F67E5C9AA1C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8A734E30-60F2-52EF-02AD-29DC0471F9AD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ACE28712-5B22-A56B-94F7-6CA27CC52BC5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809E75B7-30B2-C8BD-2101-1CF4BE622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C5B3D68D-BB07-0A64-4447-5E9F508BA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3177D8-3FC4-551E-8E8D-4A59F2214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0050" y="2346116"/>
            <a:ext cx="17211899" cy="869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92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BB6E1-D200-2806-72EC-80E7A468A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F7A71B3C-9763-3C81-8D12-12833BFCDB8D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ТРЕНДЫ РЫНКА ТРУДА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C6151688-2CB3-5B9D-26AF-507B8485B72E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ED5AB8CC-6A23-384C-860F-8AF0150C3C13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36B9F9C6-0985-0E46-A3B4-36DA769A8611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6C0F25C6-C974-7141-7512-0C706B1495F1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2849A689-79E8-76A0-54D3-6FEB7253B9EC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3DB6F9C8-FAFF-A313-F66D-9F892018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56E26EB8-79CC-AE2B-337B-260DCB874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4D4CE4-11B8-D1D9-780F-7F4D1D241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19" y="2346116"/>
            <a:ext cx="17754600" cy="869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69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4602C-333A-EF9A-8E2A-EE874FF5C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4A9063CD-37F1-3676-8458-9CC4E73CEDDF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74E7F283-419C-E5CC-9411-D1959C41E855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70E28594-818C-F7DD-3FAA-A63FDB4FDD51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BFB28B44-69F7-BE39-DE6B-C92995AEB418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156D7671-E319-77D0-D3EC-A8FC0FCA99A7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E2A6B88D-0DD9-3B67-9460-629F26E64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9758739E-FCF5-9531-A1B5-63E913590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99AB1B-8590-93AD-ED70-7A37E5B4F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17" y="2346116"/>
            <a:ext cx="17684379" cy="8733410"/>
          </a:xfrm>
          <a:prstGeom prst="rect">
            <a:avLst/>
          </a:prstGeom>
        </p:spPr>
      </p:pic>
      <p:sp>
        <p:nvSpPr>
          <p:cNvPr id="5" name="Google Shape;93;p1">
            <a:extLst>
              <a:ext uri="{FF2B5EF4-FFF2-40B4-BE49-F238E27FC236}">
                <a16:creationId xmlns:a16="http://schemas.microsoft.com/office/drawing/2014/main" id="{DD14981D-E020-B705-36D9-93282ABA3D48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ТРЕНДЫ РЫНКА ТРУДА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4377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D9A3E-B631-65A5-3DF7-9827FC256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3E1E00A0-87C6-A14C-5A9D-47595F202F53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ТРЕНДЫ РЫНКА ТРУДА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A8D5FEE-4B5E-FBC8-34E2-628EC833EAE0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CD31FECC-FC9E-1781-C363-8B38AA5AC700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1221F236-85BD-843C-0010-6F33C98E820C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BF86AA64-7524-21DA-E925-C14E29445260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F97BB70E-6EA0-43B6-46D0-A427A18DC259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033CE860-9FF6-2F53-CFCD-DE3166012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0906E356-6412-55C7-0CFC-2F2BAB967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4FBF4C-5040-133D-728F-5B16BBA8D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333" y="2442894"/>
            <a:ext cx="18467308" cy="896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09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F0C23-74B6-B8A8-C360-0BBE01366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5645378A-B5CB-8EE2-8821-3FBB5920E2C2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D3A10288-7497-6DFF-A744-63E407BA89F2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88E6225F-AC0E-37FC-78DD-CC2CF9C9EF69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2A121EEE-4CC6-FBCD-B6F2-621554C395C6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66765965-EFA1-3A4B-31B1-B3AEB9992DF9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88B931D5-A02E-9DA3-B23F-8859D1821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821621A3-CEAD-FD95-38C9-25FF3E349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497951-8331-DEB6-4565-124AF3CC8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050" y="2601262"/>
            <a:ext cx="17790920" cy="8573383"/>
          </a:xfrm>
          <a:prstGeom prst="rect">
            <a:avLst/>
          </a:prstGeom>
        </p:spPr>
      </p:pic>
      <p:sp>
        <p:nvSpPr>
          <p:cNvPr id="5" name="Google Shape;93;p1">
            <a:extLst>
              <a:ext uri="{FF2B5EF4-FFF2-40B4-BE49-F238E27FC236}">
                <a16:creationId xmlns:a16="http://schemas.microsoft.com/office/drawing/2014/main" id="{3DAD01EC-3319-C91A-9901-7C6D2C07C4E5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ТРЕНДЫ РЫНКА ТРУДА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671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E5893-7720-C429-58D6-8E9AB2302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239362A7-3591-FFCE-2602-18F6BDC11B88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21753E00-042C-5A4B-5A98-49C32787399E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B6610918-E79F-D401-186C-1BACD7156604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9ECEE917-5289-9C9A-A19A-81BD0A9F0EF7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CA70FC90-397B-F023-A3FD-A4E214F716EF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75A136B1-7C31-7489-1B3E-1310A981D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862E291B-E238-8088-1835-23ED384C9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sp>
        <p:nvSpPr>
          <p:cNvPr id="5" name="Google Shape;93;p1">
            <a:extLst>
              <a:ext uri="{FF2B5EF4-FFF2-40B4-BE49-F238E27FC236}">
                <a16:creationId xmlns:a16="http://schemas.microsoft.com/office/drawing/2014/main" id="{DB73C8FA-9567-FE39-6A42-7E2FCEF19C21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462E48-7A46-7367-FD4F-BAF7A7C55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50" y="2467278"/>
            <a:ext cx="16459200" cy="868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44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01B21-E044-2847-081E-9A468C846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D574A6E-7107-4791-1E2F-ACCFDBD31A44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2EB66062-C65C-030B-DAE7-C303B8B8CF12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3098D1C0-C6BA-4593-5615-530D7411B945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E13592CE-0D4A-EF22-2C9F-8D4318358223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6F039CC9-32E7-9CD6-07A5-2D290049649A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D2232F4E-DEE0-01BB-D1F7-EFE7F5042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4424729F-CA55-C901-EE19-554E588AC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1CFF0B-0FAC-03D7-A324-0AE5D39C4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95" y="2346116"/>
            <a:ext cx="18791909" cy="8636769"/>
          </a:xfrm>
          <a:prstGeom prst="rect">
            <a:avLst/>
          </a:prstGeom>
        </p:spPr>
      </p:pic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0C6E31A7-F206-52E7-35DF-AD4D3C47F1B5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1032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45C4-ACEF-C267-C15C-7F1E2D8CC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9402FBCB-3269-4967-B40F-AF91D4315EA3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C28CE4A2-1E39-94BC-F2D3-49A5254ABA29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C655458E-1DE0-E777-FEEE-7DEB23F9811B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1EBA23E6-4611-1A92-2003-752C9FD802E1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489F83C6-B708-0136-74D8-2D330C79F045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DA73FB39-8435-BA85-1F7A-7BBB22B7F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A38B67FE-153A-84A5-0BEA-3A8AA2716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D80389E8-3FD7-5E5A-7421-CDE7D278502C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АНАНЛИЗ КОНКУРЕНТОВ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FEC93B-6B87-78B1-B11A-820FACE60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144" y="2154002"/>
            <a:ext cx="17509812" cy="903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6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77F4F-0084-D5F8-263E-E23CA9F65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EF8C9CBF-4110-1C9F-1A50-9F551423625E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B94B8AB6-F3AE-9679-A932-A354FD46FA68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BE5D235B-6E63-9D30-70EF-27F87B6676A7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73202944-1891-1552-16C7-96A00A1F7FC1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5501F75A-87EE-ED67-8B11-AC901F7A6E67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87D15876-B4B0-A936-0DDA-5D802FB2C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115D4C7A-3E73-D844-3A09-B24A65C43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D06A02AD-9F20-ADB9-B27F-6901AB6D4893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АНАНЛИЗ КОНКУРЕНТОВ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1119B6-B9EC-7A27-2756-C8094938E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797" y="2188028"/>
            <a:ext cx="18417009" cy="902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08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555E4-2AA2-850D-1E96-A542C233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B81B81F8-3E9E-A138-A3EB-E07838D045BF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7E69939C-D140-454C-06C0-A37C6FBB52A7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7CBCD67A-1822-50C0-C87E-441B81AD4A9B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1481B3DA-67DD-9109-F18E-58F6A9AC5B41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D95F3F94-EB0A-131B-5757-08D611F981DA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F449B1D1-20BF-21D2-EC8C-1BC9A9E2D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FCA5EDBE-4D03-D1A9-9401-809475DCE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62152068-8C20-449D-9065-15A2CB8F27E9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ВОСПРИЯТИЯ И МНЕНИЯ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10CFA2-2888-CB16-1A0A-FB53A3434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49" y="2355894"/>
            <a:ext cx="18782645" cy="873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94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CEF6D-D597-2052-2983-FDE7D14DF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6B131E77-2ADC-A14B-8B39-8E4A3EEB7203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646C4AB1-018A-3AFB-F619-15EFBAA226CF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F46FB72E-F835-48DD-3F28-B7E3BF467E1D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5D625213-4819-5F49-614B-C7E817CEA836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04E64FEA-F753-E75D-5EDF-5DDD43E9F7EE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1C04513A-86C9-39E9-9E78-B2767B4D5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BD752C13-3F06-098A-EAE2-D446B0CCE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B3EF1324-B555-C980-AD68-884A106D1B70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ВОСПРИЯТИЯ И МНЕНИЯ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473C31-1BF0-643A-F52C-79A60A41B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19" y="2186683"/>
            <a:ext cx="17830800" cy="875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68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D8EF-3A2F-7894-6F3C-8183D1DA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94F9329-0B4E-2BFF-DF7B-7EFAF5F6CA57}"/>
              </a:ext>
            </a:extLst>
          </p:cNvPr>
          <p:cNvCxnSpPr>
            <a:cxnSpLocks/>
          </p:cNvCxnSpPr>
          <p:nvPr/>
        </p:nvCxnSpPr>
        <p:spPr>
          <a:xfrm flipH="1">
            <a:off x="914517" y="2149475"/>
            <a:ext cx="1669933" cy="0"/>
          </a:xfrm>
          <a:prstGeom prst="line">
            <a:avLst/>
          </a:prstGeom>
          <a:ln w="76200">
            <a:solidFill>
              <a:srgbClr val="003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0A49784B-EF02-80A0-2F60-B164E953FF2D}"/>
              </a:ext>
            </a:extLst>
          </p:cNvPr>
          <p:cNvGrpSpPr/>
          <p:nvPr/>
        </p:nvGrpSpPr>
        <p:grpSpPr>
          <a:xfrm>
            <a:off x="13824007" y="-2852"/>
            <a:ext cx="6280093" cy="2152326"/>
            <a:chOff x="13824007" y="-2852"/>
            <a:chExt cx="6280093" cy="2152326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A5DEBCEF-1572-41A0-1A0D-6AFCEC771854}"/>
                </a:ext>
              </a:extLst>
            </p:cNvPr>
            <p:cNvGrpSpPr/>
            <p:nvPr/>
          </p:nvGrpSpPr>
          <p:grpSpPr>
            <a:xfrm>
              <a:off x="13824007" y="-2852"/>
              <a:ext cx="6280093" cy="2152326"/>
              <a:chOff x="9248695" y="-2852"/>
              <a:chExt cx="10855405" cy="3720386"/>
            </a:xfrm>
          </p:grpSpPr>
          <p:sp>
            <p:nvSpPr>
              <p:cNvPr id="60" name="object 6">
                <a:extLst>
                  <a:ext uri="{FF2B5EF4-FFF2-40B4-BE49-F238E27FC236}">
                    <a16:creationId xmlns:a16="http://schemas.microsoft.com/office/drawing/2014/main" id="{685D42DE-DCBD-F2EE-48BE-CADA0A8CABD0}"/>
                  </a:ext>
                </a:extLst>
              </p:cNvPr>
              <p:cNvSpPr/>
              <p:nvPr/>
            </p:nvSpPr>
            <p:spPr>
              <a:xfrm>
                <a:off x="12837160" y="-2848"/>
                <a:ext cx="7266940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7266940" h="3714115">
                    <a:moveTo>
                      <a:pt x="7266794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7266792" y="0"/>
                    </a:lnTo>
                    <a:lnTo>
                      <a:pt x="7266794" y="3714106"/>
                    </a:lnTo>
                    <a:close/>
                  </a:path>
                </a:pathLst>
              </a:custGeom>
              <a:solidFill>
                <a:srgbClr val="1D499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">
                <a:extLst>
                  <a:ext uri="{FF2B5EF4-FFF2-40B4-BE49-F238E27FC236}">
                    <a16:creationId xmlns:a16="http://schemas.microsoft.com/office/drawing/2014/main" id="{76974C4F-18E8-E02D-E8AE-BF28CCCFF3CB}"/>
                  </a:ext>
                </a:extLst>
              </p:cNvPr>
              <p:cNvSpPr/>
              <p:nvPr/>
            </p:nvSpPr>
            <p:spPr>
              <a:xfrm>
                <a:off x="9248695" y="-2852"/>
                <a:ext cx="5732145" cy="3720382"/>
              </a:xfrm>
              <a:custGeom>
                <a:avLst/>
                <a:gdLst/>
                <a:ahLst/>
                <a:cxnLst/>
                <a:rect l="l" t="t" r="r" b="b"/>
                <a:pathLst>
                  <a:path w="5732144" h="3714115">
                    <a:moveTo>
                      <a:pt x="3587471" y="3714106"/>
                    </a:moveTo>
                    <a:lnTo>
                      <a:pt x="0" y="3714106"/>
                    </a:lnTo>
                    <a:lnTo>
                      <a:pt x="2144340" y="0"/>
                    </a:lnTo>
                    <a:lnTo>
                      <a:pt x="5731812" y="0"/>
                    </a:lnTo>
                    <a:lnTo>
                      <a:pt x="3587471" y="3714106"/>
                    </a:lnTo>
                    <a:close/>
                  </a:path>
                </a:pathLst>
              </a:custGeom>
              <a:solidFill>
                <a:srgbClr val="013E99">
                  <a:alpha val="68627"/>
                </a:srgb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A0082BB1-217F-343B-CAA2-05C244F3B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6295" y="520255"/>
              <a:ext cx="1409600" cy="1308008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67365425-943D-FBDF-4FE6-CB83F242E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6450" y="982337"/>
              <a:ext cx="1275964" cy="633738"/>
            </a:xfrm>
            <a:prstGeom prst="rect">
              <a:avLst/>
            </a:prstGeom>
          </p:spPr>
        </p:pic>
      </p:grpSp>
      <p:sp>
        <p:nvSpPr>
          <p:cNvPr id="4" name="Google Shape;93;p1">
            <a:extLst>
              <a:ext uri="{FF2B5EF4-FFF2-40B4-BE49-F238E27FC236}">
                <a16:creationId xmlns:a16="http://schemas.microsoft.com/office/drawing/2014/main" id="{B7B7D100-1B32-D713-00E7-E6A74274676F}"/>
              </a:ext>
            </a:extLst>
          </p:cNvPr>
          <p:cNvSpPr txBox="1"/>
          <p:nvPr/>
        </p:nvSpPr>
        <p:spPr>
          <a:xfrm>
            <a:off x="808019" y="629432"/>
            <a:ext cx="13250226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FF1F33"/>
                </a:solidFill>
                <a:latin typeface="Calibri"/>
                <a:ea typeface="Calibri"/>
                <a:cs typeface="Calibri"/>
                <a:sym typeface="Calibri"/>
              </a:rPr>
              <a:t>КОНТАКТЫ</a:t>
            </a:r>
            <a:endParaRPr sz="3600" b="1" i="0" u="none" strike="noStrike" cap="none" dirty="0">
              <a:solidFill>
                <a:srgbClr val="FF1F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1FDB05-0A27-4D7C-A725-4554BB7DD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9483" y="2461182"/>
            <a:ext cx="17031736" cy="842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391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988EA975324C34F99CF3A5034064440" ma:contentTypeVersion="18" ma:contentTypeDescription="Создание документа." ma:contentTypeScope="" ma:versionID="3c63962b4f1787e00397679da82ca045">
  <xsd:schema xmlns:xsd="http://www.w3.org/2001/XMLSchema" xmlns:xs="http://www.w3.org/2001/XMLSchema" xmlns:p="http://schemas.microsoft.com/office/2006/metadata/properties" xmlns:ns2="110815a9-871b-4fd2-a0f0-f38ca4889c2f" xmlns:ns3="7acc9762-e582-4141-a0f9-391acaee325d" targetNamespace="http://schemas.microsoft.com/office/2006/metadata/properties" ma:root="true" ma:fieldsID="5547f929dfff2b8fc35ac4955f951ad0" ns2:_="" ns3:_="">
    <xsd:import namespace="110815a9-871b-4fd2-a0f0-f38ca4889c2f"/>
    <xsd:import namespace="7acc9762-e582-4141-a0f9-391acaee32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815a9-871b-4fd2-a0f0-f38ca4889c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b1f9ad3-3015-4419-8a5a-22d4d402f4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c9762-e582-4141-a0f9-391acaee325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90d0a9d-aab3-4144-970a-753dab0e249c}" ma:internalName="TaxCatchAll" ma:showField="CatchAllData" ma:web="7acc9762-e582-4141-a0f9-391acaee32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4B8F3D-A4CD-47F5-9B67-CEA834E067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0815a9-871b-4fd2-a0f0-f38ca4889c2f"/>
    <ds:schemaRef ds:uri="7acc9762-e582-4141-a0f9-391acaee32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364E16-51D3-474A-A476-37CAACA52F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7413</TotalTime>
  <Words>88</Words>
  <Application>Microsoft Office PowerPoint</Application>
  <PresentationFormat>Произвольный</PresentationFormat>
  <Paragraphs>35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Roboto Condensed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БАЗОВЫХ ЭЛЕМЕНТОВ ФИРМЕННОГО СТИЛЯ ЮФУ С ПРИОРИТЕТНЫМ РАЗМЕЩЕНИЕМ ЛОГОТИПА УНИВЕРСИТЕТА</dc:title>
  <dc:creator>GTX</dc:creator>
  <cp:lastModifiedBy>Христова София Михайловна</cp:lastModifiedBy>
  <cp:revision>604</cp:revision>
  <dcterms:created xsi:type="dcterms:W3CDTF">2023-09-03T13:34:07Z</dcterms:created>
  <dcterms:modified xsi:type="dcterms:W3CDTF">2024-11-07T17:51:13Z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2023-09-03T00:00:00Z</vt:filetime>
  </property>
  <property fmtid="{D5CDD505-2E9C-101B-9397-08002B2CF9AE}" pid="3" name="Creator">
    <vt:lpwstr>Adobe InDesign 18.5 (Windows)</vt:lpwstr>
  </property>
  <property fmtid="{D5CDD505-2E9C-101B-9397-08002B2CF9AE}" pid="4" name="LastSaved">
    <vt:filetime>2023-09-03T00:00:00Z</vt:filetime>
  </property>
  <property fmtid="{D5CDD505-2E9C-101B-9397-08002B2CF9AE}" pid="5" name="Producer">
    <vt:lpwstr>Adobe PDF Library 17.0</vt:lpwstr>
  </property>
</Properties>
</file>