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92" r:id="rId4"/>
    <p:sldId id="295" r:id="rId5"/>
    <p:sldId id="294" r:id="rId6"/>
    <p:sldId id="275" r:id="rId7"/>
    <p:sldId id="297" r:id="rId8"/>
    <p:sldId id="298" r:id="rId9"/>
    <p:sldId id="260" r:id="rId10"/>
    <p:sldId id="269" r:id="rId11"/>
    <p:sldId id="300" r:id="rId12"/>
    <p:sldId id="306" r:id="rId13"/>
    <p:sldId id="302" r:id="rId14"/>
    <p:sldId id="303" r:id="rId15"/>
    <p:sldId id="304" r:id="rId16"/>
    <p:sldId id="262" r:id="rId17"/>
    <p:sldId id="305" r:id="rId18"/>
  </p:sldIdLst>
  <p:sldSz cx="9144000" cy="5143500" type="screen16x9"/>
  <p:notesSz cx="6858000" cy="9144000"/>
  <p:embeddedFontLst>
    <p:embeddedFont>
      <p:font typeface="Bahnschrift SemiBold" panose="020B0502040204020203" pitchFamily="34" charset="0"/>
      <p:bold r:id="rId20"/>
    </p:embeddedFont>
    <p:embeddedFont>
      <p:font typeface="Bahnschrift SemiBold SemiConden" panose="020B0502040204020203" pitchFamily="34" charset="0"/>
      <p:bold r:id="rId21"/>
    </p:embeddedFont>
    <p:embeddedFont>
      <p:font typeface="Exo" panose="020B0604020202020204" charset="0"/>
      <p:regular r:id="rId22"/>
      <p:bold r:id="rId23"/>
      <p:italic r:id="rId24"/>
      <p:boldItalic r:id="rId25"/>
    </p:embeddedFont>
    <p:embeddedFont>
      <p:font typeface="PT Sans" panose="020B0503020203020204" pitchFamily="34" charset="-52"/>
      <p:regular r:id="rId26"/>
      <p:bold r:id="rId27"/>
      <p:italic r:id="rId28"/>
      <p:boldItalic r:id="rId29"/>
    </p:embeddedFont>
    <p:embeddedFont>
      <p:font typeface="Roboto Condensed Light" panose="02000000000000000000" pitchFamily="2" charset="0"/>
      <p:regular r:id="rId30"/>
      <p: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FFFF"/>
    <a:srgbClr val="95FFAE"/>
    <a:srgbClr val="2C4ED7"/>
    <a:srgbClr val="070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1B3538-8B58-4C96-B2E9-F7DE14BA5FDB}">
  <a:tblStyle styleId="{FC1B3538-8B58-4C96-B2E9-F7DE14BA5F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Объёмы рынков </c:v>
                </c:pt>
              </c:strCache>
            </c:strRef>
          </c:tx>
          <c:spPr>
            <a:solidFill>
              <a:srgbClr val="2C4ED7"/>
            </a:solidFill>
            <a:ln>
              <a:solidFill>
                <a:schemeClr val="accent2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2C4ED7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1D3-4F9D-9230-D98B58AB9981}"/>
              </c:ext>
            </c:extLst>
          </c:dPt>
          <c:dPt>
            <c:idx val="1"/>
            <c:bubble3D val="0"/>
            <c:spPr>
              <a:solidFill>
                <a:srgbClr val="95FFAE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1D3-4F9D-9230-D98B58AB9981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1D3-4F9D-9230-D98B58AB9981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1D3-4F9D-9230-D98B58AB9981}"/>
              </c:ext>
            </c:extLst>
          </c:dPt>
          <c:cat>
            <c:strRef>
              <c:f>Лист1!$A$2:$A$5</c:f>
              <c:strCache>
                <c:ptCount val="4"/>
                <c:pt idx="0">
                  <c:v>PAM</c:v>
                </c:pt>
                <c:pt idx="1">
                  <c:v>TAM</c:v>
                </c:pt>
                <c:pt idx="2">
                  <c:v>SAM</c:v>
                </c:pt>
                <c:pt idx="3">
                  <c:v>SOM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5000</c:v>
                </c:pt>
                <c:pt idx="1">
                  <c:v>1500</c:v>
                </c:pt>
                <c:pt idx="2">
                  <c:v>150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3-4F9D-9230-D98B58AB9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 SemiBold SemiConden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28be81424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228be81424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28be81424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228be81424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518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22a3310bbe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22a3310bbe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2a3310bbe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2a3310bbe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22a3310bbe7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22a3310bbe7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2a3310bbe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2a3310bbe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443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2a3310bbe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2a3310bbe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1740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2a3310bbe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2a3310bbe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7479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2a3310bbe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2a3310bbe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77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22a3310bbe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2a3310bbe7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0" name="Google Shape;10;p2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2"/>
          <p:cNvSpPr txBox="1">
            <a:spLocks noGrp="1"/>
          </p:cNvSpPr>
          <p:nvPr>
            <p:ph type="ctrTitle"/>
          </p:nvPr>
        </p:nvSpPr>
        <p:spPr>
          <a:xfrm>
            <a:off x="954450" y="996288"/>
            <a:ext cx="5691000" cy="2544600"/>
          </a:xfrm>
          <a:prstGeom prst="rect">
            <a:avLst/>
          </a:prstGeom>
          <a:effectLst>
            <a:outerShdw blurRad="142875" algn="bl" rotWithShape="0">
              <a:schemeClr val="lt1">
                <a:alpha val="3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" name="Google Shape;49;p2"/>
          <p:cNvSpPr txBox="1">
            <a:spLocks noGrp="1"/>
          </p:cNvSpPr>
          <p:nvPr>
            <p:ph type="subTitle" idx="1"/>
          </p:nvPr>
        </p:nvSpPr>
        <p:spPr>
          <a:xfrm>
            <a:off x="1121850" y="3641061"/>
            <a:ext cx="4547700" cy="3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50" name="Google Shape;50;p2"/>
          <p:cNvGrpSpPr/>
          <p:nvPr/>
        </p:nvGrpSpPr>
        <p:grpSpPr>
          <a:xfrm>
            <a:off x="2285709" y="-1385084"/>
            <a:ext cx="3682436" cy="2297800"/>
            <a:chOff x="2285709" y="-1385084"/>
            <a:chExt cx="3682436" cy="2297800"/>
          </a:xfrm>
        </p:grpSpPr>
        <p:grpSp>
          <p:nvGrpSpPr>
            <p:cNvPr id="51" name="Google Shape;51;p2"/>
            <p:cNvGrpSpPr/>
            <p:nvPr/>
          </p:nvGrpSpPr>
          <p:grpSpPr>
            <a:xfrm rot="5400000">
              <a:off x="2145482" y="-88670"/>
              <a:ext cx="1520982" cy="302065"/>
              <a:chOff x="5642557" y="-150670"/>
              <a:chExt cx="1520982" cy="302065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5736006" y="-104304"/>
                <a:ext cx="1335611" cy="209364"/>
              </a:xfrm>
              <a:custGeom>
                <a:avLst/>
                <a:gdLst/>
                <a:ahLst/>
                <a:cxnLst/>
                <a:rect l="l" t="t" r="r" b="b"/>
                <a:pathLst>
                  <a:path w="42863" h="6719" fill="none" extrusionOk="0">
                    <a:moveTo>
                      <a:pt x="1" y="0"/>
                    </a:moveTo>
                    <a:lnTo>
                      <a:pt x="19064" y="0"/>
                    </a:lnTo>
                    <a:lnTo>
                      <a:pt x="25782" y="6718"/>
                    </a:lnTo>
                    <a:lnTo>
                      <a:pt x="42862" y="6718"/>
                    </a:lnTo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071586" y="59442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2950" y="1463"/>
                    </a:moveTo>
                    <a:cubicBezTo>
                      <a:pt x="2950" y="2281"/>
                      <a:pt x="2281" y="2951"/>
                      <a:pt x="1463" y="2951"/>
                    </a:cubicBezTo>
                    <a:cubicBezTo>
                      <a:pt x="645" y="2951"/>
                      <a:pt x="0" y="2281"/>
                      <a:pt x="0" y="1463"/>
                    </a:cubicBezTo>
                    <a:cubicBezTo>
                      <a:pt x="0" y="670"/>
                      <a:pt x="645" y="1"/>
                      <a:pt x="1463" y="1"/>
                    </a:cubicBezTo>
                    <a:cubicBezTo>
                      <a:pt x="2281" y="1"/>
                      <a:pt x="2950" y="670"/>
                      <a:pt x="2950" y="146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7095517" y="84152"/>
                <a:ext cx="43281" cy="42533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65" extrusionOk="0">
                    <a:moveTo>
                      <a:pt x="695" y="1"/>
                    </a:moveTo>
                    <a:cubicBezTo>
                      <a:pt x="323" y="1"/>
                      <a:pt x="1" y="298"/>
                      <a:pt x="1" y="670"/>
                    </a:cubicBezTo>
                    <a:cubicBezTo>
                      <a:pt x="1" y="1067"/>
                      <a:pt x="323" y="1364"/>
                      <a:pt x="695" y="1364"/>
                    </a:cubicBezTo>
                    <a:cubicBezTo>
                      <a:pt x="1091" y="1364"/>
                      <a:pt x="1389" y="1067"/>
                      <a:pt x="1389" y="670"/>
                    </a:cubicBezTo>
                    <a:cubicBezTo>
                      <a:pt x="1389" y="298"/>
                      <a:pt x="1091" y="1"/>
                      <a:pt x="6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5642557" y="-150670"/>
                <a:ext cx="91953" cy="92732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76" fill="none" extrusionOk="0">
                    <a:moveTo>
                      <a:pt x="2950" y="1488"/>
                    </a:moveTo>
                    <a:cubicBezTo>
                      <a:pt x="2950" y="2306"/>
                      <a:pt x="2281" y="2976"/>
                      <a:pt x="1463" y="2976"/>
                    </a:cubicBezTo>
                    <a:cubicBezTo>
                      <a:pt x="645" y="2976"/>
                      <a:pt x="0" y="2306"/>
                      <a:pt x="0" y="1488"/>
                    </a:cubicBezTo>
                    <a:cubicBezTo>
                      <a:pt x="0" y="670"/>
                      <a:pt x="645" y="1"/>
                      <a:pt x="1463" y="1"/>
                    </a:cubicBezTo>
                    <a:cubicBezTo>
                      <a:pt x="2281" y="1"/>
                      <a:pt x="2950" y="670"/>
                      <a:pt x="2950" y="14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5666488" y="-125929"/>
                <a:ext cx="43281" cy="43281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89" extrusionOk="0">
                    <a:moveTo>
                      <a:pt x="695" y="0"/>
                    </a:moveTo>
                    <a:cubicBezTo>
                      <a:pt x="323" y="0"/>
                      <a:pt x="1" y="322"/>
                      <a:pt x="1" y="694"/>
                    </a:cubicBezTo>
                    <a:cubicBezTo>
                      <a:pt x="1" y="1066"/>
                      <a:pt x="323" y="1388"/>
                      <a:pt x="695" y="1388"/>
                    </a:cubicBezTo>
                    <a:cubicBezTo>
                      <a:pt x="1092" y="1388"/>
                      <a:pt x="1389" y="1066"/>
                      <a:pt x="1389" y="694"/>
                    </a:cubicBezTo>
                    <a:cubicBezTo>
                      <a:pt x="1389" y="322"/>
                      <a:pt x="1092" y="0"/>
                      <a:pt x="6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" name="Google Shape;57;p2"/>
            <p:cNvGrpSpPr/>
            <p:nvPr/>
          </p:nvGrpSpPr>
          <p:grpSpPr>
            <a:xfrm rot="10800000">
              <a:off x="2285709" y="-940189"/>
              <a:ext cx="302065" cy="1520982"/>
              <a:chOff x="-108754" y="2690919"/>
              <a:chExt cx="302065" cy="1520982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-62388" y="2782841"/>
                <a:ext cx="209364" cy="1335580"/>
              </a:xfrm>
              <a:custGeom>
                <a:avLst/>
                <a:gdLst/>
                <a:ahLst/>
                <a:cxnLst/>
                <a:rect l="l" t="t" r="r" b="b"/>
                <a:pathLst>
                  <a:path w="6719" h="42862" fill="none" extrusionOk="0">
                    <a:moveTo>
                      <a:pt x="0" y="42862"/>
                    </a:moveTo>
                    <a:lnTo>
                      <a:pt x="0" y="23799"/>
                    </a:lnTo>
                    <a:lnTo>
                      <a:pt x="6718" y="17056"/>
                    </a:lnTo>
                    <a:lnTo>
                      <a:pt x="6718" y="1"/>
                    </a:lnTo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101358" y="2690919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1463" y="1"/>
                    </a:moveTo>
                    <a:cubicBezTo>
                      <a:pt x="2281" y="1"/>
                      <a:pt x="2951" y="645"/>
                      <a:pt x="2951" y="1463"/>
                    </a:cubicBezTo>
                    <a:cubicBezTo>
                      <a:pt x="2951" y="2281"/>
                      <a:pt x="2281" y="2951"/>
                      <a:pt x="1463" y="2951"/>
                    </a:cubicBezTo>
                    <a:cubicBezTo>
                      <a:pt x="645" y="2951"/>
                      <a:pt x="1" y="2281"/>
                      <a:pt x="1" y="1463"/>
                    </a:cubicBezTo>
                    <a:cubicBezTo>
                      <a:pt x="1" y="645"/>
                      <a:pt x="645" y="1"/>
                      <a:pt x="14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25320" y="2714881"/>
                <a:ext cx="43281" cy="43281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89" extrusionOk="0">
                    <a:moveTo>
                      <a:pt x="694" y="0"/>
                    </a:moveTo>
                    <a:cubicBezTo>
                      <a:pt x="322" y="0"/>
                      <a:pt x="0" y="322"/>
                      <a:pt x="0" y="694"/>
                    </a:cubicBezTo>
                    <a:cubicBezTo>
                      <a:pt x="0" y="1091"/>
                      <a:pt x="322" y="1388"/>
                      <a:pt x="694" y="1388"/>
                    </a:cubicBezTo>
                    <a:cubicBezTo>
                      <a:pt x="1091" y="1388"/>
                      <a:pt x="1388" y="1091"/>
                      <a:pt x="1388" y="694"/>
                    </a:cubicBezTo>
                    <a:cubicBezTo>
                      <a:pt x="1388" y="322"/>
                      <a:pt x="1091" y="0"/>
                      <a:pt x="6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-108754" y="4119948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1488" y="0"/>
                    </a:moveTo>
                    <a:cubicBezTo>
                      <a:pt x="2306" y="0"/>
                      <a:pt x="2951" y="670"/>
                      <a:pt x="2951" y="1463"/>
                    </a:cubicBezTo>
                    <a:cubicBezTo>
                      <a:pt x="2951" y="2281"/>
                      <a:pt x="2306" y="2950"/>
                      <a:pt x="1488" y="2950"/>
                    </a:cubicBezTo>
                    <a:cubicBezTo>
                      <a:pt x="670" y="2950"/>
                      <a:pt x="1" y="2281"/>
                      <a:pt x="1" y="1463"/>
                    </a:cubicBezTo>
                    <a:cubicBezTo>
                      <a:pt x="1" y="670"/>
                      <a:pt x="670" y="0"/>
                      <a:pt x="14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-84013" y="4144658"/>
                <a:ext cx="43281" cy="42533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65" extrusionOk="0">
                    <a:moveTo>
                      <a:pt x="694" y="1"/>
                    </a:moveTo>
                    <a:cubicBezTo>
                      <a:pt x="298" y="1"/>
                      <a:pt x="0" y="298"/>
                      <a:pt x="0" y="670"/>
                    </a:cubicBezTo>
                    <a:cubicBezTo>
                      <a:pt x="0" y="1067"/>
                      <a:pt x="298" y="1364"/>
                      <a:pt x="694" y="1364"/>
                    </a:cubicBezTo>
                    <a:cubicBezTo>
                      <a:pt x="1066" y="1364"/>
                      <a:pt x="1388" y="1067"/>
                      <a:pt x="1388" y="670"/>
                    </a:cubicBezTo>
                    <a:cubicBezTo>
                      <a:pt x="1388" y="298"/>
                      <a:pt x="1066" y="1"/>
                      <a:pt x="6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" name="Google Shape;63;p2"/>
            <p:cNvGrpSpPr/>
            <p:nvPr/>
          </p:nvGrpSpPr>
          <p:grpSpPr>
            <a:xfrm>
              <a:off x="5620745" y="-1385084"/>
              <a:ext cx="347400" cy="2297800"/>
              <a:chOff x="6420895" y="-1455296"/>
              <a:chExt cx="347400" cy="2297800"/>
            </a:xfrm>
          </p:grpSpPr>
          <p:sp>
            <p:nvSpPr>
              <p:cNvPr id="64" name="Google Shape;64;p2"/>
              <p:cNvSpPr/>
              <p:nvPr/>
            </p:nvSpPr>
            <p:spPr>
              <a:xfrm rot="5400000">
                <a:off x="5457595" y="-491996"/>
                <a:ext cx="1994700" cy="681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lt1"/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5400000">
                <a:off x="5736895" y="-188896"/>
                <a:ext cx="1994700" cy="681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lt1"/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6" name="Google Shape;66;p2"/>
          <p:cNvGrpSpPr/>
          <p:nvPr/>
        </p:nvGrpSpPr>
        <p:grpSpPr>
          <a:xfrm>
            <a:off x="-1752505" y="1"/>
            <a:ext cx="2376680" cy="3260858"/>
            <a:chOff x="-1752505" y="43776"/>
            <a:chExt cx="2376680" cy="3260858"/>
          </a:xfrm>
        </p:grpSpPr>
        <p:grpSp>
          <p:nvGrpSpPr>
            <p:cNvPr id="67" name="Google Shape;67;p2"/>
            <p:cNvGrpSpPr/>
            <p:nvPr/>
          </p:nvGrpSpPr>
          <p:grpSpPr>
            <a:xfrm>
              <a:off x="-558008" y="3170665"/>
              <a:ext cx="1105976" cy="133969"/>
              <a:chOff x="8183182" y="663852"/>
              <a:chExt cx="1475028" cy="178673"/>
            </a:xfrm>
          </p:grpSpPr>
          <p:grpSp>
            <p:nvGrpSpPr>
              <p:cNvPr id="68" name="Google Shape;68;p2"/>
              <p:cNvGrpSpPr/>
              <p:nvPr/>
            </p:nvGrpSpPr>
            <p:grpSpPr>
              <a:xfrm>
                <a:off x="8183182" y="774425"/>
                <a:ext cx="1178025" cy="68100"/>
                <a:chOff x="2024450" y="204150"/>
                <a:chExt cx="1178025" cy="68100"/>
              </a:xfrm>
            </p:grpSpPr>
            <p:sp>
              <p:nvSpPr>
                <p:cNvPr id="69" name="Google Shape;69;p2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72;p2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73;p2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74;p2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75;p2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76;p2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2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78;p2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9" name="Google Shape;79;p2"/>
              <p:cNvGrpSpPr/>
              <p:nvPr/>
            </p:nvGrpSpPr>
            <p:grpSpPr>
              <a:xfrm>
                <a:off x="8480185" y="663852"/>
                <a:ext cx="1178025" cy="68100"/>
                <a:chOff x="2024450" y="204150"/>
                <a:chExt cx="1178025" cy="68100"/>
              </a:xfrm>
            </p:grpSpPr>
            <p:sp>
              <p:nvSpPr>
                <p:cNvPr id="80" name="Google Shape;80;p2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2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2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83;p2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84;p2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2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2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7;p2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2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0" name="Google Shape;90;p2"/>
            <p:cNvGrpSpPr/>
            <p:nvPr/>
          </p:nvGrpSpPr>
          <p:grpSpPr>
            <a:xfrm rot="5400000">
              <a:off x="85100" y="1293637"/>
              <a:ext cx="98902" cy="553090"/>
              <a:chOff x="4898850" y="4820550"/>
              <a:chExt cx="98902" cy="553090"/>
            </a:xfrm>
          </p:grpSpPr>
          <p:sp>
            <p:nvSpPr>
              <p:cNvPr id="91" name="Google Shape;91;p2"/>
              <p:cNvSpPr/>
              <p:nvPr/>
            </p:nvSpPr>
            <p:spPr>
              <a:xfrm>
                <a:off x="4898850" y="4820550"/>
                <a:ext cx="98902" cy="98902"/>
              </a:xfrm>
              <a:custGeom>
                <a:avLst/>
                <a:gdLst/>
                <a:ahLst/>
                <a:cxnLst/>
                <a:rect l="l" t="t" r="r" b="b"/>
                <a:pathLst>
                  <a:path w="3174" h="3174" fill="none" extrusionOk="0">
                    <a:moveTo>
                      <a:pt x="1810" y="124"/>
                    </a:moveTo>
                    <a:cubicBezTo>
                      <a:pt x="2603" y="248"/>
                      <a:pt x="3173" y="1017"/>
                      <a:pt x="3024" y="1810"/>
                    </a:cubicBezTo>
                    <a:cubicBezTo>
                      <a:pt x="2900" y="2603"/>
                      <a:pt x="2157" y="3173"/>
                      <a:pt x="1339" y="3025"/>
                    </a:cubicBezTo>
                    <a:cubicBezTo>
                      <a:pt x="545" y="2901"/>
                      <a:pt x="0" y="2157"/>
                      <a:pt x="124" y="1339"/>
                    </a:cubicBezTo>
                    <a:cubicBezTo>
                      <a:pt x="248" y="546"/>
                      <a:pt x="992" y="0"/>
                      <a:pt x="1810" y="12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4924339" y="4847971"/>
                <a:ext cx="46366" cy="43094"/>
              </a:xfrm>
              <a:custGeom>
                <a:avLst/>
                <a:gdLst/>
                <a:ahLst/>
                <a:cxnLst/>
                <a:rect l="l" t="t" r="r" b="b"/>
                <a:pathLst>
                  <a:path w="1488" h="1383" extrusionOk="0">
                    <a:moveTo>
                      <a:pt x="744" y="1"/>
                    </a:moveTo>
                    <a:cubicBezTo>
                      <a:pt x="417" y="1"/>
                      <a:pt x="119" y="253"/>
                      <a:pt x="74" y="583"/>
                    </a:cubicBezTo>
                    <a:cubicBezTo>
                      <a:pt x="0" y="955"/>
                      <a:pt x="273" y="1327"/>
                      <a:pt x="645" y="1376"/>
                    </a:cubicBezTo>
                    <a:cubicBezTo>
                      <a:pt x="676" y="1380"/>
                      <a:pt x="708" y="1383"/>
                      <a:pt x="739" y="1383"/>
                    </a:cubicBezTo>
                    <a:cubicBezTo>
                      <a:pt x="1074" y="1383"/>
                      <a:pt x="1370" y="1146"/>
                      <a:pt x="1438" y="806"/>
                    </a:cubicBezTo>
                    <a:cubicBezTo>
                      <a:pt x="1487" y="434"/>
                      <a:pt x="1240" y="62"/>
                      <a:pt x="868" y="13"/>
                    </a:cubicBezTo>
                    <a:cubicBezTo>
                      <a:pt x="826" y="4"/>
                      <a:pt x="785" y="1"/>
                      <a:pt x="7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901935" y="5281687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1463" y="2951"/>
                    </a:moveTo>
                    <a:cubicBezTo>
                      <a:pt x="645" y="2951"/>
                      <a:pt x="0" y="2306"/>
                      <a:pt x="0" y="1488"/>
                    </a:cubicBezTo>
                    <a:cubicBezTo>
                      <a:pt x="0" y="670"/>
                      <a:pt x="645" y="1"/>
                      <a:pt x="1463" y="1"/>
                    </a:cubicBezTo>
                    <a:cubicBezTo>
                      <a:pt x="2281" y="1"/>
                      <a:pt x="2950" y="670"/>
                      <a:pt x="2950" y="1488"/>
                    </a:cubicBezTo>
                    <a:cubicBezTo>
                      <a:pt x="2950" y="2306"/>
                      <a:pt x="2281" y="2951"/>
                      <a:pt x="1463" y="295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4925866" y="5306428"/>
                <a:ext cx="43281" cy="43281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89" extrusionOk="0">
                    <a:moveTo>
                      <a:pt x="695" y="0"/>
                    </a:moveTo>
                    <a:cubicBezTo>
                      <a:pt x="323" y="0"/>
                      <a:pt x="1" y="297"/>
                      <a:pt x="1" y="694"/>
                    </a:cubicBezTo>
                    <a:cubicBezTo>
                      <a:pt x="1" y="1066"/>
                      <a:pt x="323" y="1388"/>
                      <a:pt x="695" y="1388"/>
                    </a:cubicBezTo>
                    <a:cubicBezTo>
                      <a:pt x="1091" y="1388"/>
                      <a:pt x="1389" y="1066"/>
                      <a:pt x="1389" y="694"/>
                    </a:cubicBezTo>
                    <a:cubicBezTo>
                      <a:pt x="1389" y="297"/>
                      <a:pt x="1091" y="0"/>
                      <a:pt x="6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942100" y="4917862"/>
                <a:ext cx="31" cy="358465"/>
              </a:xfrm>
              <a:custGeom>
                <a:avLst/>
                <a:gdLst/>
                <a:ahLst/>
                <a:cxnLst/>
                <a:rect l="l" t="t" r="r" b="b"/>
                <a:pathLst>
                  <a:path w="1" h="11504" fill="none" extrusionOk="0">
                    <a:moveTo>
                      <a:pt x="0" y="11503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" name="Google Shape;96;p2"/>
            <p:cNvGrpSpPr/>
            <p:nvPr/>
          </p:nvGrpSpPr>
          <p:grpSpPr>
            <a:xfrm>
              <a:off x="-1752505" y="2269891"/>
              <a:ext cx="2297800" cy="347400"/>
              <a:chOff x="-1414555" y="3058729"/>
              <a:chExt cx="2297800" cy="347400"/>
            </a:xfrm>
          </p:grpSpPr>
          <p:sp>
            <p:nvSpPr>
              <p:cNvPr id="97" name="Google Shape;97;p2"/>
              <p:cNvSpPr/>
              <p:nvPr/>
            </p:nvSpPr>
            <p:spPr>
              <a:xfrm>
                <a:off x="-1414555" y="3338029"/>
                <a:ext cx="1994700" cy="681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lt1"/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-1111455" y="3058729"/>
                <a:ext cx="1994700" cy="681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lt1"/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9" name="Google Shape;99;p2"/>
            <p:cNvSpPr/>
            <p:nvPr/>
          </p:nvSpPr>
          <p:spPr>
            <a:xfrm rot="-5400000">
              <a:off x="-311438" y="-305036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100;p2"/>
          <p:cNvGrpSpPr/>
          <p:nvPr/>
        </p:nvGrpSpPr>
        <p:grpSpPr>
          <a:xfrm>
            <a:off x="11" y="3929284"/>
            <a:ext cx="7734714" cy="2599313"/>
            <a:chOff x="11" y="3929284"/>
            <a:chExt cx="7734714" cy="2599313"/>
          </a:xfrm>
        </p:grpSpPr>
        <p:grpSp>
          <p:nvGrpSpPr>
            <p:cNvPr id="101" name="Google Shape;101;p2"/>
            <p:cNvGrpSpPr/>
            <p:nvPr/>
          </p:nvGrpSpPr>
          <p:grpSpPr>
            <a:xfrm rot="10800000">
              <a:off x="1563339" y="4450440"/>
              <a:ext cx="883262" cy="242091"/>
              <a:chOff x="2300350" y="2601250"/>
              <a:chExt cx="2275275" cy="623625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2300350" y="2601250"/>
                <a:ext cx="3921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684" h="24945" extrusionOk="0">
                    <a:moveTo>
                      <a:pt x="12720" y="0"/>
                    </a:moveTo>
                    <a:cubicBezTo>
                      <a:pt x="13337" y="0"/>
                      <a:pt x="14078" y="247"/>
                      <a:pt x="14572" y="741"/>
                    </a:cubicBezTo>
                    <a:cubicBezTo>
                      <a:pt x="15684" y="1852"/>
                      <a:pt x="15684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684" y="21240"/>
                      <a:pt x="15684" y="22845"/>
                      <a:pt x="14572" y="23957"/>
                    </a:cubicBezTo>
                    <a:cubicBezTo>
                      <a:pt x="13584" y="24944"/>
                      <a:pt x="11855" y="24944"/>
                      <a:pt x="10744" y="23957"/>
                    </a:cubicBezTo>
                    <a:lnTo>
                      <a:pt x="1112" y="14325"/>
                    </a:lnTo>
                    <a:cubicBezTo>
                      <a:pt x="1" y="13213"/>
                      <a:pt x="1" y="11484"/>
                      <a:pt x="1112" y="10496"/>
                    </a:cubicBezTo>
                    <a:lnTo>
                      <a:pt x="10744" y="741"/>
                    </a:lnTo>
                    <a:cubicBezTo>
                      <a:pt x="11361" y="247"/>
                      <a:pt x="11979" y="0"/>
                      <a:pt x="127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680075" y="2601250"/>
                <a:ext cx="389025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449" y="741"/>
                    </a:cubicBezTo>
                    <a:cubicBezTo>
                      <a:pt x="15560" y="1852"/>
                      <a:pt x="15560" y="3581"/>
                      <a:pt x="14449" y="4569"/>
                    </a:cubicBezTo>
                    <a:lnTo>
                      <a:pt x="6669" y="12349"/>
                    </a:lnTo>
                    <a:lnTo>
                      <a:pt x="14449" y="20128"/>
                    </a:lnTo>
                    <a:cubicBezTo>
                      <a:pt x="15560" y="21240"/>
                      <a:pt x="15560" y="22845"/>
                      <a:pt x="14449" y="23957"/>
                    </a:cubicBezTo>
                    <a:cubicBezTo>
                      <a:pt x="13461" y="24944"/>
                      <a:pt x="11732" y="24944"/>
                      <a:pt x="10621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621" y="741"/>
                    </a:lnTo>
                    <a:cubicBezTo>
                      <a:pt x="11238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30567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448" y="741"/>
                    </a:cubicBezTo>
                    <a:cubicBezTo>
                      <a:pt x="15559" y="1852"/>
                      <a:pt x="15559" y="3581"/>
                      <a:pt x="14448" y="4569"/>
                    </a:cubicBezTo>
                    <a:lnTo>
                      <a:pt x="6792" y="12349"/>
                    </a:lnTo>
                    <a:lnTo>
                      <a:pt x="14448" y="20128"/>
                    </a:lnTo>
                    <a:cubicBezTo>
                      <a:pt x="15559" y="21240"/>
                      <a:pt x="15559" y="22845"/>
                      <a:pt x="14448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343335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381000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572" y="741"/>
                    </a:cubicBezTo>
                    <a:cubicBezTo>
                      <a:pt x="15559" y="1852"/>
                      <a:pt x="15559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59" y="21240"/>
                      <a:pt x="15559" y="22845"/>
                      <a:pt x="14572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978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41866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8" name="Google Shape;108;p2"/>
            <p:cNvSpPr/>
            <p:nvPr/>
          </p:nvSpPr>
          <p:spPr>
            <a:xfrm rot="10800000">
              <a:off x="6707657" y="3929284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" name="Google Shape;109;p2"/>
            <p:cNvGrpSpPr/>
            <p:nvPr/>
          </p:nvGrpSpPr>
          <p:grpSpPr>
            <a:xfrm rot="5400000">
              <a:off x="6559423" y="4651042"/>
              <a:ext cx="883262" cy="242091"/>
              <a:chOff x="2300350" y="2601250"/>
              <a:chExt cx="2275275" cy="623625"/>
            </a:xfrm>
          </p:grpSpPr>
          <p:sp>
            <p:nvSpPr>
              <p:cNvPr id="110" name="Google Shape;110;p2"/>
              <p:cNvSpPr/>
              <p:nvPr/>
            </p:nvSpPr>
            <p:spPr>
              <a:xfrm>
                <a:off x="2300350" y="2601250"/>
                <a:ext cx="3921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684" h="24945" extrusionOk="0">
                    <a:moveTo>
                      <a:pt x="12720" y="0"/>
                    </a:moveTo>
                    <a:cubicBezTo>
                      <a:pt x="13337" y="0"/>
                      <a:pt x="14078" y="247"/>
                      <a:pt x="14572" y="741"/>
                    </a:cubicBezTo>
                    <a:cubicBezTo>
                      <a:pt x="15684" y="1852"/>
                      <a:pt x="15684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684" y="21240"/>
                      <a:pt x="15684" y="22845"/>
                      <a:pt x="14572" y="23957"/>
                    </a:cubicBezTo>
                    <a:cubicBezTo>
                      <a:pt x="13584" y="24944"/>
                      <a:pt x="11855" y="24944"/>
                      <a:pt x="10744" y="23957"/>
                    </a:cubicBezTo>
                    <a:lnTo>
                      <a:pt x="1112" y="14325"/>
                    </a:lnTo>
                    <a:cubicBezTo>
                      <a:pt x="1" y="13213"/>
                      <a:pt x="1" y="11484"/>
                      <a:pt x="1112" y="10496"/>
                    </a:cubicBezTo>
                    <a:lnTo>
                      <a:pt x="10744" y="741"/>
                    </a:lnTo>
                    <a:cubicBezTo>
                      <a:pt x="11361" y="247"/>
                      <a:pt x="11979" y="0"/>
                      <a:pt x="127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2680075" y="2601250"/>
                <a:ext cx="389025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449" y="741"/>
                    </a:cubicBezTo>
                    <a:cubicBezTo>
                      <a:pt x="15560" y="1852"/>
                      <a:pt x="15560" y="3581"/>
                      <a:pt x="14449" y="4569"/>
                    </a:cubicBezTo>
                    <a:lnTo>
                      <a:pt x="6669" y="12349"/>
                    </a:lnTo>
                    <a:lnTo>
                      <a:pt x="14449" y="20128"/>
                    </a:lnTo>
                    <a:cubicBezTo>
                      <a:pt x="15560" y="21240"/>
                      <a:pt x="15560" y="22845"/>
                      <a:pt x="14449" y="23957"/>
                    </a:cubicBezTo>
                    <a:cubicBezTo>
                      <a:pt x="13461" y="24944"/>
                      <a:pt x="11732" y="24944"/>
                      <a:pt x="10621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621" y="741"/>
                    </a:lnTo>
                    <a:cubicBezTo>
                      <a:pt x="11238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30567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448" y="741"/>
                    </a:cubicBezTo>
                    <a:cubicBezTo>
                      <a:pt x="15559" y="1852"/>
                      <a:pt x="15559" y="3581"/>
                      <a:pt x="14448" y="4569"/>
                    </a:cubicBezTo>
                    <a:lnTo>
                      <a:pt x="6792" y="12349"/>
                    </a:lnTo>
                    <a:lnTo>
                      <a:pt x="14448" y="20128"/>
                    </a:lnTo>
                    <a:cubicBezTo>
                      <a:pt x="15559" y="21240"/>
                      <a:pt x="15559" y="22845"/>
                      <a:pt x="14448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343335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381000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572" y="741"/>
                    </a:cubicBezTo>
                    <a:cubicBezTo>
                      <a:pt x="15559" y="1852"/>
                      <a:pt x="15559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59" y="21240"/>
                      <a:pt x="15559" y="22845"/>
                      <a:pt x="14572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978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41866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6" name="Google Shape;116;p2"/>
            <p:cNvSpPr/>
            <p:nvPr/>
          </p:nvSpPr>
          <p:spPr>
            <a:xfrm rot="10800000">
              <a:off x="11" y="3929288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7" name="Google Shape;117;p2"/>
            <p:cNvGrpSpPr/>
            <p:nvPr/>
          </p:nvGrpSpPr>
          <p:grpSpPr>
            <a:xfrm rot="-5400000" flipH="1">
              <a:off x="6724721" y="5297767"/>
              <a:ext cx="1823016" cy="196994"/>
              <a:chOff x="7857346" y="4002005"/>
              <a:chExt cx="1823016" cy="196994"/>
            </a:xfrm>
          </p:grpSpPr>
          <p:sp>
            <p:nvSpPr>
              <p:cNvPr id="118" name="Google Shape;118;p2"/>
              <p:cNvSpPr/>
              <p:nvPr/>
            </p:nvSpPr>
            <p:spPr>
              <a:xfrm>
                <a:off x="7956216" y="4048371"/>
                <a:ext cx="1724145" cy="150627"/>
              </a:xfrm>
              <a:custGeom>
                <a:avLst/>
                <a:gdLst/>
                <a:ahLst/>
                <a:cxnLst/>
                <a:rect l="l" t="t" r="r" b="b"/>
                <a:pathLst>
                  <a:path w="55332" h="4834" fill="none" extrusionOk="0">
                    <a:moveTo>
                      <a:pt x="55331" y="4834"/>
                    </a:moveTo>
                    <a:lnTo>
                      <a:pt x="28930" y="4834"/>
                    </a:lnTo>
                    <a:lnTo>
                      <a:pt x="27294" y="3198"/>
                    </a:lnTo>
                    <a:lnTo>
                      <a:pt x="24072" y="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7857346" y="4002005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1" y="1463"/>
                    </a:moveTo>
                    <a:cubicBezTo>
                      <a:pt x="1" y="670"/>
                      <a:pt x="670" y="1"/>
                      <a:pt x="1488" y="1"/>
                    </a:cubicBezTo>
                    <a:cubicBezTo>
                      <a:pt x="2306" y="1"/>
                      <a:pt x="2951" y="670"/>
                      <a:pt x="2951" y="1463"/>
                    </a:cubicBezTo>
                    <a:cubicBezTo>
                      <a:pt x="2951" y="2281"/>
                      <a:pt x="2306" y="2951"/>
                      <a:pt x="1488" y="2951"/>
                    </a:cubicBezTo>
                    <a:cubicBezTo>
                      <a:pt x="670" y="2951"/>
                      <a:pt x="1" y="2281"/>
                      <a:pt x="1" y="146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7882087" y="4026715"/>
                <a:ext cx="43281" cy="42533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65" extrusionOk="0">
                    <a:moveTo>
                      <a:pt x="694" y="1"/>
                    </a:moveTo>
                    <a:cubicBezTo>
                      <a:pt x="298" y="1"/>
                      <a:pt x="0" y="298"/>
                      <a:pt x="0" y="670"/>
                    </a:cubicBezTo>
                    <a:cubicBezTo>
                      <a:pt x="0" y="1067"/>
                      <a:pt x="298" y="1364"/>
                      <a:pt x="694" y="1364"/>
                    </a:cubicBezTo>
                    <a:cubicBezTo>
                      <a:pt x="1066" y="1364"/>
                      <a:pt x="1388" y="1067"/>
                      <a:pt x="1388" y="670"/>
                    </a:cubicBezTo>
                    <a:cubicBezTo>
                      <a:pt x="1388" y="298"/>
                      <a:pt x="1066" y="1"/>
                      <a:pt x="6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" name="Google Shape;121;p2"/>
            <p:cNvGrpSpPr/>
            <p:nvPr/>
          </p:nvGrpSpPr>
          <p:grpSpPr>
            <a:xfrm rot="-5400000" flipH="1">
              <a:off x="3743196" y="5518592"/>
              <a:ext cx="1823016" cy="196994"/>
              <a:chOff x="7857346" y="4002005"/>
              <a:chExt cx="1823016" cy="196994"/>
            </a:xfrm>
          </p:grpSpPr>
          <p:sp>
            <p:nvSpPr>
              <p:cNvPr id="122" name="Google Shape;122;p2"/>
              <p:cNvSpPr/>
              <p:nvPr/>
            </p:nvSpPr>
            <p:spPr>
              <a:xfrm>
                <a:off x="7956216" y="4048371"/>
                <a:ext cx="1724145" cy="150627"/>
              </a:xfrm>
              <a:custGeom>
                <a:avLst/>
                <a:gdLst/>
                <a:ahLst/>
                <a:cxnLst/>
                <a:rect l="l" t="t" r="r" b="b"/>
                <a:pathLst>
                  <a:path w="55332" h="4834" fill="none" extrusionOk="0">
                    <a:moveTo>
                      <a:pt x="55331" y="4834"/>
                    </a:moveTo>
                    <a:lnTo>
                      <a:pt x="28930" y="4834"/>
                    </a:lnTo>
                    <a:lnTo>
                      <a:pt x="27294" y="3198"/>
                    </a:lnTo>
                    <a:lnTo>
                      <a:pt x="24072" y="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7857346" y="4002005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1" y="1463"/>
                    </a:moveTo>
                    <a:cubicBezTo>
                      <a:pt x="1" y="670"/>
                      <a:pt x="670" y="1"/>
                      <a:pt x="1488" y="1"/>
                    </a:cubicBezTo>
                    <a:cubicBezTo>
                      <a:pt x="2306" y="1"/>
                      <a:pt x="2951" y="670"/>
                      <a:pt x="2951" y="1463"/>
                    </a:cubicBezTo>
                    <a:cubicBezTo>
                      <a:pt x="2951" y="2281"/>
                      <a:pt x="2306" y="2951"/>
                      <a:pt x="1488" y="2951"/>
                    </a:cubicBezTo>
                    <a:cubicBezTo>
                      <a:pt x="670" y="2951"/>
                      <a:pt x="1" y="2281"/>
                      <a:pt x="1" y="146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7882087" y="4026715"/>
                <a:ext cx="43281" cy="42533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65" extrusionOk="0">
                    <a:moveTo>
                      <a:pt x="694" y="1"/>
                    </a:moveTo>
                    <a:cubicBezTo>
                      <a:pt x="298" y="1"/>
                      <a:pt x="0" y="298"/>
                      <a:pt x="0" y="670"/>
                    </a:cubicBezTo>
                    <a:cubicBezTo>
                      <a:pt x="0" y="1067"/>
                      <a:pt x="298" y="1364"/>
                      <a:pt x="694" y="1364"/>
                    </a:cubicBezTo>
                    <a:cubicBezTo>
                      <a:pt x="1066" y="1364"/>
                      <a:pt x="1388" y="1067"/>
                      <a:pt x="1388" y="670"/>
                    </a:cubicBezTo>
                    <a:cubicBezTo>
                      <a:pt x="1388" y="298"/>
                      <a:pt x="1066" y="1"/>
                      <a:pt x="6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5" name="Google Shape;125;p2"/>
          <p:cNvGrpSpPr/>
          <p:nvPr/>
        </p:nvGrpSpPr>
        <p:grpSpPr>
          <a:xfrm>
            <a:off x="7420820" y="70201"/>
            <a:ext cx="3199750" cy="4333922"/>
            <a:chOff x="7420820" y="70201"/>
            <a:chExt cx="3199750" cy="4333922"/>
          </a:xfrm>
        </p:grpSpPr>
        <p:sp>
          <p:nvSpPr>
            <p:cNvPr id="126" name="Google Shape;126;p2"/>
            <p:cNvSpPr/>
            <p:nvPr/>
          </p:nvSpPr>
          <p:spPr>
            <a:xfrm rot="10800000">
              <a:off x="8625870" y="317066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 rot="5400000">
              <a:off x="8206162" y="-278611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8" name="Google Shape;128;p2"/>
            <p:cNvGrpSpPr/>
            <p:nvPr/>
          </p:nvGrpSpPr>
          <p:grpSpPr>
            <a:xfrm>
              <a:off x="8267389" y="242565"/>
              <a:ext cx="883262" cy="242091"/>
              <a:chOff x="2300350" y="2601250"/>
              <a:chExt cx="2275275" cy="623625"/>
            </a:xfrm>
          </p:grpSpPr>
          <p:sp>
            <p:nvSpPr>
              <p:cNvPr id="129" name="Google Shape;129;p2"/>
              <p:cNvSpPr/>
              <p:nvPr/>
            </p:nvSpPr>
            <p:spPr>
              <a:xfrm>
                <a:off x="2300350" y="2601250"/>
                <a:ext cx="3921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684" h="24945" extrusionOk="0">
                    <a:moveTo>
                      <a:pt x="12720" y="0"/>
                    </a:moveTo>
                    <a:cubicBezTo>
                      <a:pt x="13337" y="0"/>
                      <a:pt x="14078" y="247"/>
                      <a:pt x="14572" y="741"/>
                    </a:cubicBezTo>
                    <a:cubicBezTo>
                      <a:pt x="15684" y="1852"/>
                      <a:pt x="15684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684" y="21240"/>
                      <a:pt x="15684" y="22845"/>
                      <a:pt x="14572" y="23957"/>
                    </a:cubicBezTo>
                    <a:cubicBezTo>
                      <a:pt x="13584" y="24944"/>
                      <a:pt x="11855" y="24944"/>
                      <a:pt x="10744" y="23957"/>
                    </a:cubicBezTo>
                    <a:lnTo>
                      <a:pt x="1112" y="14325"/>
                    </a:lnTo>
                    <a:cubicBezTo>
                      <a:pt x="1" y="13213"/>
                      <a:pt x="1" y="11484"/>
                      <a:pt x="1112" y="10496"/>
                    </a:cubicBezTo>
                    <a:lnTo>
                      <a:pt x="10744" y="741"/>
                    </a:lnTo>
                    <a:cubicBezTo>
                      <a:pt x="11361" y="247"/>
                      <a:pt x="11979" y="0"/>
                      <a:pt x="127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2680075" y="2601250"/>
                <a:ext cx="389025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449" y="741"/>
                    </a:cubicBezTo>
                    <a:cubicBezTo>
                      <a:pt x="15560" y="1852"/>
                      <a:pt x="15560" y="3581"/>
                      <a:pt x="14449" y="4569"/>
                    </a:cubicBezTo>
                    <a:lnTo>
                      <a:pt x="6669" y="12349"/>
                    </a:lnTo>
                    <a:lnTo>
                      <a:pt x="14449" y="20128"/>
                    </a:lnTo>
                    <a:cubicBezTo>
                      <a:pt x="15560" y="21240"/>
                      <a:pt x="15560" y="22845"/>
                      <a:pt x="14449" y="23957"/>
                    </a:cubicBezTo>
                    <a:cubicBezTo>
                      <a:pt x="13461" y="24944"/>
                      <a:pt x="11732" y="24944"/>
                      <a:pt x="10621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621" y="741"/>
                    </a:lnTo>
                    <a:cubicBezTo>
                      <a:pt x="11238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30567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448" y="741"/>
                    </a:cubicBezTo>
                    <a:cubicBezTo>
                      <a:pt x="15559" y="1852"/>
                      <a:pt x="15559" y="3581"/>
                      <a:pt x="14448" y="4569"/>
                    </a:cubicBezTo>
                    <a:lnTo>
                      <a:pt x="6792" y="12349"/>
                    </a:lnTo>
                    <a:lnTo>
                      <a:pt x="14448" y="20128"/>
                    </a:lnTo>
                    <a:cubicBezTo>
                      <a:pt x="15559" y="21240"/>
                      <a:pt x="15559" y="22845"/>
                      <a:pt x="14448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343335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381000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572" y="741"/>
                    </a:cubicBezTo>
                    <a:cubicBezTo>
                      <a:pt x="15559" y="1852"/>
                      <a:pt x="15559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59" y="21240"/>
                      <a:pt x="15559" y="22845"/>
                      <a:pt x="14572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978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41866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5" name="Google Shape;135;p2"/>
            <p:cNvGrpSpPr/>
            <p:nvPr/>
          </p:nvGrpSpPr>
          <p:grpSpPr>
            <a:xfrm>
              <a:off x="8267392" y="4270154"/>
              <a:ext cx="1105976" cy="133969"/>
              <a:chOff x="8183182" y="663852"/>
              <a:chExt cx="1475028" cy="178673"/>
            </a:xfrm>
          </p:grpSpPr>
          <p:grpSp>
            <p:nvGrpSpPr>
              <p:cNvPr id="136" name="Google Shape;136;p2"/>
              <p:cNvGrpSpPr/>
              <p:nvPr/>
            </p:nvGrpSpPr>
            <p:grpSpPr>
              <a:xfrm>
                <a:off x="8183182" y="774425"/>
                <a:ext cx="1178025" cy="68100"/>
                <a:chOff x="2024450" y="204150"/>
                <a:chExt cx="1178025" cy="68100"/>
              </a:xfrm>
            </p:grpSpPr>
            <p:sp>
              <p:nvSpPr>
                <p:cNvPr id="137" name="Google Shape;137;p2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2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2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2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2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2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2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2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2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2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7" name="Google Shape;147;p2"/>
              <p:cNvGrpSpPr/>
              <p:nvPr/>
            </p:nvGrpSpPr>
            <p:grpSpPr>
              <a:xfrm>
                <a:off x="8480185" y="663852"/>
                <a:ext cx="1178025" cy="68100"/>
                <a:chOff x="2024450" y="204150"/>
                <a:chExt cx="1178025" cy="68100"/>
              </a:xfrm>
            </p:grpSpPr>
            <p:sp>
              <p:nvSpPr>
                <p:cNvPr id="148" name="Google Shape;148;p2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2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2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2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2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2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154;p2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55;p2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156;p2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157;p2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58" name="Google Shape;158;p2"/>
            <p:cNvGrpSpPr/>
            <p:nvPr/>
          </p:nvGrpSpPr>
          <p:grpSpPr>
            <a:xfrm>
              <a:off x="7861857" y="1218667"/>
              <a:ext cx="1520982" cy="302065"/>
              <a:chOff x="5642557" y="-150670"/>
              <a:chExt cx="1520982" cy="302065"/>
            </a:xfrm>
          </p:grpSpPr>
          <p:sp>
            <p:nvSpPr>
              <p:cNvPr id="159" name="Google Shape;159;p2"/>
              <p:cNvSpPr/>
              <p:nvPr/>
            </p:nvSpPr>
            <p:spPr>
              <a:xfrm>
                <a:off x="5736006" y="-104304"/>
                <a:ext cx="1335611" cy="209364"/>
              </a:xfrm>
              <a:custGeom>
                <a:avLst/>
                <a:gdLst/>
                <a:ahLst/>
                <a:cxnLst/>
                <a:rect l="l" t="t" r="r" b="b"/>
                <a:pathLst>
                  <a:path w="42863" h="6719" fill="none" extrusionOk="0">
                    <a:moveTo>
                      <a:pt x="1" y="0"/>
                    </a:moveTo>
                    <a:lnTo>
                      <a:pt x="19064" y="0"/>
                    </a:lnTo>
                    <a:lnTo>
                      <a:pt x="25782" y="6718"/>
                    </a:lnTo>
                    <a:lnTo>
                      <a:pt x="42862" y="6718"/>
                    </a:lnTo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7071586" y="59442"/>
                <a:ext cx="91953" cy="9195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fill="none" extrusionOk="0">
                    <a:moveTo>
                      <a:pt x="2950" y="1463"/>
                    </a:moveTo>
                    <a:cubicBezTo>
                      <a:pt x="2950" y="2281"/>
                      <a:pt x="2281" y="2951"/>
                      <a:pt x="1463" y="2951"/>
                    </a:cubicBezTo>
                    <a:cubicBezTo>
                      <a:pt x="645" y="2951"/>
                      <a:pt x="0" y="2281"/>
                      <a:pt x="0" y="1463"/>
                    </a:cubicBezTo>
                    <a:cubicBezTo>
                      <a:pt x="0" y="670"/>
                      <a:pt x="645" y="1"/>
                      <a:pt x="1463" y="1"/>
                    </a:cubicBezTo>
                    <a:cubicBezTo>
                      <a:pt x="2281" y="1"/>
                      <a:pt x="2950" y="670"/>
                      <a:pt x="2950" y="146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7095517" y="84152"/>
                <a:ext cx="43281" cy="42533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65" extrusionOk="0">
                    <a:moveTo>
                      <a:pt x="695" y="1"/>
                    </a:moveTo>
                    <a:cubicBezTo>
                      <a:pt x="323" y="1"/>
                      <a:pt x="1" y="298"/>
                      <a:pt x="1" y="670"/>
                    </a:cubicBezTo>
                    <a:cubicBezTo>
                      <a:pt x="1" y="1067"/>
                      <a:pt x="323" y="1364"/>
                      <a:pt x="695" y="1364"/>
                    </a:cubicBezTo>
                    <a:cubicBezTo>
                      <a:pt x="1091" y="1364"/>
                      <a:pt x="1389" y="1067"/>
                      <a:pt x="1389" y="670"/>
                    </a:cubicBezTo>
                    <a:cubicBezTo>
                      <a:pt x="1389" y="298"/>
                      <a:pt x="1091" y="1"/>
                      <a:pt x="6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5642557" y="-150670"/>
                <a:ext cx="91953" cy="92732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76" fill="none" extrusionOk="0">
                    <a:moveTo>
                      <a:pt x="2950" y="1488"/>
                    </a:moveTo>
                    <a:cubicBezTo>
                      <a:pt x="2950" y="2306"/>
                      <a:pt x="2281" y="2976"/>
                      <a:pt x="1463" y="2976"/>
                    </a:cubicBezTo>
                    <a:cubicBezTo>
                      <a:pt x="645" y="2976"/>
                      <a:pt x="0" y="2306"/>
                      <a:pt x="0" y="1488"/>
                    </a:cubicBezTo>
                    <a:cubicBezTo>
                      <a:pt x="0" y="670"/>
                      <a:pt x="645" y="1"/>
                      <a:pt x="1463" y="1"/>
                    </a:cubicBezTo>
                    <a:cubicBezTo>
                      <a:pt x="2281" y="1"/>
                      <a:pt x="2950" y="670"/>
                      <a:pt x="2950" y="14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5666488" y="-125929"/>
                <a:ext cx="43281" cy="43281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389" extrusionOk="0">
                    <a:moveTo>
                      <a:pt x="695" y="0"/>
                    </a:moveTo>
                    <a:cubicBezTo>
                      <a:pt x="323" y="0"/>
                      <a:pt x="1" y="322"/>
                      <a:pt x="1" y="694"/>
                    </a:cubicBezTo>
                    <a:cubicBezTo>
                      <a:pt x="1" y="1066"/>
                      <a:pt x="323" y="1388"/>
                      <a:pt x="695" y="1388"/>
                    </a:cubicBezTo>
                    <a:cubicBezTo>
                      <a:pt x="1092" y="1388"/>
                      <a:pt x="1389" y="1066"/>
                      <a:pt x="1389" y="694"/>
                    </a:cubicBezTo>
                    <a:cubicBezTo>
                      <a:pt x="1389" y="322"/>
                      <a:pt x="1092" y="0"/>
                      <a:pt x="6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4" name="Google Shape;164;p2"/>
            <p:cNvGrpSpPr/>
            <p:nvPr/>
          </p:nvGrpSpPr>
          <p:grpSpPr>
            <a:xfrm>
              <a:off x="7420820" y="2617291"/>
              <a:ext cx="2637100" cy="376400"/>
              <a:chOff x="7624995" y="2199679"/>
              <a:chExt cx="2637100" cy="376400"/>
            </a:xfrm>
          </p:grpSpPr>
          <p:sp>
            <p:nvSpPr>
              <p:cNvPr id="165" name="Google Shape;165;p2"/>
              <p:cNvSpPr/>
              <p:nvPr/>
            </p:nvSpPr>
            <p:spPr>
              <a:xfrm rot="10800000">
                <a:off x="7624995" y="2507979"/>
                <a:ext cx="1994700" cy="681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lt1"/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 rot="10800000">
                <a:off x="8267395" y="2199679"/>
                <a:ext cx="1994700" cy="681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lt1"/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4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271" name="Google Shape;271;p4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" name="Google Shape;309;p4"/>
          <p:cNvSpPr txBox="1">
            <a:spLocks noGrp="1"/>
          </p:cNvSpPr>
          <p:nvPr>
            <p:ph type="title"/>
          </p:nvPr>
        </p:nvSpPr>
        <p:spPr>
          <a:xfrm>
            <a:off x="1416450" y="539400"/>
            <a:ext cx="6311100" cy="822000"/>
          </a:xfrm>
          <a:prstGeom prst="rect">
            <a:avLst/>
          </a:prstGeom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4"/>
          <p:cNvSpPr txBox="1">
            <a:spLocks noGrp="1"/>
          </p:cNvSpPr>
          <p:nvPr>
            <p:ph type="body" idx="1"/>
          </p:nvPr>
        </p:nvSpPr>
        <p:spPr>
          <a:xfrm>
            <a:off x="1416450" y="1543150"/>
            <a:ext cx="6311100" cy="23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/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grpSp>
        <p:nvGrpSpPr>
          <p:cNvPr id="311" name="Google Shape;311;p4"/>
          <p:cNvGrpSpPr/>
          <p:nvPr/>
        </p:nvGrpSpPr>
        <p:grpSpPr>
          <a:xfrm rot="5400000" flipH="1">
            <a:off x="7845446" y="144030"/>
            <a:ext cx="1823016" cy="296643"/>
            <a:chOff x="7857346" y="3902355"/>
            <a:chExt cx="1823016" cy="296643"/>
          </a:xfrm>
        </p:grpSpPr>
        <p:sp>
          <p:nvSpPr>
            <p:cNvPr id="312" name="Google Shape;312;p4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4"/>
          <p:cNvSpPr/>
          <p:nvPr/>
        </p:nvSpPr>
        <p:spPr>
          <a:xfrm rot="5400000">
            <a:off x="8206161" y="42078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" name="Google Shape;319;p4"/>
          <p:cNvGrpSpPr/>
          <p:nvPr/>
        </p:nvGrpSpPr>
        <p:grpSpPr>
          <a:xfrm>
            <a:off x="8085946" y="4723543"/>
            <a:ext cx="1823016" cy="196994"/>
            <a:chOff x="8085946" y="4723543"/>
            <a:chExt cx="1823016" cy="196994"/>
          </a:xfrm>
        </p:grpSpPr>
        <p:sp>
          <p:nvSpPr>
            <p:cNvPr id="320" name="Google Shape;320;p4"/>
            <p:cNvSpPr/>
            <p:nvPr/>
          </p:nvSpPr>
          <p:spPr>
            <a:xfrm rot="10800000" flipH="1">
              <a:off x="8184816" y="4723543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 rot="10800000" flipH="1">
              <a:off x="8085946" y="4828583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 rot="10800000" flipH="1">
              <a:off x="8110687" y="4853293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" name="Google Shape;323;p4"/>
          <p:cNvGrpSpPr/>
          <p:nvPr/>
        </p:nvGrpSpPr>
        <p:grpSpPr>
          <a:xfrm>
            <a:off x="-243064" y="160512"/>
            <a:ext cx="1105976" cy="133969"/>
            <a:chOff x="8183182" y="663852"/>
            <a:chExt cx="1475028" cy="178673"/>
          </a:xfrm>
        </p:grpSpPr>
        <p:grpSp>
          <p:nvGrpSpPr>
            <p:cNvPr id="324" name="Google Shape;324;p4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325" name="Google Shape;325;p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5" name="Google Shape;335;p4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336" name="Google Shape;336;p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46" name="Google Shape;346;p4"/>
          <p:cNvSpPr/>
          <p:nvPr/>
        </p:nvSpPr>
        <p:spPr>
          <a:xfrm>
            <a:off x="-1568655" y="336352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"/>
          <p:cNvSpPr/>
          <p:nvPr/>
        </p:nvSpPr>
        <p:spPr>
          <a:xfrm rot="10800000">
            <a:off x="12" y="3859064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5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350" name="Google Shape;350;p5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5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5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5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5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5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5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5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5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5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5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5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5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5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5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5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5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5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5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5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5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5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5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5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5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5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5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5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5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5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5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5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8" name="Google Shape;388;p5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5"/>
          <p:cNvSpPr txBox="1">
            <a:spLocks noGrp="1"/>
          </p:cNvSpPr>
          <p:nvPr>
            <p:ph type="title" idx="2"/>
          </p:nvPr>
        </p:nvSpPr>
        <p:spPr>
          <a:xfrm>
            <a:off x="1540500" y="2903250"/>
            <a:ext cx="26220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0" name="Google Shape;390;p5"/>
          <p:cNvSpPr txBox="1">
            <a:spLocks noGrp="1"/>
          </p:cNvSpPr>
          <p:nvPr>
            <p:ph type="subTitle" idx="1"/>
          </p:nvPr>
        </p:nvSpPr>
        <p:spPr>
          <a:xfrm>
            <a:off x="1540500" y="3299259"/>
            <a:ext cx="2622000" cy="9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5"/>
          <p:cNvSpPr txBox="1">
            <a:spLocks noGrp="1"/>
          </p:cNvSpPr>
          <p:nvPr>
            <p:ph type="title" idx="3"/>
          </p:nvPr>
        </p:nvSpPr>
        <p:spPr>
          <a:xfrm>
            <a:off x="4987075" y="2903250"/>
            <a:ext cx="26220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2" name="Google Shape;392;p5"/>
          <p:cNvSpPr txBox="1">
            <a:spLocks noGrp="1"/>
          </p:cNvSpPr>
          <p:nvPr>
            <p:ph type="subTitle" idx="4"/>
          </p:nvPr>
        </p:nvSpPr>
        <p:spPr>
          <a:xfrm>
            <a:off x="4987075" y="3299258"/>
            <a:ext cx="2622000" cy="9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93" name="Google Shape;393;p5"/>
          <p:cNvGrpSpPr/>
          <p:nvPr/>
        </p:nvGrpSpPr>
        <p:grpSpPr>
          <a:xfrm>
            <a:off x="1062892" y="4807516"/>
            <a:ext cx="1548000" cy="68100"/>
            <a:chOff x="3980838" y="4076181"/>
            <a:chExt cx="1548000" cy="68100"/>
          </a:xfrm>
        </p:grpSpPr>
        <p:sp>
          <p:nvSpPr>
            <p:cNvPr id="394" name="Google Shape;394;p5"/>
            <p:cNvSpPr/>
            <p:nvPr/>
          </p:nvSpPr>
          <p:spPr>
            <a:xfrm>
              <a:off x="398083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5"/>
            <p:cNvSpPr/>
            <p:nvPr/>
          </p:nvSpPr>
          <p:spPr>
            <a:xfrm>
              <a:off x="4104163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5"/>
            <p:cNvSpPr/>
            <p:nvPr/>
          </p:nvSpPr>
          <p:spPr>
            <a:xfrm>
              <a:off x="422748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5"/>
            <p:cNvSpPr/>
            <p:nvPr/>
          </p:nvSpPr>
          <p:spPr>
            <a:xfrm>
              <a:off x="4350813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"/>
            <p:cNvSpPr/>
            <p:nvPr/>
          </p:nvSpPr>
          <p:spPr>
            <a:xfrm>
              <a:off x="447413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5"/>
            <p:cNvSpPr/>
            <p:nvPr/>
          </p:nvSpPr>
          <p:spPr>
            <a:xfrm>
              <a:off x="4597463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5"/>
            <p:cNvSpPr/>
            <p:nvPr/>
          </p:nvSpPr>
          <p:spPr>
            <a:xfrm>
              <a:off x="472078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5"/>
            <p:cNvSpPr/>
            <p:nvPr/>
          </p:nvSpPr>
          <p:spPr>
            <a:xfrm>
              <a:off x="4844113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5"/>
            <p:cNvSpPr/>
            <p:nvPr/>
          </p:nvSpPr>
          <p:spPr>
            <a:xfrm>
              <a:off x="496743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5"/>
            <p:cNvSpPr/>
            <p:nvPr/>
          </p:nvSpPr>
          <p:spPr>
            <a:xfrm>
              <a:off x="5090763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5"/>
            <p:cNvSpPr/>
            <p:nvPr/>
          </p:nvSpPr>
          <p:spPr>
            <a:xfrm>
              <a:off x="521408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5"/>
            <p:cNvSpPr/>
            <p:nvPr/>
          </p:nvSpPr>
          <p:spPr>
            <a:xfrm>
              <a:off x="5337413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5"/>
            <p:cNvSpPr/>
            <p:nvPr/>
          </p:nvSpPr>
          <p:spPr>
            <a:xfrm>
              <a:off x="5460738" y="4076181"/>
              <a:ext cx="68100" cy="6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" name="Google Shape;407;p5"/>
          <p:cNvGrpSpPr/>
          <p:nvPr/>
        </p:nvGrpSpPr>
        <p:grpSpPr>
          <a:xfrm rot="5400000" flipH="1">
            <a:off x="-531622" y="163274"/>
            <a:ext cx="1823016" cy="296643"/>
            <a:chOff x="7857346" y="3902355"/>
            <a:chExt cx="1823016" cy="296643"/>
          </a:xfrm>
        </p:grpSpPr>
        <p:sp>
          <p:nvSpPr>
            <p:cNvPr id="408" name="Google Shape;408;p5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5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5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5"/>
          <p:cNvGrpSpPr/>
          <p:nvPr/>
        </p:nvGrpSpPr>
        <p:grpSpPr>
          <a:xfrm>
            <a:off x="4664363" y="4961113"/>
            <a:ext cx="1520982" cy="302065"/>
            <a:chOff x="5642557" y="-150670"/>
            <a:chExt cx="1520982" cy="302065"/>
          </a:xfrm>
        </p:grpSpPr>
        <p:sp>
          <p:nvSpPr>
            <p:cNvPr id="415" name="Google Shape;415;p5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5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5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5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5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5"/>
          <p:cNvGrpSpPr/>
          <p:nvPr/>
        </p:nvGrpSpPr>
        <p:grpSpPr>
          <a:xfrm>
            <a:off x="1557957" y="-107958"/>
            <a:ext cx="1520982" cy="302065"/>
            <a:chOff x="5642557" y="-150670"/>
            <a:chExt cx="1520982" cy="302065"/>
          </a:xfrm>
        </p:grpSpPr>
        <p:sp>
          <p:nvSpPr>
            <p:cNvPr id="421" name="Google Shape;421;p5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5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5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5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5"/>
          <p:cNvGrpSpPr/>
          <p:nvPr/>
        </p:nvGrpSpPr>
        <p:grpSpPr>
          <a:xfrm>
            <a:off x="7855739" y="297302"/>
            <a:ext cx="883262" cy="242091"/>
            <a:chOff x="2300350" y="2601250"/>
            <a:chExt cx="2275275" cy="623625"/>
          </a:xfrm>
        </p:grpSpPr>
        <p:sp>
          <p:nvSpPr>
            <p:cNvPr id="427" name="Google Shape;427;p5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5"/>
          <p:cNvGrpSpPr/>
          <p:nvPr/>
        </p:nvGrpSpPr>
        <p:grpSpPr>
          <a:xfrm rot="10800000">
            <a:off x="-214148" y="2709227"/>
            <a:ext cx="883262" cy="242091"/>
            <a:chOff x="2300350" y="2601250"/>
            <a:chExt cx="2275275" cy="623625"/>
          </a:xfrm>
        </p:grpSpPr>
        <p:sp>
          <p:nvSpPr>
            <p:cNvPr id="434" name="Google Shape;434;p5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" name="Google Shape;440;p5"/>
          <p:cNvSpPr/>
          <p:nvPr/>
        </p:nvSpPr>
        <p:spPr>
          <a:xfrm rot="5400000" flipH="1">
            <a:off x="8198089" y="410275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1" name="Google Shape;441;p5"/>
          <p:cNvGrpSpPr/>
          <p:nvPr/>
        </p:nvGrpSpPr>
        <p:grpSpPr>
          <a:xfrm rot="10800000" flipH="1">
            <a:off x="8250449" y="4623928"/>
            <a:ext cx="883262" cy="242091"/>
            <a:chOff x="2300350" y="2601250"/>
            <a:chExt cx="2275275" cy="623625"/>
          </a:xfrm>
        </p:grpSpPr>
        <p:sp>
          <p:nvSpPr>
            <p:cNvPr id="442" name="Google Shape;442;p5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5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5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5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5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5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6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450" name="Google Shape;450;p6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6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8" name="Google Shape;488;p6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69400"/>
          </a:xfrm>
          <a:prstGeom prst="rect">
            <a:avLst/>
          </a:prstGeom>
          <a:effectLst>
            <a:outerShdw blurRad="142875" algn="bl" rotWithShape="0">
              <a:schemeClr val="lt1"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7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491" name="Google Shape;491;p7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7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7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7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7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7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7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7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7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7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7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7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7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7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7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7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7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7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7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7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7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7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7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7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7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7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7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7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7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7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7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7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7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9" name="Google Shape;529;p7"/>
          <p:cNvSpPr txBox="1">
            <a:spLocks noGrp="1"/>
          </p:cNvSpPr>
          <p:nvPr>
            <p:ph type="title"/>
          </p:nvPr>
        </p:nvSpPr>
        <p:spPr>
          <a:xfrm>
            <a:off x="4433200" y="1945637"/>
            <a:ext cx="399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7"/>
          <p:cNvSpPr txBox="1">
            <a:spLocks noGrp="1"/>
          </p:cNvSpPr>
          <p:nvPr>
            <p:ph type="subTitle" idx="1"/>
          </p:nvPr>
        </p:nvSpPr>
        <p:spPr>
          <a:xfrm>
            <a:off x="4433200" y="2519285"/>
            <a:ext cx="39978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7"/>
          <p:cNvSpPr/>
          <p:nvPr/>
        </p:nvSpPr>
        <p:spPr>
          <a:xfrm>
            <a:off x="8557212" y="-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7"/>
          <p:cNvSpPr/>
          <p:nvPr/>
        </p:nvSpPr>
        <p:spPr>
          <a:xfrm rot="-5400000">
            <a:off x="348812" y="-552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3" name="Google Shape;533;p7"/>
          <p:cNvGrpSpPr/>
          <p:nvPr/>
        </p:nvGrpSpPr>
        <p:grpSpPr>
          <a:xfrm rot="10800000">
            <a:off x="-11" y="465966"/>
            <a:ext cx="883262" cy="242091"/>
            <a:chOff x="2300350" y="2601250"/>
            <a:chExt cx="2275275" cy="623625"/>
          </a:xfrm>
        </p:grpSpPr>
        <p:sp>
          <p:nvSpPr>
            <p:cNvPr id="534" name="Google Shape;534;p7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7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7"/>
          <p:cNvGrpSpPr/>
          <p:nvPr/>
        </p:nvGrpSpPr>
        <p:grpSpPr>
          <a:xfrm>
            <a:off x="1710357" y="-107958"/>
            <a:ext cx="1520982" cy="302065"/>
            <a:chOff x="5642557" y="-150670"/>
            <a:chExt cx="1520982" cy="302065"/>
          </a:xfrm>
        </p:grpSpPr>
        <p:sp>
          <p:nvSpPr>
            <p:cNvPr id="541" name="Google Shape;541;p7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7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7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6" name="Google Shape;546;p7"/>
          <p:cNvSpPr/>
          <p:nvPr/>
        </p:nvSpPr>
        <p:spPr>
          <a:xfrm rot="5400000">
            <a:off x="5514970" y="-390021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7"/>
          <p:cNvSpPr/>
          <p:nvPr/>
        </p:nvSpPr>
        <p:spPr>
          <a:xfrm rot="5400000">
            <a:off x="5794270" y="-86921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7"/>
          <p:cNvGrpSpPr/>
          <p:nvPr/>
        </p:nvGrpSpPr>
        <p:grpSpPr>
          <a:xfrm>
            <a:off x="3502226" y="841481"/>
            <a:ext cx="1252897" cy="51000"/>
            <a:chOff x="2915381" y="4104819"/>
            <a:chExt cx="1252897" cy="51000"/>
          </a:xfrm>
        </p:grpSpPr>
        <p:sp>
          <p:nvSpPr>
            <p:cNvPr id="549" name="Google Shape;549;p7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7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7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7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7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7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7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7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7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7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7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7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7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7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3" name="Google Shape;563;p7"/>
          <p:cNvSpPr/>
          <p:nvPr/>
        </p:nvSpPr>
        <p:spPr>
          <a:xfrm rot="5400000">
            <a:off x="8206161" y="42078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4" name="Google Shape;564;p7"/>
          <p:cNvGrpSpPr/>
          <p:nvPr/>
        </p:nvGrpSpPr>
        <p:grpSpPr>
          <a:xfrm>
            <a:off x="8085946" y="4723543"/>
            <a:ext cx="1823016" cy="196994"/>
            <a:chOff x="8085946" y="4723543"/>
            <a:chExt cx="1823016" cy="196994"/>
          </a:xfrm>
        </p:grpSpPr>
        <p:sp>
          <p:nvSpPr>
            <p:cNvPr id="565" name="Google Shape;565;p7"/>
            <p:cNvSpPr/>
            <p:nvPr/>
          </p:nvSpPr>
          <p:spPr>
            <a:xfrm rot="10800000" flipH="1">
              <a:off x="8184816" y="4723543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7"/>
            <p:cNvSpPr/>
            <p:nvPr/>
          </p:nvSpPr>
          <p:spPr>
            <a:xfrm rot="10800000" flipH="1">
              <a:off x="8085946" y="4828583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7"/>
            <p:cNvSpPr/>
            <p:nvPr/>
          </p:nvSpPr>
          <p:spPr>
            <a:xfrm rot="10800000" flipH="1">
              <a:off x="8110687" y="4853293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8" name="Google Shape;568;p7"/>
          <p:cNvSpPr/>
          <p:nvPr/>
        </p:nvSpPr>
        <p:spPr>
          <a:xfrm rot="10800000">
            <a:off x="419712" y="4064039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9" name="Google Shape;569;p7"/>
          <p:cNvGrpSpPr/>
          <p:nvPr/>
        </p:nvGrpSpPr>
        <p:grpSpPr>
          <a:xfrm rot="5400000">
            <a:off x="29239" y="3087771"/>
            <a:ext cx="98902" cy="553090"/>
            <a:chOff x="4898850" y="4820550"/>
            <a:chExt cx="98902" cy="553090"/>
          </a:xfrm>
        </p:grpSpPr>
        <p:sp>
          <p:nvSpPr>
            <p:cNvPr id="570" name="Google Shape;570;p7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7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7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7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7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7"/>
          <p:cNvGrpSpPr/>
          <p:nvPr/>
        </p:nvGrpSpPr>
        <p:grpSpPr>
          <a:xfrm>
            <a:off x="4954518" y="4958766"/>
            <a:ext cx="1520982" cy="302065"/>
            <a:chOff x="5642557" y="-150670"/>
            <a:chExt cx="1520982" cy="302065"/>
          </a:xfrm>
        </p:grpSpPr>
        <p:sp>
          <p:nvSpPr>
            <p:cNvPr id="576" name="Google Shape;576;p7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7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7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7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7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8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583" name="Google Shape;583;p8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8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8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8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8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8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1" name="Google Shape;621;p8"/>
          <p:cNvSpPr txBox="1">
            <a:spLocks noGrp="1"/>
          </p:cNvSpPr>
          <p:nvPr>
            <p:ph type="title"/>
          </p:nvPr>
        </p:nvSpPr>
        <p:spPr>
          <a:xfrm>
            <a:off x="1182000" y="1320700"/>
            <a:ext cx="6780000" cy="25236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22" name="Google Shape;622;p8"/>
          <p:cNvSpPr/>
          <p:nvPr/>
        </p:nvSpPr>
        <p:spPr>
          <a:xfrm rot="-5400000">
            <a:off x="348812" y="25800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" name="Google Shape;623;p8"/>
          <p:cNvGrpSpPr/>
          <p:nvPr/>
        </p:nvGrpSpPr>
        <p:grpSpPr>
          <a:xfrm>
            <a:off x="-1414555" y="2830129"/>
            <a:ext cx="2297800" cy="347400"/>
            <a:chOff x="-1414555" y="2830129"/>
            <a:chExt cx="2297800" cy="347400"/>
          </a:xfrm>
        </p:grpSpPr>
        <p:sp>
          <p:nvSpPr>
            <p:cNvPr id="624" name="Google Shape;624;p8"/>
            <p:cNvSpPr/>
            <p:nvPr/>
          </p:nvSpPr>
          <p:spPr>
            <a:xfrm>
              <a:off x="-1414555" y="31094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8"/>
            <p:cNvSpPr/>
            <p:nvPr/>
          </p:nvSpPr>
          <p:spPr>
            <a:xfrm>
              <a:off x="-1111455" y="28301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8"/>
          <p:cNvGrpSpPr/>
          <p:nvPr/>
        </p:nvGrpSpPr>
        <p:grpSpPr>
          <a:xfrm>
            <a:off x="8059521" y="3662080"/>
            <a:ext cx="1823016" cy="196994"/>
            <a:chOff x="7857346" y="4002005"/>
            <a:chExt cx="1823016" cy="196994"/>
          </a:xfrm>
        </p:grpSpPr>
        <p:sp>
          <p:nvSpPr>
            <p:cNvPr id="627" name="Google Shape;627;p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" name="Google Shape;630;p8"/>
          <p:cNvSpPr/>
          <p:nvPr/>
        </p:nvSpPr>
        <p:spPr>
          <a:xfrm rot="10800000">
            <a:off x="7375212" y="4044939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1" name="Google Shape;631;p8"/>
          <p:cNvGrpSpPr/>
          <p:nvPr/>
        </p:nvGrpSpPr>
        <p:grpSpPr>
          <a:xfrm rot="-5400000" flipH="1">
            <a:off x="3660496" y="4907217"/>
            <a:ext cx="1823016" cy="296643"/>
            <a:chOff x="7857346" y="3902355"/>
            <a:chExt cx="1823016" cy="296643"/>
          </a:xfrm>
        </p:grpSpPr>
        <p:sp>
          <p:nvSpPr>
            <p:cNvPr id="632" name="Google Shape;632;p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8" name="Google Shape;638;p8"/>
          <p:cNvSpPr/>
          <p:nvPr/>
        </p:nvSpPr>
        <p:spPr>
          <a:xfrm rot="10800000">
            <a:off x="8027645" y="247897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8"/>
          <p:cNvSpPr/>
          <p:nvPr/>
        </p:nvSpPr>
        <p:spPr>
          <a:xfrm rot="10800000">
            <a:off x="4395" y="38590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8"/>
          <p:cNvSpPr/>
          <p:nvPr/>
        </p:nvSpPr>
        <p:spPr>
          <a:xfrm rot="5400000"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1" name="Google Shape;641;p8"/>
          <p:cNvGrpSpPr/>
          <p:nvPr/>
        </p:nvGrpSpPr>
        <p:grpSpPr>
          <a:xfrm>
            <a:off x="7812807" y="1533337"/>
            <a:ext cx="1520982" cy="302065"/>
            <a:chOff x="5642557" y="-150670"/>
            <a:chExt cx="1520982" cy="302065"/>
          </a:xfrm>
        </p:grpSpPr>
        <p:sp>
          <p:nvSpPr>
            <p:cNvPr id="642" name="Google Shape;642;p8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8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8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8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8"/>
          <p:cNvGrpSpPr/>
          <p:nvPr/>
        </p:nvGrpSpPr>
        <p:grpSpPr>
          <a:xfrm rot="5400000">
            <a:off x="424642" y="3926674"/>
            <a:ext cx="302065" cy="1520982"/>
            <a:chOff x="-108754" y="2690919"/>
            <a:chExt cx="302065" cy="1520982"/>
          </a:xfrm>
        </p:grpSpPr>
        <p:sp>
          <p:nvSpPr>
            <p:cNvPr id="648" name="Google Shape;648;p8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8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8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8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3" name="Google Shape;653;p8"/>
          <p:cNvSpPr/>
          <p:nvPr/>
        </p:nvSpPr>
        <p:spPr>
          <a:xfrm rot="-5400000" flipH="1">
            <a:off x="1059557" y="-188896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4" name="Google Shape;654;p8"/>
          <p:cNvGrpSpPr/>
          <p:nvPr/>
        </p:nvGrpSpPr>
        <p:grpSpPr>
          <a:xfrm>
            <a:off x="8327763" y="172353"/>
            <a:ext cx="883262" cy="242091"/>
            <a:chOff x="2300350" y="2601250"/>
            <a:chExt cx="2275275" cy="623625"/>
          </a:xfrm>
        </p:grpSpPr>
        <p:sp>
          <p:nvSpPr>
            <p:cNvPr id="655" name="Google Shape;655;p8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8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8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8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8"/>
          <p:cNvGrpSpPr/>
          <p:nvPr/>
        </p:nvGrpSpPr>
        <p:grpSpPr>
          <a:xfrm flipH="1">
            <a:off x="-248008" y="1713528"/>
            <a:ext cx="883262" cy="242091"/>
            <a:chOff x="2300350" y="2601250"/>
            <a:chExt cx="2275275" cy="623625"/>
          </a:xfrm>
        </p:grpSpPr>
        <p:sp>
          <p:nvSpPr>
            <p:cNvPr id="662" name="Google Shape;662;p8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8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8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8"/>
          <p:cNvGrpSpPr/>
          <p:nvPr/>
        </p:nvGrpSpPr>
        <p:grpSpPr>
          <a:xfrm rot="-5400000">
            <a:off x="3666586" y="-57798"/>
            <a:ext cx="1823016" cy="296643"/>
            <a:chOff x="7857346" y="3902355"/>
            <a:chExt cx="1823016" cy="296643"/>
          </a:xfrm>
        </p:grpSpPr>
        <p:sp>
          <p:nvSpPr>
            <p:cNvPr id="669" name="Google Shape;669;p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6" name="Google Shape;676;p9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677" name="Google Shape;677;p9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9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5" name="Google Shape;715;p9"/>
          <p:cNvSpPr txBox="1">
            <a:spLocks noGrp="1"/>
          </p:cNvSpPr>
          <p:nvPr>
            <p:ph type="subTitle" idx="1"/>
          </p:nvPr>
        </p:nvSpPr>
        <p:spPr>
          <a:xfrm>
            <a:off x="2399850" y="2366051"/>
            <a:ext cx="4344300" cy="10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6" name="Google Shape;716;p9"/>
          <p:cNvSpPr txBox="1">
            <a:spLocks noGrp="1"/>
          </p:cNvSpPr>
          <p:nvPr>
            <p:ph type="title"/>
          </p:nvPr>
        </p:nvSpPr>
        <p:spPr>
          <a:xfrm>
            <a:off x="2399850" y="1723050"/>
            <a:ext cx="43443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9"/>
          <p:cNvSpPr/>
          <p:nvPr/>
        </p:nvSpPr>
        <p:spPr>
          <a:xfrm rot="-5400000">
            <a:off x="348812" y="25800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8" name="Google Shape;718;p9"/>
          <p:cNvGrpSpPr/>
          <p:nvPr/>
        </p:nvGrpSpPr>
        <p:grpSpPr>
          <a:xfrm rot="10800000">
            <a:off x="-11" y="779178"/>
            <a:ext cx="883262" cy="242091"/>
            <a:chOff x="2300350" y="2601250"/>
            <a:chExt cx="2275275" cy="623625"/>
          </a:xfrm>
        </p:grpSpPr>
        <p:sp>
          <p:nvSpPr>
            <p:cNvPr id="719" name="Google Shape;719;p9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5" name="Google Shape;725;p9"/>
          <p:cNvSpPr/>
          <p:nvPr/>
        </p:nvSpPr>
        <p:spPr>
          <a:xfrm rot="5400000">
            <a:off x="1495470" y="-491996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9"/>
          <p:cNvSpPr/>
          <p:nvPr/>
        </p:nvSpPr>
        <p:spPr>
          <a:xfrm rot="5400000">
            <a:off x="1774770" y="-188896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9"/>
          <p:cNvSpPr/>
          <p:nvPr/>
        </p:nvSpPr>
        <p:spPr>
          <a:xfrm>
            <a:off x="8557212" y="-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8" name="Google Shape;728;p9"/>
          <p:cNvGrpSpPr/>
          <p:nvPr/>
        </p:nvGrpSpPr>
        <p:grpSpPr>
          <a:xfrm>
            <a:off x="-1414555" y="3287329"/>
            <a:ext cx="2297800" cy="347400"/>
            <a:chOff x="-1414555" y="3439729"/>
            <a:chExt cx="2297800" cy="347400"/>
          </a:xfrm>
        </p:grpSpPr>
        <p:sp>
          <p:nvSpPr>
            <p:cNvPr id="729" name="Google Shape;729;p9"/>
            <p:cNvSpPr/>
            <p:nvPr/>
          </p:nvSpPr>
          <p:spPr>
            <a:xfrm>
              <a:off x="-1414555" y="37190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-1111455" y="34397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1" name="Google Shape;731;p9"/>
          <p:cNvGrpSpPr/>
          <p:nvPr/>
        </p:nvGrpSpPr>
        <p:grpSpPr>
          <a:xfrm>
            <a:off x="5512632" y="-116346"/>
            <a:ext cx="1520982" cy="302065"/>
            <a:chOff x="5642557" y="-150670"/>
            <a:chExt cx="1520982" cy="302065"/>
          </a:xfrm>
        </p:grpSpPr>
        <p:sp>
          <p:nvSpPr>
            <p:cNvPr id="732" name="Google Shape;732;p9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9"/>
          <p:cNvGrpSpPr/>
          <p:nvPr/>
        </p:nvGrpSpPr>
        <p:grpSpPr>
          <a:xfrm rot="10800000" flipH="1">
            <a:off x="7918521" y="1923880"/>
            <a:ext cx="1823016" cy="296643"/>
            <a:chOff x="7857346" y="3902355"/>
            <a:chExt cx="1823016" cy="296643"/>
          </a:xfrm>
        </p:grpSpPr>
        <p:sp>
          <p:nvSpPr>
            <p:cNvPr id="738" name="Google Shape;738;p9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" name="Google Shape;744;p9"/>
          <p:cNvGrpSpPr/>
          <p:nvPr/>
        </p:nvGrpSpPr>
        <p:grpSpPr>
          <a:xfrm flipH="1">
            <a:off x="-799254" y="2157805"/>
            <a:ext cx="1823016" cy="196994"/>
            <a:chOff x="7857346" y="4002005"/>
            <a:chExt cx="1823016" cy="196994"/>
          </a:xfrm>
        </p:grpSpPr>
        <p:sp>
          <p:nvSpPr>
            <p:cNvPr id="745" name="Google Shape;745;p9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9"/>
          <p:cNvGrpSpPr/>
          <p:nvPr/>
        </p:nvGrpSpPr>
        <p:grpSpPr>
          <a:xfrm>
            <a:off x="8331253" y="3180067"/>
            <a:ext cx="1105976" cy="133969"/>
            <a:chOff x="8183182" y="663852"/>
            <a:chExt cx="1475028" cy="178673"/>
          </a:xfrm>
        </p:grpSpPr>
        <p:grpSp>
          <p:nvGrpSpPr>
            <p:cNvPr id="749" name="Google Shape;749;p9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750" name="Google Shape;750;p9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9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9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9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9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9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9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9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9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9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0" name="Google Shape;760;p9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761" name="Google Shape;761;p9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9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9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9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9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9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9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9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9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9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1" name="Google Shape;771;p9"/>
          <p:cNvGrpSpPr/>
          <p:nvPr/>
        </p:nvGrpSpPr>
        <p:grpSpPr>
          <a:xfrm rot="5400000">
            <a:off x="85100" y="4288025"/>
            <a:ext cx="98902" cy="553090"/>
            <a:chOff x="4898850" y="4820550"/>
            <a:chExt cx="98902" cy="553090"/>
          </a:xfrm>
        </p:grpSpPr>
        <p:sp>
          <p:nvSpPr>
            <p:cNvPr id="772" name="Google Shape;772;p9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10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779" name="Google Shape;779;p10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0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0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0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0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0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0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0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0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0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0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0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0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0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0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0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0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0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0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0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0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7" name="Google Shape;817;p10"/>
          <p:cNvSpPr txBox="1">
            <a:spLocks noGrp="1"/>
          </p:cNvSpPr>
          <p:nvPr>
            <p:ph type="body" idx="1"/>
          </p:nvPr>
        </p:nvSpPr>
        <p:spPr>
          <a:xfrm>
            <a:off x="1109550" y="4079027"/>
            <a:ext cx="6924900" cy="44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latin typeface="Exo"/>
                <a:ea typeface="Exo"/>
                <a:cs typeface="Exo"/>
                <a:sym typeface="Exo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11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820" name="Google Shape;820;p11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1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1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1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1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1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1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1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1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1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8" name="Google Shape;858;p11"/>
          <p:cNvSpPr txBox="1">
            <a:spLocks noGrp="1"/>
          </p:cNvSpPr>
          <p:nvPr>
            <p:ph type="title" hasCustomPrompt="1"/>
          </p:nvPr>
        </p:nvSpPr>
        <p:spPr>
          <a:xfrm>
            <a:off x="713100" y="1328587"/>
            <a:ext cx="7717800" cy="16716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59" name="Google Shape;859;p11"/>
          <p:cNvSpPr txBox="1">
            <a:spLocks noGrp="1"/>
          </p:cNvSpPr>
          <p:nvPr>
            <p:ph type="subTitle" idx="1"/>
          </p:nvPr>
        </p:nvSpPr>
        <p:spPr>
          <a:xfrm>
            <a:off x="2037000" y="3075825"/>
            <a:ext cx="5070000" cy="33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860" name="Google Shape;860;p11"/>
          <p:cNvGrpSpPr/>
          <p:nvPr/>
        </p:nvGrpSpPr>
        <p:grpSpPr>
          <a:xfrm>
            <a:off x="1710357" y="-107958"/>
            <a:ext cx="1520982" cy="302065"/>
            <a:chOff x="5642557" y="-150670"/>
            <a:chExt cx="1520982" cy="302065"/>
          </a:xfrm>
        </p:grpSpPr>
        <p:sp>
          <p:nvSpPr>
            <p:cNvPr id="861" name="Google Shape;861;p11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" name="Google Shape;866;p11"/>
          <p:cNvGrpSpPr/>
          <p:nvPr/>
        </p:nvGrpSpPr>
        <p:grpSpPr>
          <a:xfrm rot="5400000">
            <a:off x="85100" y="1849625"/>
            <a:ext cx="98902" cy="553090"/>
            <a:chOff x="4898850" y="4820550"/>
            <a:chExt cx="98902" cy="553090"/>
          </a:xfrm>
        </p:grpSpPr>
        <p:sp>
          <p:nvSpPr>
            <p:cNvPr id="867" name="Google Shape;867;p11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11"/>
          <p:cNvGrpSpPr/>
          <p:nvPr/>
        </p:nvGrpSpPr>
        <p:grpSpPr>
          <a:xfrm>
            <a:off x="-1414555" y="3058729"/>
            <a:ext cx="2297800" cy="347400"/>
            <a:chOff x="-1414555" y="3058729"/>
            <a:chExt cx="2297800" cy="347400"/>
          </a:xfrm>
        </p:grpSpPr>
        <p:sp>
          <p:nvSpPr>
            <p:cNvPr id="873" name="Google Shape;873;p11"/>
            <p:cNvSpPr/>
            <p:nvPr/>
          </p:nvSpPr>
          <p:spPr>
            <a:xfrm>
              <a:off x="-1414555" y="33380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-1111455" y="30587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" name="Google Shape;875;p11"/>
          <p:cNvGrpSpPr/>
          <p:nvPr/>
        </p:nvGrpSpPr>
        <p:grpSpPr>
          <a:xfrm flipH="1">
            <a:off x="-799254" y="4139005"/>
            <a:ext cx="1823016" cy="196994"/>
            <a:chOff x="7857346" y="4002005"/>
            <a:chExt cx="1823016" cy="196994"/>
          </a:xfrm>
        </p:grpSpPr>
        <p:sp>
          <p:nvSpPr>
            <p:cNvPr id="876" name="Google Shape;876;p11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1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1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9" name="Google Shape;879;p11"/>
          <p:cNvGrpSpPr/>
          <p:nvPr/>
        </p:nvGrpSpPr>
        <p:grpSpPr>
          <a:xfrm rot="-5400000" flipH="1">
            <a:off x="3660496" y="4881980"/>
            <a:ext cx="1823016" cy="296643"/>
            <a:chOff x="7857346" y="3902355"/>
            <a:chExt cx="1823016" cy="296643"/>
          </a:xfrm>
        </p:grpSpPr>
        <p:sp>
          <p:nvSpPr>
            <p:cNvPr id="880" name="Google Shape;880;p11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1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1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6" name="Google Shape;886;p11"/>
          <p:cNvGrpSpPr/>
          <p:nvPr/>
        </p:nvGrpSpPr>
        <p:grpSpPr>
          <a:xfrm>
            <a:off x="6420895" y="-1455296"/>
            <a:ext cx="347400" cy="2297800"/>
            <a:chOff x="6420895" y="-1455296"/>
            <a:chExt cx="347400" cy="2297800"/>
          </a:xfrm>
        </p:grpSpPr>
        <p:sp>
          <p:nvSpPr>
            <p:cNvPr id="887" name="Google Shape;887;p11"/>
            <p:cNvSpPr/>
            <p:nvPr/>
          </p:nvSpPr>
          <p:spPr>
            <a:xfrm rot="5400000">
              <a:off x="5457595" y="-4919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1"/>
            <p:cNvSpPr/>
            <p:nvPr/>
          </p:nvSpPr>
          <p:spPr>
            <a:xfrm rot="5400000">
              <a:off x="5736895" y="-1888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9" name="Google Shape;889;p11"/>
          <p:cNvSpPr/>
          <p:nvPr/>
        </p:nvSpPr>
        <p:spPr>
          <a:xfrm rot="10800000">
            <a:off x="8027645" y="247897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11"/>
          <p:cNvSpPr/>
          <p:nvPr/>
        </p:nvSpPr>
        <p:spPr>
          <a:xfrm rot="5400000">
            <a:off x="8208386" y="420378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11"/>
          <p:cNvSpPr/>
          <p:nvPr/>
        </p:nvSpPr>
        <p:spPr>
          <a:xfrm>
            <a:off x="8557212" y="-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2" name="Google Shape;892;p11"/>
          <p:cNvGrpSpPr/>
          <p:nvPr/>
        </p:nvGrpSpPr>
        <p:grpSpPr>
          <a:xfrm>
            <a:off x="7965207" y="312162"/>
            <a:ext cx="1520982" cy="302065"/>
            <a:chOff x="5642557" y="-150670"/>
            <a:chExt cx="1520982" cy="302065"/>
          </a:xfrm>
        </p:grpSpPr>
        <p:sp>
          <p:nvSpPr>
            <p:cNvPr id="893" name="Google Shape;893;p11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1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1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1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" name="Google Shape;898;p11"/>
          <p:cNvGrpSpPr/>
          <p:nvPr/>
        </p:nvGrpSpPr>
        <p:grpSpPr>
          <a:xfrm>
            <a:off x="8495989" y="3241228"/>
            <a:ext cx="883262" cy="242091"/>
            <a:chOff x="2300350" y="2601250"/>
            <a:chExt cx="2275275" cy="623625"/>
          </a:xfrm>
        </p:grpSpPr>
        <p:sp>
          <p:nvSpPr>
            <p:cNvPr id="899" name="Google Shape;899;p11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1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1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1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1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1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5" name="Google Shape;905;p11"/>
          <p:cNvGrpSpPr/>
          <p:nvPr/>
        </p:nvGrpSpPr>
        <p:grpSpPr>
          <a:xfrm>
            <a:off x="8267392" y="1860741"/>
            <a:ext cx="1105976" cy="133969"/>
            <a:chOff x="8183182" y="663852"/>
            <a:chExt cx="1475028" cy="178673"/>
          </a:xfrm>
        </p:grpSpPr>
        <p:grpSp>
          <p:nvGrpSpPr>
            <p:cNvPr id="906" name="Google Shape;906;p11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907" name="Google Shape;907;p11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11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11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11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11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11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11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11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11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11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17" name="Google Shape;917;p11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918" name="Google Shape;918;p11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11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11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11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11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11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11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11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1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1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28" name="Google Shape;928;p11"/>
          <p:cNvGrpSpPr/>
          <p:nvPr/>
        </p:nvGrpSpPr>
        <p:grpSpPr>
          <a:xfrm>
            <a:off x="5447301" y="4536119"/>
            <a:ext cx="1252897" cy="51000"/>
            <a:chOff x="2915381" y="4104819"/>
            <a:chExt cx="1252897" cy="51000"/>
          </a:xfrm>
        </p:grpSpPr>
        <p:sp>
          <p:nvSpPr>
            <p:cNvPr id="929" name="Google Shape;929;p11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1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1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1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1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1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1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1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1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1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1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1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1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1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3" name="Google Shape;943;p11"/>
          <p:cNvGrpSpPr/>
          <p:nvPr/>
        </p:nvGrpSpPr>
        <p:grpSpPr>
          <a:xfrm>
            <a:off x="-235013" y="606814"/>
            <a:ext cx="1519438" cy="586800"/>
            <a:chOff x="-235013" y="606814"/>
            <a:chExt cx="1519438" cy="586800"/>
          </a:xfrm>
        </p:grpSpPr>
        <p:sp>
          <p:nvSpPr>
            <p:cNvPr id="944" name="Google Shape;944;p11"/>
            <p:cNvSpPr/>
            <p:nvPr/>
          </p:nvSpPr>
          <p:spPr>
            <a:xfrm rot="-5400000">
              <a:off x="348812" y="258001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5" name="Google Shape;945;p11"/>
            <p:cNvGrpSpPr/>
            <p:nvPr/>
          </p:nvGrpSpPr>
          <p:grpSpPr>
            <a:xfrm>
              <a:off x="-235013" y="829744"/>
              <a:ext cx="1105976" cy="133969"/>
              <a:chOff x="8183182" y="663852"/>
              <a:chExt cx="1475028" cy="178673"/>
            </a:xfrm>
          </p:grpSpPr>
          <p:grpSp>
            <p:nvGrpSpPr>
              <p:cNvPr id="946" name="Google Shape;946;p11"/>
              <p:cNvGrpSpPr/>
              <p:nvPr/>
            </p:nvGrpSpPr>
            <p:grpSpPr>
              <a:xfrm>
                <a:off x="8183182" y="774425"/>
                <a:ext cx="1178025" cy="68100"/>
                <a:chOff x="2024450" y="204150"/>
                <a:chExt cx="1178025" cy="68100"/>
              </a:xfrm>
            </p:grpSpPr>
            <p:sp>
              <p:nvSpPr>
                <p:cNvPr id="947" name="Google Shape;947;p11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8" name="Google Shape;948;p11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9" name="Google Shape;949;p11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0" name="Google Shape;950;p11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1" name="Google Shape;951;p11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2" name="Google Shape;952;p11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3" name="Google Shape;953;p11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4" name="Google Shape;954;p11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5" name="Google Shape;955;p11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6" name="Google Shape;956;p11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57" name="Google Shape;957;p11"/>
              <p:cNvGrpSpPr/>
              <p:nvPr/>
            </p:nvGrpSpPr>
            <p:grpSpPr>
              <a:xfrm>
                <a:off x="8480185" y="663852"/>
                <a:ext cx="1178025" cy="68100"/>
                <a:chOff x="2024450" y="204150"/>
                <a:chExt cx="1178025" cy="68100"/>
              </a:xfrm>
            </p:grpSpPr>
            <p:sp>
              <p:nvSpPr>
                <p:cNvPr id="958" name="Google Shape;958;p11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" name="Google Shape;959;p11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" name="Google Shape;960;p11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" name="Google Shape;961;p11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2" name="Google Shape;962;p11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3" name="Google Shape;963;p11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4" name="Google Shape;964;p11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5" name="Google Shape;965;p11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6" name="Google Shape;966;p11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7" name="Google Shape;967;p11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accent2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 b="1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Exo"/>
              <a:buNone/>
              <a:defRPr sz="3200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87700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5"/>
          <p:cNvSpPr/>
          <p:nvPr/>
        </p:nvSpPr>
        <p:spPr>
          <a:xfrm>
            <a:off x="-315100" y="3429985"/>
            <a:ext cx="2718630" cy="399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15"/>
          <p:cNvSpPr txBox="1">
            <a:spLocks noGrp="1"/>
          </p:cNvSpPr>
          <p:nvPr>
            <p:ph type="subTitle" idx="1"/>
          </p:nvPr>
        </p:nvSpPr>
        <p:spPr>
          <a:xfrm>
            <a:off x="-189370" y="3430970"/>
            <a:ext cx="2718630" cy="3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en-US" sz="18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ea typeface="Lato Black" panose="020F0802020204030203"/>
                <a:cs typeface="Lato Black" panose="020F0802020204030203"/>
                <a:sym typeface="Lato Black" panose="020F0802020204030203"/>
              </a:rPr>
              <a:t>«</a:t>
            </a:r>
            <a: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ea typeface="Lato Black" panose="020F0802020204030203"/>
                <a:cs typeface="Lato Black" panose="020F0802020204030203"/>
                <a:sym typeface="Lato Black" panose="020F0802020204030203"/>
              </a:rPr>
              <a:t>Brainstorm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ea typeface="Lato Black" panose="020F0802020204030203"/>
                <a:cs typeface="Lato Black" panose="020F0802020204030203"/>
                <a:sym typeface="Lato Black" panose="020F0802020204030203"/>
              </a:rPr>
              <a:t>»</a:t>
            </a:r>
            <a:endParaRPr lang="ru-RU" sz="1800" b="1" i="0" u="none" strike="noStrike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  <a:ea typeface="Lato Black" panose="020F0802020204030203"/>
              <a:cs typeface="Lato Black" panose="020F0802020204030203"/>
              <a:sym typeface="Lato Black" panose="020F0802020204030203"/>
            </a:endParaRPr>
          </a:p>
        </p:txBody>
      </p:sp>
      <p:grpSp>
        <p:nvGrpSpPr>
          <p:cNvPr id="979" name="Google Shape;979;p15"/>
          <p:cNvGrpSpPr/>
          <p:nvPr/>
        </p:nvGrpSpPr>
        <p:grpSpPr>
          <a:xfrm rot="5400000">
            <a:off x="4843800" y="496862"/>
            <a:ext cx="98902" cy="553090"/>
            <a:chOff x="4898850" y="4820550"/>
            <a:chExt cx="98902" cy="553090"/>
          </a:xfrm>
        </p:grpSpPr>
        <p:sp>
          <p:nvSpPr>
            <p:cNvPr id="980" name="Google Shape;980;p15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5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5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5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5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5" name="Google Shape;985;p15"/>
          <p:cNvGrpSpPr/>
          <p:nvPr/>
        </p:nvGrpSpPr>
        <p:grpSpPr>
          <a:xfrm>
            <a:off x="6763126" y="2043519"/>
            <a:ext cx="1252897" cy="51000"/>
            <a:chOff x="2915381" y="4104819"/>
            <a:chExt cx="1252897" cy="51000"/>
          </a:xfrm>
        </p:grpSpPr>
        <p:sp>
          <p:nvSpPr>
            <p:cNvPr id="986" name="Google Shape;986;p15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5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5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5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5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5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5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5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5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5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5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5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5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5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0" name="Google Shape;1000;p15"/>
          <p:cNvSpPr txBox="1">
            <a:spLocks noGrp="1"/>
          </p:cNvSpPr>
          <p:nvPr>
            <p:ph type="ctrTitle"/>
          </p:nvPr>
        </p:nvSpPr>
        <p:spPr>
          <a:xfrm>
            <a:off x="525780" y="612491"/>
            <a:ext cx="6439978" cy="23639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Беспроводная зарядка для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беспилотных летательных аппаратов 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8CD4B2-4BBF-447C-86D3-4454328C0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502" y="-43788"/>
            <a:ext cx="2057135" cy="660494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5F8792-C1A4-4AFA-A07A-C0001B935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706" y="3160574"/>
            <a:ext cx="2511770" cy="25117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46F46D8-636C-4166-B012-CF77BEBA0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5204" y="3108245"/>
            <a:ext cx="2139962" cy="9215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6"/>
          <p:cNvSpPr txBox="1">
            <a:spLocks noGrp="1"/>
          </p:cNvSpPr>
          <p:nvPr>
            <p:ph type="title"/>
          </p:nvPr>
        </p:nvSpPr>
        <p:spPr>
          <a:xfrm>
            <a:off x="1416450" y="220420"/>
            <a:ext cx="6311100" cy="8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Ценностное </a:t>
            </a:r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предложение</a:t>
            </a:r>
            <a:endParaRPr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006" name="Google Shape;1006;p16"/>
          <p:cNvSpPr txBox="1">
            <a:spLocks noGrp="1"/>
          </p:cNvSpPr>
          <p:nvPr>
            <p:ph type="body" idx="1"/>
          </p:nvPr>
        </p:nvSpPr>
        <p:spPr>
          <a:xfrm>
            <a:off x="1416450" y="1042420"/>
            <a:ext cx="6573120" cy="3598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Заказчик проекта (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потенциальный заказчик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):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МЧС 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cs typeface="Times New Roman" panose="02020603050405020304" pitchFamily="18" charset="0"/>
                <a:sym typeface="PT Sans" panose="020B0503020203020204"/>
              </a:rPr>
              <a:t>Какую проблему решаем:</a:t>
            </a:r>
            <a:endParaRPr lang="en-US" sz="1800" b="1" i="0" u="none" strike="noStrike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cs typeface="Times New Roman" panose="02020603050405020304" pitchFamily="18" charset="0"/>
              <a:sym typeface="PT Sans" panose="020B0503020203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rgbClr val="0B53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cs typeface="Times New Roman" panose="02020603050405020304" pitchFamily="18" charset="0"/>
              <a:sym typeface="PT Sans" panose="020B0503020203020204"/>
            </a:endParaRPr>
          </a:p>
          <a:p>
            <a:r>
              <a:rPr lang="ru-RU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Мы предполагаем, решение проблемы автоматического анализа территории. 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152400" indent="0">
              <a:buNone/>
            </a:pPr>
            <a:endParaRPr lang="en-US" sz="18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cs typeface="Times New Roman" panose="02020603050405020304" pitchFamily="18" charset="0"/>
                <a:sym typeface="PT Sans" panose="020B0503020203020204"/>
              </a:rPr>
              <a:t>Какое решение предлагаем: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cs typeface="Times New Roman" panose="02020603050405020304" pitchFamily="18" charset="0"/>
              <a:sym typeface="PT Sans" panose="020B0503020203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rgbClr val="0B53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cs typeface="Times New Roman" panose="02020603050405020304" pitchFamily="18" charset="0"/>
              <a:sym typeface="PT Sans" panose="020B0503020203020204"/>
            </a:endParaRPr>
          </a:p>
          <a:p>
            <a:r>
              <a:rPr lang="ru-RU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Заменить некоторую работу человека дроном или беспилотным средством, которые будут заряжаться от беспроводной зарядки.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 </a:t>
            </a:r>
          </a:p>
          <a:p>
            <a:pPr marL="152400" indent="0">
              <a:buNone/>
            </a:pPr>
            <a:endParaRPr lang="ru-RU" sz="18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6"/>
          <p:cNvSpPr txBox="1">
            <a:spLocks noGrp="1"/>
          </p:cNvSpPr>
          <p:nvPr>
            <p:ph type="title"/>
          </p:nvPr>
        </p:nvSpPr>
        <p:spPr>
          <a:xfrm>
            <a:off x="1416450" y="220420"/>
            <a:ext cx="6311100" cy="8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Bahnschrift SemiBold SemiConden" panose="020B0502040204020203" pitchFamily="34" charset="0"/>
              </a:rPr>
              <a:t>Целевая </a:t>
            </a:r>
            <a:r>
              <a:rPr lang="ru-RU" sz="36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аудитория</a:t>
            </a:r>
            <a:endParaRPr sz="36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006" name="Google Shape;1006;p16"/>
          <p:cNvSpPr txBox="1">
            <a:spLocks noGrp="1"/>
          </p:cNvSpPr>
          <p:nvPr>
            <p:ph type="body" idx="1"/>
          </p:nvPr>
        </p:nvSpPr>
        <p:spPr>
          <a:xfrm>
            <a:off x="1573646" y="1199374"/>
            <a:ext cx="5600102" cy="21607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МЧС</a:t>
            </a:r>
          </a:p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12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П</a:t>
            </a:r>
            <a:r>
              <a:rPr lang="ru-RU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омочь спасателю в поисках людей, и нахождения зданий, которые охватил огонь.</a:t>
            </a:r>
          </a:p>
          <a:p>
            <a:pPr marL="12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ru-RU" sz="18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ЗАПОВЕДНИКИ</a:t>
            </a:r>
          </a:p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12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П</a:t>
            </a:r>
            <a:r>
              <a:rPr lang="ru-RU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редотвращение поджигания охраняемой местности, защита от браконьеров. </a:t>
            </a:r>
          </a:p>
          <a:p>
            <a:pPr marL="152400" indent="0" algn="just">
              <a:buNone/>
            </a:pPr>
            <a:endParaRPr lang="ru-RU" sz="18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  <a:p>
            <a:pPr marL="13970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06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23C51-08C8-45E7-93A0-690DFB5B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86" y="539400"/>
            <a:ext cx="6311100" cy="822000"/>
          </a:xfrm>
        </p:spPr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Times New Roman" panose="02020603050405020304" pitchFamily="18" charset="0"/>
              </a:rPr>
              <a:t>Инсайты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Times New Roman" panose="02020603050405020304" pitchFamily="18" charset="0"/>
              </a:rPr>
              <a:t>, полученные из интервью с пользователями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F21CB9-0FA2-4659-9C27-D3394D9D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310" y="1587217"/>
            <a:ext cx="4730962" cy="3216137"/>
          </a:xfrm>
        </p:spPr>
        <p:txBody>
          <a:bodyPr/>
          <a:lstStyle/>
          <a:p>
            <a:pPr algn="just"/>
            <a:r>
              <a:rPr lang="ru-RU" sz="1600" b="1" dirty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В ходе интервью задавали вопросы. Узнали, что имеются проблемы с выявлением малых пожаров, так как в осеннее и весеннее время наибольшее количество пожаров. Тут появляется проблема, что не всегда можно узнать о наличии дороги к месту возгорания и обнаружить пожар на ранней стадии. </a:t>
            </a:r>
          </a:p>
          <a:p>
            <a:pPr algn="just"/>
            <a:endParaRPr lang="ru-RU" sz="1600" b="1" dirty="0"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К тому же для крупных пожаров используется спутниковая программа, показывающая термоточки. Для мелких возгораний, обнаружение происходит, после перерастания в крупный.</a:t>
            </a:r>
          </a:p>
          <a:p>
            <a:pPr marL="15240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3DBBC8-BC8C-42CC-82FE-3664F428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163" y="633380"/>
            <a:ext cx="634039" cy="634039"/>
          </a:xfrm>
          <a:prstGeom prst="rect">
            <a:avLst/>
          </a:prstGeom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9FF0098-F409-4F6F-B211-DD5ADA70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75" b="93333" l="10000" r="90000">
                        <a14:foregroundMark x1="33250" y1="9583" x2="37542" y2="9375"/>
                        <a14:foregroundMark x1="70292" y1="10208" x2="73500" y2="86250"/>
                        <a14:foregroundMark x1="48250" y1="93333" x2="44833" y2="87958"/>
                        <a14:foregroundMark x1="34125" y1="93333" x2="33875" y2="86708"/>
                        <a14:foregroundMark x1="69458" y1="93333" x2="69458" y2="93333"/>
                        <a14:backgroundMark x1="47833" y1="68708" x2="47833" y2="68708"/>
                        <a14:backgroundMark x1="47833" y1="67417" x2="47833" y2="67417"/>
                        <a14:backgroundMark x1="47833" y1="67833" x2="47833" y2="67833"/>
                        <a14:backgroundMark x1="47583" y1="67625" x2="47583" y2="67625"/>
                        <a14:backgroundMark x1="36875" y1="60125" x2="36875" y2="60125"/>
                        <a14:backgroundMark x1="36042" y1="83917" x2="36042" y2="83917"/>
                        <a14:backgroundMark x1="36667" y1="83917" x2="36667" y2="83917"/>
                        <a14:backgroundMark x1="48875" y1="83708" x2="48875" y2="83708"/>
                        <a14:backgroundMark x1="49083" y1="83458" x2="49083" y2="83458"/>
                        <a14:backgroundMark x1="36667" y1="84333" x2="36667" y2="84333"/>
                        <a14:backgroundMark x1="49333" y1="83042" x2="49333" y2="830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6817" y="1587217"/>
            <a:ext cx="3093873" cy="309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52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668F5-E0D4-4E3B-8A25-7F39BB52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Пользовательский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 опыт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4A5677-45F1-4F4F-8333-BB09F4309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286" y="1361400"/>
            <a:ext cx="4624374" cy="3017834"/>
          </a:xfrm>
        </p:spPr>
        <p:txBody>
          <a:bodyPr/>
          <a:lstStyle/>
          <a:p>
            <a:pPr algn="just"/>
            <a:r>
              <a:rPr lang="ru-RU" sz="1600" b="1" dirty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Если вовремя сообщили о пожаре на ранней стадии, то его предотвращают с минимальным ущербом. Мелкое возгорание не распространяется на большие территории, но его практически невозможно обнаружить без помощи человека. Приходится мониторить и контролировать территории, особенно в осенний и весенний период, когда горит сухая трава.</a:t>
            </a:r>
          </a:p>
          <a:p>
            <a:pPr algn="just"/>
            <a:endParaRPr lang="ru-RU" sz="1600" b="1" dirty="0"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Создание беспроводной зарядки для БПЛА, позволит тратить меньше времени на нахождение подъезда к пожару, на нахождение водных ресурсов.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248F3A-0B66-439A-8E9A-C6E39AF61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814" y="687230"/>
            <a:ext cx="526341" cy="5263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55F3CD-AB91-4EB6-8B9F-BB29E2E53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333" r="94222">
                        <a14:foregroundMark x1="68000" y1="35222" x2="68000" y2="35222"/>
                        <a14:foregroundMark x1="47444" y1="52000" x2="47444" y2="52000"/>
                        <a14:foregroundMark x1="22778" y1="58556" x2="22778" y2="58556"/>
                        <a14:foregroundMark x1="13667" y1="81111" x2="13667" y2="81111"/>
                        <a14:foregroundMark x1="47778" y1="80778" x2="47778" y2="80778"/>
                        <a14:foregroundMark x1="13333" y1="75333" x2="14667" y2="84222"/>
                        <a14:foregroundMark x1="5778" y1="86444" x2="5889" y2="78333"/>
                        <a14:foregroundMark x1="2778" y1="81889" x2="2778" y2="81889"/>
                        <a14:foregroundMark x1="2444" y1="81889" x2="2444" y2="81889"/>
                        <a14:foregroundMark x1="80556" y1="75778" x2="94222" y2="89222"/>
                        <a14:foregroundMark x1="78111" y1="55333" x2="78111" y2="55333"/>
                        <a14:foregroundMark x1="29444" y1="31111" x2="29444" y2="31111"/>
                        <a14:backgroundMark x1="63333" y1="30222" x2="63333" y2="30222"/>
                        <a14:backgroundMark x1="68667" y1="29111" x2="68667" y2="29111"/>
                        <a14:backgroundMark x1="73333" y1="29667" x2="73333" y2="29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11190" y="1532055"/>
            <a:ext cx="2676524" cy="267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4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34"/>
          <p:cNvSpPr txBox="1">
            <a:spLocks noGrp="1"/>
          </p:cNvSpPr>
          <p:nvPr>
            <p:ph type="title"/>
          </p:nvPr>
        </p:nvSpPr>
        <p:spPr>
          <a:xfrm>
            <a:off x="4036592" y="1313784"/>
            <a:ext cx="3997800" cy="11638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Объем рынка </a:t>
            </a:r>
            <a:b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</a:b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его динамика 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1492" name="Google Shape;1492;p34"/>
          <p:cNvSpPr txBox="1"/>
          <p:nvPr/>
        </p:nvSpPr>
        <p:spPr>
          <a:xfrm>
            <a:off x="4452991" y="3522575"/>
            <a:ext cx="1135200" cy="4293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chemeClr val="accent3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accent3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1498" name="Google Shape;1498;p34"/>
          <p:cNvSpPr txBox="1"/>
          <p:nvPr/>
        </p:nvSpPr>
        <p:spPr>
          <a:xfrm>
            <a:off x="7080781" y="3646775"/>
            <a:ext cx="1135200" cy="4293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chemeClr val="accent4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accent4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1509" name="Google Shape;1509;p34"/>
          <p:cNvSpPr txBox="1"/>
          <p:nvPr/>
        </p:nvSpPr>
        <p:spPr>
          <a:xfrm>
            <a:off x="713100" y="4471625"/>
            <a:ext cx="7717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915EE88-B070-4541-ADD0-D44E9CBD9D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284875"/>
              </p:ext>
            </p:extLst>
          </p:nvPr>
        </p:nvGraphicFramePr>
        <p:xfrm>
          <a:off x="713100" y="1313784"/>
          <a:ext cx="3666206" cy="3157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842388FF-BA30-4D07-8C37-520058A34A56}"/>
              </a:ext>
            </a:extLst>
          </p:cNvPr>
          <p:cNvSpPr txBox="1"/>
          <p:nvPr/>
        </p:nvSpPr>
        <p:spPr>
          <a:xfrm>
            <a:off x="3948176" y="2751546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C4ED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1. РАМ	5 млрд. руб.</a:t>
            </a:r>
          </a:p>
          <a:p>
            <a:pPr algn="ctr"/>
            <a:r>
              <a:rPr lang="ru-RU" sz="2000" b="1" dirty="0">
                <a:solidFill>
                  <a:srgbClr val="95FF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2. ТАМ	1,5 млрд. руб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8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3. </a:t>
            </a:r>
            <a:r>
              <a:rPr lang="en-US" sz="2000" b="1" dirty="0">
                <a:solidFill>
                  <a:srgbClr val="8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SAM	150 </a:t>
            </a:r>
            <a:r>
              <a:rPr lang="ru-RU" sz="2000" b="1" dirty="0">
                <a:solidFill>
                  <a:srgbClr val="8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млн. руб.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4. 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SOM	45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млн. руб.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C58A6-6D2A-4064-AF26-E0258576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450" y="246705"/>
            <a:ext cx="6311100" cy="822000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Прототип</a:t>
            </a:r>
            <a:r>
              <a:rPr lang="ru-RU" sz="3600" dirty="0">
                <a:latin typeface="Bahnschrift SemiBold SemiConden" panose="020B0502040204020203" pitchFamily="34" charset="0"/>
              </a:rPr>
              <a:t> продукта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7C4D7B-F632-44C6-A285-87EC8C521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835" y="1190092"/>
            <a:ext cx="4952330" cy="3355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02954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C58A6-6D2A-4064-AF26-E0258576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450" y="246705"/>
            <a:ext cx="6311100" cy="822000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Прототип</a:t>
            </a:r>
            <a:r>
              <a:rPr lang="ru-RU" sz="3600" dirty="0">
                <a:latin typeface="Bahnschrift SemiBold SemiConden" panose="020B0502040204020203" pitchFamily="34" charset="0"/>
              </a:rPr>
              <a:t> продукта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7798A2-9F94-4FAC-82E9-C4B192158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746" y="1189093"/>
            <a:ext cx="2913254" cy="17663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FE44DC-A158-4C89-B12E-BF4F096A0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746" y="2943205"/>
            <a:ext cx="2913254" cy="1766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338D1F-10DC-4B7E-9CE8-21157CFC3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89093"/>
            <a:ext cx="2711947" cy="17541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7AC546-A60F-4362-B012-D796F5DC2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943205"/>
            <a:ext cx="2721845" cy="176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52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9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Описание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продукта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grpSp>
        <p:nvGrpSpPr>
          <p:cNvPr id="1064" name="Google Shape;1064;p19"/>
          <p:cNvGrpSpPr/>
          <p:nvPr/>
        </p:nvGrpSpPr>
        <p:grpSpPr>
          <a:xfrm>
            <a:off x="-680046" y="1487992"/>
            <a:ext cx="6427935" cy="3033065"/>
            <a:chOff x="3935031" y="1995111"/>
            <a:chExt cx="6427935" cy="2870463"/>
          </a:xfrm>
        </p:grpSpPr>
        <p:sp>
          <p:nvSpPr>
            <p:cNvPr id="1065" name="Google Shape;1065;p19"/>
            <p:cNvSpPr/>
            <p:nvPr/>
          </p:nvSpPr>
          <p:spPr>
            <a:xfrm>
              <a:off x="3935031" y="1995111"/>
              <a:ext cx="6427935" cy="5693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chemeClr val="dk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 SemiConden" panose="020B0502040204020203" pitchFamily="34" charset="0"/>
                  <a:ea typeface="Exo"/>
                  <a:cs typeface="Exo"/>
                  <a:sym typeface="Exo"/>
                </a:rPr>
                <a:t>Основные технические параметры продукта </a:t>
              </a:r>
              <a:endParaRPr sz="20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Exo"/>
                <a:cs typeface="Exo"/>
                <a:sym typeface="Exo"/>
              </a:endParaRPr>
            </a:p>
          </p:txBody>
        </p:sp>
        <p:sp>
          <p:nvSpPr>
            <p:cNvPr id="1066" name="Google Shape;1066;p19"/>
            <p:cNvSpPr txBox="1"/>
            <p:nvPr/>
          </p:nvSpPr>
          <p:spPr>
            <a:xfrm>
              <a:off x="6016200" y="3429174"/>
              <a:ext cx="2265600" cy="143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</p:grpSp>
      <p:sp>
        <p:nvSpPr>
          <p:cNvPr id="1088" name="Google Shape;1088;p19"/>
          <p:cNvSpPr txBox="1"/>
          <p:nvPr/>
        </p:nvSpPr>
        <p:spPr>
          <a:xfrm>
            <a:off x="388427" y="2311286"/>
            <a:ext cx="3184951" cy="148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Катушка-передатчик 5В 1А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Катушка-приёмник 5В 1А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Блок питания 5В 1А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Аккумулятор 18650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Дисплей </a:t>
            </a:r>
            <a:r>
              <a:rPr lang="en-US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POWERBANK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D6A6EB-3AC6-4124-92CA-18ED3DF6D963}"/>
              </a:ext>
            </a:extLst>
          </p:cNvPr>
          <p:cNvSpPr txBox="1"/>
          <p:nvPr/>
        </p:nvSpPr>
        <p:spPr>
          <a:xfrm>
            <a:off x="3665700" y="2347156"/>
            <a:ext cx="41643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Батарейный отсек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Время зарядки 1 ч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en-US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Arduino Uno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Ультразвуковой дальномер </a:t>
            </a:r>
            <a:r>
              <a:rPr lang="en-US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HC-SR04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Сервопривод</a:t>
            </a:r>
          </a:p>
          <a:p>
            <a:pPr marL="457200" indent="-317500"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Провода для </a:t>
            </a:r>
            <a:r>
              <a:rPr lang="en-US" sz="18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Arduino Uno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FB7073-9F1C-4449-BA82-382C5C05B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814372" y="4358992"/>
            <a:ext cx="4900178" cy="6016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923A73-00AF-4DDE-BCA7-9BDB8C767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903" y="539400"/>
            <a:ext cx="553019" cy="5530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28"/>
          <p:cNvSpPr txBox="1">
            <a:spLocks noGrp="1"/>
          </p:cNvSpPr>
          <p:nvPr>
            <p:ph type="title"/>
          </p:nvPr>
        </p:nvSpPr>
        <p:spPr>
          <a:xfrm>
            <a:off x="713098" y="118471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Конкуренты </a:t>
            </a:r>
            <a:r>
              <a:rPr lang="en-US" dirty="0">
                <a:latin typeface="Bahnschrift SemiBold SemiConden" panose="020B0502040204020203" pitchFamily="34" charset="0"/>
              </a:rPr>
              <a:t>/ </a:t>
            </a:r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Аналоги</a:t>
            </a:r>
            <a:endParaRPr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1342" name="Google Shape;1342;p28"/>
          <p:cNvGraphicFramePr/>
          <p:nvPr>
            <p:extLst>
              <p:ext uri="{D42A27DB-BD31-4B8C-83A1-F6EECF244321}">
                <p14:modId xmlns:p14="http://schemas.microsoft.com/office/powerpoint/2010/main" val="3753285361"/>
              </p:ext>
            </p:extLst>
          </p:nvPr>
        </p:nvGraphicFramePr>
        <p:xfrm>
          <a:off x="713098" y="803627"/>
          <a:ext cx="7119895" cy="3935052"/>
        </p:xfrm>
        <a:graphic>
          <a:graphicData uri="http://schemas.openxmlformats.org/drawingml/2006/table">
            <a:tbl>
              <a:tblPr>
                <a:noFill/>
                <a:tableStyleId>{FC1B3538-8B58-4C96-B2E9-F7DE14BA5FDB}</a:tableStyleId>
              </a:tblPr>
              <a:tblGrid>
                <a:gridCol w="123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0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0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99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WiBotic Power Pad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Крымская беспроводная зарядка для Морских беспилотников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Станция для БПЛА в сложных метеорологических условиях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cs typeface="Times New Roman" panose="02020603050405020304" pitchFamily="18" charset="0"/>
                        </a:rPr>
                        <a:t>Беспроводная зарядка для БПЛА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9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Основная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Характеристика</a:t>
                      </a:r>
                      <a:endParaRPr sz="1000" b="0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Работает с дронами средних размеров 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Зарядка осуществляется на поверхности или на корабле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Оснащена опцией для захвата дронов, чтобы посадить его без помощи оператора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Работает с дронами меньших размеров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9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Основная 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Характеристика</a:t>
                      </a:r>
                      <a:endParaRPr sz="1000" b="0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Использование нескольких дронов на платформе 2-3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Специализирована на ёмкость аккумулятора беспилотника 75Ah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Комплекс может как обслуживать, так и отслеживать дроны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Служит опорным пунктом, без участия человека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02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Основная 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Характеристика</a:t>
                      </a:r>
                      <a:endParaRPr sz="1000" b="0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Times New Roman" panose="02020603050405020304" pitchFamily="18" charset="0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Простота развёртывания в любом выбранном месте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Зарядка происходит, когда беспилотник приближается к зарядочной станции на расстояние до 20 см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Обслуживание до 8 беспилотников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SemiBold SemiConden" panose="020B0502040204020203" pitchFamily="34" charset="0"/>
                          <a:ea typeface="Calibri" panose="020F0502020204030204"/>
                          <a:cs typeface="Times New Roman" panose="02020603050405020304" pitchFamily="18" charset="0"/>
                          <a:sym typeface="Calibri" panose="020F0502020204030204"/>
                        </a:rPr>
                        <a:t>Имеет защищенность от внешнего воздействия 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9"/>
          <p:cNvSpPr txBox="1">
            <a:spLocks noGrp="1"/>
          </p:cNvSpPr>
          <p:nvPr>
            <p:ph type="title"/>
          </p:nvPr>
        </p:nvSpPr>
        <p:spPr>
          <a:xfrm>
            <a:off x="1972186" y="472271"/>
            <a:ext cx="5197067" cy="12861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Монетизация. </a:t>
            </a:r>
            <a:br>
              <a:rPr lang="ru-RU" dirty="0">
                <a:latin typeface="Bahnschrift SemiBold SemiConden" panose="020B0502040204020203" pitchFamily="34" charset="0"/>
              </a:rPr>
            </a:br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Модель коммерциализации </a:t>
            </a:r>
          </a:p>
        </p:txBody>
      </p:sp>
      <p:sp>
        <p:nvSpPr>
          <p:cNvPr id="1066" name="Google Shape;1066;p19"/>
          <p:cNvSpPr txBox="1"/>
          <p:nvPr/>
        </p:nvSpPr>
        <p:spPr>
          <a:xfrm>
            <a:off x="1267050" y="3045283"/>
            <a:ext cx="2265600" cy="151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88" name="Google Shape;1088;p19"/>
          <p:cNvSpPr txBox="1"/>
          <p:nvPr/>
        </p:nvSpPr>
        <p:spPr>
          <a:xfrm>
            <a:off x="1134846" y="2016148"/>
            <a:ext cx="6034407" cy="2094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Продажа аппаратного-программного комплекса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Продажа сертификата ПО (лицензия) 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Постпродажное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 обслуживание платформы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697CDC-96EB-4F1B-9DFB-61369D99C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644" y="1959141"/>
            <a:ext cx="612609" cy="6126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C3D558-48F8-4196-96A7-8D380C5E6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456" y="3561114"/>
            <a:ext cx="560066" cy="5498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49B8A2-9A43-43F3-A92B-CE76478B1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427" y="2786976"/>
            <a:ext cx="507387" cy="51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94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CDC0044-1376-45ED-B1CF-4DEEF1FD5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55" y="823439"/>
            <a:ext cx="6263090" cy="4189340"/>
          </a:xfrm>
          <a:prstGeom prst="rect">
            <a:avLst/>
          </a:prstGeom>
        </p:spPr>
      </p:pic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578BA354-3062-48A4-B664-DF8144EC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850" y="130721"/>
            <a:ext cx="4344300" cy="572700"/>
          </a:xfrm>
        </p:spPr>
        <p:txBody>
          <a:bodyPr/>
          <a:lstStyle/>
          <a:p>
            <a:r>
              <a:rPr lang="ru-RU" dirty="0">
                <a:latin typeface="Bahnschrift SemiBold SemiConden" panose="020B0502040204020203" pitchFamily="34" charset="0"/>
              </a:rPr>
              <a:t>Бизнес </a:t>
            </a:r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модель </a:t>
            </a:r>
          </a:p>
        </p:txBody>
      </p:sp>
    </p:spTree>
    <p:extLst>
      <p:ext uri="{BB962C8B-B14F-4D97-AF65-F5344CB8AC3E}">
        <p14:creationId xmlns:p14="http://schemas.microsoft.com/office/powerpoint/2010/main" val="1322442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9"/>
          <p:cNvSpPr txBox="1">
            <a:spLocks noGrp="1"/>
          </p:cNvSpPr>
          <p:nvPr>
            <p:ph type="title"/>
          </p:nvPr>
        </p:nvSpPr>
        <p:spPr>
          <a:xfrm>
            <a:off x="1762699" y="362610"/>
            <a:ext cx="6676222" cy="1175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 panose="020B0503020203020204"/>
                <a:cs typeface="PT Sans" panose="020B0503020203020204"/>
                <a:sym typeface="PT Sans" panose="020B0503020203020204"/>
              </a:rPr>
              <a:t>Стратегии выхода на рынок. </a:t>
            </a:r>
            <a:b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 panose="020B0503020203020204"/>
                <a:cs typeface="PT Sans" panose="020B0503020203020204"/>
                <a:sym typeface="PT Sans" panose="020B0503020203020204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 panose="020B0503020203020204"/>
                <a:cs typeface="PT Sans" panose="020B0503020203020204"/>
                <a:sym typeface="PT Sans" panose="020B0503020203020204"/>
              </a:rPr>
              <a:t>Организация продаж и продвижения продукта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 panose="020B0503020203020204"/>
                <a:cs typeface="PT Sans" panose="020B0503020203020204"/>
                <a:sym typeface="PT Sans" panose="020B0503020203020204"/>
              </a:rPr>
            </a:br>
            <a:b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 panose="020B0503020203020204"/>
                <a:cs typeface="PT Sans" panose="020B0503020203020204"/>
                <a:sym typeface="PT Sans" panose="020B0503020203020204"/>
              </a:rPr>
            </a:br>
            <a:endParaRPr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1066" name="Google Shape;1066;p19"/>
          <p:cNvSpPr txBox="1"/>
          <p:nvPr/>
        </p:nvSpPr>
        <p:spPr>
          <a:xfrm>
            <a:off x="1267050" y="3045283"/>
            <a:ext cx="2265600" cy="151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88" name="Google Shape;1088;p19"/>
          <p:cNvSpPr txBox="1"/>
          <p:nvPr/>
        </p:nvSpPr>
        <p:spPr>
          <a:xfrm>
            <a:off x="1145863" y="1873193"/>
            <a:ext cx="5783747" cy="313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algn="just"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B2G (</a:t>
            </a:r>
            <a:r>
              <a:rPr lang="ru-RU" sz="1600" b="1" dirty="0" err="1">
                <a:solidFill>
                  <a:schemeClr val="tx1"/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Business-to-Government</a:t>
            </a: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) - это модель бизнеса, в которой компании предоставляют свои товары и услуги для государственного сектора. Существует несколько каналов продвижения, которые могут использоваться для продажи продуктов B2G.</a:t>
            </a:r>
          </a:p>
          <a:p>
            <a:pPr marL="139700"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600" b="1" dirty="0">
              <a:solidFill>
                <a:schemeClr val="tx1"/>
              </a:solidFill>
              <a:latin typeface="Bahnschrift SemiBold SemiConden" panose="020B0502040204020203" pitchFamily="34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Times New Roman" panose="02020603050405020304" pitchFamily="18" charset="0"/>
                <a:sym typeface="PT Sans"/>
              </a:rPr>
              <a:t>Прямое взаимодействие с государствами органами власти 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Times New Roman" panose="02020603050405020304" pitchFamily="18" charset="0"/>
                <a:sym typeface="PT Sans"/>
              </a:rPr>
              <a:t>Участие в выставках и конференциях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Times New Roman" panose="02020603050405020304" pitchFamily="18" charset="0"/>
                <a:sym typeface="PT Sans"/>
              </a:rPr>
              <a:t>Партнёрства с поставщиками услуг государственного сектора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Times New Roman" panose="02020603050405020304" pitchFamily="18" charset="0"/>
                <a:sym typeface="PT Sans"/>
              </a:rPr>
              <a:t>Информационные и коммуникационные технологии 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6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Times New Roman" panose="02020603050405020304" pitchFamily="18" charset="0"/>
                <a:sym typeface="PT Sans"/>
              </a:rPr>
              <a:t>Рекомендации и референсы  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E2D597-8E33-4CCC-9BA3-3CA11F6C6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353" y="613054"/>
            <a:ext cx="637953" cy="67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19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9"/>
          <p:cNvSpPr txBox="1">
            <a:spLocks noGrp="1"/>
          </p:cNvSpPr>
          <p:nvPr>
            <p:ph type="title"/>
          </p:nvPr>
        </p:nvSpPr>
        <p:spPr>
          <a:xfrm>
            <a:off x="1345476" y="952887"/>
            <a:ext cx="6780000" cy="25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>
                <a:latin typeface="Bahnschrift SemiBold SemiConden" panose="020B0502040204020203" pitchFamily="34" charset="0"/>
              </a:rPr>
              <a:t>Смета (</a:t>
            </a:r>
            <a:r>
              <a:rPr lang="ru-RU" sz="32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Потребность в инвестициях</a:t>
            </a:r>
            <a:r>
              <a:rPr lang="ru-RU" sz="3200" dirty="0">
                <a:latin typeface="Bahnschrift SemiBold SemiConden" panose="020B0502040204020203" pitchFamily="34" charset="0"/>
              </a:rPr>
              <a:t>)</a:t>
            </a:r>
            <a:endParaRPr lang="ru-RU" sz="32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066" name="Google Shape;1066;p19"/>
          <p:cNvSpPr txBox="1"/>
          <p:nvPr/>
        </p:nvSpPr>
        <p:spPr>
          <a:xfrm>
            <a:off x="1267050" y="3045283"/>
            <a:ext cx="2265600" cy="151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88" name="Google Shape;1088;p19"/>
          <p:cNvSpPr txBox="1"/>
          <p:nvPr/>
        </p:nvSpPr>
        <p:spPr>
          <a:xfrm>
            <a:off x="1345477" y="1775418"/>
            <a:ext cx="5749386" cy="313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600" b="1" dirty="0">
              <a:solidFill>
                <a:schemeClr val="tx1"/>
              </a:solidFill>
              <a:latin typeface="PT Sans" panose="020B0503020203020204" pitchFamily="34" charset="-52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457200" indent="-317500" algn="just"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Объем финансового обеспечения, достаточный для первого этапа работы по проекту (уровень готовности прототип) - 1,5 млн руб.</a:t>
            </a:r>
          </a:p>
          <a:p>
            <a:pPr marL="139700" algn="just">
              <a:buClr>
                <a:schemeClr val="lt1"/>
              </a:buClr>
              <a:buSzPts val="1400"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  <a:p>
            <a:pPr marL="139700" algn="just">
              <a:buClr>
                <a:schemeClr val="lt1"/>
              </a:buClr>
              <a:buSzPts val="1400"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  <a:p>
            <a:pPr marL="457200" indent="-317500" algn="just">
              <a:buClr>
                <a:schemeClr val="lt1"/>
              </a:buClr>
              <a:buSzPts val="1400"/>
              <a:buFont typeface="PT Sans"/>
              <a:buChar char="●"/>
            </a:pP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Прогноз по дальнейшим затратам на поддержание проекта (от уровня MVP до первых продаж) - 2млн руб.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</a:pPr>
            <a:endParaRPr lang="ru-RU" sz="1600" b="1" dirty="0">
              <a:solidFill>
                <a:schemeClr val="tx1"/>
              </a:solidFill>
              <a:latin typeface="PT Sans" panose="020B0503020203020204" pitchFamily="34" charset="-52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F79E48-F55C-44E0-BF18-C605A8F83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897" y="1141858"/>
            <a:ext cx="444589" cy="44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02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9"/>
          <p:cNvSpPr txBox="1">
            <a:spLocks noGrp="1"/>
          </p:cNvSpPr>
          <p:nvPr>
            <p:ph type="title"/>
          </p:nvPr>
        </p:nvSpPr>
        <p:spPr>
          <a:xfrm>
            <a:off x="1698017" y="252823"/>
            <a:ext cx="4857020" cy="10471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Предполагаемые источники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финансирования </a:t>
            </a:r>
          </a:p>
        </p:txBody>
      </p:sp>
      <p:sp>
        <p:nvSpPr>
          <p:cNvPr id="1066" name="Google Shape;1066;p19"/>
          <p:cNvSpPr txBox="1"/>
          <p:nvPr/>
        </p:nvSpPr>
        <p:spPr>
          <a:xfrm>
            <a:off x="1267050" y="3045283"/>
            <a:ext cx="2265600" cy="151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88" name="Google Shape;1088;p19"/>
          <p:cNvSpPr txBox="1"/>
          <p:nvPr/>
        </p:nvSpPr>
        <p:spPr>
          <a:xfrm>
            <a:off x="429658" y="2460338"/>
            <a:ext cx="8218583" cy="830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algn="ctr">
              <a:buClr>
                <a:schemeClr val="lt1"/>
              </a:buClr>
              <a:buSzPts val="1400"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Грантовая поддержка </a:t>
            </a:r>
          </a:p>
          <a:p>
            <a:pPr marL="139700" algn="ctr">
              <a:buClr>
                <a:schemeClr val="lt1"/>
              </a:buClr>
              <a:buSzPts val="1400"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(федеральные гранты, гранты от ВУЗА и частные инвесторы)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ru-RU" sz="1600" b="1" dirty="0">
              <a:solidFill>
                <a:schemeClr val="tx1"/>
              </a:solidFill>
              <a:latin typeface="PT Sans" panose="020B0503020203020204" pitchFamily="34" charset="-52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1D0042-F6F3-430A-9BA7-F1C210698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9261" y="1562989"/>
            <a:ext cx="4857020" cy="6343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98B200-ACE9-47C3-BC86-14BD9A475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751707" y="3602946"/>
            <a:ext cx="3198157" cy="63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6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21"/>
          <p:cNvSpPr txBox="1">
            <a:spLocks noGrp="1"/>
          </p:cNvSpPr>
          <p:nvPr>
            <p:ph type="title"/>
          </p:nvPr>
        </p:nvSpPr>
        <p:spPr>
          <a:xfrm>
            <a:off x="635981" y="201780"/>
            <a:ext cx="7717800" cy="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Календарный план развития проекта </a:t>
            </a:r>
            <a:r>
              <a:rPr lang="ru-RU" sz="2400" dirty="0">
                <a:latin typeface="Bahnschrift SemiBold SemiConden" panose="020B0502040204020203" pitchFamily="34" charset="0"/>
              </a:rPr>
              <a:t>(до выхода на рынок)</a:t>
            </a:r>
            <a:endParaRPr sz="24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1117" name="Google Shape;1117;p21"/>
          <p:cNvGraphicFramePr/>
          <p:nvPr>
            <p:extLst>
              <p:ext uri="{D42A27DB-BD31-4B8C-83A1-F6EECF244321}">
                <p14:modId xmlns:p14="http://schemas.microsoft.com/office/powerpoint/2010/main" val="3965413180"/>
              </p:ext>
            </p:extLst>
          </p:nvPr>
        </p:nvGraphicFramePr>
        <p:xfrm>
          <a:off x="267708" y="771180"/>
          <a:ext cx="8608583" cy="3989618"/>
        </p:xfrm>
        <a:graphic>
          <a:graphicData uri="http://schemas.openxmlformats.org/drawingml/2006/table">
            <a:tbl>
              <a:tblPr>
                <a:noFill/>
                <a:tableStyleId>{FC1B3538-8B58-4C96-B2E9-F7DE14BA5FDB}</a:tableStyleId>
              </a:tblPr>
              <a:tblGrid>
                <a:gridCol w="119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75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864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JAN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FEB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MAR</a:t>
                      </a:r>
                      <a:endParaRPr sz="1600" b="1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APR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MAI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JUN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JUL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AUG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SEP</a:t>
                      </a:r>
                      <a:endParaRPr sz="1600" b="1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OCT</a:t>
                      </a:r>
                      <a:endParaRPr sz="1600" b="1" dirty="0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NOV</a:t>
                      </a:r>
                      <a:endParaRPr sz="1600" b="1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DEC</a:t>
                      </a:r>
                      <a:endParaRPr sz="1600" b="1">
                        <a:solidFill>
                          <a:schemeClr val="dk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lt1"/>
                        </a:gs>
                      </a:gsLst>
                      <a:lin ang="2698631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40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2023 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  <a:endParaRPr sz="1600" b="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59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2024 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  <a:endParaRPr sz="1600" b="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2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Exo"/>
                          <a:cs typeface="Exo"/>
                          <a:sym typeface="Exo"/>
                        </a:rPr>
                        <a:t>2025 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ahnschrift SemiBold SemiConden" panose="020B0502040204020203" pitchFamily="34" charset="0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  <a:endParaRPr sz="1600" b="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Exo"/>
                        <a:cs typeface="Exo"/>
                        <a:sym typeface="Ex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314C72"/>
                        </a:solidFill>
                        <a:latin typeface="Bahnschrift SemiBold SemiConden" panose="020B0502040204020203" pitchFamily="34" charset="0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18" name="Google Shape;1118;p21"/>
          <p:cNvSpPr/>
          <p:nvPr/>
        </p:nvSpPr>
        <p:spPr>
          <a:xfrm>
            <a:off x="6530007" y="2149374"/>
            <a:ext cx="2151286" cy="43075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Выявление проблемы целевой аудитории</a:t>
            </a:r>
            <a:endParaRPr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1119" name="Google Shape;1119;p21"/>
          <p:cNvSpPr/>
          <p:nvPr/>
        </p:nvSpPr>
        <p:spPr>
          <a:xfrm>
            <a:off x="6412093" y="1575182"/>
            <a:ext cx="2269200" cy="430754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Нахождение решения проблемы </a:t>
            </a:r>
            <a:endParaRPr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1121" name="Google Shape;1121;p21"/>
          <p:cNvSpPr/>
          <p:nvPr/>
        </p:nvSpPr>
        <p:spPr>
          <a:xfrm>
            <a:off x="7355258" y="2697055"/>
            <a:ext cx="1427424" cy="331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Анализ рынка</a:t>
            </a:r>
            <a:endParaRPr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18" name="Google Shape;1119;p21">
            <a:extLst>
              <a:ext uri="{FF2B5EF4-FFF2-40B4-BE49-F238E27FC236}">
                <a16:creationId xmlns:a16="http://schemas.microsoft.com/office/drawing/2014/main" id="{0E8CE1BD-EA4A-4BAE-A676-C801B93F18E5}"/>
              </a:ext>
            </a:extLst>
          </p:cNvPr>
          <p:cNvSpPr/>
          <p:nvPr/>
        </p:nvSpPr>
        <p:spPr>
          <a:xfrm>
            <a:off x="1652530" y="3281438"/>
            <a:ext cx="3712684" cy="430754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Создание прототипа </a:t>
            </a:r>
            <a:endParaRPr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1" name="Google Shape;1118;p21">
            <a:extLst>
              <a:ext uri="{FF2B5EF4-FFF2-40B4-BE49-F238E27FC236}">
                <a16:creationId xmlns:a16="http://schemas.microsoft.com/office/drawing/2014/main" id="{197D1536-CED0-42D9-A027-CC61F9C1F01E}"/>
              </a:ext>
            </a:extLst>
          </p:cNvPr>
          <p:cNvSpPr/>
          <p:nvPr/>
        </p:nvSpPr>
        <p:spPr>
          <a:xfrm>
            <a:off x="5093064" y="3795907"/>
            <a:ext cx="2662812" cy="43075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Создание паспорта проекта </a:t>
            </a:r>
            <a:endParaRPr sz="16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3" name="Google Shape;1121;p21">
            <a:extLst>
              <a:ext uri="{FF2B5EF4-FFF2-40B4-BE49-F238E27FC236}">
                <a16:creationId xmlns:a16="http://schemas.microsoft.com/office/drawing/2014/main" id="{AA55B09E-397F-41F9-AAF3-0609570D1E74}"/>
              </a:ext>
            </a:extLst>
          </p:cNvPr>
          <p:cNvSpPr/>
          <p:nvPr/>
        </p:nvSpPr>
        <p:spPr>
          <a:xfrm>
            <a:off x="1762699" y="4372320"/>
            <a:ext cx="2489812" cy="331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ea typeface="PT Sans"/>
                <a:cs typeface="PT Sans"/>
                <a:sym typeface="PT Sans"/>
              </a:rPr>
              <a:t>Получение продукта </a:t>
            </a:r>
            <a:endParaRPr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93AC51B-4ACC-40FB-89BF-0C1B7CF41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484" y="110169"/>
            <a:ext cx="6758066" cy="822000"/>
          </a:xfrm>
        </p:spPr>
        <p:txBody>
          <a:bodyPr/>
          <a:lstStyle/>
          <a:p>
            <a:r>
              <a:rPr lang="ru-RU" dirty="0">
                <a:latin typeface="Bahnschrift SemiBold SemiConden" panose="020B0502040204020203" pitchFamily="34" charset="0"/>
              </a:rPr>
              <a:t>Команда проекта </a:t>
            </a:r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«</a:t>
            </a:r>
            <a:r>
              <a:rPr lang="en-US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Brainstorm</a:t>
            </a:r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1DD386-3A09-43EB-A8AE-7D70968C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58" y="886011"/>
            <a:ext cx="1066330" cy="1241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6BE195-B274-4305-91A5-F255C92D0B9E}"/>
              </a:ext>
            </a:extLst>
          </p:cNvPr>
          <p:cNvSpPr txBox="1"/>
          <p:nvPr/>
        </p:nvSpPr>
        <p:spPr>
          <a:xfrm>
            <a:off x="224256" y="2143969"/>
            <a:ext cx="17769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Загорулько Альберт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Эдуардович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Дизайнер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54FF14-965A-4D85-945C-659F6DDDD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516" y="886011"/>
            <a:ext cx="1028567" cy="12598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9DE6DE-CD65-4905-A8D3-CBFFD0FF167F}"/>
              </a:ext>
            </a:extLst>
          </p:cNvPr>
          <p:cNvSpPr txBox="1"/>
          <p:nvPr/>
        </p:nvSpPr>
        <p:spPr>
          <a:xfrm>
            <a:off x="1821013" y="2148922"/>
            <a:ext cx="13385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Рыжков Виктор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Петрович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Инженер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99CC63-ECBF-45BA-A1D9-878905E69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4788" y="879222"/>
            <a:ext cx="1031077" cy="1246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C7CB80-E06D-42FA-8500-03C86F5AC57E}"/>
              </a:ext>
            </a:extLst>
          </p:cNvPr>
          <p:cNvSpPr txBox="1"/>
          <p:nvPr/>
        </p:nvSpPr>
        <p:spPr>
          <a:xfrm>
            <a:off x="2989965" y="2131604"/>
            <a:ext cx="1567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Савинов Антон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Сергеевич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Докладчик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EEB8E5-D7D7-4B6B-ADFC-D87306C958C5}"/>
              </a:ext>
            </a:extLst>
          </p:cNvPr>
          <p:cNvSpPr txBox="1"/>
          <p:nvPr/>
        </p:nvSpPr>
        <p:spPr>
          <a:xfrm>
            <a:off x="4256136" y="2127645"/>
            <a:ext cx="18974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Демидов Максим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Сергеевич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Дизайнер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D807E91-3B96-4963-B488-75CC9399C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723" y="2964861"/>
            <a:ext cx="968695" cy="1226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6F11DFD-1468-400B-B458-82166AC4EB81}"/>
              </a:ext>
            </a:extLst>
          </p:cNvPr>
          <p:cNvSpPr txBox="1"/>
          <p:nvPr/>
        </p:nvSpPr>
        <p:spPr>
          <a:xfrm>
            <a:off x="2193975" y="4170149"/>
            <a:ext cx="16670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Чупахин Иван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Александрович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Командир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A28D933-77F5-4CA1-B477-D36A93B2F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3087" y="877636"/>
            <a:ext cx="1031076" cy="12761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5DA157B-9DBC-44A3-9083-6F75999B7CAE}"/>
              </a:ext>
            </a:extLst>
          </p:cNvPr>
          <p:cNvSpPr txBox="1"/>
          <p:nvPr/>
        </p:nvSpPr>
        <p:spPr>
          <a:xfrm>
            <a:off x="7007936" y="2180811"/>
            <a:ext cx="17769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Аношин Константин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Павлович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Программист 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550E30F-3FCC-4ABD-8A21-2C8195F105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9244" y="879222"/>
            <a:ext cx="1039549" cy="12761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D664A57-AA6B-453A-81AC-150A2B36870D}"/>
              </a:ext>
            </a:extLst>
          </p:cNvPr>
          <p:cNvSpPr txBox="1"/>
          <p:nvPr/>
        </p:nvSpPr>
        <p:spPr>
          <a:xfrm>
            <a:off x="5690153" y="2165695"/>
            <a:ext cx="1567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Кобяков Кирилл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Игоревич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Конструктор 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A2CD848-3EEF-4084-B8B6-D34A678110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225" y="2191813"/>
            <a:ext cx="2847781" cy="285469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A9323D-BFC9-4C46-8616-793FD770F4A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302" t="2942" r="7755" b="29568"/>
          <a:stretch/>
        </p:blipFill>
        <p:spPr>
          <a:xfrm>
            <a:off x="4703269" y="879222"/>
            <a:ext cx="1031076" cy="1274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D904AD-9A3A-4DB5-AD41-A57954DECD13}"/>
              </a:ext>
            </a:extLst>
          </p:cNvPr>
          <p:cNvSpPr txBox="1"/>
          <p:nvPr/>
        </p:nvSpPr>
        <p:spPr>
          <a:xfrm>
            <a:off x="4758309" y="4170149"/>
            <a:ext cx="1951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Гребенникова Наталья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Михайловна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Руководитель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A8C162-6BD5-4EA6-A7A8-269866C981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52182" y="2958774"/>
            <a:ext cx="964326" cy="1238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95803534"/>
      </p:ext>
    </p:extLst>
  </p:cSld>
  <p:clrMapOvr>
    <a:masterClrMapping/>
  </p:clrMapOvr>
</p:sld>
</file>

<file path=ppt/theme/theme1.xml><?xml version="1.0" encoding="utf-8"?>
<a:theme xmlns:a="http://schemas.openxmlformats.org/drawingml/2006/main" name="Data Center Business Plan Infographics by Slidesgo">
  <a:themeElements>
    <a:clrScheme name="Simple Light">
      <a:dk1>
        <a:srgbClr val="FFFFFF"/>
      </a:dk1>
      <a:lt1>
        <a:srgbClr val="8FFFFF"/>
      </a:lt1>
      <a:dk2>
        <a:srgbClr val="000000"/>
      </a:dk2>
      <a:lt2>
        <a:srgbClr val="606060"/>
      </a:lt2>
      <a:accent1>
        <a:srgbClr val="151B46"/>
      </a:accent1>
      <a:accent2>
        <a:srgbClr val="1D2875"/>
      </a:accent2>
      <a:accent3>
        <a:srgbClr val="2C4ED7"/>
      </a:accent3>
      <a:accent4>
        <a:srgbClr val="95FFAE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666</Words>
  <Application>Microsoft Office PowerPoint</Application>
  <PresentationFormat>Экран (16:9)</PresentationFormat>
  <Paragraphs>146</Paragraphs>
  <Slides>17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PT Sans</vt:lpstr>
      <vt:lpstr>Roboto Condensed Light</vt:lpstr>
      <vt:lpstr>Bahnschrift SemiBold</vt:lpstr>
      <vt:lpstr>Arial</vt:lpstr>
      <vt:lpstr>Times New Roman</vt:lpstr>
      <vt:lpstr>Bahnschrift SemiBold SemiConden</vt:lpstr>
      <vt:lpstr>Exo</vt:lpstr>
      <vt:lpstr>Data Center Business Plan Infographics by Slidesgo</vt:lpstr>
      <vt:lpstr>Беспроводная зарядка для беспилотных летательных аппаратов </vt:lpstr>
      <vt:lpstr>Ценностное предложение</vt:lpstr>
      <vt:lpstr>Целевая аудитория</vt:lpstr>
      <vt:lpstr>Инсайты, полученные из интервью с пользователями </vt:lpstr>
      <vt:lpstr>Пользовательский опыт</vt:lpstr>
      <vt:lpstr>Объем рынка  и его динамика </vt:lpstr>
      <vt:lpstr>Прототип продукта</vt:lpstr>
      <vt:lpstr>Прототип продукта</vt:lpstr>
      <vt:lpstr>Описание продукта </vt:lpstr>
      <vt:lpstr>Конкуренты / Аналоги</vt:lpstr>
      <vt:lpstr>Монетизация.  Модель коммерциализации </vt:lpstr>
      <vt:lpstr>Бизнес модель </vt:lpstr>
      <vt:lpstr>Стратегии выхода на рынок.  Организация продаж и продвижения продукта  </vt:lpstr>
      <vt:lpstr>Смета (Потребность в инвестициях)</vt:lpstr>
      <vt:lpstr>Предполагаемые источники финансирования </vt:lpstr>
      <vt:lpstr>Календарный план развития проекта (до выхода на рынок)</vt:lpstr>
      <vt:lpstr>Команда проекта «Brainstorm»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Беспроводная зарядка для беспилотных летательных аппаратов </dc:title>
  <dc:creator>Lenovo</dc:creator>
  <cp:lastModifiedBy>Максим</cp:lastModifiedBy>
  <cp:revision>9</cp:revision>
  <dcterms:modified xsi:type="dcterms:W3CDTF">2023-11-25T15:58:57Z</dcterms:modified>
</cp:coreProperties>
</file>