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8" autoAdjust="0"/>
    <p:restoredTop sz="94660"/>
  </p:normalViewPr>
  <p:slideViewPr>
    <p:cSldViewPr snapToGrid="0">
      <p:cViewPr varScale="1">
        <p:scale>
          <a:sx n="91" d="100"/>
          <a:sy n="91" d="100"/>
        </p:scale>
        <p:origin x="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F345C-05FB-25FA-7168-D3B64A2EE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48984-F221-D5A5-CAFB-7CF7F9441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DF5C11-1729-4C7F-308D-F837E2E0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841AB-4E27-05DD-E6E0-8222A2715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272D6-4F9A-6C4A-18EB-F0D169A6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3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5D257-FE55-0D7C-0AB1-F32099006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1F7C2C-633C-96EC-812F-EA78C33CE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084B6-86FC-5261-0016-45CE85CB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791559-D040-D68A-B288-466A5120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3192AE-AFA8-620C-0481-34F16C55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27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13B03-0516-4993-055B-EB726D02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C09E37-5CF2-2B99-FDE8-C2B9273CA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124FD5-E42E-2805-A0CB-FEA36EC94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96891D-D4C9-A6EB-F89C-2EC40360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D67B4F-3C4E-23B7-DDC6-36B1A804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5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88869-CF3A-CEEB-1518-EA7163F60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D2791A-B2EC-1E2D-60AD-D04A79D6B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29205C-22FC-444F-364C-279E9F8BB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D73879-CD8B-23D9-499C-645AC4C32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A08212-C1CB-E15F-CBA2-F68907680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9C061E-69ED-62C6-FFF5-F098F221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70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4F9D6-6BEE-59E5-88E7-763A2855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CCB253-841C-397A-1A83-174996BD2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947DB3-729F-04A5-7E9B-62F3B3CA8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94FE6D-565D-A700-CF58-51192341DD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BA7463-B1C5-FC55-3FC3-AD6C31C5D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AC553F-5A10-686F-2F39-BC368DDC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4B0D5A-3F0B-D31A-857A-3D167D80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1E9134D-E945-D2AE-CF11-0212C62FE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74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24B96-70D1-B424-401C-6E144EFB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282529-707E-8094-B810-787B3441C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FBDC58-4DBA-C081-694D-8769CC04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EF6D46-8471-3FF4-4863-2AEA83A1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9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93D9AB5-F1EE-75F7-BB7B-DA782D7A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0ED4DB-670F-9F05-3758-3D87EDF5F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26D4FE-CA0F-437A-7B6B-E1DBFA5F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52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48D99-AF27-CB5C-0BF6-C176247C9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6CEEF-EA11-AC91-7356-71D567692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2370F5-0BE0-4672-1BFD-A159D8E6A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56BA44-1918-AFDE-94A2-9653AC3CE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5BC127-E6A7-A323-B0A8-D5335921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45162F-CA70-BDF1-28E5-C56CDF662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2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D7317-2BF7-90C3-9027-EA600B74A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44864B-CAD2-E3A0-256F-42ECAFDC5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C92C73-F139-33F8-16FA-EA103383E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00BBEC-8210-BEAD-97C9-EA358A3E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0C10E4-3737-6419-3272-7CAA9FC3C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0F0AC6-2438-9E79-60A3-95462C12B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8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78DFF-DC12-23D3-8AA9-898FE73C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8F60FC-756F-7CBE-714A-D825D2DDE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3D4E64-9F61-3674-F628-5D34DD9BC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801300-82A8-59CB-4D61-FA60074F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E8820F-1860-F80E-904A-1869C9F5D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7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353DAD-D5D1-0607-0534-A1E336E140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A4FACF-ED94-4037-756B-98D05CD6E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1A5CC-1B6B-C0FF-713E-DA55BC05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58F186-B3BD-249D-35EE-6D4B38864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67A30-2B7E-2863-C769-55B5699B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36E34-266B-D177-A546-8F3D39C38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15ABF-36B8-3886-C99E-B9F03214E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7FA60-C6C7-2D85-7EAB-952549795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A575F-D992-42F8-9D76-5EF63DB0CC5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30B5EF-DC55-3D4E-A27A-870AA87B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73CFA-7872-78E8-54AD-58A1C3F4D0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F1D54-4A67-4768-9981-A3F149766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57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7DE3D8-07DF-0C50-5C52-34191E914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8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7F2A94-EF74-33CA-3EDE-17767B801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62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9071D0-46BD-1BF0-4608-26EAE33AA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5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A0C7F6-D455-A828-3CAD-5CFA2B69B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7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7E8E52-5158-BCF2-AB0B-CB33206AF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4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C1ADA7-30D4-2BA6-5425-D2A57B5C6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DA9418-DDBB-C378-D9A7-2F93BE65D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4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06AEF7-F832-7289-6A0A-66D044121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75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131451-9E5F-524C-96C6-7140857D2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4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478EA-AF72-7CCD-7D8E-006B2CFF4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2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481E79-95FC-56DE-3E8C-548164446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2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9C0933-DB9B-1935-8A6B-7D42898AC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E7D0A1-BCB3-1B5B-4E8F-2375CE76B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50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Филатов</dc:creator>
  <cp:lastModifiedBy>Артём Филатов</cp:lastModifiedBy>
  <cp:revision>1</cp:revision>
  <dcterms:created xsi:type="dcterms:W3CDTF">2023-11-25T22:07:21Z</dcterms:created>
  <dcterms:modified xsi:type="dcterms:W3CDTF">2023-11-25T22:15:16Z</dcterms:modified>
</cp:coreProperties>
</file>