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816" y="13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Roboto"/>
                <a:cs typeface="Times New Roman" panose="02020603050405020304" pitchFamily="18" charset="0"/>
              </a:rPr>
              <a:t>Разработка </a:t>
            </a:r>
            <a:r>
              <a:rPr lang="ru-RU" sz="2400" dirty="0" err="1" smtClean="0">
                <a:latin typeface="Roboto"/>
                <a:cs typeface="Times New Roman" panose="02020603050405020304" pitchFamily="18" charset="0"/>
              </a:rPr>
              <a:t>энергоэффективной</a:t>
            </a:r>
            <a:r>
              <a:rPr lang="ru-RU" sz="2400" dirty="0">
                <a:latin typeface="Roboto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Roboto"/>
                <a:cs typeface="Times New Roman" panose="02020603050405020304" pitchFamily="18" charset="0"/>
              </a:rPr>
              <a:t>технологии раздачи трубы 140/120/10 на основе 3</a:t>
            </a:r>
            <a:r>
              <a:rPr lang="en-US" sz="2400" dirty="0" smtClean="0">
                <a:latin typeface="Roboto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Roboto"/>
                <a:cs typeface="Times New Roman" panose="02020603050405020304" pitchFamily="18" charset="0"/>
              </a:rPr>
              <a:t>-модели </a:t>
            </a:r>
            <a:endParaRPr lang="ru-RU" sz="2400" dirty="0">
              <a:latin typeface="Roboto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Roboto"/>
                <a:cs typeface="Times New Roman" panose="02020603050405020304" pitchFamily="18" charset="0"/>
              </a:rPr>
              <a:t>Мы разрабатываем усовершенствованную технологию по раздаче трубы, чтобы способ был легче и результативнее </a:t>
            </a:r>
            <a:endParaRPr lang="ru-RU" sz="2000" dirty="0">
              <a:latin typeface="Roboto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Roboto"/>
              </a:rPr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При прокладке и установке труб возникают проблемы, связанные с повреждением каких-либо участков труб. При обнаружении проблемных зон при прокладке для их ликвидации используют профильные </a:t>
            </a:r>
            <a:r>
              <a:rPr lang="ru-RU" sz="2800" dirty="0" err="1">
                <a:latin typeface="Roboto"/>
              </a:rPr>
              <a:t>перекрыватели</a:t>
            </a:r>
            <a:r>
              <a:rPr lang="ru-RU" sz="2800" dirty="0">
                <a:latin typeface="Roboto"/>
              </a:rPr>
              <a:t>. Мы предлагаем усовершенствовать </a:t>
            </a:r>
            <a:r>
              <a:rPr lang="ru-RU" sz="2800" dirty="0" err="1">
                <a:latin typeface="Roboto"/>
              </a:rPr>
              <a:t>энергоэффективную</a:t>
            </a:r>
            <a:r>
              <a:rPr lang="ru-RU" sz="2800" dirty="0">
                <a:latin typeface="Roboto"/>
              </a:rPr>
              <a:t> технологию раздачи трубы 140/120/10 на основе 3</a:t>
            </a:r>
            <a:r>
              <a:rPr lang="en-US" sz="2800" dirty="0">
                <a:latin typeface="Roboto"/>
              </a:rPr>
              <a:t>D</a:t>
            </a:r>
            <a:r>
              <a:rPr lang="ru-RU" sz="2800" dirty="0">
                <a:latin typeface="Roboto"/>
              </a:rPr>
              <a:t> модели.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Пока что наш проект находится на стадии разработки идеи. Мы изучаем данные на сегодняшний день технологии по раздаче трубы и думаем какие поправки или идеи можно внести, чтобы улучшить технологию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Нашими потенциальными клиентами могут быть профильные предприятия по установке и обслуживанию труб 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Продажа патентных решений профильным организациям 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Roboto"/>
              </a:rPr>
              <a:t>География проекта: </a:t>
            </a:r>
          </a:p>
          <a:p>
            <a:r>
              <a:rPr lang="ru-RU" sz="2800" dirty="0">
                <a:latin typeface="Roboto"/>
              </a:rPr>
              <a:t>Вологодская область</a:t>
            </a:r>
          </a:p>
          <a:p>
            <a:endParaRPr lang="ru-RU" sz="2800" dirty="0">
              <a:latin typeface="Roboto"/>
            </a:endParaRPr>
          </a:p>
          <a:p>
            <a:r>
              <a:rPr lang="ru-RU" sz="2800" dirty="0">
                <a:latin typeface="Roboto"/>
              </a:rPr>
              <a:t>Потенциал продаж: </a:t>
            </a:r>
          </a:p>
          <a:p>
            <a:r>
              <a:rPr lang="ru-RU" sz="2800" dirty="0">
                <a:latin typeface="Roboto"/>
              </a:rPr>
              <a:t>продажа идеи\патента предприятиям</a:t>
            </a:r>
          </a:p>
          <a:p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800" dirty="0">
                <a:latin typeface="Roboto"/>
              </a:rPr>
              <a:t>Открытое акционерное общество "Калужский турбинный завод"(ОАО"КТЗ")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latin typeface="Roboto"/>
              </a:rPr>
              <a:t>ФГАОУ ВО «Самарский государственный аэрокосмический университет имени академика С.П. Королева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latin typeface="Roboto"/>
              </a:rPr>
              <a:t> РУТ (МИИТ)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latin typeface="Roboto"/>
              </a:rPr>
              <a:t>АО «ВНИИЖТ» Кафедры «Водоснабжение, водоотведение и гидравлика»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latin typeface="Roboto"/>
              </a:rPr>
              <a:t>СПбГУПС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Roboto"/>
              </a:rPr>
              <a:t>На данный момент наш проект находится на стадии идеи. Мы просматриваем технологии по раздаче трубы и думаем, что можно улучшить или доработать, чтобы получилась более </a:t>
            </a:r>
            <a:r>
              <a:rPr lang="ru-RU" sz="2800" dirty="0" err="1" smtClean="0">
                <a:latin typeface="Roboto"/>
              </a:rPr>
              <a:t>энергоффективная</a:t>
            </a:r>
            <a:r>
              <a:rPr lang="ru-RU" sz="2800" dirty="0" smtClean="0">
                <a:latin typeface="Roboto"/>
              </a:rPr>
              <a:t> технология 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Доработка проекта от идеи до реализации: </a:t>
            </a:r>
          </a:p>
          <a:p>
            <a:r>
              <a:rPr lang="ru-RU" sz="2800" dirty="0">
                <a:latin typeface="Roboto"/>
              </a:rPr>
              <a:t>6 месяцев</a:t>
            </a:r>
          </a:p>
          <a:p>
            <a:endParaRPr lang="ru-RU" sz="2800" dirty="0">
              <a:latin typeface="Roboto"/>
            </a:endParaRPr>
          </a:p>
          <a:p>
            <a:endParaRPr lang="ru-RU" sz="2800" dirty="0">
              <a:latin typeface="Roboto"/>
            </a:endParaRPr>
          </a:p>
          <a:p>
            <a:r>
              <a:rPr lang="ru-RU" sz="2800" dirty="0">
                <a:latin typeface="Roboto"/>
              </a:rPr>
              <a:t>Улучшение и доработка под запросы предприятий: </a:t>
            </a:r>
          </a:p>
          <a:p>
            <a:r>
              <a:rPr lang="ru-RU" sz="2800" dirty="0">
                <a:latin typeface="Roboto"/>
              </a:rPr>
              <a:t>4 месяца</a:t>
            </a:r>
          </a:p>
          <a:p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Если данная технология будет пользоваться большим спросом и хорошо себя зарекомендует, то в дальнейших планах стоит цель по доработке и усовершенствовании каких-либо мелких недочетов. </a:t>
            </a:r>
          </a:p>
          <a:p>
            <a:r>
              <a:rPr lang="ru-RU" sz="2800" dirty="0">
                <a:latin typeface="Roboto"/>
              </a:rPr>
              <a:t>Также будет возможна продажа технологий за границу</a:t>
            </a:r>
            <a:endParaRPr lang="ru-RU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Roboto"/>
              </a:rPr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94473" y="2117270"/>
            <a:ext cx="3392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Roboto"/>
              </a:rPr>
              <a:t>Табунов Иван Александрович</a:t>
            </a:r>
          </a:p>
          <a:p>
            <a:pPr algn="ctr"/>
            <a:r>
              <a:rPr lang="ru-RU" sz="1800" dirty="0" err="1">
                <a:latin typeface="Roboto"/>
              </a:rPr>
              <a:t>Трекер</a:t>
            </a:r>
            <a:r>
              <a:rPr lang="ru-RU" sz="1800" dirty="0">
                <a:latin typeface="Roboto"/>
              </a:rPr>
              <a:t> команды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7325" y="2123453"/>
            <a:ext cx="3450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/>
              <a:t>Шепелев</a:t>
            </a:r>
            <a:r>
              <a:rPr lang="ru-RU" sz="1800" dirty="0"/>
              <a:t> Андрей Леонидович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37629" y="2123453"/>
            <a:ext cx="3421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Roboto"/>
              </a:rPr>
              <a:t>Виноградов Иван Евгеньевич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293" y="3832554"/>
            <a:ext cx="3249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>
                <a:latin typeface="Roboto"/>
              </a:rPr>
              <a:t>Зяблева</a:t>
            </a:r>
            <a:r>
              <a:rPr lang="ru-RU" sz="1800" dirty="0">
                <a:latin typeface="Roboto"/>
              </a:rPr>
              <a:t> Ульяна Алексеевна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9837" y="3822690"/>
            <a:ext cx="336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Roboto"/>
              </a:rPr>
              <a:t>Никаноров Илья Николаевич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8361" y="3822690"/>
            <a:ext cx="3220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>
                <a:latin typeface="Roboto"/>
              </a:rPr>
              <a:t>Черкалин</a:t>
            </a:r>
            <a:r>
              <a:rPr lang="ru-RU" sz="1800" dirty="0">
                <a:latin typeface="Roboto"/>
              </a:rPr>
              <a:t> Иван Михайлович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777" y="5267560"/>
            <a:ext cx="3042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>
                <a:latin typeface="Roboto"/>
              </a:rPr>
              <a:t>Базанов</a:t>
            </a:r>
            <a:r>
              <a:rPr lang="ru-RU" sz="1800" dirty="0">
                <a:latin typeface="Roboto"/>
              </a:rPr>
              <a:t> Антон Сергеевич 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microsoft.com/office/infopath/2007/PartnerControls"/>
    <ds:schemaRef ds:uri="http://schemas.microsoft.com/office/2006/documentManagement/types"/>
    <ds:schemaRef ds:uri="2b9d9955-93fb-4bd4-bcdb-8e7ddc259c20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4c612441-9502-4d03-96ef-459065c861a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2810</TotalTime>
  <Words>302</Words>
  <Application>Microsoft Office PowerPoint</Application>
  <PresentationFormat>Произвольный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Roboto</vt:lpstr>
      <vt:lpstr>Times New Roman</vt:lpstr>
      <vt:lpstr>Презентация</vt:lpstr>
      <vt:lpstr>Разработка энергоэффективной технологии раздачи трубы 140/120/10 на основе 3D-модели 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79216879997</cp:lastModifiedBy>
  <cp:revision>293</cp:revision>
  <dcterms:created xsi:type="dcterms:W3CDTF">2022-04-04T12:37:27Z</dcterms:created>
  <dcterms:modified xsi:type="dcterms:W3CDTF">2023-11-20T19:35:30Z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