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46E5A0-AE58-48E3-AEF1-46429E6D1CDC}">
  <a:tblStyle styleId="{B446E5A0-AE58-48E3-AEF1-46429E6D1CD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019410"/>
            <a:ext cx="4655700" cy="113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Онлайн-магазин </a:t>
            </a:r>
            <a:r>
              <a:rPr lang="en-US" sz="3100" dirty="0">
                <a:solidFill>
                  <a:schemeClr val="dk1"/>
                </a:solidFill>
              </a:rPr>
              <a:t>Yarniverse Toys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134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dirty="0"/>
              <a:t>Yarniverse Toys представляет Вам вселенную, где Вы сможете погрузиться в искусство запутывания нитей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67707" y="1548897"/>
            <a:ext cx="6153300" cy="1532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900" dirty="0"/>
              <a:t>В современном, быстро развивающемся мире, где человеку необходимо быстро усваивать информацию, которая засоряет разум, важно находить время таким увлечениям, которые помогают сосредоточиться и успокоиться, а также будут являться искусством для души и медитацией для ума. В этом приложении Вы найдете все, что Вам потребуется для вязания, начиная с крючков и заканчивая мастер классами по вязанию игрушек. Автоподбор материалов под мастер-классы сэкономит время клиента.</a:t>
            </a: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С Для опытных вязальщиц: покупка и просмотр мастер-классов, удобный подбор набора материалов, который можно изменять на своё усмотрение.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В Для тех, кто хочет научиться вязать, но не знают, с чего начать: автоподбор материалов облегчит изучение нового навыка. 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Возраст: не важен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Пол: не важен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Рекомендуется для людей, работающих в стрессовых ситуациях.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03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Огромное количество времени уходит на подбор материалов и их совместимость, а так же поиск схем и мастер-классов на различных сайтах.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621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Уникальные преимущества и выгода: Покупатель получает неограниченный по времени доступ к своим мастер - классам, по которым у нас идет автоподбор материалов для вязания, также у нас существует бонусная программа, благодаря которой покупателю выгоднее покупать товары у нас, чем в других интернет магазинах.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158936"/>
            <a:ext cx="5118900" cy="259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Онлайн-магазин </a:t>
            </a:r>
            <a:r>
              <a:rPr lang="en-US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Yarniverse Toys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разной целевой аудитории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человек хочет научиться вязать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недостатка опыта в вязании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использования приложения, в котором есть мастер-классы и автоподбор материалов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необходимые знания и материалы для вязания</a:t>
            </a:r>
            <a:endParaRPr lang="ru-RU"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1931234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88944" y="2394287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(</a:t>
            </a:r>
            <a:r>
              <a:rPr lang="ru" b="1" dirty="0"/>
              <a:t>B2C</a:t>
            </a:r>
            <a:r>
              <a:rPr lang="ru" dirty="0"/>
              <a:t>, B2B, B2G)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10000 человек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700000 рублей - это 10000*700000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– 3000*7000 рублей (доля от предыдущей суммы)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Х2Х2 рублей (доля от доли)</a:t>
            </a:r>
            <a:endParaRPr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01716" y="22399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01716" y="849916"/>
            <a:ext cx="6936600" cy="358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238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Конкуренты: 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+mj-lt"/>
              <a:buAutoNum type="arabicPeriod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магазины, которые продаюм материалы для вязания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+mj-lt"/>
              <a:buAutoNum type="arabicPeriod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Физические лица, которые продают мастер-классы на различных платформах (ВК, Инстаграмм, Телеграмм или онлайн магазины)</a:t>
            </a:r>
          </a:p>
          <a:p>
            <a:pPr marL="3238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 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Магазины: доверие (пришел и купил)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Физ. </a:t>
            </a: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ица: эксклюзивные мастер-классы</a:t>
            </a:r>
          </a:p>
          <a:p>
            <a:pPr marL="3238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Магазины: отсутствие мастер-классов, нет доставки, высокие цены из-за аренды помещения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Физ. </a:t>
            </a: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ица: отсутствие материалов для вязания, меньше доверия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проект совмещает в себе все плюсы конкурентов, а также убирает минусы.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Доверие(оплата при получении), доставка, эксклюзивные мастер-классы, продажа материалов для вязания, демократичные цены (нет физической точки продажи), автоподбор материалов под мастер-классы </a:t>
            </a: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01716" y="15499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554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Опишите ваши текущие результаты: </a:t>
            </a: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" dirty="0"/>
              <a:t>Сформирована идея</a:t>
            </a: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" dirty="0"/>
              <a:t>Проработаны фишки, которых нет у конкурентов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1397810003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{B446E5A0-AE58-48E3-AEF1-46429E6D1CDC}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Корабельникова Валерия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Шерстнева Полина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Галимова Айсина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3744487098"/>
              </p:ext>
            </p:extLst>
          </p:nvPr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{B446E5A0-AE58-48E3-AEF1-46429E6D1CDC}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Бизнес-модель в </a:t>
                      </a:r>
                      <a:r>
                        <a:rPr lang="en-US" sz="1400" u="none" strike="noStrike" cap="none" dirty="0"/>
                        <a:t>Aris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23 сентября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Шерстнева Полина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Выбор дизайна сайта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30 сентября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Галимова Айсина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 err="1"/>
                        <a:t>TeamER</a:t>
                      </a:r>
                      <a:r>
                        <a:rPr lang="ru-RU" sz="1400" u="none" strike="noStrike" cap="none" dirty="0"/>
                        <a:t>. 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30 сентября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Корабельникова Валерия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655</Words>
  <Application>Microsoft Office PowerPoint</Application>
  <PresentationFormat>Экран (16:9)</PresentationFormat>
  <Paragraphs>103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Raleway SemiBold</vt:lpstr>
      <vt:lpstr>Raleway</vt:lpstr>
      <vt:lpstr>Calibri</vt:lpstr>
      <vt:lpstr>Century Gothic</vt:lpstr>
      <vt:lpstr>Arial</vt:lpstr>
      <vt:lpstr>Helvetica Neue</vt:lpstr>
      <vt:lpstr>Simple Light</vt:lpstr>
      <vt:lpstr>Simple Light</vt:lpstr>
      <vt:lpstr>Онлайн-магазин Yarniverse Toys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Онлайн-магазин Yarniverse Toys</dc:title>
  <dc:creator>Полина</dc:creator>
  <cp:lastModifiedBy>Полина Шерстнёва</cp:lastModifiedBy>
  <cp:revision>4</cp:revision>
  <dcterms:modified xsi:type="dcterms:W3CDTF">2023-09-18T12:05:15Z</dcterms:modified>
</cp:coreProperties>
</file>