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50" d="100"/>
          <a:sy n="50" d="100"/>
        </p:scale>
        <p:origin x="941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RoomReady</a:t>
            </a:r>
            <a:endParaRPr lang="ru-RU" sz="80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err="1"/>
              <a:t>Прилложение</a:t>
            </a:r>
            <a:r>
              <a:rPr lang="ru-RU" dirty="0"/>
              <a:t> для поиска отелей и хостелов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399"/>
            <a:ext cx="8793162" cy="8088457"/>
          </a:xfrm>
        </p:spPr>
        <p:txBody>
          <a:bodyPr/>
          <a:lstStyle/>
          <a:p>
            <a:r>
              <a:rPr lang="ru-RU" sz="2800" dirty="0"/>
              <a:t>Проект приложения и телеграмм бота по поиску отелей и хостелов остается актуальным в современном мире, где все больше людей путешествуют как по работе, так и в отпуск. Такие приложения и боты помогают пользователям быстро и удобно находить подходящее жилье по различным критериям, таким как цена, расположение, удобства и отзывы других путешественников.</a:t>
            </a:r>
          </a:p>
          <a:p>
            <a:endParaRPr lang="ru-RU" sz="2800" dirty="0"/>
          </a:p>
          <a:p>
            <a:r>
              <a:rPr lang="ru-RU" sz="2800" dirty="0"/>
              <a:t>С учетом постоянного развития индустрии туризма, а также изменений в требованиях и предпочтениях путешественников, проекты по поиску отелей и хостелов должны постоянно обновляться и совершенствоваться. Например, добавление новых функций, улучшение интерфейса, </a:t>
            </a:r>
            <a:r>
              <a:rPr lang="ru-RU" sz="2800" dirty="0" err="1"/>
              <a:t>распознования</a:t>
            </a:r>
            <a:r>
              <a:rPr lang="ru-RU" sz="2800" dirty="0"/>
              <a:t> голосовых запросов, расширение базы данных отелей и хостелов, а также интеграция с другими сервисами (например, бронирование билетов на мероприятия или аренду автомобилей).</a:t>
            </a:r>
          </a:p>
          <a:p>
            <a:endParaRPr lang="ru-RU" sz="2800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sz="2800" dirty="0"/>
              <a:t>Таким образом, проекты приложений и ботов по поиску отелей и хостелов остаются актуальными и востребованными, предоставляя удобные инструменты для путешественников в поиске жилья в любой точке мира</a:t>
            </a:r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Проект "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RR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" решает проблему выбора и бронирования жилья для путешественников. Он помогает пользователям найти наилучшие предложения на отели, хостелы, апартаменты и другие варианты размещения, сравнивая цены и условия проживания. Таким образом, проект облегчает поиск и бронирование жилья для всех типов путешественников - от туристов до деловых путешественников. Многие предпочитают пользоваться мессенджеро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 «Т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elegram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 и мы хотим разместить там нашего бота, который будет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распозновать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не только текстовые сообщения, но и голосовые, что позволит быстрее и удобнее находить подходящее жилье.</a:t>
            </a:r>
            <a:endParaRPr lang="ru-RU" sz="2800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sz="2800" dirty="0"/>
              <a:t>Потому на данный момент нет ресурсов позволяющих осуществлять поиск жилья и предварительное бронирование через онлайн мессенджеры, что позволило бы сильно облегчить и ускорить процесс поиска жилья. Мы же в свою очередь намерены создать именно такой продукт, дополнив его нейросетью для распознавания еще и голосовых сообщений 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530225" indent="-514350">
              <a:buAutoNum type="arabicPeriod"/>
            </a:pP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Удобство использования: клиентам не нужно набирать текстовые запросы, они могут просто говорить в микрофон устройства, и бот будет распознавать их голосовые команды.</a:t>
            </a:r>
          </a:p>
          <a:p>
            <a:pPr marL="530225" indent="-514350">
              <a:buAutoNum type="arabicPeriod"/>
            </a:pP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Экономия времени: поиск отелей и хостелов становится еще более быстрым и эффективным, так как пользователи могут делать запросы голосом даже во время занятости или на ходу. </a:t>
            </a:r>
          </a:p>
          <a:p>
            <a:pPr marL="530225" indent="-514350">
              <a:buAutoNum type="arabicPeriod"/>
            </a:pP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Доступность для людей с ограниченными возможностями: голосовое управление делает приложение и бот доступными для людей с ограниченными возможностями, которым может быть сложно пользоваться клавиатурой или сенсорным экраном.</a:t>
            </a:r>
          </a:p>
          <a:p>
            <a:pPr marL="530225" indent="-514350">
              <a:buAutoNum type="arabicPeriod"/>
            </a:pP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Персонализированный опыт: приложение и бот могут использовать распознавание голосовых сообщений для создания персонализированных рекомендаций и предложений, основанных на предпочтениях и поведении пользователя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30225" indent="-514350">
              <a:buAutoNum type="arabicPeriod"/>
            </a:pP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Привлекательность для широкой аудитории: такие инновационные функции делают приложение и бот более привлекательными для широкой аудитории, включая молодежь и людей, привыкших к использованию голосовых помощников.</a:t>
            </a:r>
          </a:p>
          <a:p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добавление функции распознавания голосовых сообщений в приложение и телеграмм бот по поиску отелей и хостелов предоставит уникальные преимущества и выгоды для клиентов,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сделая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процесс поиска жилья еще более удобным, быстрым и персонализированным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Рынок, который планируется использовать для реализации продукта, включают в себя:</a:t>
            </a:r>
            <a:b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Онлайн-продажи через собственный веб-сайт: это позволит привлечь клиентов со всего мира и обеспечить удобную покупку продукта.</a:t>
            </a:r>
            <a:b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Сотрудничество с розничными точками: партнерство с магазинами и туристическими агентствами позволит расширить охват аудитории и предложить продукт в удобном для потребителя формате.</a:t>
            </a:r>
          </a:p>
          <a:p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Объем рынка поиска отелей и хостелов постоянно растет, поскольку все больше людей путешествуют как в рабочих, так и в отпускных целях. Рост популярности голосовых помощников также делает функцию распознавания голосовых сообщений более привлекательной для пользователей. </a:t>
            </a:r>
          </a:p>
          <a:p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Конкуренция на рынке поиска отелей и хостелов может быть жесткой, но инновационные функции, такие как распознавание голосовых сообщений, могут помочь привлечь новых пользователей и удержать существующих. Важно также следить за тенденциями на рынке и адаптировать приложение и бот под изменяющиеся потребности пользователей.</a:t>
            </a:r>
          </a:p>
          <a:p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рынок поиска отелей и хостелов представляет собой перспективное направление для развития приложения и бота с функцией распознавания голосовых сообщений. С учетом правильной маркетинговой стратегии и удовлетворения потребностей пользователей, ваше приложение и бот могут успешно конкурировать и занимать свою долю на этом растущем рынке.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вы зарабатываете или планируете.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Бизнес-модель "</a:t>
            </a:r>
            <a:r>
              <a:rPr lang="en-US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RR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" предполагает создание ценности для пользователей путем предоставления удобного и быстрого способа подбора отеля, а также возможности оставлять отзывы и делиться опытом проживания. Для получения прибыли планируется использовать модель комиссионных сборов от отелей за бронирование через нашу платформу. </a:t>
            </a:r>
            <a:b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Отношения с потребителями будут выстраиваться на основе прозрачности и надежности предоставляемой информации, а также на основе обратной связи и учета пожеланий пользователей. </a:t>
            </a:r>
            <a:b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 привлечения финансовых ресурсов планируется использовать частных инвесторов. Каналы продвижения будут включать в себя интернет-маркетинг, рекламу в социальных сетях, а также партнерские программы с другими сервисами для путешественников.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Паспорт и модель проекта.</a:t>
            </a:r>
          </a:p>
          <a:p>
            <a:r>
              <a:rPr lang="ru-RU" sz="3200" b="0" i="0" dirty="0">
                <a:solidFill>
                  <a:srgbClr val="000000"/>
                </a:solidFill>
                <a:effectLst/>
                <a:latin typeface="Roboto"/>
              </a:rPr>
              <a:t>Проблемное интервью с Ц.А </a:t>
            </a:r>
          </a:p>
          <a:p>
            <a:r>
              <a:rPr lang="ru-RU" sz="3200" b="0" i="0" dirty="0">
                <a:solidFill>
                  <a:srgbClr val="000000"/>
                </a:solidFill>
                <a:effectLst/>
                <a:latin typeface="Roboto"/>
              </a:rPr>
              <a:t>Инвестиции в виде грандов и кредитных средств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10687512" y="-1159726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7623492"/>
            <a:ext cx="4134612" cy="2103120"/>
          </a:xfrm>
        </p:spPr>
        <p:txBody>
          <a:bodyPr/>
          <a:lstStyle/>
          <a:p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Разработчик.</a:t>
            </a:r>
            <a:endParaRPr lang="ru-RU" sz="28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64A5D38-264C-411B-B90B-3BE4DF81EFDB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/>
          <a:srcRect t="6569" b="6569"/>
          <a:stretch>
            <a:fillRect/>
          </a:stretch>
        </p:blipFill>
        <p:spPr>
          <a:xfrm>
            <a:off x="895350" y="3109063"/>
            <a:ext cx="2979964" cy="2982175"/>
          </a:xfrm>
        </p:spPr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94588" y="6621739"/>
            <a:ext cx="4134612" cy="640080"/>
          </a:xfrm>
        </p:spPr>
        <p:txBody>
          <a:bodyPr/>
          <a:lstStyle/>
          <a:p>
            <a:r>
              <a:rPr lang="ru-RU" dirty="0"/>
              <a:t>Рубцов Сергей Александрович</a:t>
            </a: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935905" y="7623492"/>
            <a:ext cx="4134612" cy="2103120"/>
          </a:xfrm>
        </p:spPr>
        <p:txBody>
          <a:bodyPr/>
          <a:lstStyle/>
          <a:p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Лидер, 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Ком.Менеджер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935905" y="6621738"/>
            <a:ext cx="4134612" cy="694287"/>
          </a:xfrm>
        </p:spPr>
        <p:txBody>
          <a:bodyPr/>
          <a:lstStyle/>
          <a:p>
            <a:r>
              <a:rPr lang="ru-RU" dirty="0"/>
              <a:t>Жуков Александр Сергеевич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817DC82-1BC2-4C9C-B6A7-6FF1259094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10818140" y="-1159727"/>
            <a:ext cx="13331952" cy="1021885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D50E421-A1EA-44D0-B0AE-2D7A14E08890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4"/>
          <a:srcRect t="20916" b="20916"/>
          <a:stretch>
            <a:fillRect/>
          </a:stretch>
        </p:blipFill>
        <p:spPr>
          <a:xfrm>
            <a:off x="7392988" y="3109063"/>
            <a:ext cx="2979964" cy="2982175"/>
          </a:xfrm>
        </p:spPr>
      </p:pic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530225" indent="-514350">
              <a:buAutoNum type="arabicPeriod"/>
            </a:pP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функционала: рассмотрим возможность добавления новых функций, которые могут улучшить пользовательский опыт. Например, мы можем добавить функцию бронирования отелей и хостелов через голосовые команды, или функцию предложения пользователю различных вариантов размещения на основе их предпочтений. </a:t>
            </a:r>
          </a:p>
          <a:p>
            <a:pPr marL="530225" indent="-514350">
              <a:buAutoNum type="arabicPeriod"/>
            </a:pP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Партнерство с другими сервисами: исследуем возможности партнерства с другими сервисами, такими как онлайн-турагентствами или платформами для бронирования размещения. Это может помочь нам расширить свою аудиторию и увеличить количество пользователей. </a:t>
            </a:r>
          </a:p>
          <a:p>
            <a:pPr marL="530225" indent="-514350">
              <a:buAutoNum type="arabicPeriod"/>
            </a:pP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Масштабирование на новые рынки: если наше приложение и бот будут успешно работать на рынке, рассмотрим возможность расширения на новые рынки. Исследуем спрос на подобные услуги в других странах и регионах, и разработаем планы по проникновению на эти рынки. </a:t>
            </a:r>
            <a:endParaRPr lang="ru-RU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2422DFB3-C58B-9F4C-9DF7-32CFEC4A11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 Улучшим технической стороны: инвестируем в улучшение технической стороны нашего приложения и бота, чтобы обеспечить более быструю и надежную работу. Это может включать в себя оптимизацию алгоритмов распознавания голосовых сообщений, улучшение интерфейса пользователя и обновление систем безопасности. </a:t>
            </a:r>
          </a:p>
          <a:p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5. Анализ обратной связи пользователей: регулярно будем собирать обратную связь от пользователей и  использовать ее для улучшения нашего продукта. Это поможет нам понять потребности пользователей и предложить им более удовлетворительный опыт использования приложения и бота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Roboto"/>
              </a:rPr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 err="1"/>
              <a:t>Website.ru</a:t>
            </a:r>
            <a:r>
              <a:rPr lang="ru-RU" sz="2800" dirty="0"/>
              <a:t> 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ru-RU" sz="2800" dirty="0"/>
              <a:t>___) ___-__-__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 err="1"/>
              <a:t>email@mailto.ru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3771</TotalTime>
  <Words>1134</Words>
  <Application>Microsoft Office PowerPoint</Application>
  <PresentationFormat>Произвольный</PresentationFormat>
  <Paragraphs>55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Roboto</vt:lpstr>
      <vt:lpstr>Times New Roman</vt:lpstr>
      <vt:lpstr>ОБЛОЖКИ</vt:lpstr>
      <vt:lpstr>РАЗДЕЛИТЕЛИ</vt:lpstr>
      <vt:lpstr>RoomReady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azzhu</cp:lastModifiedBy>
  <cp:revision>220</cp:revision>
  <dcterms:created xsi:type="dcterms:W3CDTF">2021-03-01T12:07:13Z</dcterms:created>
  <dcterms:modified xsi:type="dcterms:W3CDTF">2023-11-23T09:07:12Z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