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9"/>
  </p:notesMasterIdLst>
  <p:sldIdLst>
    <p:sldId id="292" r:id="rId2"/>
    <p:sldId id="336" r:id="rId3"/>
    <p:sldId id="471" r:id="rId4"/>
    <p:sldId id="337" r:id="rId5"/>
    <p:sldId id="469" r:id="rId6"/>
    <p:sldId id="468" r:id="rId7"/>
    <p:sldId id="470" r:id="rId8"/>
  </p:sldIdLst>
  <p:sldSz cx="15240000" cy="8572500"/>
  <p:notesSz cx="8572500" cy="15240000"/>
  <p:embeddedFontLst>
    <p:embeddedFont>
      <p:font typeface="Onest ExtraBold" panose="020B0604020202020204" charset="-52"/>
      <p:bold r:id="rId10"/>
    </p:embeddedFont>
    <p:embeddedFont>
      <p:font typeface="Onest ExtraLight" panose="020B0604020202020204" charset="0"/>
      <p:regular r:id="rId11"/>
    </p:embeddedFont>
    <p:embeddedFont>
      <p:font typeface="Onest Medium" panose="020B0604020202020204" charset="-52"/>
      <p:regular r:id="rId12"/>
    </p:embeddedFont>
    <p:embeddedFont>
      <p:font typeface="Segoe UI" panose="020B0502040204020203" pitchFamily="34" charset="0"/>
      <p:regular r:id="rId13"/>
      <p:bold r:id="rId14"/>
      <p:italic r:id="rId15"/>
      <p:boldItalic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DB3"/>
    <a:srgbClr val="FC5602"/>
    <a:srgbClr val="F0EF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667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8" d="100"/>
          <a:sy n="58" d="100"/>
        </p:scale>
        <p:origin x="41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2208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7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39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86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96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803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48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26" Type="http://schemas.openxmlformats.org/officeDocument/2006/relationships/image" Target="../media/image26.svg"/><Relationship Id="rId3" Type="http://schemas.openxmlformats.org/officeDocument/2006/relationships/image" Target="../media/image3.svg"/><Relationship Id="rId21" Type="http://schemas.openxmlformats.org/officeDocument/2006/relationships/image" Target="../media/image21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24" Type="http://schemas.openxmlformats.org/officeDocument/2006/relationships/image" Target="../media/image24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23" Type="http://schemas.openxmlformats.org/officeDocument/2006/relationships/image" Target="../media/image23.png"/><Relationship Id="rId28" Type="http://schemas.openxmlformats.org/officeDocument/2006/relationships/image" Target="../media/image28.svg"/><Relationship Id="rId10" Type="http://schemas.openxmlformats.org/officeDocument/2006/relationships/image" Target="../media/image10.png"/><Relationship Id="rId19" Type="http://schemas.openxmlformats.org/officeDocument/2006/relationships/image" Target="../media/image19.sv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Relationship Id="rId22" Type="http://schemas.openxmlformats.org/officeDocument/2006/relationships/image" Target="../media/image22.svg"/><Relationship Id="rId27" Type="http://schemas.openxmlformats.org/officeDocument/2006/relationships/image" Target="../media/image27.png"/><Relationship Id="rId30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9.svg"/><Relationship Id="rId18" Type="http://schemas.openxmlformats.org/officeDocument/2006/relationships/image" Target="../media/image24.svg"/><Relationship Id="rId26" Type="http://schemas.openxmlformats.org/officeDocument/2006/relationships/image" Target="../media/image15.svg"/><Relationship Id="rId3" Type="http://schemas.openxmlformats.org/officeDocument/2006/relationships/image" Target="../media/image3.svg"/><Relationship Id="rId21" Type="http://schemas.openxmlformats.org/officeDocument/2006/relationships/image" Target="../media/image27.png"/><Relationship Id="rId7" Type="http://schemas.openxmlformats.org/officeDocument/2006/relationships/image" Target="../media/image9.sv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14.png"/><Relationship Id="rId2" Type="http://schemas.openxmlformats.org/officeDocument/2006/relationships/image" Target="../media/image2.png"/><Relationship Id="rId16" Type="http://schemas.openxmlformats.org/officeDocument/2006/relationships/image" Target="../media/image22.svg"/><Relationship Id="rId20" Type="http://schemas.openxmlformats.org/officeDocument/2006/relationships/image" Target="../media/image26.svg"/><Relationship Id="rId29" Type="http://schemas.openxmlformats.org/officeDocument/2006/relationships/image" Target="../media/image3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7.svg"/><Relationship Id="rId24" Type="http://schemas.openxmlformats.org/officeDocument/2006/relationships/image" Target="../media/image31.svg"/><Relationship Id="rId5" Type="http://schemas.openxmlformats.org/officeDocument/2006/relationships/image" Target="../media/image7.svg"/><Relationship Id="rId15" Type="http://schemas.openxmlformats.org/officeDocument/2006/relationships/image" Target="../media/image21.svg"/><Relationship Id="rId23" Type="http://schemas.openxmlformats.org/officeDocument/2006/relationships/image" Target="../media/image30.png"/><Relationship Id="rId28" Type="http://schemas.openxmlformats.org/officeDocument/2006/relationships/image" Target="../media/image33.sv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6.png"/><Relationship Id="rId9" Type="http://schemas.openxmlformats.org/officeDocument/2006/relationships/image" Target="../media/image13.svg"/><Relationship Id="rId14" Type="http://schemas.openxmlformats.org/officeDocument/2006/relationships/image" Target="../media/image20.png"/><Relationship Id="rId22" Type="http://schemas.openxmlformats.org/officeDocument/2006/relationships/image" Target="../media/image28.svg"/><Relationship Id="rId27" Type="http://schemas.openxmlformats.org/officeDocument/2006/relationships/image" Target="../media/image32.png"/><Relationship Id="rId30" Type="http://schemas.openxmlformats.org/officeDocument/2006/relationships/image" Target="../media/image3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33C460-5F4B-F8AA-9961-A3429621ED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216" y="6072319"/>
            <a:ext cx="4536000" cy="77676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4CBE57B-CCEC-B681-2D00-27542FF26409}"/>
              </a:ext>
            </a:extLst>
          </p:cNvPr>
          <p:cNvSpPr/>
          <p:nvPr userDrawn="1"/>
        </p:nvSpPr>
        <p:spPr>
          <a:xfrm>
            <a:off x="13968305" y="5695535"/>
            <a:ext cx="9674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C5603"/>
                </a:solidFill>
                <a:latin typeface="Onest ExtraBold" panose="020B0604020202020204" charset="-52"/>
              </a:rPr>
              <a:t>[</a:t>
            </a:r>
            <a:r>
              <a:rPr lang="ru-RU" sz="1600" b="1" dirty="0">
                <a:solidFill>
                  <a:srgbClr val="FC5603"/>
                </a:solidFill>
                <a:latin typeface="Onest ExtraBold" panose="020B0604020202020204" charset="-52"/>
              </a:rPr>
              <a:t>2026</a:t>
            </a:r>
            <a:r>
              <a:rPr lang="en-US" sz="1600" b="1" dirty="0">
                <a:solidFill>
                  <a:srgbClr val="FC5603"/>
                </a:solidFill>
                <a:latin typeface="Onest ExtraBold" panose="020B0604020202020204" charset="-52"/>
              </a:rPr>
              <a:t>]</a:t>
            </a:r>
            <a:endParaRPr lang="ru-RU" sz="16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поля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Группа 37"/>
          <p:cNvGrpSpPr/>
          <p:nvPr userDrawn="1"/>
        </p:nvGrpSpPr>
        <p:grpSpPr>
          <a:xfrm>
            <a:off x="299" y="-2660"/>
            <a:ext cx="15242424" cy="8577820"/>
            <a:chOff x="299" y="-2660"/>
            <a:chExt cx="15242424" cy="8577820"/>
          </a:xfrm>
        </p:grpSpPr>
        <p:pic>
          <p:nvPicPr>
            <p:cNvPr id="39" name="Group 277132768" descr="preencoded.png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227" y="-2660"/>
              <a:ext cx="15241496" cy="8575160"/>
            </a:xfrm>
            <a:prstGeom prst="rect">
              <a:avLst/>
            </a:prstGeom>
          </p:spPr>
        </p:pic>
        <p:grpSp>
          <p:nvGrpSpPr>
            <p:cNvPr id="46" name="Группа 45"/>
            <p:cNvGrpSpPr/>
            <p:nvPr userDrawn="1"/>
          </p:nvGrpSpPr>
          <p:grpSpPr>
            <a:xfrm>
              <a:off x="299" y="130"/>
              <a:ext cx="15241197" cy="8575030"/>
              <a:chOff x="299" y="130"/>
              <a:chExt cx="15241197" cy="8575030"/>
            </a:xfrm>
          </p:grpSpPr>
          <p:pic>
            <p:nvPicPr>
              <p:cNvPr id="48" name="Vector" descr="preencoded.png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14294069" y="417324"/>
                <a:ext cx="565170" cy="495470"/>
              </a:xfrm>
              <a:prstGeom prst="rect">
                <a:avLst/>
              </a:prstGeom>
            </p:spPr>
          </p:pic>
          <p:pic>
            <p:nvPicPr>
              <p:cNvPr id="49" name="Rectangle 7137" descr="preencoded.png"/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/>
            </p:blipFill>
            <p:spPr>
              <a:xfrm>
                <a:off x="10382250" y="130"/>
                <a:ext cx="2048008" cy="381716"/>
              </a:xfrm>
              <a:prstGeom prst="rect">
                <a:avLst/>
              </a:prstGeom>
            </p:spPr>
          </p:pic>
          <p:pic>
            <p:nvPicPr>
              <p:cNvPr id="50" name="Rectangle 7138" descr="preencoded.png"/>
              <p:cNvPicPr>
                <a:picLocks noChangeAspect="1"/>
              </p:cNvPicPr>
              <p:nvPr userDrawn="1"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/>
            </p:blipFill>
            <p:spPr>
              <a:xfrm>
                <a:off x="8181975" y="846"/>
                <a:ext cx="1105033" cy="381388"/>
              </a:xfrm>
              <a:prstGeom prst="rect">
                <a:avLst/>
              </a:prstGeom>
            </p:spPr>
          </p:pic>
          <p:pic>
            <p:nvPicPr>
              <p:cNvPr id="51" name="Rectangle 7139" descr="preencoded.png"/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12696825" y="279"/>
                <a:ext cx="476383" cy="381167"/>
              </a:xfrm>
              <a:prstGeom prst="rect">
                <a:avLst/>
              </a:prstGeom>
            </p:spPr>
          </p:pic>
          <p:pic>
            <p:nvPicPr>
              <p:cNvPr id="52" name="Rectangle 7144" descr="preencoded.png"/>
              <p:cNvPicPr>
                <a:picLocks noChangeAspect="1"/>
              </p:cNvPicPr>
              <p:nvPr userDrawn="1"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rcRect/>
              <a:stretch/>
            </p:blipFill>
            <p:spPr>
              <a:xfrm>
                <a:off x="299" y="1717094"/>
                <a:ext cx="381193" cy="1104966"/>
              </a:xfrm>
              <a:prstGeom prst="rect">
                <a:avLst/>
              </a:prstGeom>
            </p:spPr>
          </p:pic>
          <p:pic>
            <p:nvPicPr>
              <p:cNvPr id="53" name="Rectangle 7145" descr="preencoded.png"/>
              <p:cNvPicPr>
                <a:picLocks noChangeAspect="1"/>
              </p:cNvPicPr>
              <p:nvPr userDrawn="1"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rcRect/>
              <a:stretch/>
            </p:blipFill>
            <p:spPr>
              <a:xfrm>
                <a:off x="1227" y="7032044"/>
                <a:ext cx="381269" cy="1543116"/>
              </a:xfrm>
              <a:prstGeom prst="rect">
                <a:avLst/>
              </a:prstGeom>
            </p:spPr>
          </p:pic>
          <p:pic>
            <p:nvPicPr>
              <p:cNvPr id="54" name="Rectangle 7146" descr="preencoded.png"/>
              <p:cNvPicPr>
                <a:picLocks noChangeAspect="1"/>
              </p:cNvPicPr>
              <p:nvPr userDrawn="1"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rcRect/>
              <a:stretch/>
            </p:blipFill>
            <p:spPr>
              <a:xfrm>
                <a:off x="8516780" y="8192393"/>
                <a:ext cx="1619317" cy="381284"/>
              </a:xfrm>
              <a:prstGeom prst="rect">
                <a:avLst/>
              </a:prstGeom>
            </p:spPr>
          </p:pic>
          <p:pic>
            <p:nvPicPr>
              <p:cNvPr id="55" name="Rectangle 7147" descr="preencoded.png"/>
              <p:cNvPicPr>
                <a:picLocks noChangeAspect="1"/>
              </p:cNvPicPr>
              <p:nvPr userDrawn="1"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rcRect/>
              <a:stretch/>
            </p:blipFill>
            <p:spPr>
              <a:xfrm>
                <a:off x="5906930" y="8192719"/>
                <a:ext cx="2343217" cy="381409"/>
              </a:xfrm>
              <a:prstGeom prst="rect">
                <a:avLst/>
              </a:prstGeom>
            </p:spPr>
          </p:pic>
          <p:pic>
            <p:nvPicPr>
              <p:cNvPr id="61" name="Rectangle 7148" descr="preencoded.png"/>
              <p:cNvPicPr>
                <a:picLocks noChangeAspect="1"/>
              </p:cNvPicPr>
              <p:nvPr userDrawn="1"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rcRect/>
              <a:stretch/>
            </p:blipFill>
            <p:spPr>
              <a:xfrm>
                <a:off x="4802030" y="8193239"/>
                <a:ext cx="476317" cy="381084"/>
              </a:xfrm>
              <a:prstGeom prst="rect">
                <a:avLst/>
              </a:prstGeom>
            </p:spPr>
          </p:pic>
          <p:pic>
            <p:nvPicPr>
              <p:cNvPr id="62" name="Rectangle 7149" descr="preencoded.png"/>
              <p:cNvPicPr>
                <a:picLocks noChangeAspect="1"/>
              </p:cNvPicPr>
              <p:nvPr userDrawn="1"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rcRect/>
              <a:stretch/>
            </p:blipFill>
            <p:spPr>
              <a:xfrm>
                <a:off x="4059080" y="8383836"/>
                <a:ext cx="476317" cy="190618"/>
              </a:xfrm>
              <a:prstGeom prst="rect">
                <a:avLst/>
              </a:prstGeom>
            </p:spPr>
          </p:pic>
          <p:pic>
            <p:nvPicPr>
              <p:cNvPr id="63" name="Rectangle 7140" descr="preencoded.png"/>
              <p:cNvPicPr>
                <a:picLocks noChangeAspect="1"/>
              </p:cNvPicPr>
              <p:nvPr userDrawn="1"/>
            </p:nvPicPr>
            <p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rcRect/>
              <a:stretch/>
            </p:blipFill>
            <p:spPr>
              <a:xfrm>
                <a:off x="14859998" y="5714999"/>
                <a:ext cx="381291" cy="1666941"/>
              </a:xfrm>
              <a:prstGeom prst="rect">
                <a:avLst/>
              </a:prstGeom>
            </p:spPr>
          </p:pic>
          <p:pic>
            <p:nvPicPr>
              <p:cNvPr id="64" name="Rectangle 7141" descr="preencoded.png"/>
              <p:cNvPicPr>
                <a:picLocks noChangeAspect="1"/>
              </p:cNvPicPr>
              <p:nvPr userDrawn="1"/>
            </p:nvPicPr>
            <p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rcRect/>
              <a:stretch/>
            </p:blipFill>
            <p:spPr>
              <a:xfrm>
                <a:off x="14999205" y="3581399"/>
                <a:ext cx="241613" cy="1104966"/>
              </a:xfrm>
              <a:prstGeom prst="rect">
                <a:avLst/>
              </a:prstGeom>
            </p:spPr>
          </p:pic>
          <p:pic>
            <p:nvPicPr>
              <p:cNvPr id="65" name="Rectangle 7142" descr="preencoded.png"/>
              <p:cNvPicPr>
                <a:picLocks noChangeAspect="1"/>
              </p:cNvPicPr>
              <p:nvPr userDrawn="1"/>
            </p:nvPicPr>
            <p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rcRect/>
              <a:stretch/>
            </p:blipFill>
            <p:spPr>
              <a:xfrm>
                <a:off x="14860413" y="8096249"/>
                <a:ext cx="381083" cy="476316"/>
              </a:xfrm>
              <a:prstGeom prst="rect">
                <a:avLst/>
              </a:prstGeom>
            </p:spPr>
          </p:pic>
        </p:grpSp>
      </p:grp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1045082" y="594000"/>
            <a:ext cx="7471698" cy="498598"/>
          </a:xfrm>
          <a:noFill/>
          <a:ln/>
        </p:spPr>
        <p:txBody>
          <a:bodyPr vert="horz" wrap="square" lIns="0" tIns="0" rIns="0" bIns="0" rtlCol="0" anchor="t">
            <a:spAutoFit/>
          </a:bodyPr>
          <a:lstStyle>
            <a:lvl1pPr>
              <a:defRPr lang="ru-RU" sz="40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defRPr>
            </a:lvl1pPr>
          </a:lstStyle>
          <a:p>
            <a:pPr marL="0" lvl="0">
              <a:lnSpc>
                <a:spcPct val="80621"/>
              </a:lnSpc>
            </a:pPr>
            <a:r>
              <a:rPr lang="ru-RU" dirty="0"/>
              <a:t>ОБРАЗЕЦ 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5906930" y="5231587"/>
            <a:ext cx="8073774" cy="14400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8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5907431" y="3455326"/>
            <a:ext cx="8073774" cy="14400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9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5906930" y="1679065"/>
            <a:ext cx="8073774" cy="14400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ru-RU" dirty="0"/>
              <a:t>Текст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CF9293-C5B3-E1B0-8BFC-CB272AA340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12228" r="13474" b="19142"/>
          <a:stretch/>
        </p:blipFill>
        <p:spPr>
          <a:xfrm>
            <a:off x="9164155" y="465316"/>
            <a:ext cx="2052000" cy="56814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868DBCA-8DC0-49E5-E986-5B2757F04F26}"/>
              </a:ext>
            </a:extLst>
          </p:cNvPr>
          <p:cNvSpPr/>
          <p:nvPr userDrawn="1"/>
        </p:nvSpPr>
        <p:spPr>
          <a:xfrm>
            <a:off x="12644546" y="464005"/>
            <a:ext cx="7049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FC5603"/>
                </a:solidFill>
                <a:latin typeface="Onest ExtraBold" panose="020B0604020202020204" charset="-52"/>
              </a:rPr>
              <a:t>[</a:t>
            </a:r>
            <a:r>
              <a:rPr lang="ru-RU" sz="1200" b="1" dirty="0">
                <a:solidFill>
                  <a:srgbClr val="FC5603"/>
                </a:solidFill>
                <a:latin typeface="Onest ExtraBold" panose="020B0604020202020204" charset="-52"/>
              </a:rPr>
              <a:t>2026</a:t>
            </a:r>
            <a:r>
              <a:rPr lang="en-US" sz="1200" b="1" dirty="0">
                <a:solidFill>
                  <a:srgbClr val="FC5603"/>
                </a:solidFill>
                <a:latin typeface="Onest ExtraBold" panose="020B0604020202020204" charset="-52"/>
              </a:rPr>
              <a:t>]</a:t>
            </a:r>
            <a:endParaRPr lang="ru-RU" sz="1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839280-89F2-E39C-E772-68F7F3B9BD39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977" y="724289"/>
            <a:ext cx="1839829" cy="31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1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BF7FA-C479-ED49-2A1E-722E994F0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457200"/>
            <a:ext cx="13144500" cy="16557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815967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4 поля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 userDrawn="1">
            <p:ph type="title" hasCustomPrompt="1"/>
          </p:nvPr>
        </p:nvSpPr>
        <p:spPr>
          <a:xfrm>
            <a:off x="1045082" y="594000"/>
            <a:ext cx="7471698" cy="498598"/>
          </a:xfrm>
          <a:noFill/>
          <a:ln/>
        </p:spPr>
        <p:txBody>
          <a:bodyPr vert="horz" wrap="square" lIns="0" tIns="0" rIns="0" bIns="0" rtlCol="0" anchor="t">
            <a:spAutoFit/>
          </a:bodyPr>
          <a:lstStyle>
            <a:lvl1pPr>
              <a:defRPr lang="ru-RU" sz="40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defRPr>
            </a:lvl1pPr>
          </a:lstStyle>
          <a:p>
            <a:pPr marL="0" lvl="0">
              <a:lnSpc>
                <a:spcPct val="80621"/>
              </a:lnSpc>
            </a:pPr>
            <a:r>
              <a:rPr lang="ru-RU" dirty="0"/>
              <a:t>ОБРАЗЕЦ ЗАГОЛОВКА</a:t>
            </a:r>
          </a:p>
        </p:txBody>
      </p:sp>
      <p:grpSp>
        <p:nvGrpSpPr>
          <p:cNvPr id="4" name="Группа 3"/>
          <p:cNvGrpSpPr/>
          <p:nvPr userDrawn="1"/>
        </p:nvGrpSpPr>
        <p:grpSpPr>
          <a:xfrm>
            <a:off x="299" y="-2660"/>
            <a:ext cx="15271013" cy="8619430"/>
            <a:chOff x="299" y="-2660"/>
            <a:chExt cx="15271013" cy="8619430"/>
          </a:xfrm>
        </p:grpSpPr>
        <p:pic>
          <p:nvPicPr>
            <p:cNvPr id="83" name="Group 277132768" descr="preencoded.png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227" y="-2660"/>
              <a:ext cx="15241496" cy="8575160"/>
            </a:xfrm>
            <a:prstGeom prst="rect">
              <a:avLst/>
            </a:prstGeom>
          </p:spPr>
        </p:pic>
        <p:pic>
          <p:nvPicPr>
            <p:cNvPr id="31" name="Rectangle 7137" descr="preencoded.png"/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10382250" y="130"/>
              <a:ext cx="2048008" cy="381716"/>
            </a:xfrm>
            <a:prstGeom prst="rect">
              <a:avLst/>
            </a:prstGeom>
          </p:spPr>
        </p:pic>
        <p:pic>
          <p:nvPicPr>
            <p:cNvPr id="32" name="Rectangle 7138" descr="preencoded.png"/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8181975" y="846"/>
              <a:ext cx="1105033" cy="381388"/>
            </a:xfrm>
            <a:prstGeom prst="rect">
              <a:avLst/>
            </a:prstGeom>
          </p:spPr>
        </p:pic>
        <p:pic>
          <p:nvPicPr>
            <p:cNvPr id="34" name="Rectangle 7144" descr="preencoded.png"/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299" y="1717094"/>
              <a:ext cx="381193" cy="1104966"/>
            </a:xfrm>
            <a:prstGeom prst="rect">
              <a:avLst/>
            </a:prstGeom>
          </p:spPr>
        </p:pic>
        <p:pic>
          <p:nvPicPr>
            <p:cNvPr id="36" name="Rectangle 7146" descr="preencoded.png"/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8516780" y="8192393"/>
              <a:ext cx="1619317" cy="381284"/>
            </a:xfrm>
            <a:prstGeom prst="rect">
              <a:avLst/>
            </a:prstGeom>
          </p:spPr>
        </p:pic>
        <p:pic>
          <p:nvPicPr>
            <p:cNvPr id="37" name="Rectangle 7147" descr="preencoded.png"/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5906930" y="8192719"/>
              <a:ext cx="2343217" cy="381409"/>
            </a:xfrm>
            <a:prstGeom prst="rect">
              <a:avLst/>
            </a:prstGeom>
          </p:spPr>
        </p:pic>
        <p:pic>
          <p:nvPicPr>
            <p:cNvPr id="40" name="Rectangle 7148" descr="preencoded.png"/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/>
          </p:blipFill>
          <p:spPr>
            <a:xfrm>
              <a:off x="4802030" y="8193239"/>
              <a:ext cx="476317" cy="381084"/>
            </a:xfrm>
            <a:prstGeom prst="rect">
              <a:avLst/>
            </a:prstGeom>
          </p:spPr>
        </p:pic>
        <p:pic>
          <p:nvPicPr>
            <p:cNvPr id="41" name="Rectangle 7149" descr="preencoded.png"/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4059080" y="8383836"/>
              <a:ext cx="476317" cy="190618"/>
            </a:xfrm>
            <a:prstGeom prst="rect">
              <a:avLst/>
            </a:prstGeom>
          </p:spPr>
        </p:pic>
        <p:pic>
          <p:nvPicPr>
            <p:cNvPr id="56" name="Rectangle 7140" descr="preencoded.png"/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/>
          </p:blipFill>
          <p:spPr>
            <a:xfrm>
              <a:off x="14859998" y="5714999"/>
              <a:ext cx="381291" cy="1666941"/>
            </a:xfrm>
            <a:prstGeom prst="rect">
              <a:avLst/>
            </a:prstGeom>
          </p:spPr>
        </p:pic>
        <p:pic>
          <p:nvPicPr>
            <p:cNvPr id="57" name="Rectangle 7141" descr="preencoded.png"/>
            <p:cNvPicPr>
              <a:picLocks noChangeAspect="1"/>
            </p:cNvPicPr>
            <p:nvPr userDrawn="1"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/>
          </p:blipFill>
          <p:spPr>
            <a:xfrm>
              <a:off x="14999205" y="3581399"/>
              <a:ext cx="241613" cy="1104966"/>
            </a:xfrm>
            <a:prstGeom prst="rect">
              <a:avLst/>
            </a:prstGeom>
          </p:spPr>
        </p:pic>
        <p:pic>
          <p:nvPicPr>
            <p:cNvPr id="61" name="Rectangle 7142" descr="preencoded.png"/>
            <p:cNvPicPr>
              <a:picLocks noChangeAspect="1"/>
            </p:cNvPicPr>
            <p:nvPr userDrawn="1"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/>
          </p:blipFill>
          <p:spPr>
            <a:xfrm>
              <a:off x="14860413" y="8096249"/>
              <a:ext cx="381083" cy="476316"/>
            </a:xfrm>
            <a:prstGeom prst="rect">
              <a:avLst/>
            </a:prstGeom>
          </p:spPr>
        </p:pic>
        <p:pic>
          <p:nvPicPr>
            <p:cNvPr id="96" name="Rectangle 7143" descr="preencoded.png"/>
            <p:cNvPicPr>
              <a:picLocks noChangeAspect="1"/>
            </p:cNvPicPr>
            <p:nvPr userDrawn="1"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/>
            <a:stretch/>
          </p:blipFill>
          <p:spPr>
            <a:xfrm>
              <a:off x="459" y="4357050"/>
              <a:ext cx="241613" cy="2157640"/>
            </a:xfrm>
            <a:prstGeom prst="rect">
              <a:avLst/>
            </a:prstGeom>
          </p:spPr>
        </p:pic>
        <p:pic>
          <p:nvPicPr>
            <p:cNvPr id="97" name="Rectangle 7145" descr="preencoded.png"/>
            <p:cNvPicPr>
              <a:picLocks noChangeAspect="1"/>
            </p:cNvPicPr>
            <p:nvPr userDrawn="1"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/>
          </p:blipFill>
          <p:spPr>
            <a:xfrm>
              <a:off x="381193" y="6770518"/>
              <a:ext cx="413565" cy="1803227"/>
            </a:xfrm>
            <a:prstGeom prst="rect">
              <a:avLst/>
            </a:prstGeom>
          </p:spPr>
        </p:pic>
        <p:pic>
          <p:nvPicPr>
            <p:cNvPr id="98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/>
          </p:blipFill>
          <p:spPr>
            <a:xfrm>
              <a:off x="928" y="6073871"/>
              <a:ext cx="1421472" cy="439573"/>
            </a:xfrm>
            <a:prstGeom prst="rect">
              <a:avLst/>
            </a:prstGeom>
          </p:spPr>
        </p:pic>
        <p:pic>
          <p:nvPicPr>
            <p:cNvPr id="99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/>
          </p:blipFill>
          <p:spPr>
            <a:xfrm rot="5400000">
              <a:off x="229667" y="6844153"/>
              <a:ext cx="1945888" cy="439573"/>
            </a:xfrm>
            <a:prstGeom prst="rect">
              <a:avLst/>
            </a:prstGeom>
          </p:spPr>
        </p:pic>
        <p:pic>
          <p:nvPicPr>
            <p:cNvPr id="101" name="Rectangle 7145" descr="preencoded.png"/>
            <p:cNvPicPr>
              <a:picLocks noChangeAspect="1"/>
            </p:cNvPicPr>
            <p:nvPr userDrawn="1"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/>
          </p:blipFill>
          <p:spPr>
            <a:xfrm rot="5400000">
              <a:off x="699331" y="7893706"/>
              <a:ext cx="404921" cy="1041207"/>
            </a:xfrm>
            <a:prstGeom prst="rect">
              <a:avLst/>
            </a:prstGeom>
          </p:spPr>
        </p:pic>
        <p:pic>
          <p:nvPicPr>
            <p:cNvPr id="102" name="Rectangle 7129" descr="preencoded.png"/>
            <p:cNvPicPr>
              <a:picLocks noChangeAspect="1"/>
            </p:cNvPicPr>
            <p:nvPr userDrawn="1"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rcRect/>
            <a:stretch/>
          </p:blipFill>
          <p:spPr>
            <a:xfrm>
              <a:off x="1586519" y="8239200"/>
              <a:ext cx="401938" cy="327364"/>
            </a:xfrm>
            <a:prstGeom prst="rect">
              <a:avLst/>
            </a:prstGeom>
          </p:spPr>
        </p:pic>
        <p:pic>
          <p:nvPicPr>
            <p:cNvPr id="104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/>
          </p:blipFill>
          <p:spPr>
            <a:xfrm rot="16200000">
              <a:off x="12991336" y="939085"/>
              <a:ext cx="1878170" cy="439573"/>
            </a:xfrm>
            <a:prstGeom prst="rect">
              <a:avLst/>
            </a:prstGeom>
          </p:spPr>
        </p:pic>
        <p:pic>
          <p:nvPicPr>
            <p:cNvPr id="105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/>
          </p:blipFill>
          <p:spPr>
            <a:xfrm rot="16200000">
              <a:off x="13666969" y="1410839"/>
              <a:ext cx="1945888" cy="439573"/>
            </a:xfrm>
            <a:prstGeom prst="rect">
              <a:avLst/>
            </a:prstGeom>
          </p:spPr>
        </p:pic>
        <p:pic>
          <p:nvPicPr>
            <p:cNvPr id="106" name="Rectangle 7129" descr="preencoded.png"/>
            <p:cNvPicPr>
              <a:picLocks noChangeAspect="1"/>
            </p:cNvPicPr>
            <p:nvPr userDrawn="1"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rcRect/>
            <a:stretch/>
          </p:blipFill>
          <p:spPr>
            <a:xfrm rot="10800000">
              <a:off x="13141353" y="-1"/>
              <a:ext cx="401938" cy="2097957"/>
            </a:xfrm>
            <a:prstGeom prst="rect">
              <a:avLst/>
            </a:prstGeom>
          </p:spPr>
        </p:pic>
        <p:pic>
          <p:nvPicPr>
            <p:cNvPr id="107" name="Rectangle 7145" descr="preencoded.png"/>
            <p:cNvPicPr>
              <a:picLocks noChangeAspect="1"/>
            </p:cNvPicPr>
            <p:nvPr userDrawn="1"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/>
          </p:blipFill>
          <p:spPr>
            <a:xfrm rot="16200000">
              <a:off x="14102629" y="1884209"/>
              <a:ext cx="365075" cy="1149065"/>
            </a:xfrm>
            <a:prstGeom prst="rect">
              <a:avLst/>
            </a:prstGeom>
          </p:spPr>
        </p:pic>
        <p:pic>
          <p:nvPicPr>
            <p:cNvPr id="108" name="Rectangle 7129" descr="preencoded.png"/>
            <p:cNvPicPr>
              <a:picLocks noChangeAspect="1"/>
            </p:cNvPicPr>
            <p:nvPr userDrawn="1"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rcRect/>
            <a:stretch/>
          </p:blipFill>
          <p:spPr>
            <a:xfrm rot="10800000">
              <a:off x="13141352" y="2276205"/>
              <a:ext cx="401938" cy="365073"/>
            </a:xfrm>
            <a:prstGeom prst="rect">
              <a:avLst/>
            </a:prstGeom>
          </p:spPr>
        </p:pic>
        <p:pic>
          <p:nvPicPr>
            <p:cNvPr id="109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/>
          </p:blipFill>
          <p:spPr>
            <a:xfrm rot="10800000">
              <a:off x="13710633" y="-1"/>
              <a:ext cx="1560679" cy="439573"/>
            </a:xfrm>
            <a:prstGeom prst="rect">
              <a:avLst/>
            </a:prstGeom>
          </p:spPr>
        </p:pic>
        <p:pic>
          <p:nvPicPr>
            <p:cNvPr id="122" name="Rectangle 7129" descr="preencoded.png"/>
            <p:cNvPicPr>
              <a:picLocks noChangeAspect="1"/>
            </p:cNvPicPr>
            <p:nvPr userDrawn="1"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rcRect/>
            <a:stretch/>
          </p:blipFill>
          <p:spPr>
            <a:xfrm>
              <a:off x="1586519" y="6073872"/>
              <a:ext cx="401938" cy="2002166"/>
            </a:xfrm>
            <a:prstGeom prst="rect">
              <a:avLst/>
            </a:prstGeom>
          </p:spPr>
        </p:pic>
      </p:grpSp>
      <p:sp>
        <p:nvSpPr>
          <p:cNvPr id="123" name="Рисунок 3"/>
          <p:cNvSpPr>
            <a:spLocks noGrp="1"/>
          </p:cNvSpPr>
          <p:nvPr>
            <p:ph type="pic" sz="quarter" idx="10" hasCustomPrompt="1"/>
          </p:nvPr>
        </p:nvSpPr>
        <p:spPr>
          <a:xfrm>
            <a:off x="2520000" y="126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4" name="Рисунок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0000" y="126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5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6300000" y="126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6" name="Рисунок 3"/>
          <p:cNvSpPr>
            <a:spLocks noGrp="1"/>
          </p:cNvSpPr>
          <p:nvPr>
            <p:ph type="pic" sz="quarter" idx="13" hasCustomPrompt="1"/>
          </p:nvPr>
        </p:nvSpPr>
        <p:spPr>
          <a:xfrm>
            <a:off x="10080000" y="468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7" name="Рисунок 3"/>
          <p:cNvSpPr>
            <a:spLocks noGrp="1"/>
          </p:cNvSpPr>
          <p:nvPr>
            <p:ph type="pic" sz="quarter" idx="14" hasCustomPrompt="1"/>
          </p:nvPr>
        </p:nvSpPr>
        <p:spPr>
          <a:xfrm>
            <a:off x="6300000" y="468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8" name="Рисунок 3"/>
          <p:cNvSpPr>
            <a:spLocks noGrp="1"/>
          </p:cNvSpPr>
          <p:nvPr>
            <p:ph type="pic" sz="quarter" idx="15" hasCustomPrompt="1"/>
          </p:nvPr>
        </p:nvSpPr>
        <p:spPr>
          <a:xfrm>
            <a:off x="2520000" y="468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9" name="Текст 7"/>
          <p:cNvSpPr>
            <a:spLocks noGrp="1"/>
          </p:cNvSpPr>
          <p:nvPr>
            <p:ph type="body" sz="quarter" idx="16"/>
          </p:nvPr>
        </p:nvSpPr>
        <p:spPr>
          <a:xfrm>
            <a:off x="2340000" y="360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0" name="Текст 7"/>
          <p:cNvSpPr>
            <a:spLocks noGrp="1"/>
          </p:cNvSpPr>
          <p:nvPr>
            <p:ph type="body" sz="quarter" idx="17"/>
          </p:nvPr>
        </p:nvSpPr>
        <p:spPr>
          <a:xfrm>
            <a:off x="9900000" y="360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1" name="Текст 7"/>
          <p:cNvSpPr>
            <a:spLocks noGrp="1"/>
          </p:cNvSpPr>
          <p:nvPr>
            <p:ph type="body" sz="quarter" idx="18"/>
          </p:nvPr>
        </p:nvSpPr>
        <p:spPr>
          <a:xfrm>
            <a:off x="6120000" y="360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2" name="Текст 7"/>
          <p:cNvSpPr>
            <a:spLocks noGrp="1"/>
          </p:cNvSpPr>
          <p:nvPr>
            <p:ph type="body" sz="quarter" idx="20"/>
          </p:nvPr>
        </p:nvSpPr>
        <p:spPr>
          <a:xfrm>
            <a:off x="6120000" y="702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3" name="Текст 7"/>
          <p:cNvSpPr>
            <a:spLocks noGrp="1"/>
          </p:cNvSpPr>
          <p:nvPr>
            <p:ph type="body" sz="quarter" idx="21"/>
          </p:nvPr>
        </p:nvSpPr>
        <p:spPr>
          <a:xfrm>
            <a:off x="9900000" y="702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4" name="Текст 7"/>
          <p:cNvSpPr>
            <a:spLocks noGrp="1"/>
          </p:cNvSpPr>
          <p:nvPr>
            <p:ph type="body" sz="quarter" idx="22"/>
          </p:nvPr>
        </p:nvSpPr>
        <p:spPr>
          <a:xfrm>
            <a:off x="2340000" y="702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457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svg"/><Relationship Id="rId18" Type="http://schemas.openxmlformats.org/officeDocument/2006/relationships/image" Target="../media/image51.png"/><Relationship Id="rId26" Type="http://schemas.openxmlformats.org/officeDocument/2006/relationships/image" Target="../media/image59.png"/><Relationship Id="rId3" Type="http://schemas.openxmlformats.org/officeDocument/2006/relationships/image" Target="../media/image36.png"/><Relationship Id="rId21" Type="http://schemas.openxmlformats.org/officeDocument/2006/relationships/image" Target="../media/image54.svg"/><Relationship Id="rId34" Type="http://schemas.openxmlformats.org/officeDocument/2006/relationships/image" Target="../media/image29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svg"/><Relationship Id="rId25" Type="http://schemas.openxmlformats.org/officeDocument/2006/relationships/image" Target="../media/image58.svg"/><Relationship Id="rId33" Type="http://schemas.openxmlformats.org/officeDocument/2006/relationships/image" Target="../media/image6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29" Type="http://schemas.openxmlformats.org/officeDocument/2006/relationships/image" Target="../media/image6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svg"/><Relationship Id="rId11" Type="http://schemas.openxmlformats.org/officeDocument/2006/relationships/image" Target="../media/image44.svg"/><Relationship Id="rId24" Type="http://schemas.openxmlformats.org/officeDocument/2006/relationships/image" Target="../media/image57.png"/><Relationship Id="rId32" Type="http://schemas.openxmlformats.org/officeDocument/2006/relationships/image" Target="../media/image65.svg"/><Relationship Id="rId5" Type="http://schemas.openxmlformats.org/officeDocument/2006/relationships/image" Target="../media/image38.png"/><Relationship Id="rId15" Type="http://schemas.openxmlformats.org/officeDocument/2006/relationships/image" Target="../media/image48.svg"/><Relationship Id="rId23" Type="http://schemas.openxmlformats.org/officeDocument/2006/relationships/image" Target="../media/image56.svg"/><Relationship Id="rId28" Type="http://schemas.openxmlformats.org/officeDocument/2006/relationships/image" Target="../media/image61.png"/><Relationship Id="rId10" Type="http://schemas.openxmlformats.org/officeDocument/2006/relationships/image" Target="../media/image43.png"/><Relationship Id="rId19" Type="http://schemas.openxmlformats.org/officeDocument/2006/relationships/image" Target="../media/image52.svg"/><Relationship Id="rId31" Type="http://schemas.openxmlformats.org/officeDocument/2006/relationships/image" Target="../media/image64.png"/><Relationship Id="rId4" Type="http://schemas.openxmlformats.org/officeDocument/2006/relationships/image" Target="../media/image37.svg"/><Relationship Id="rId9" Type="http://schemas.openxmlformats.org/officeDocument/2006/relationships/image" Target="../media/image42.svg"/><Relationship Id="rId14" Type="http://schemas.openxmlformats.org/officeDocument/2006/relationships/image" Target="../media/image47.png"/><Relationship Id="rId22" Type="http://schemas.openxmlformats.org/officeDocument/2006/relationships/image" Target="../media/image55.png"/><Relationship Id="rId27" Type="http://schemas.openxmlformats.org/officeDocument/2006/relationships/image" Target="../media/image60.svg"/><Relationship Id="rId30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26" Type="http://schemas.openxmlformats.org/officeDocument/2006/relationships/image" Target="../media/image28.svg"/><Relationship Id="rId3" Type="http://schemas.openxmlformats.org/officeDocument/2006/relationships/image" Target="../media/image67.jpeg"/><Relationship Id="rId21" Type="http://schemas.openxmlformats.org/officeDocument/2006/relationships/image" Target="../media/image23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26" Type="http://schemas.openxmlformats.org/officeDocument/2006/relationships/image" Target="../media/image28.svg"/><Relationship Id="rId3" Type="http://schemas.openxmlformats.org/officeDocument/2006/relationships/image" Target="../media/image67.jpeg"/><Relationship Id="rId21" Type="http://schemas.openxmlformats.org/officeDocument/2006/relationships/image" Target="../media/image23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2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26" Type="http://schemas.openxmlformats.org/officeDocument/2006/relationships/image" Target="../media/image28.svg"/><Relationship Id="rId3" Type="http://schemas.openxmlformats.org/officeDocument/2006/relationships/image" Target="../media/image67.jpeg"/><Relationship Id="rId21" Type="http://schemas.openxmlformats.org/officeDocument/2006/relationships/image" Target="../media/image23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26" Type="http://schemas.openxmlformats.org/officeDocument/2006/relationships/image" Target="../media/image28.svg"/><Relationship Id="rId3" Type="http://schemas.openxmlformats.org/officeDocument/2006/relationships/image" Target="../media/image67.jpeg"/><Relationship Id="rId21" Type="http://schemas.openxmlformats.org/officeDocument/2006/relationships/image" Target="../media/image23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8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26" Type="http://schemas.openxmlformats.org/officeDocument/2006/relationships/image" Target="../media/image28.svg"/><Relationship Id="rId3" Type="http://schemas.openxmlformats.org/officeDocument/2006/relationships/image" Target="../media/image67.jpeg"/><Relationship Id="rId21" Type="http://schemas.openxmlformats.org/officeDocument/2006/relationships/image" Target="../media/image23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tangle 7107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5240961" cy="2755385"/>
          </a:xfrm>
          <a:prstGeom prst="rect">
            <a:avLst/>
          </a:prstGeom>
        </p:spPr>
      </p:pic>
      <p:pic>
        <p:nvPicPr>
          <p:cNvPr id="3" name="Rectangle 712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2058650" y="0"/>
            <a:ext cx="3182311" cy="275328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5240961" cy="2755385"/>
          </a:xfrm>
          <a:prstGeom prst="rect">
            <a:avLst/>
          </a:prstGeom>
        </p:spPr>
      </p:pic>
      <p:pic>
        <p:nvPicPr>
          <p:cNvPr id="5" name="Rectangle 710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80977" y="0"/>
            <a:ext cx="3667647" cy="1364669"/>
          </a:xfrm>
          <a:prstGeom prst="rect">
            <a:avLst/>
          </a:prstGeom>
        </p:spPr>
      </p:pic>
      <p:pic>
        <p:nvPicPr>
          <p:cNvPr id="6" name="Rectangle 710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4048362" y="1363041"/>
            <a:ext cx="2829258" cy="953488"/>
          </a:xfrm>
          <a:prstGeom prst="rect">
            <a:avLst/>
          </a:prstGeom>
        </p:spPr>
      </p:pic>
      <p:pic>
        <p:nvPicPr>
          <p:cNvPr id="7" name="Rectangle 7110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610458" y="620172"/>
            <a:ext cx="1314746" cy="848184"/>
          </a:xfrm>
          <a:prstGeom prst="rect">
            <a:avLst/>
          </a:prstGeom>
        </p:spPr>
      </p:pic>
      <p:pic>
        <p:nvPicPr>
          <p:cNvPr id="8" name="Rectangle 7118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0" y="1200839"/>
            <a:ext cx="771969" cy="754475"/>
          </a:xfrm>
          <a:prstGeom prst="rect">
            <a:avLst/>
          </a:prstGeom>
        </p:spPr>
      </p:pic>
      <p:pic>
        <p:nvPicPr>
          <p:cNvPr id="10" name="Rectangle 711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1115675" y="391"/>
            <a:ext cx="943936" cy="2754994"/>
          </a:xfrm>
          <a:prstGeom prst="rect">
            <a:avLst/>
          </a:prstGeom>
        </p:spPr>
      </p:pic>
      <p:pic>
        <p:nvPicPr>
          <p:cNvPr id="11" name="Rectangle 7115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1706005" y="2095725"/>
            <a:ext cx="1296215" cy="689209"/>
          </a:xfrm>
          <a:prstGeom prst="rect">
            <a:avLst/>
          </a:prstGeom>
        </p:spPr>
      </p:pic>
      <p:pic>
        <p:nvPicPr>
          <p:cNvPr id="12" name="Rectangle 7116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3001881" y="1363041"/>
            <a:ext cx="943204" cy="761425"/>
          </a:xfrm>
          <a:prstGeom prst="rect">
            <a:avLst/>
          </a:prstGeom>
        </p:spPr>
      </p:pic>
      <p:pic>
        <p:nvPicPr>
          <p:cNvPr id="13" name="Rectangle 7117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3497033" y="618821"/>
            <a:ext cx="1743374" cy="857859"/>
          </a:xfrm>
          <a:prstGeom prst="rect">
            <a:avLst/>
          </a:prstGeom>
        </p:spPr>
      </p:pic>
      <p:pic>
        <p:nvPicPr>
          <p:cNvPr id="14" name="Rectangle 7111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7925056" y="1467761"/>
            <a:ext cx="1048046" cy="848091"/>
          </a:xfrm>
          <a:prstGeom prst="rect">
            <a:avLst/>
          </a:prstGeom>
        </p:spPr>
      </p:pic>
      <p:pic>
        <p:nvPicPr>
          <p:cNvPr id="15" name="Rectangle 7112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8972956" y="2315853"/>
            <a:ext cx="1047900" cy="437428"/>
          </a:xfrm>
          <a:prstGeom prst="rect">
            <a:avLst/>
          </a:prstGeom>
        </p:spPr>
      </p:pic>
      <p:pic>
        <p:nvPicPr>
          <p:cNvPr id="16" name="Vector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038292" y="382661"/>
            <a:ext cx="2343363" cy="610418"/>
          </a:xfrm>
          <a:prstGeom prst="rect">
            <a:avLst/>
          </a:prstGeom>
        </p:spPr>
      </p:pic>
      <p:pic>
        <p:nvPicPr>
          <p:cNvPr id="17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18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4860" y="27848437"/>
            <a:ext cx="15251020" cy="8575161"/>
          </a:xfrm>
          <a:prstGeom prst="rect">
            <a:avLst/>
          </a:prstGeom>
        </p:spPr>
      </p:pic>
      <p:pic>
        <p:nvPicPr>
          <p:cNvPr id="19" name="Rectangle 7120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14764970" y="6991400"/>
            <a:ext cx="95284" cy="95284"/>
          </a:xfrm>
          <a:prstGeom prst="rect">
            <a:avLst/>
          </a:prstGeom>
        </p:spPr>
      </p:pic>
      <p:pic>
        <p:nvPicPr>
          <p:cNvPr id="20" name="Line 1616" descr="preencoded.png"/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391748" y="7027021"/>
            <a:ext cx="14382757" cy="24071"/>
          </a:xfrm>
          <a:prstGeom prst="rect">
            <a:avLst/>
          </a:prstGeom>
        </p:spPr>
      </p:pic>
      <p:sp>
        <p:nvSpPr>
          <p:cNvPr id="22" name="default_name"/>
          <p:cNvSpPr/>
          <p:nvPr/>
        </p:nvSpPr>
        <p:spPr>
          <a:xfrm rot="-600">
            <a:off x="381007" y="7938987"/>
            <a:ext cx="5026785" cy="339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ru-RU" sz="2091" dirty="0">
                <a:solidFill>
                  <a:srgbClr val="071108"/>
                </a:solidFill>
                <a:latin typeface="Onest Medium" pitchFamily="34" charset="0"/>
                <a:ea typeface="Onest Medium" pitchFamily="34" charset="-122"/>
                <a:cs typeface="Onest Medium" pitchFamily="34" charset="-120"/>
              </a:rPr>
              <a:t>Проектная практика</a:t>
            </a:r>
            <a:endParaRPr lang="en-US" sz="2091" dirty="0"/>
          </a:p>
        </p:txBody>
      </p:sp>
      <p:sp>
        <p:nvSpPr>
          <p:cNvPr id="26" name="2025"/>
          <p:cNvSpPr/>
          <p:nvPr/>
        </p:nvSpPr>
        <p:spPr>
          <a:xfrm rot="-600">
            <a:off x="12049125" y="7934391"/>
            <a:ext cx="2809935" cy="343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2091" dirty="0">
                <a:solidFill>
                  <a:srgbClr val="071108"/>
                </a:solidFill>
                <a:latin typeface="Onest Medium" pitchFamily="34" charset="0"/>
                <a:ea typeface="Onest Medium" pitchFamily="34" charset="-122"/>
                <a:cs typeface="Onest Medium" pitchFamily="34" charset="-120"/>
              </a:rPr>
              <a:t>Волгоград, 202</a:t>
            </a:r>
            <a:r>
              <a:rPr lang="ru-RU" sz="2091" dirty="0">
                <a:solidFill>
                  <a:srgbClr val="071108"/>
                </a:solidFill>
                <a:latin typeface="Onest Medium" pitchFamily="34" charset="0"/>
                <a:ea typeface="Onest Medium" pitchFamily="34" charset="-122"/>
                <a:cs typeface="Onest Medium" pitchFamily="34" charset="-120"/>
              </a:rPr>
              <a:t>6</a:t>
            </a:r>
            <a:endParaRPr lang="en-US" sz="2091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12228" r="13474" b="19142"/>
          <a:stretch/>
        </p:blipFill>
        <p:spPr>
          <a:xfrm>
            <a:off x="4179965" y="1495366"/>
            <a:ext cx="2566052" cy="710480"/>
          </a:xfrm>
          <a:prstGeom prst="rect">
            <a:avLst/>
          </a:prstGeom>
        </p:spPr>
      </p:pic>
      <p:sp>
        <p:nvSpPr>
          <p:cNvPr id="37" name="Text 0"/>
          <p:cNvSpPr/>
          <p:nvPr/>
        </p:nvSpPr>
        <p:spPr>
          <a:xfrm rot="-600">
            <a:off x="505916" y="3591929"/>
            <a:ext cx="9469882" cy="7036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80621"/>
              </a:lnSpc>
            </a:pPr>
            <a:r>
              <a:rPr lang="en-US" sz="54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rPr>
              <a:t>CHEM_08</a:t>
            </a:r>
            <a:endParaRPr lang="ru-RU" sz="5400" dirty="0">
              <a:solidFill>
                <a:srgbClr val="071108"/>
              </a:solidFill>
              <a:latin typeface="Onest ExtraBold" pitchFamily="34" charset="0"/>
              <a:ea typeface="Onest ExtraBold" pitchFamily="34" charset="-122"/>
              <a:cs typeface="Onest ExtraBold" pitchFamily="34" charset="-12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05854" y="4929968"/>
            <a:ext cx="9061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Полиэтилентерефталат</a:t>
            </a:r>
            <a:endParaRPr lang="ru-RU" sz="3200" b="1" dirty="0">
              <a:solidFill>
                <a:srgbClr val="FC56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644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37628" y="2048531"/>
            <a:ext cx="585746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Свойства исходного вещества/исходная реакция:</a:t>
            </a:r>
          </a:p>
          <a:p>
            <a:pPr marL="514350" indent="-514350">
              <a:buAutoNum type="arabicParenR"/>
            </a:pPr>
            <a:r>
              <a:rPr lang="ru-RU" sz="3200" dirty="0">
                <a:latin typeface="Segoe UI" panose="020B0502040204020203" pitchFamily="34" charset="0"/>
                <a:cs typeface="Segoe UI" panose="020B0502040204020203" pitchFamily="34" charset="0"/>
              </a:rPr>
              <a:t>Высокая механическая прочность</a:t>
            </a:r>
          </a:p>
          <a:p>
            <a:pPr marL="514350" indent="-514350">
              <a:buAutoNum type="arabicParenR"/>
            </a:pPr>
            <a:r>
              <a:rPr lang="ru-RU" sz="3200" dirty="0">
                <a:latin typeface="Segoe UI" panose="020B0502040204020203" pitchFamily="34" charset="0"/>
                <a:cs typeface="Segoe UI" panose="020B0502040204020203" pitchFamily="34" charset="0"/>
              </a:rPr>
              <a:t>Ударостойкость</a:t>
            </a:r>
          </a:p>
          <a:p>
            <a:pPr marL="514350" indent="-514350">
              <a:buAutoNum type="arabicParenR"/>
            </a:pPr>
            <a:r>
              <a:rPr lang="ru-RU" sz="3200" dirty="0">
                <a:latin typeface="Segoe UI" panose="020B0502040204020203" pitchFamily="34" charset="0"/>
                <a:cs typeface="Segoe UI" panose="020B0502040204020203" pitchFamily="34" charset="0"/>
              </a:rPr>
              <a:t>Устойчивость к истиранию</a:t>
            </a:r>
          </a:p>
          <a:p>
            <a:pPr marL="514350" indent="-514350">
              <a:buAutoNum type="arabicParenR"/>
            </a:pPr>
            <a:r>
              <a:rPr lang="ru-RU" sz="3200" dirty="0">
                <a:latin typeface="Segoe UI" panose="020B0502040204020203" pitchFamily="34" charset="0"/>
                <a:cs typeface="Segoe UI" panose="020B0502040204020203" pitchFamily="34" charset="0"/>
              </a:rPr>
              <a:t>Прозрачность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985132" y="2048531"/>
            <a:ext cx="535867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Продукты:</a:t>
            </a:r>
          </a:p>
          <a:p>
            <a:pPr marL="514350" indent="-514350">
              <a:buAutoNum type="arabicPeriod"/>
            </a:pPr>
            <a:r>
              <a:rPr lang="ru-RU" sz="3200" b="1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Бутылки</a:t>
            </a:r>
          </a:p>
          <a:p>
            <a:pPr marL="514350" indent="-514350">
              <a:buAutoNum type="arabicPeriod"/>
            </a:pPr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Текстиль (полиэстер)</a:t>
            </a:r>
          </a:p>
          <a:p>
            <a:pPr marL="514350" indent="-514350">
              <a:buAutoNum type="arabicPeriod"/>
            </a:pPr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Контейнеры</a:t>
            </a:r>
          </a:p>
          <a:p>
            <a:pPr marL="514350" indent="-514350">
              <a:buAutoNum type="arabicPeriod"/>
            </a:pPr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Упаковочные плёнки</a:t>
            </a:r>
          </a:p>
          <a:p>
            <a:pPr marL="514350" indent="-514350">
              <a:buAutoNum type="arabicPeriod"/>
            </a:pP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sp>
        <p:nvSpPr>
          <p:cNvPr id="27" name="Заголовок 26">
            <a:extLst>
              <a:ext uri="{FF2B5EF4-FFF2-40B4-BE49-F238E27FC236}">
                <a16:creationId xmlns:a16="http://schemas.microsoft.com/office/drawing/2014/main" id="{F0349C75-3EA7-42F5-E3FB-F99BF0A1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82" y="594000"/>
            <a:ext cx="7471698" cy="3657600"/>
          </a:xfrm>
        </p:spPr>
        <p:txBody>
          <a:bodyPr/>
          <a:lstStyle/>
          <a:p>
            <a:r>
              <a:rPr lang="ru-RU" dirty="0"/>
              <a:t>ВЕЩЕСТВО=</a:t>
            </a:r>
            <a:r>
              <a:rPr lang="en-US" dirty="0"/>
              <a:t>&gt;</a:t>
            </a:r>
            <a:r>
              <a:rPr lang="ru-RU" dirty="0"/>
              <a:t>ПРОДУКТЫ</a:t>
            </a:r>
          </a:p>
        </p:txBody>
      </p:sp>
    </p:spTree>
    <p:extLst>
      <p:ext uri="{BB962C8B-B14F-4D97-AF65-F5344CB8AC3E}">
        <p14:creationId xmlns:p14="http://schemas.microsoft.com/office/powerpoint/2010/main" val="260337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27" name="Заголовок 26">
            <a:extLst>
              <a:ext uri="{FF2B5EF4-FFF2-40B4-BE49-F238E27FC236}">
                <a16:creationId xmlns:a16="http://schemas.microsoft.com/office/drawing/2014/main" id="{F0349C75-3EA7-42F5-E3FB-F99BF0A1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82" y="594000"/>
            <a:ext cx="7471698" cy="748804"/>
          </a:xfrm>
        </p:spPr>
        <p:txBody>
          <a:bodyPr/>
          <a:lstStyle/>
          <a:p>
            <a:r>
              <a:rPr lang="ru-RU" dirty="0"/>
              <a:t>ЦЕЛЕВАЯ АУДИТОРИЯ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6F86E3C-454D-7D01-FF64-304909D77986}"/>
              </a:ext>
            </a:extLst>
          </p:cNvPr>
          <p:cNvSpPr/>
          <p:nvPr/>
        </p:nvSpPr>
        <p:spPr>
          <a:xfrm>
            <a:off x="1045082" y="2114823"/>
            <a:ext cx="3435667" cy="309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rPr>
              <a:t>Потенциальная ЦА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95DAEB8-34C3-7B00-A79A-9152F67B69BE}"/>
              </a:ext>
            </a:extLst>
          </p:cNvPr>
          <p:cNvSpPr/>
          <p:nvPr/>
        </p:nvSpPr>
        <p:spPr>
          <a:xfrm>
            <a:off x="1045082" y="4065127"/>
            <a:ext cx="3546210" cy="309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rPr>
              <a:t>Выбранная ЦА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2C49996-3A16-ECB0-A907-52DA15D9DCE9}"/>
              </a:ext>
            </a:extLst>
          </p:cNvPr>
          <p:cNvSpPr/>
          <p:nvPr/>
        </p:nvSpPr>
        <p:spPr>
          <a:xfrm>
            <a:off x="1045082" y="6091329"/>
            <a:ext cx="3435666" cy="6142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rPr>
              <a:t>Описание представителей ЦА  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059080" y="1877494"/>
            <a:ext cx="101698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Фармацевтические компании, производители пищевых продуктов, текстильные компания, автомобильные компании.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059080" y="3836026"/>
            <a:ext cx="101698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Автомобильные компании.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892938" y="5516686"/>
            <a:ext cx="101698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В2В-клиенты с жесткими техническими требованиями и организационными требованиями. В принятии решений участвуют инженеры-конструкторы, технологи, закупщики и специалисты по качеству.</a:t>
            </a:r>
          </a:p>
        </p:txBody>
      </p:sp>
    </p:spTree>
    <p:extLst>
      <p:ext uri="{BB962C8B-B14F-4D97-AF65-F5344CB8AC3E}">
        <p14:creationId xmlns:p14="http://schemas.microsoft.com/office/powerpoint/2010/main" val="1843356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045081" y="1737032"/>
            <a:ext cx="1275404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1. Долговечность и стойкость к внешним воздействиям. Например, деградация материала под действием ультрафиолета. Потребность: УФ-стабилизация материала.</a:t>
            </a: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2. Механические и эксплуатационные ограничения. Потребность: Стабильность механических характеристик в рабочем диапазоне температур. </a:t>
            </a: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3. Миграция непредсказуемых примесей. При нагревании в салоне полиэтилентерефталат может выделять летучие органические соединения. Потребность: Поддержание безопасности для применения в салоне.</a:t>
            </a:r>
          </a:p>
          <a:p>
            <a:endParaRPr lang="ru-RU" sz="3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FEB13E-ACCD-BF23-3214-6C616A3C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81" y="594000"/>
            <a:ext cx="7719777" cy="367576"/>
          </a:xfrm>
        </p:spPr>
        <p:txBody>
          <a:bodyPr/>
          <a:lstStyle/>
          <a:p>
            <a:r>
              <a:rPr lang="ru-RU" dirty="0"/>
              <a:t>ПРОБЛЕМА/ПОТРЕБНОСТЬ</a:t>
            </a:r>
          </a:p>
        </p:txBody>
      </p:sp>
    </p:spTree>
    <p:extLst>
      <p:ext uri="{BB962C8B-B14F-4D97-AF65-F5344CB8AC3E}">
        <p14:creationId xmlns:p14="http://schemas.microsoft.com/office/powerpoint/2010/main" val="1639476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011616" y="1781861"/>
            <a:ext cx="13987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Доказательства наличия проблемы/потребности: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011616" y="2724546"/>
            <a:ext cx="124757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Формулировки и источник:</a:t>
            </a:r>
          </a:p>
          <a:p>
            <a:r>
              <a:rPr lang="ru-RU" sz="24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1. ПЭТ показывает плохую стойкость к длительному воздействию УФ-излучению и к циклическим перепадам температур, материал в автомобиле желтеет, снижает ударную вязкость на 30-50 % после 12-18 месяцев эксплуатации без </a:t>
            </a:r>
            <a:r>
              <a:rPr lang="ru-RU" sz="2400" dirty="0" err="1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светостабилизаторов</a:t>
            </a:r>
            <a:r>
              <a:rPr lang="ru-RU" sz="24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. Источник: отраслевые протоколы испытаний </a:t>
            </a:r>
            <a:r>
              <a:rPr lang="ru-RU" sz="2400" dirty="0" err="1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автоконцентратов</a:t>
            </a:r>
            <a:r>
              <a:rPr lang="ru-RU" sz="24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2. ПЭТ не обеспечивает требуемую жёсткость и стабильность размеров при длительной нагрузки и вибрациях: наблюдается ползучесть и остаточная деформация. Источник: ГОСТ 11262-2017(прочность при растяжении), внутренние стандарты автопроизводителей по ресурсам испытания.</a:t>
            </a:r>
          </a:p>
          <a:p>
            <a:r>
              <a:rPr lang="ru-RU" sz="24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3. При использовании вторичного ПЭТ в салоне автомобиля возможна миграция низкомолекулярных примесей в воздух салона и на контактирующие поверхности. Источник: ТР ТС 018</a:t>
            </a:r>
            <a:r>
              <a:rPr lang="en-US" sz="24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/</a:t>
            </a:r>
            <a:r>
              <a:rPr lang="ru-RU" sz="24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2011( безопасность колёсных транспортных средств), </a:t>
            </a:r>
            <a:r>
              <a:rPr lang="en-US" sz="24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ISO 12219</a:t>
            </a:r>
            <a:r>
              <a:rPr lang="ru-RU" sz="24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( качество воздуха в салоне автомобиля) 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FEB13E-ACCD-BF23-3214-6C616A3C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219" y="633883"/>
            <a:ext cx="7699664" cy="1083211"/>
          </a:xfrm>
        </p:spPr>
        <p:txBody>
          <a:bodyPr/>
          <a:lstStyle/>
          <a:p>
            <a:pPr algn="l"/>
            <a:r>
              <a:rPr lang="ru-RU" sz="3900" dirty="0"/>
              <a:t>АКТУАЛЬНОСТЬ </a:t>
            </a:r>
            <a:endParaRPr lang="ru-RU" sz="3900" spc="-30" dirty="0"/>
          </a:p>
        </p:txBody>
      </p:sp>
    </p:spTree>
    <p:extLst>
      <p:ext uri="{BB962C8B-B14F-4D97-AF65-F5344CB8AC3E}">
        <p14:creationId xmlns:p14="http://schemas.microsoft.com/office/powerpoint/2010/main" val="1779162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45082" y="594000"/>
            <a:ext cx="7471698" cy="527374"/>
          </a:xfrm>
        </p:spPr>
        <p:txBody>
          <a:bodyPr/>
          <a:lstStyle/>
          <a:p>
            <a:r>
              <a:rPr lang="ru-RU" dirty="0"/>
              <a:t>КОМАНДА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C799AA-CEF1-E941-A24C-02FFA994B7A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12431" b="12431"/>
          <a:stretch>
            <a:fillRect/>
          </a:stretch>
        </p:blipFill>
        <p:spPr>
          <a:xfrm>
            <a:off x="9774238" y="3006725"/>
            <a:ext cx="2160587" cy="21590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53D703-6EC3-50F1-BF9F-D899DFC5A97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/>
          <a:stretch>
            <a:fillRect/>
          </a:stretch>
        </p:blipFill>
        <p:spPr>
          <a:xfrm>
            <a:off x="6128117" y="3006139"/>
            <a:ext cx="2160588" cy="2160587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5CD80E-90E6-B239-E294-FEFD93C66A6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2485" b="12485"/>
          <a:stretch>
            <a:fillRect/>
          </a:stretch>
        </p:blipFill>
        <p:spPr>
          <a:xfrm>
            <a:off x="2620343" y="3006138"/>
            <a:ext cx="2160588" cy="2160588"/>
          </a:xfrm>
        </p:spPr>
      </p:pic>
      <p:sp>
        <p:nvSpPr>
          <p:cNvPr id="15" name="Текст 14"/>
          <p:cNvSpPr>
            <a:spLocks noGrp="1"/>
          </p:cNvSpPr>
          <p:nvPr>
            <p:ph type="body" sz="quarter" idx="17"/>
          </p:nvPr>
        </p:nvSpPr>
        <p:spPr>
          <a:xfrm>
            <a:off x="9594787" y="5285457"/>
            <a:ext cx="2520000" cy="431126"/>
          </a:xfrm>
        </p:spPr>
        <p:txBody>
          <a:bodyPr>
            <a:normAutofit fontScale="40000" lnSpcReduction="20000"/>
          </a:bodyPr>
          <a:lstStyle/>
          <a:p>
            <a:r>
              <a:rPr lang="ru-RU" sz="2800" dirty="0"/>
              <a:t>Ивановский Дмитрий Романович</a:t>
            </a:r>
            <a:br>
              <a:rPr lang="ru-RU" sz="2800" dirty="0"/>
            </a:br>
            <a:r>
              <a:rPr lang="ru-RU" sz="2800" dirty="0"/>
              <a:t>Педант</a:t>
            </a:r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8"/>
          </p:nvPr>
        </p:nvSpPr>
        <p:spPr>
          <a:xfrm>
            <a:off x="5948411" y="5185702"/>
            <a:ext cx="2520000" cy="394497"/>
          </a:xfrm>
        </p:spPr>
        <p:txBody>
          <a:bodyPr>
            <a:noAutofit/>
          </a:bodyPr>
          <a:lstStyle/>
          <a:p>
            <a:r>
              <a:rPr lang="ru-RU" sz="1300" dirty="0"/>
              <a:t>Кирьянов Георгий Михайлович</a:t>
            </a:r>
            <a:br>
              <a:rPr lang="ru-RU" sz="1300" dirty="0"/>
            </a:br>
            <a:r>
              <a:rPr lang="ru-RU" sz="1300" dirty="0"/>
              <a:t>Педант</a:t>
            </a: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20"/>
          </p:nvPr>
        </p:nvSpPr>
        <p:spPr>
          <a:xfrm>
            <a:off x="2440637" y="5307855"/>
            <a:ext cx="2520000" cy="431126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Иванова София Сергеевна</a:t>
            </a:r>
            <a:br>
              <a:rPr lang="ru-RU" dirty="0"/>
            </a:br>
            <a:r>
              <a:rPr lang="ru-RU" dirty="0"/>
              <a:t>Исполнитель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161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011616" y="3002676"/>
            <a:ext cx="127540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1. Приостановление деградации свойств материала на 90%</a:t>
            </a: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2. Увеличение срока службы деталей и запаса прочности для силовых нагрузок.</a:t>
            </a: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3. Нивелируем риски миграции примесей.</a:t>
            </a:r>
          </a:p>
          <a:p>
            <a:endParaRPr lang="ru-RU" sz="3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FEB13E-ACCD-BF23-3214-6C616A3C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81" y="594000"/>
            <a:ext cx="7719777" cy="367576"/>
          </a:xfrm>
        </p:spPr>
        <p:txBody>
          <a:bodyPr/>
          <a:lstStyle/>
          <a:p>
            <a:r>
              <a:rPr lang="ru-RU" dirty="0"/>
              <a:t>МОТИВАЦИЯ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011616" y="2145833"/>
            <a:ext cx="13987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Ключевые аргументы в пользу развития проекта:</a:t>
            </a:r>
          </a:p>
        </p:txBody>
      </p:sp>
    </p:spTree>
    <p:extLst>
      <p:ext uri="{BB962C8B-B14F-4D97-AF65-F5344CB8AC3E}">
        <p14:creationId xmlns:p14="http://schemas.microsoft.com/office/powerpoint/2010/main" val="1018302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347</Words>
  <Application>Microsoft Office PowerPoint</Application>
  <PresentationFormat>Произвольный</PresentationFormat>
  <Paragraphs>48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Onest Medium</vt:lpstr>
      <vt:lpstr>Arial</vt:lpstr>
      <vt:lpstr>Onest ExtraBold</vt:lpstr>
      <vt:lpstr>Onest ExtraLight</vt:lpstr>
      <vt:lpstr>Segoe UI</vt:lpstr>
      <vt:lpstr>Office Theme</vt:lpstr>
      <vt:lpstr>Презентация PowerPoint</vt:lpstr>
      <vt:lpstr>ВЕЩЕСТВО=&gt;ПРОДУКТЫ</vt:lpstr>
      <vt:lpstr>ЦЕЛЕВАЯ АУДИТОРИЯ</vt:lpstr>
      <vt:lpstr>ПРОБЛЕМА/ПОТРЕБНОСТЬ</vt:lpstr>
      <vt:lpstr>АКТУАЛЬНОСТЬ </vt:lpstr>
      <vt:lpstr>КОМАНДА</vt:lpstr>
      <vt:lpstr>МОТИВАЦИЯ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keywords>полигон</cp:keywords>
  <cp:lastModifiedBy>Георгий Кирьянов</cp:lastModifiedBy>
  <cp:revision>99</cp:revision>
  <dcterms:created xsi:type="dcterms:W3CDTF">2025-08-13T15:05:18Z</dcterms:created>
  <dcterms:modified xsi:type="dcterms:W3CDTF">2026-07-15T20:46:43Z</dcterms:modified>
</cp:coreProperties>
</file>