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78" r:id="rId6"/>
    <p:sldId id="291" r:id="rId7"/>
    <p:sldId id="293" r:id="rId8"/>
    <p:sldId id="294" r:id="rId9"/>
    <p:sldId id="295" r:id="rId10"/>
    <p:sldId id="297" r:id="rId11"/>
    <p:sldId id="296" r:id="rId12"/>
    <p:sldId id="283" r:id="rId13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минский Иван Константинович" initials="ИК" lastIdx="1" clrIdx="0">
    <p:extLst>
      <p:ext uri="{19B8F6BF-5375-455C-9EA6-DF929625EA0E}">
        <p15:presenceInfo xmlns:p15="http://schemas.microsoft.com/office/powerpoint/2012/main" userId="S::ikkaminskii@chsu.ru::572a8c4d-7bce-4d2b-b9c2-2e2abd2c2f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98" d="100"/>
          <a:sy n="98" d="100"/>
        </p:scale>
        <p:origin x="288" y="125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viewProps" Target="viewProps.xml" /><Relationship Id="rId3" Type="http://schemas.openxmlformats.org/officeDocument/2006/relationships/customXml" Target="../customXml/item3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presProps" Target="presProps.xml" /><Relationship Id="rId2" Type="http://schemas.openxmlformats.org/officeDocument/2006/relationships/customXml" Target="../customXml/item2.xml" /><Relationship Id="rId16" Type="http://schemas.openxmlformats.org/officeDocument/2006/relationships/commentAuthors" Target="commentAuthors.xml" /><Relationship Id="rId20" Type="http://schemas.openxmlformats.org/officeDocument/2006/relationships/tableStyles" Target="tableStyle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5" Type="http://schemas.openxmlformats.org/officeDocument/2006/relationships/slide" Target="slides/slide1.xml" /><Relationship Id="rId15" Type="http://schemas.openxmlformats.org/officeDocument/2006/relationships/handoutMaster" Target="handoutMasters/handoutMaster1.xml" /><Relationship Id="rId10" Type="http://schemas.openxmlformats.org/officeDocument/2006/relationships/slide" Target="slides/slide6.xml" /><Relationship Id="rId19" Type="http://schemas.openxmlformats.org/officeDocument/2006/relationships/theme" Target="theme/theme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notesMaster" Target="notesMasters/notesMaster1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Объем</a:t>
            </a:r>
            <a:r>
              <a:rPr lang="ru-RU" baseline="0" dirty="0"/>
              <a:t> и темпы прироста рынка специализированных антикоррозионных покрытий в России в 2016-2019 гг.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2.6</c:v>
                </c:pt>
                <c:pt idx="1">
                  <c:v>1.2</c:v>
                </c:pt>
                <c:pt idx="2">
                  <c:v>2.7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B2-47E4-B580-B63B5E7CF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78330784"/>
        <c:axId val="21205424"/>
      </c:barChart>
      <c:catAx>
        <c:axId val="187833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05424"/>
        <c:crosses val="autoZero"/>
        <c:auto val="1"/>
        <c:lblAlgn val="ctr"/>
        <c:lblOffset val="100"/>
        <c:noMultiLvlLbl val="0"/>
      </c:catAx>
      <c:valAx>
        <c:axId val="212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8330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image" Target="../media/image8.jpeg" 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image" Target="../media/image11.png" 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image" Target="../media/image8.jpeg" 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image" Target="../media/image11.pn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EFBEE7-ED7B-44E1-9398-B05F326A01F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1C3C43F6-187D-4926-B57E-F7AC424919B9}">
      <dgm:prSet phldrT="[Текст]"/>
      <dgm:spPr/>
      <dgm:t>
        <a:bodyPr/>
        <a:lstStyle/>
        <a:p>
          <a:r>
            <a:rPr lang="ru-RU" dirty="0"/>
            <a:t>Мониторинг тепловых сетей с помощью датчиков</a:t>
          </a:r>
        </a:p>
      </dgm:t>
    </dgm:pt>
    <dgm:pt modelId="{4C45BEA7-CB1F-46EC-9361-45AC3A9DBC1B}" type="parTrans" cxnId="{28A38079-4BD7-4DEF-B3F3-88599976D40C}">
      <dgm:prSet/>
      <dgm:spPr/>
      <dgm:t>
        <a:bodyPr/>
        <a:lstStyle/>
        <a:p>
          <a:endParaRPr lang="ru-RU"/>
        </a:p>
      </dgm:t>
    </dgm:pt>
    <dgm:pt modelId="{66B1D9DC-76B9-436D-9EF9-F6599C9F27E0}" type="sibTrans" cxnId="{28A38079-4BD7-4DEF-B3F3-88599976D40C}">
      <dgm:prSet/>
      <dgm:spPr/>
      <dgm:t>
        <a:bodyPr/>
        <a:lstStyle/>
        <a:p>
          <a:endParaRPr lang="ru-RU"/>
        </a:p>
      </dgm:t>
    </dgm:pt>
    <dgm:pt modelId="{83D45FFE-C28D-497D-8B53-00ED087EA209}">
      <dgm:prSet phldrT="[Текст]"/>
      <dgm:spPr/>
      <dgm:t>
        <a:bodyPr/>
        <a:lstStyle/>
        <a:p>
          <a:r>
            <a:rPr lang="ru-RU" dirty="0"/>
            <a:t>Использование антикоррозионных покрытий</a:t>
          </a:r>
        </a:p>
      </dgm:t>
    </dgm:pt>
    <dgm:pt modelId="{62E32543-CB7D-4278-AA53-C36E161B249E}" type="parTrans" cxnId="{76DE95C8-FAF6-4F30-8D99-53E8BC0CDA79}">
      <dgm:prSet/>
      <dgm:spPr/>
      <dgm:t>
        <a:bodyPr/>
        <a:lstStyle/>
        <a:p>
          <a:endParaRPr lang="ru-RU"/>
        </a:p>
      </dgm:t>
    </dgm:pt>
    <dgm:pt modelId="{4703B795-8731-48F2-B255-54914C288DAD}" type="sibTrans" cxnId="{76DE95C8-FAF6-4F30-8D99-53E8BC0CDA79}">
      <dgm:prSet/>
      <dgm:spPr/>
      <dgm:t>
        <a:bodyPr/>
        <a:lstStyle/>
        <a:p>
          <a:endParaRPr lang="ru-RU"/>
        </a:p>
      </dgm:t>
    </dgm:pt>
    <dgm:pt modelId="{3BB00923-1AD6-4410-9922-3F3AE172EB7C}">
      <dgm:prSet phldrT="[Текст]"/>
      <dgm:spPr/>
      <dgm:t>
        <a:bodyPr/>
        <a:lstStyle/>
        <a:p>
          <a:r>
            <a:rPr lang="ru-RU" dirty="0"/>
            <a:t>Сокращение ущерба, причиняемого коррозией</a:t>
          </a:r>
        </a:p>
      </dgm:t>
    </dgm:pt>
    <dgm:pt modelId="{41E075D7-0A52-4857-B611-F733C1C15686}" type="sibTrans" cxnId="{5E39D0A3-5C1F-41DA-BE6B-158FCF501E78}">
      <dgm:prSet/>
      <dgm:spPr/>
      <dgm:t>
        <a:bodyPr/>
        <a:lstStyle/>
        <a:p>
          <a:endParaRPr lang="ru-RU"/>
        </a:p>
      </dgm:t>
    </dgm:pt>
    <dgm:pt modelId="{4548B69A-4B4B-4E71-B9E1-D1143F573B90}" type="parTrans" cxnId="{5E39D0A3-5C1F-41DA-BE6B-158FCF501E78}">
      <dgm:prSet/>
      <dgm:spPr/>
      <dgm:t>
        <a:bodyPr/>
        <a:lstStyle/>
        <a:p>
          <a:endParaRPr lang="ru-RU"/>
        </a:p>
      </dgm:t>
    </dgm:pt>
    <dgm:pt modelId="{5C1F9BD3-DF04-4A6A-933D-9748B2ED06F9}">
      <dgm:prSet phldrT="[Текст]"/>
      <dgm:spPr/>
      <dgm:t>
        <a:bodyPr/>
        <a:lstStyle/>
        <a:p>
          <a:r>
            <a:rPr lang="ru-RU" dirty="0"/>
            <a:t>Снижение расходов на обслуживание оборудования</a:t>
          </a:r>
        </a:p>
      </dgm:t>
    </dgm:pt>
    <dgm:pt modelId="{C9747586-1985-455B-90B8-43B08E10C9EA}" type="sibTrans" cxnId="{25AE900A-DADA-4ECF-BE54-258E40D22A82}">
      <dgm:prSet/>
      <dgm:spPr/>
      <dgm:t>
        <a:bodyPr/>
        <a:lstStyle/>
        <a:p>
          <a:endParaRPr lang="ru-RU"/>
        </a:p>
      </dgm:t>
    </dgm:pt>
    <dgm:pt modelId="{73448E15-62C5-424D-8030-EB1D144EF4C2}" type="parTrans" cxnId="{25AE900A-DADA-4ECF-BE54-258E40D22A82}">
      <dgm:prSet/>
      <dgm:spPr/>
      <dgm:t>
        <a:bodyPr/>
        <a:lstStyle/>
        <a:p>
          <a:endParaRPr lang="ru-RU"/>
        </a:p>
      </dgm:t>
    </dgm:pt>
    <dgm:pt modelId="{89A71CE6-53B6-4250-A3AF-A54CFEF6D59B}" type="pres">
      <dgm:prSet presAssocID="{33EFBEE7-ED7B-44E1-9398-B05F326A01FE}" presName="compositeShape" presStyleCnt="0">
        <dgm:presLayoutVars>
          <dgm:dir/>
          <dgm:resizeHandles/>
        </dgm:presLayoutVars>
      </dgm:prSet>
      <dgm:spPr/>
    </dgm:pt>
    <dgm:pt modelId="{149B5035-CC3E-47FC-84F6-EC0E542E52BF}" type="pres">
      <dgm:prSet presAssocID="{33EFBEE7-ED7B-44E1-9398-B05F326A01FE}" presName="pyramid" presStyleLbl="node1" presStyleIdx="0" presStyleCnt="1" custScaleX="93213"/>
      <dgm:spPr/>
    </dgm:pt>
    <dgm:pt modelId="{8DE35B5A-F5BC-483B-8922-A29D5EB6FFB2}" type="pres">
      <dgm:prSet presAssocID="{33EFBEE7-ED7B-44E1-9398-B05F326A01FE}" presName="theList" presStyleCnt="0"/>
      <dgm:spPr/>
    </dgm:pt>
    <dgm:pt modelId="{7DCD93CC-DE12-4983-ADFB-631B3A527661}" type="pres">
      <dgm:prSet presAssocID="{1C3C43F6-187D-4926-B57E-F7AC424919B9}" presName="aNode" presStyleLbl="fgAcc1" presStyleIdx="0" presStyleCnt="4" custLinFactY="100000" custLinFactNeighborX="7" custLinFactNeighborY="167423">
        <dgm:presLayoutVars>
          <dgm:bulletEnabled val="1"/>
        </dgm:presLayoutVars>
      </dgm:prSet>
      <dgm:spPr/>
    </dgm:pt>
    <dgm:pt modelId="{24084DD8-8F19-4C98-AF98-7620D2D68ED5}" type="pres">
      <dgm:prSet presAssocID="{1C3C43F6-187D-4926-B57E-F7AC424919B9}" presName="aSpace" presStyleCnt="0"/>
      <dgm:spPr/>
    </dgm:pt>
    <dgm:pt modelId="{992BB4D3-C580-4D72-8D16-C8428C9AEE70}" type="pres">
      <dgm:prSet presAssocID="{83D45FFE-C28D-497D-8B53-00ED087EA209}" presName="aNode" presStyleLbl="fgAcc1" presStyleIdx="1" presStyleCnt="4" custLinFactY="208103" custLinFactNeighborX="1280" custLinFactNeighborY="300000">
        <dgm:presLayoutVars>
          <dgm:bulletEnabled val="1"/>
        </dgm:presLayoutVars>
      </dgm:prSet>
      <dgm:spPr/>
    </dgm:pt>
    <dgm:pt modelId="{00410DA1-3231-47BF-B3F8-A68A4484493A}" type="pres">
      <dgm:prSet presAssocID="{83D45FFE-C28D-497D-8B53-00ED087EA209}" presName="aSpace" presStyleCnt="0"/>
      <dgm:spPr/>
    </dgm:pt>
    <dgm:pt modelId="{BAFFACA7-75A3-4F90-9526-F92C6D2FFFFC}" type="pres">
      <dgm:prSet presAssocID="{3BB00923-1AD6-4410-9922-3F3AE172EB7C}" presName="aNode" presStyleLbl="fgAcc1" presStyleIdx="2" presStyleCnt="4" custLinFactX="-1236" custLinFactY="-190886" custLinFactNeighborX="-100000" custLinFactNeighborY="-200000">
        <dgm:presLayoutVars>
          <dgm:bulletEnabled val="1"/>
        </dgm:presLayoutVars>
      </dgm:prSet>
      <dgm:spPr/>
    </dgm:pt>
    <dgm:pt modelId="{74AAC219-C066-4D0C-8139-2381AE9526F8}" type="pres">
      <dgm:prSet presAssocID="{3BB00923-1AD6-4410-9922-3F3AE172EB7C}" presName="aSpace" presStyleCnt="0"/>
      <dgm:spPr/>
    </dgm:pt>
    <dgm:pt modelId="{051CC155-EB3D-42C4-B653-DD3D03760E88}" type="pres">
      <dgm:prSet presAssocID="{5C1F9BD3-DF04-4A6A-933D-9748B2ED06F9}" presName="aNode" presStyleLbl="fgAcc1" presStyleIdx="3" presStyleCnt="4" custLinFactX="-1236" custLinFactY="-87014" custLinFactNeighborX="-100000" custLinFactNeighborY="-100000">
        <dgm:presLayoutVars>
          <dgm:bulletEnabled val="1"/>
        </dgm:presLayoutVars>
      </dgm:prSet>
      <dgm:spPr/>
    </dgm:pt>
    <dgm:pt modelId="{E06B26E3-AECD-4BC4-AFEB-F0C574443F71}" type="pres">
      <dgm:prSet presAssocID="{5C1F9BD3-DF04-4A6A-933D-9748B2ED06F9}" presName="aSpace" presStyleCnt="0"/>
      <dgm:spPr/>
    </dgm:pt>
  </dgm:ptLst>
  <dgm:cxnLst>
    <dgm:cxn modelId="{25AE900A-DADA-4ECF-BE54-258E40D22A82}" srcId="{33EFBEE7-ED7B-44E1-9398-B05F326A01FE}" destId="{5C1F9BD3-DF04-4A6A-933D-9748B2ED06F9}" srcOrd="3" destOrd="0" parTransId="{73448E15-62C5-424D-8030-EB1D144EF4C2}" sibTransId="{C9747586-1985-455B-90B8-43B08E10C9EA}"/>
    <dgm:cxn modelId="{B870E36F-651A-4ECF-8D05-FA9F3A223F81}" type="presOf" srcId="{3BB00923-1AD6-4410-9922-3F3AE172EB7C}" destId="{BAFFACA7-75A3-4F90-9526-F92C6D2FFFFC}" srcOrd="0" destOrd="0" presId="urn:microsoft.com/office/officeart/2005/8/layout/pyramid2"/>
    <dgm:cxn modelId="{28A38079-4BD7-4DEF-B3F3-88599976D40C}" srcId="{33EFBEE7-ED7B-44E1-9398-B05F326A01FE}" destId="{1C3C43F6-187D-4926-B57E-F7AC424919B9}" srcOrd="0" destOrd="0" parTransId="{4C45BEA7-CB1F-46EC-9361-45AC3A9DBC1B}" sibTransId="{66B1D9DC-76B9-436D-9EF9-F6599C9F27E0}"/>
    <dgm:cxn modelId="{E9B4A191-1C93-4C2D-9F06-381CD188D1EB}" type="presOf" srcId="{83D45FFE-C28D-497D-8B53-00ED087EA209}" destId="{992BB4D3-C580-4D72-8D16-C8428C9AEE70}" srcOrd="0" destOrd="0" presId="urn:microsoft.com/office/officeart/2005/8/layout/pyramid2"/>
    <dgm:cxn modelId="{5E39D0A3-5C1F-41DA-BE6B-158FCF501E78}" srcId="{33EFBEE7-ED7B-44E1-9398-B05F326A01FE}" destId="{3BB00923-1AD6-4410-9922-3F3AE172EB7C}" srcOrd="2" destOrd="0" parTransId="{4548B69A-4B4B-4E71-B9E1-D1143F573B90}" sibTransId="{41E075D7-0A52-4857-B611-F733C1C15686}"/>
    <dgm:cxn modelId="{3C7A03B3-1F72-4DF8-BCE2-88D793BC917B}" type="presOf" srcId="{5C1F9BD3-DF04-4A6A-933D-9748B2ED06F9}" destId="{051CC155-EB3D-42C4-B653-DD3D03760E88}" srcOrd="0" destOrd="0" presId="urn:microsoft.com/office/officeart/2005/8/layout/pyramid2"/>
    <dgm:cxn modelId="{76DE95C8-FAF6-4F30-8D99-53E8BC0CDA79}" srcId="{33EFBEE7-ED7B-44E1-9398-B05F326A01FE}" destId="{83D45FFE-C28D-497D-8B53-00ED087EA209}" srcOrd="1" destOrd="0" parTransId="{62E32543-CB7D-4278-AA53-C36E161B249E}" sibTransId="{4703B795-8731-48F2-B255-54914C288DAD}"/>
    <dgm:cxn modelId="{6EEDE6E0-7DA5-445B-95F7-AB7E52FB78D0}" type="presOf" srcId="{33EFBEE7-ED7B-44E1-9398-B05F326A01FE}" destId="{89A71CE6-53B6-4250-A3AF-A54CFEF6D59B}" srcOrd="0" destOrd="0" presId="urn:microsoft.com/office/officeart/2005/8/layout/pyramid2"/>
    <dgm:cxn modelId="{F635ACEB-3EE7-4B60-B902-6A44E8AD70BD}" type="presOf" srcId="{1C3C43F6-187D-4926-B57E-F7AC424919B9}" destId="{7DCD93CC-DE12-4983-ADFB-631B3A527661}" srcOrd="0" destOrd="0" presId="urn:microsoft.com/office/officeart/2005/8/layout/pyramid2"/>
    <dgm:cxn modelId="{45969ED7-F323-465E-87C4-8D049477DD51}" type="presParOf" srcId="{89A71CE6-53B6-4250-A3AF-A54CFEF6D59B}" destId="{149B5035-CC3E-47FC-84F6-EC0E542E52BF}" srcOrd="0" destOrd="0" presId="urn:microsoft.com/office/officeart/2005/8/layout/pyramid2"/>
    <dgm:cxn modelId="{137A6F8E-7F13-4B7F-839D-A7653F4685BB}" type="presParOf" srcId="{89A71CE6-53B6-4250-A3AF-A54CFEF6D59B}" destId="{8DE35B5A-F5BC-483B-8922-A29D5EB6FFB2}" srcOrd="1" destOrd="0" presId="urn:microsoft.com/office/officeart/2005/8/layout/pyramid2"/>
    <dgm:cxn modelId="{B5B67E17-5A6E-46AD-97CB-5157AB09A0CF}" type="presParOf" srcId="{8DE35B5A-F5BC-483B-8922-A29D5EB6FFB2}" destId="{7DCD93CC-DE12-4983-ADFB-631B3A527661}" srcOrd="0" destOrd="0" presId="urn:microsoft.com/office/officeart/2005/8/layout/pyramid2"/>
    <dgm:cxn modelId="{41E0EB0E-CBCC-498F-98CE-27A29A9B4FC5}" type="presParOf" srcId="{8DE35B5A-F5BC-483B-8922-A29D5EB6FFB2}" destId="{24084DD8-8F19-4C98-AF98-7620D2D68ED5}" srcOrd="1" destOrd="0" presId="urn:microsoft.com/office/officeart/2005/8/layout/pyramid2"/>
    <dgm:cxn modelId="{CD467C52-2E49-4100-8B7D-AA41DAED95BE}" type="presParOf" srcId="{8DE35B5A-F5BC-483B-8922-A29D5EB6FFB2}" destId="{992BB4D3-C580-4D72-8D16-C8428C9AEE70}" srcOrd="2" destOrd="0" presId="urn:microsoft.com/office/officeart/2005/8/layout/pyramid2"/>
    <dgm:cxn modelId="{B1A5254C-B381-4E88-9A17-8B444FDD81AA}" type="presParOf" srcId="{8DE35B5A-F5BC-483B-8922-A29D5EB6FFB2}" destId="{00410DA1-3231-47BF-B3F8-A68A4484493A}" srcOrd="3" destOrd="0" presId="urn:microsoft.com/office/officeart/2005/8/layout/pyramid2"/>
    <dgm:cxn modelId="{CF959F9C-6CC5-4094-8F12-72876F795EA5}" type="presParOf" srcId="{8DE35B5A-F5BC-483B-8922-A29D5EB6FFB2}" destId="{BAFFACA7-75A3-4F90-9526-F92C6D2FFFFC}" srcOrd="4" destOrd="0" presId="urn:microsoft.com/office/officeart/2005/8/layout/pyramid2"/>
    <dgm:cxn modelId="{15B18121-1373-4B7D-80F2-7006DACECCBB}" type="presParOf" srcId="{8DE35B5A-F5BC-483B-8922-A29D5EB6FFB2}" destId="{74AAC219-C066-4D0C-8139-2381AE9526F8}" srcOrd="5" destOrd="0" presId="urn:microsoft.com/office/officeart/2005/8/layout/pyramid2"/>
    <dgm:cxn modelId="{5B2509D4-5208-4C64-8D51-78945BC85DFF}" type="presParOf" srcId="{8DE35B5A-F5BC-483B-8922-A29D5EB6FFB2}" destId="{051CC155-EB3D-42C4-B653-DD3D03760E88}" srcOrd="6" destOrd="0" presId="urn:microsoft.com/office/officeart/2005/8/layout/pyramid2"/>
    <dgm:cxn modelId="{FBE970D7-4AB0-491C-8C31-FC44775E5C9A}" type="presParOf" srcId="{8DE35B5A-F5BC-483B-8922-A29D5EB6FFB2}" destId="{E06B26E3-AECD-4BC4-AFEB-F0C574443F71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37CFF7-5E18-49C4-B9FC-BD0CD9D8504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CDEAF6-68FD-4EF6-83D9-DE2DC52949C5}">
      <dgm:prSet phldrT="[Текст]" custT="1"/>
      <dgm:spPr/>
      <dgm:t>
        <a:bodyPr/>
        <a:lstStyle/>
        <a:p>
          <a:r>
            <a:rPr lang="ru-RU" sz="3200" dirty="0"/>
            <a:t>Проведен анализ методов предотвращения коррозии</a:t>
          </a:r>
        </a:p>
      </dgm:t>
    </dgm:pt>
    <dgm:pt modelId="{BE3D8EF5-32BF-437A-9EB4-9A108A21429E}" type="parTrans" cxnId="{645209CD-0D98-448F-BF5D-4CC18B9AA1D5}">
      <dgm:prSet/>
      <dgm:spPr/>
      <dgm:t>
        <a:bodyPr/>
        <a:lstStyle/>
        <a:p>
          <a:endParaRPr lang="ru-RU"/>
        </a:p>
      </dgm:t>
    </dgm:pt>
    <dgm:pt modelId="{A3B8E172-4F55-433B-AEED-8FDDB19F6C98}" type="sibTrans" cxnId="{645209CD-0D98-448F-BF5D-4CC18B9AA1D5}">
      <dgm:prSet/>
      <dgm:spPr/>
      <dgm:t>
        <a:bodyPr/>
        <a:lstStyle/>
        <a:p>
          <a:endParaRPr lang="ru-RU"/>
        </a:p>
      </dgm:t>
    </dgm:pt>
    <dgm:pt modelId="{F9BBE036-B692-4489-AFF8-1D3C0D6F178E}">
      <dgm:prSet phldrT="[Текст]" custT="1"/>
      <dgm:spPr/>
      <dgm:t>
        <a:bodyPr/>
        <a:lstStyle/>
        <a:p>
          <a:r>
            <a:rPr lang="ru-RU" sz="3200" dirty="0"/>
            <a:t>Подобрано необходимое оборудование</a:t>
          </a:r>
        </a:p>
      </dgm:t>
    </dgm:pt>
    <dgm:pt modelId="{54C53143-3F34-49E9-B3AD-DE5FD886F511}" type="parTrans" cxnId="{166348C7-62D0-43F5-86EC-95D138F1E177}">
      <dgm:prSet/>
      <dgm:spPr/>
      <dgm:t>
        <a:bodyPr/>
        <a:lstStyle/>
        <a:p>
          <a:endParaRPr lang="ru-RU"/>
        </a:p>
      </dgm:t>
    </dgm:pt>
    <dgm:pt modelId="{FDA8459A-D432-49FA-ABF0-92FDC04DE139}" type="sibTrans" cxnId="{166348C7-62D0-43F5-86EC-95D138F1E177}">
      <dgm:prSet/>
      <dgm:spPr/>
      <dgm:t>
        <a:bodyPr/>
        <a:lstStyle/>
        <a:p>
          <a:endParaRPr lang="ru-RU"/>
        </a:p>
      </dgm:t>
    </dgm:pt>
    <dgm:pt modelId="{2FB3B553-34FF-4131-AA4F-62EB7C1D8631}">
      <dgm:prSet phldrT="[Текст]" custT="1"/>
      <dgm:spPr/>
      <dgm:t>
        <a:bodyPr/>
        <a:lstStyle/>
        <a:p>
          <a:r>
            <a:rPr lang="ru-RU" sz="3200" dirty="0"/>
            <a:t>Определена общая стоимость</a:t>
          </a:r>
        </a:p>
      </dgm:t>
    </dgm:pt>
    <dgm:pt modelId="{4BD7F99E-955B-48CA-AB16-04073BDB7D40}" type="parTrans" cxnId="{875BE6DB-EC54-42F4-8541-C46005FC7FDC}">
      <dgm:prSet/>
      <dgm:spPr/>
      <dgm:t>
        <a:bodyPr/>
        <a:lstStyle/>
        <a:p>
          <a:endParaRPr lang="ru-RU"/>
        </a:p>
      </dgm:t>
    </dgm:pt>
    <dgm:pt modelId="{AEECCD80-BA7E-4AAE-B55F-1BDF6EA0A04C}" type="sibTrans" cxnId="{875BE6DB-EC54-42F4-8541-C46005FC7FDC}">
      <dgm:prSet/>
      <dgm:spPr/>
      <dgm:t>
        <a:bodyPr/>
        <a:lstStyle/>
        <a:p>
          <a:endParaRPr lang="ru-RU"/>
        </a:p>
      </dgm:t>
    </dgm:pt>
    <dgm:pt modelId="{C2C65347-E761-45B4-B867-33AC558383C7}" type="pres">
      <dgm:prSet presAssocID="{BF37CFF7-5E18-49C4-B9FC-BD0CD9D8504C}" presName="linear" presStyleCnt="0">
        <dgm:presLayoutVars>
          <dgm:dir/>
          <dgm:animLvl val="lvl"/>
          <dgm:resizeHandles val="exact"/>
        </dgm:presLayoutVars>
      </dgm:prSet>
      <dgm:spPr/>
    </dgm:pt>
    <dgm:pt modelId="{739B8E49-F6E7-4351-A3FF-37788F07267D}" type="pres">
      <dgm:prSet presAssocID="{1FCDEAF6-68FD-4EF6-83D9-DE2DC52949C5}" presName="parentLin" presStyleCnt="0"/>
      <dgm:spPr/>
    </dgm:pt>
    <dgm:pt modelId="{A35734ED-00D2-4AB3-A713-7C3057187E5E}" type="pres">
      <dgm:prSet presAssocID="{1FCDEAF6-68FD-4EF6-83D9-DE2DC52949C5}" presName="parentLeftMargin" presStyleLbl="node1" presStyleIdx="0" presStyleCnt="3"/>
      <dgm:spPr/>
    </dgm:pt>
    <dgm:pt modelId="{303F00FD-76E6-4602-BC75-EFF8D9BE9886}" type="pres">
      <dgm:prSet presAssocID="{1FCDEAF6-68FD-4EF6-83D9-DE2DC52949C5}" presName="parentText" presStyleLbl="node1" presStyleIdx="0" presStyleCnt="3" custLinFactNeighborX="-881" custLinFactNeighborY="-2109">
        <dgm:presLayoutVars>
          <dgm:chMax val="0"/>
          <dgm:bulletEnabled val="1"/>
        </dgm:presLayoutVars>
      </dgm:prSet>
      <dgm:spPr/>
    </dgm:pt>
    <dgm:pt modelId="{AE3CE895-5AE5-4CBD-8471-21A13FC22FCE}" type="pres">
      <dgm:prSet presAssocID="{1FCDEAF6-68FD-4EF6-83D9-DE2DC52949C5}" presName="negativeSpace" presStyleCnt="0"/>
      <dgm:spPr/>
    </dgm:pt>
    <dgm:pt modelId="{F5CF28E2-F492-4B9A-BFC5-865EF84468D2}" type="pres">
      <dgm:prSet presAssocID="{1FCDEAF6-68FD-4EF6-83D9-DE2DC52949C5}" presName="childText" presStyleLbl="conFgAcc1" presStyleIdx="0" presStyleCnt="3">
        <dgm:presLayoutVars>
          <dgm:bulletEnabled val="1"/>
        </dgm:presLayoutVars>
      </dgm:prSet>
      <dgm:spPr/>
    </dgm:pt>
    <dgm:pt modelId="{489A673D-031A-4AA9-A277-9E9FDE4E587E}" type="pres">
      <dgm:prSet presAssocID="{A3B8E172-4F55-433B-AEED-8FDDB19F6C98}" presName="spaceBetweenRectangles" presStyleCnt="0"/>
      <dgm:spPr/>
    </dgm:pt>
    <dgm:pt modelId="{1D1B76D2-661C-4E7C-89FB-E6C91220916D}" type="pres">
      <dgm:prSet presAssocID="{F9BBE036-B692-4489-AFF8-1D3C0D6F178E}" presName="parentLin" presStyleCnt="0"/>
      <dgm:spPr/>
    </dgm:pt>
    <dgm:pt modelId="{4F46712D-3B70-4482-A5BD-FA261F91A87C}" type="pres">
      <dgm:prSet presAssocID="{F9BBE036-B692-4489-AFF8-1D3C0D6F178E}" presName="parentLeftMargin" presStyleLbl="node1" presStyleIdx="0" presStyleCnt="3"/>
      <dgm:spPr/>
    </dgm:pt>
    <dgm:pt modelId="{A29559C2-1C8D-48EF-B2CD-309A53537703}" type="pres">
      <dgm:prSet presAssocID="{F9BBE036-B692-4489-AFF8-1D3C0D6F178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9F3383C-6F0A-4023-BEBF-4C017E5C2F07}" type="pres">
      <dgm:prSet presAssocID="{F9BBE036-B692-4489-AFF8-1D3C0D6F178E}" presName="negativeSpace" presStyleCnt="0"/>
      <dgm:spPr/>
    </dgm:pt>
    <dgm:pt modelId="{FC67CFFD-2269-4BBA-A1A6-AF51CC486DA8}" type="pres">
      <dgm:prSet presAssocID="{F9BBE036-B692-4489-AFF8-1D3C0D6F178E}" presName="childText" presStyleLbl="conFgAcc1" presStyleIdx="1" presStyleCnt="3">
        <dgm:presLayoutVars>
          <dgm:bulletEnabled val="1"/>
        </dgm:presLayoutVars>
      </dgm:prSet>
      <dgm:spPr/>
    </dgm:pt>
    <dgm:pt modelId="{837EE7A5-FA3F-4D19-ADE9-15CB6BE4928C}" type="pres">
      <dgm:prSet presAssocID="{FDA8459A-D432-49FA-ABF0-92FDC04DE139}" presName="spaceBetweenRectangles" presStyleCnt="0"/>
      <dgm:spPr/>
    </dgm:pt>
    <dgm:pt modelId="{5B290CFB-89BB-4D58-A92A-43F1207B6143}" type="pres">
      <dgm:prSet presAssocID="{2FB3B553-34FF-4131-AA4F-62EB7C1D8631}" presName="parentLin" presStyleCnt="0"/>
      <dgm:spPr/>
    </dgm:pt>
    <dgm:pt modelId="{88FEC9C5-FC8C-4FB1-BA3E-D133D9F7E684}" type="pres">
      <dgm:prSet presAssocID="{2FB3B553-34FF-4131-AA4F-62EB7C1D8631}" presName="parentLeftMargin" presStyleLbl="node1" presStyleIdx="1" presStyleCnt="3"/>
      <dgm:spPr/>
    </dgm:pt>
    <dgm:pt modelId="{34359CAD-9057-40DD-8B73-6765E51B1B4B}" type="pres">
      <dgm:prSet presAssocID="{2FB3B553-34FF-4131-AA4F-62EB7C1D863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3846AD1-B14F-4D44-B3C8-919239508568}" type="pres">
      <dgm:prSet presAssocID="{2FB3B553-34FF-4131-AA4F-62EB7C1D8631}" presName="negativeSpace" presStyleCnt="0"/>
      <dgm:spPr/>
    </dgm:pt>
    <dgm:pt modelId="{5920540E-DE39-4534-A024-CD8BBA8E24AE}" type="pres">
      <dgm:prSet presAssocID="{2FB3B553-34FF-4131-AA4F-62EB7C1D863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615381B-06FA-407A-AD23-8952783E2AE2}" type="presOf" srcId="{BF37CFF7-5E18-49C4-B9FC-BD0CD9D8504C}" destId="{C2C65347-E761-45B4-B867-33AC558383C7}" srcOrd="0" destOrd="0" presId="urn:microsoft.com/office/officeart/2005/8/layout/list1"/>
    <dgm:cxn modelId="{71B92663-1E67-484B-9EEF-F065680FCF24}" type="presOf" srcId="{F9BBE036-B692-4489-AFF8-1D3C0D6F178E}" destId="{A29559C2-1C8D-48EF-B2CD-309A53537703}" srcOrd="1" destOrd="0" presId="urn:microsoft.com/office/officeart/2005/8/layout/list1"/>
    <dgm:cxn modelId="{6C9AFF5A-C3F1-4D14-9CC8-3A04FC359944}" type="presOf" srcId="{1FCDEAF6-68FD-4EF6-83D9-DE2DC52949C5}" destId="{303F00FD-76E6-4602-BC75-EFF8D9BE9886}" srcOrd="1" destOrd="0" presId="urn:microsoft.com/office/officeart/2005/8/layout/list1"/>
    <dgm:cxn modelId="{F9C6627C-5303-46DF-9354-FF81DB24EB92}" type="presOf" srcId="{2FB3B553-34FF-4131-AA4F-62EB7C1D8631}" destId="{34359CAD-9057-40DD-8B73-6765E51B1B4B}" srcOrd="1" destOrd="0" presId="urn:microsoft.com/office/officeart/2005/8/layout/list1"/>
    <dgm:cxn modelId="{E2CABB99-76E5-4604-BBBA-96B4CE1A3B72}" type="presOf" srcId="{F9BBE036-B692-4489-AFF8-1D3C0D6F178E}" destId="{4F46712D-3B70-4482-A5BD-FA261F91A87C}" srcOrd="0" destOrd="0" presId="urn:microsoft.com/office/officeart/2005/8/layout/list1"/>
    <dgm:cxn modelId="{60E947B5-115B-4DCA-BDDA-5A0803A07A50}" type="presOf" srcId="{1FCDEAF6-68FD-4EF6-83D9-DE2DC52949C5}" destId="{A35734ED-00D2-4AB3-A713-7C3057187E5E}" srcOrd="0" destOrd="0" presId="urn:microsoft.com/office/officeart/2005/8/layout/list1"/>
    <dgm:cxn modelId="{13B535B6-A418-4B83-8968-8EA51584BD4F}" type="presOf" srcId="{2FB3B553-34FF-4131-AA4F-62EB7C1D8631}" destId="{88FEC9C5-FC8C-4FB1-BA3E-D133D9F7E684}" srcOrd="0" destOrd="0" presId="urn:microsoft.com/office/officeart/2005/8/layout/list1"/>
    <dgm:cxn modelId="{166348C7-62D0-43F5-86EC-95D138F1E177}" srcId="{BF37CFF7-5E18-49C4-B9FC-BD0CD9D8504C}" destId="{F9BBE036-B692-4489-AFF8-1D3C0D6F178E}" srcOrd="1" destOrd="0" parTransId="{54C53143-3F34-49E9-B3AD-DE5FD886F511}" sibTransId="{FDA8459A-D432-49FA-ABF0-92FDC04DE139}"/>
    <dgm:cxn modelId="{645209CD-0D98-448F-BF5D-4CC18B9AA1D5}" srcId="{BF37CFF7-5E18-49C4-B9FC-BD0CD9D8504C}" destId="{1FCDEAF6-68FD-4EF6-83D9-DE2DC52949C5}" srcOrd="0" destOrd="0" parTransId="{BE3D8EF5-32BF-437A-9EB4-9A108A21429E}" sibTransId="{A3B8E172-4F55-433B-AEED-8FDDB19F6C98}"/>
    <dgm:cxn modelId="{875BE6DB-EC54-42F4-8541-C46005FC7FDC}" srcId="{BF37CFF7-5E18-49C4-B9FC-BD0CD9D8504C}" destId="{2FB3B553-34FF-4131-AA4F-62EB7C1D8631}" srcOrd="2" destOrd="0" parTransId="{4BD7F99E-955B-48CA-AB16-04073BDB7D40}" sibTransId="{AEECCD80-BA7E-4AAE-B55F-1BDF6EA0A04C}"/>
    <dgm:cxn modelId="{E093799A-F7F4-4832-BDE3-6947BA70C250}" type="presParOf" srcId="{C2C65347-E761-45B4-B867-33AC558383C7}" destId="{739B8E49-F6E7-4351-A3FF-37788F07267D}" srcOrd="0" destOrd="0" presId="urn:microsoft.com/office/officeart/2005/8/layout/list1"/>
    <dgm:cxn modelId="{65405422-D109-4443-9917-800EB6A019A1}" type="presParOf" srcId="{739B8E49-F6E7-4351-A3FF-37788F07267D}" destId="{A35734ED-00D2-4AB3-A713-7C3057187E5E}" srcOrd="0" destOrd="0" presId="urn:microsoft.com/office/officeart/2005/8/layout/list1"/>
    <dgm:cxn modelId="{20C9EFEB-BA14-4D8D-9FD1-5074E1AA64F7}" type="presParOf" srcId="{739B8E49-F6E7-4351-A3FF-37788F07267D}" destId="{303F00FD-76E6-4602-BC75-EFF8D9BE9886}" srcOrd="1" destOrd="0" presId="urn:microsoft.com/office/officeart/2005/8/layout/list1"/>
    <dgm:cxn modelId="{D6A034E3-F9D0-4F92-9050-B2BBAC7D3E13}" type="presParOf" srcId="{C2C65347-E761-45B4-B867-33AC558383C7}" destId="{AE3CE895-5AE5-4CBD-8471-21A13FC22FCE}" srcOrd="1" destOrd="0" presId="urn:microsoft.com/office/officeart/2005/8/layout/list1"/>
    <dgm:cxn modelId="{666C8605-9E6E-466B-B372-D05DF1ED201C}" type="presParOf" srcId="{C2C65347-E761-45B4-B867-33AC558383C7}" destId="{F5CF28E2-F492-4B9A-BFC5-865EF84468D2}" srcOrd="2" destOrd="0" presId="urn:microsoft.com/office/officeart/2005/8/layout/list1"/>
    <dgm:cxn modelId="{667E4540-AA4C-434A-B9D8-73A1AD625246}" type="presParOf" srcId="{C2C65347-E761-45B4-B867-33AC558383C7}" destId="{489A673D-031A-4AA9-A277-9E9FDE4E587E}" srcOrd="3" destOrd="0" presId="urn:microsoft.com/office/officeart/2005/8/layout/list1"/>
    <dgm:cxn modelId="{88B8045F-4FFD-413A-827A-3EE391798EE6}" type="presParOf" srcId="{C2C65347-E761-45B4-B867-33AC558383C7}" destId="{1D1B76D2-661C-4E7C-89FB-E6C91220916D}" srcOrd="4" destOrd="0" presId="urn:microsoft.com/office/officeart/2005/8/layout/list1"/>
    <dgm:cxn modelId="{C9A9E87F-9F01-41F5-ABEF-D64BDAE7E525}" type="presParOf" srcId="{1D1B76D2-661C-4E7C-89FB-E6C91220916D}" destId="{4F46712D-3B70-4482-A5BD-FA261F91A87C}" srcOrd="0" destOrd="0" presId="urn:microsoft.com/office/officeart/2005/8/layout/list1"/>
    <dgm:cxn modelId="{0B4E2E11-E014-4E2F-81C4-E4F24723A6F1}" type="presParOf" srcId="{1D1B76D2-661C-4E7C-89FB-E6C91220916D}" destId="{A29559C2-1C8D-48EF-B2CD-309A53537703}" srcOrd="1" destOrd="0" presId="urn:microsoft.com/office/officeart/2005/8/layout/list1"/>
    <dgm:cxn modelId="{9127B60E-B58F-4C67-A043-CBE7EAB3036D}" type="presParOf" srcId="{C2C65347-E761-45B4-B867-33AC558383C7}" destId="{19F3383C-6F0A-4023-BEBF-4C017E5C2F07}" srcOrd="5" destOrd="0" presId="urn:microsoft.com/office/officeart/2005/8/layout/list1"/>
    <dgm:cxn modelId="{84F9D37D-08B2-4608-8D8B-4EBDDEF4DE9F}" type="presParOf" srcId="{C2C65347-E761-45B4-B867-33AC558383C7}" destId="{FC67CFFD-2269-4BBA-A1A6-AF51CC486DA8}" srcOrd="6" destOrd="0" presId="urn:microsoft.com/office/officeart/2005/8/layout/list1"/>
    <dgm:cxn modelId="{515E7BF9-3E5C-4F44-8426-070005BB4212}" type="presParOf" srcId="{C2C65347-E761-45B4-B867-33AC558383C7}" destId="{837EE7A5-FA3F-4D19-ADE9-15CB6BE4928C}" srcOrd="7" destOrd="0" presId="urn:microsoft.com/office/officeart/2005/8/layout/list1"/>
    <dgm:cxn modelId="{0A271350-66EE-404D-A975-D9694B6491FC}" type="presParOf" srcId="{C2C65347-E761-45B4-B867-33AC558383C7}" destId="{5B290CFB-89BB-4D58-A92A-43F1207B6143}" srcOrd="8" destOrd="0" presId="urn:microsoft.com/office/officeart/2005/8/layout/list1"/>
    <dgm:cxn modelId="{E53E14DA-5D70-4FDC-A9F8-9611D658FBA2}" type="presParOf" srcId="{5B290CFB-89BB-4D58-A92A-43F1207B6143}" destId="{88FEC9C5-FC8C-4FB1-BA3E-D133D9F7E684}" srcOrd="0" destOrd="0" presId="urn:microsoft.com/office/officeart/2005/8/layout/list1"/>
    <dgm:cxn modelId="{126B4ED5-DE07-48E6-A138-94C71D0F98D0}" type="presParOf" srcId="{5B290CFB-89BB-4D58-A92A-43F1207B6143}" destId="{34359CAD-9057-40DD-8B73-6765E51B1B4B}" srcOrd="1" destOrd="0" presId="urn:microsoft.com/office/officeart/2005/8/layout/list1"/>
    <dgm:cxn modelId="{91896B75-F804-4D92-8792-BD9EE3C13A3C}" type="presParOf" srcId="{C2C65347-E761-45B4-B867-33AC558383C7}" destId="{53846AD1-B14F-4D44-B3C8-919239508568}" srcOrd="9" destOrd="0" presId="urn:microsoft.com/office/officeart/2005/8/layout/list1"/>
    <dgm:cxn modelId="{AB964EAE-9B0D-4639-A095-44C369F1A938}" type="presParOf" srcId="{C2C65347-E761-45B4-B867-33AC558383C7}" destId="{5920540E-DE39-4534-A024-CD8BBA8E24A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5C004D-AD3B-4D3E-9127-A43C319A0ADF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24A76E-6AFF-4FC4-AAAD-823EE0D69E0C}">
      <dgm:prSet phldrT="[Текст]"/>
      <dgm:spPr/>
      <dgm:t>
        <a:bodyPr/>
        <a:lstStyle/>
        <a:p>
          <a:r>
            <a:rPr lang="ru-RU" dirty="0"/>
            <a:t>Предприниматель </a:t>
          </a:r>
        </a:p>
      </dgm:t>
    </dgm:pt>
    <dgm:pt modelId="{0A801538-F194-4818-8A0E-7FFC4CE56AFE}" type="parTrans" cxnId="{EB636373-9AE8-4762-B5B6-4BBC2ABD52C3}">
      <dgm:prSet/>
      <dgm:spPr/>
      <dgm:t>
        <a:bodyPr/>
        <a:lstStyle/>
        <a:p>
          <a:endParaRPr lang="ru-RU"/>
        </a:p>
      </dgm:t>
    </dgm:pt>
    <dgm:pt modelId="{69365159-89EE-44D4-A1AF-227113320C37}" type="sibTrans" cxnId="{EB636373-9AE8-4762-B5B6-4BBC2ABD52C3}">
      <dgm:prSet/>
      <dgm:spPr/>
      <dgm:t>
        <a:bodyPr/>
        <a:lstStyle/>
        <a:p>
          <a:endParaRPr lang="ru-RU"/>
        </a:p>
      </dgm:t>
    </dgm:pt>
    <dgm:pt modelId="{51E26A1D-6212-4513-9AFA-9B48D35E7ABF}">
      <dgm:prSet phldrT="[Текст]"/>
      <dgm:spPr/>
      <dgm:t>
        <a:bodyPr/>
        <a:lstStyle/>
        <a:p>
          <a:r>
            <a:rPr lang="ru-RU" dirty="0"/>
            <a:t>Симонова С. Э.</a:t>
          </a:r>
        </a:p>
      </dgm:t>
    </dgm:pt>
    <dgm:pt modelId="{686A4CD7-B83D-4626-B983-20F393106481}" type="parTrans" cxnId="{0979D94B-EAC1-4F54-9B26-E45EABA332F0}">
      <dgm:prSet/>
      <dgm:spPr/>
      <dgm:t>
        <a:bodyPr/>
        <a:lstStyle/>
        <a:p>
          <a:endParaRPr lang="ru-RU"/>
        </a:p>
      </dgm:t>
    </dgm:pt>
    <dgm:pt modelId="{8EBF9801-70A3-4794-929D-DC2B974F5FCA}" type="sibTrans" cxnId="{0979D94B-EAC1-4F54-9B26-E45EABA332F0}">
      <dgm:prSet/>
      <dgm:spPr/>
      <dgm:t>
        <a:bodyPr/>
        <a:lstStyle/>
        <a:p>
          <a:endParaRPr lang="ru-RU"/>
        </a:p>
      </dgm:t>
    </dgm:pt>
    <dgm:pt modelId="{01489305-705F-4C00-AA5E-6B8241C5A192}">
      <dgm:prSet phldrT="[Текст]"/>
      <dgm:spPr/>
      <dgm:t>
        <a:bodyPr/>
        <a:lstStyle/>
        <a:p>
          <a:r>
            <a:rPr lang="ru-RU" dirty="0"/>
            <a:t>Лидер команды</a:t>
          </a:r>
        </a:p>
      </dgm:t>
    </dgm:pt>
    <dgm:pt modelId="{0E9FA17A-64C0-4FFF-B881-0D8AE37327EC}" type="parTrans" cxnId="{C6E1366C-65D5-4484-B3EB-9D3821384006}">
      <dgm:prSet/>
      <dgm:spPr/>
      <dgm:t>
        <a:bodyPr/>
        <a:lstStyle/>
        <a:p>
          <a:endParaRPr lang="ru-RU"/>
        </a:p>
      </dgm:t>
    </dgm:pt>
    <dgm:pt modelId="{B504DAD6-1901-4E25-806A-C81D78F928CA}" type="sibTrans" cxnId="{C6E1366C-65D5-4484-B3EB-9D3821384006}">
      <dgm:prSet/>
      <dgm:spPr/>
      <dgm:t>
        <a:bodyPr/>
        <a:lstStyle/>
        <a:p>
          <a:endParaRPr lang="ru-RU"/>
        </a:p>
      </dgm:t>
    </dgm:pt>
    <dgm:pt modelId="{7B9E025D-AAF7-4388-AB91-C2EAF9B33751}">
      <dgm:prSet phldrT="[Текст]"/>
      <dgm:spPr/>
      <dgm:t>
        <a:bodyPr/>
        <a:lstStyle/>
        <a:p>
          <a:r>
            <a:rPr lang="ru-RU" dirty="0"/>
            <a:t>Горелова О. В. </a:t>
          </a:r>
        </a:p>
      </dgm:t>
    </dgm:pt>
    <dgm:pt modelId="{35B64C2E-5241-4FD4-BA99-17A8C59538E6}" type="parTrans" cxnId="{18A396DA-ACC1-44DC-9572-DB0C24524494}">
      <dgm:prSet/>
      <dgm:spPr/>
      <dgm:t>
        <a:bodyPr/>
        <a:lstStyle/>
        <a:p>
          <a:endParaRPr lang="ru-RU"/>
        </a:p>
      </dgm:t>
    </dgm:pt>
    <dgm:pt modelId="{82F53E40-9089-4649-B1A3-1EEE9B9D26C0}" type="sibTrans" cxnId="{18A396DA-ACC1-44DC-9572-DB0C24524494}">
      <dgm:prSet/>
      <dgm:spPr/>
      <dgm:t>
        <a:bodyPr/>
        <a:lstStyle/>
        <a:p>
          <a:endParaRPr lang="ru-RU"/>
        </a:p>
      </dgm:t>
    </dgm:pt>
    <dgm:pt modelId="{94638821-5DD8-48DB-BA62-BE8E21B0B857}">
      <dgm:prSet phldrT="[Текст]"/>
      <dgm:spPr/>
      <dgm:t>
        <a:bodyPr/>
        <a:lstStyle/>
        <a:p>
          <a:r>
            <a:rPr lang="ru-RU" dirty="0"/>
            <a:t>Администратор</a:t>
          </a:r>
        </a:p>
      </dgm:t>
    </dgm:pt>
    <dgm:pt modelId="{C060B348-E732-4FE9-9DA1-7F73958C2BB0}" type="parTrans" cxnId="{85EA2B24-F8A9-4988-A147-FA72EE32B541}">
      <dgm:prSet/>
      <dgm:spPr/>
      <dgm:t>
        <a:bodyPr/>
        <a:lstStyle/>
        <a:p>
          <a:endParaRPr lang="ru-RU"/>
        </a:p>
      </dgm:t>
    </dgm:pt>
    <dgm:pt modelId="{E8EB8101-C220-416D-859D-57EB1F0F1322}" type="sibTrans" cxnId="{85EA2B24-F8A9-4988-A147-FA72EE32B541}">
      <dgm:prSet/>
      <dgm:spPr/>
      <dgm:t>
        <a:bodyPr/>
        <a:lstStyle/>
        <a:p>
          <a:endParaRPr lang="ru-RU"/>
        </a:p>
      </dgm:t>
    </dgm:pt>
    <dgm:pt modelId="{1ED1AE41-33D3-4B0B-B5FA-A874E6A1008D}">
      <dgm:prSet phldrT="[Текст]"/>
      <dgm:spPr/>
      <dgm:t>
        <a:bodyPr/>
        <a:lstStyle/>
        <a:p>
          <a:r>
            <a:rPr lang="ru-RU" dirty="0"/>
            <a:t>Цветкова А. А.</a:t>
          </a:r>
        </a:p>
      </dgm:t>
    </dgm:pt>
    <dgm:pt modelId="{BE53F18B-5795-4061-BDF4-D491AEE3473C}" type="parTrans" cxnId="{39FDD9E6-EA36-41D3-8AFE-F7D36BCF1DAA}">
      <dgm:prSet/>
      <dgm:spPr/>
      <dgm:t>
        <a:bodyPr/>
        <a:lstStyle/>
        <a:p>
          <a:endParaRPr lang="ru-RU"/>
        </a:p>
      </dgm:t>
    </dgm:pt>
    <dgm:pt modelId="{ADEDFCD7-B35C-4363-BFE8-21317EA88D67}" type="sibTrans" cxnId="{39FDD9E6-EA36-41D3-8AFE-F7D36BCF1DAA}">
      <dgm:prSet/>
      <dgm:spPr/>
      <dgm:t>
        <a:bodyPr/>
        <a:lstStyle/>
        <a:p>
          <a:endParaRPr lang="ru-RU"/>
        </a:p>
      </dgm:t>
    </dgm:pt>
    <dgm:pt modelId="{8EF42AD2-9761-4BB4-925D-8AB7130105BF}" type="pres">
      <dgm:prSet presAssocID="{3C5C004D-AD3B-4D3E-9127-A43C319A0ADF}" presName="Name0" presStyleCnt="0">
        <dgm:presLayoutVars>
          <dgm:chMax/>
          <dgm:chPref/>
          <dgm:dir/>
        </dgm:presLayoutVars>
      </dgm:prSet>
      <dgm:spPr/>
    </dgm:pt>
    <dgm:pt modelId="{E496D25B-74E9-4446-AD71-57131CBF4959}" type="pres">
      <dgm:prSet presAssocID="{F224A76E-6AFF-4FC4-AAAD-823EE0D69E0C}" presName="composite" presStyleCnt="0">
        <dgm:presLayoutVars>
          <dgm:chMax val="1"/>
          <dgm:chPref val="1"/>
        </dgm:presLayoutVars>
      </dgm:prSet>
      <dgm:spPr/>
    </dgm:pt>
    <dgm:pt modelId="{282EDFC0-7E14-4205-B1FD-DA9983238402}" type="pres">
      <dgm:prSet presAssocID="{F224A76E-6AFF-4FC4-AAAD-823EE0D69E0C}" presName="Accent" presStyleLbl="trAlignAcc1" presStyleIdx="0" presStyleCnt="3">
        <dgm:presLayoutVars>
          <dgm:chMax val="0"/>
          <dgm:chPref val="0"/>
        </dgm:presLayoutVars>
      </dgm:prSet>
      <dgm:spPr/>
    </dgm:pt>
    <dgm:pt modelId="{74C2B85E-0BB3-42D8-8109-646C28659E8E}" type="pres">
      <dgm:prSet presAssocID="{F224A76E-6AFF-4FC4-AAAD-823EE0D69E0C}" presName="Image" presStyleLbl="alignImgPlace1" presStyleIdx="0" presStyleCnt="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C1006B2A-22D7-4B73-B801-4E73134BB9F9}" type="pres">
      <dgm:prSet presAssocID="{F224A76E-6AFF-4FC4-AAAD-823EE0D69E0C}" presName="ChildComposite" presStyleCnt="0"/>
      <dgm:spPr/>
    </dgm:pt>
    <dgm:pt modelId="{7AD25B61-324A-460C-BEFF-629C00D063D8}" type="pres">
      <dgm:prSet presAssocID="{F224A76E-6AFF-4FC4-AAAD-823EE0D69E0C}" presName="Child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0D48849-CCF6-41D2-8B04-9ACAF53F61DF}" type="pres">
      <dgm:prSet presAssocID="{F224A76E-6AFF-4FC4-AAAD-823EE0D69E0C}" presName="Parent" presStyleLbl="revTx" presStyleIdx="0" presStyleCnt="3">
        <dgm:presLayoutVars>
          <dgm:chMax val="1"/>
          <dgm:chPref val="0"/>
          <dgm:bulletEnabled val="1"/>
        </dgm:presLayoutVars>
      </dgm:prSet>
      <dgm:spPr/>
    </dgm:pt>
    <dgm:pt modelId="{DB71EA4A-7D80-4893-BFBC-B54F14B0AA95}" type="pres">
      <dgm:prSet presAssocID="{69365159-89EE-44D4-A1AF-227113320C37}" presName="sibTrans" presStyleCnt="0"/>
      <dgm:spPr/>
    </dgm:pt>
    <dgm:pt modelId="{4DA5CFE4-117B-4317-8D3C-D49402F76A8B}" type="pres">
      <dgm:prSet presAssocID="{01489305-705F-4C00-AA5E-6B8241C5A192}" presName="composite" presStyleCnt="0">
        <dgm:presLayoutVars>
          <dgm:chMax val="1"/>
          <dgm:chPref val="1"/>
        </dgm:presLayoutVars>
      </dgm:prSet>
      <dgm:spPr/>
    </dgm:pt>
    <dgm:pt modelId="{3A09C602-D368-4A38-84D1-50179A305B40}" type="pres">
      <dgm:prSet presAssocID="{01489305-705F-4C00-AA5E-6B8241C5A192}" presName="Accent" presStyleLbl="trAlignAcc1" presStyleIdx="1" presStyleCnt="3">
        <dgm:presLayoutVars>
          <dgm:chMax val="0"/>
          <dgm:chPref val="0"/>
        </dgm:presLayoutVars>
      </dgm:prSet>
      <dgm:spPr/>
    </dgm:pt>
    <dgm:pt modelId="{8E3AADDA-B6C3-4052-B8A4-9CA1FA076B7F}" type="pres">
      <dgm:prSet presAssocID="{01489305-705F-4C00-AA5E-6B8241C5A192}" presName="Image" presStyleLbl="alignImgPlace1" presStyleIdx="1" presStyleCnt="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3818E4EE-8B7D-4543-B33F-784557C03425}" type="pres">
      <dgm:prSet presAssocID="{01489305-705F-4C00-AA5E-6B8241C5A192}" presName="ChildComposite" presStyleCnt="0"/>
      <dgm:spPr/>
    </dgm:pt>
    <dgm:pt modelId="{8CADFF9F-A739-4C05-B2FE-E91BA81AEEE2}" type="pres">
      <dgm:prSet presAssocID="{01489305-705F-4C00-AA5E-6B8241C5A192}" presName="Child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4392AEE6-EE5F-4C76-B4C5-CCF00F4735DE}" type="pres">
      <dgm:prSet presAssocID="{01489305-705F-4C00-AA5E-6B8241C5A192}" presName="Parent" presStyleLbl="revTx" presStyleIdx="1" presStyleCnt="3">
        <dgm:presLayoutVars>
          <dgm:chMax val="1"/>
          <dgm:chPref val="0"/>
          <dgm:bulletEnabled val="1"/>
        </dgm:presLayoutVars>
      </dgm:prSet>
      <dgm:spPr/>
    </dgm:pt>
    <dgm:pt modelId="{784383D3-0A78-4E52-B76A-2465A3E71EC6}" type="pres">
      <dgm:prSet presAssocID="{B504DAD6-1901-4E25-806A-C81D78F928CA}" presName="sibTrans" presStyleCnt="0"/>
      <dgm:spPr/>
    </dgm:pt>
    <dgm:pt modelId="{21FC4E77-184C-491F-B491-384D95227412}" type="pres">
      <dgm:prSet presAssocID="{94638821-5DD8-48DB-BA62-BE8E21B0B857}" presName="composite" presStyleCnt="0">
        <dgm:presLayoutVars>
          <dgm:chMax val="1"/>
          <dgm:chPref val="1"/>
        </dgm:presLayoutVars>
      </dgm:prSet>
      <dgm:spPr/>
    </dgm:pt>
    <dgm:pt modelId="{E84914E1-9B16-4563-AB9E-F5085524DB1A}" type="pres">
      <dgm:prSet presAssocID="{94638821-5DD8-48DB-BA62-BE8E21B0B857}" presName="Accent" presStyleLbl="trAlignAcc1" presStyleIdx="2" presStyleCnt="3">
        <dgm:presLayoutVars>
          <dgm:chMax val="0"/>
          <dgm:chPref val="0"/>
        </dgm:presLayoutVars>
      </dgm:prSet>
      <dgm:spPr/>
    </dgm:pt>
    <dgm:pt modelId="{758B2D8E-2CB4-438D-8596-1E0D2AD3AD54}" type="pres">
      <dgm:prSet presAssocID="{94638821-5DD8-48DB-BA62-BE8E21B0B857}" presName="Image" presStyleLbl="alignImgPlace1" presStyleIdx="2" presStyleCnt="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rcRect/>
          <a:stretch>
            <a:fillRect t="-28000" b="-28000"/>
          </a:stretch>
        </a:blipFill>
      </dgm:spPr>
    </dgm:pt>
    <dgm:pt modelId="{1B5FA7C5-049C-4F1E-B54E-0D519D2DDB58}" type="pres">
      <dgm:prSet presAssocID="{94638821-5DD8-48DB-BA62-BE8E21B0B857}" presName="ChildComposite" presStyleCnt="0"/>
      <dgm:spPr/>
    </dgm:pt>
    <dgm:pt modelId="{884A3D07-A3A6-4C3E-A819-9CA3141C1410}" type="pres">
      <dgm:prSet presAssocID="{94638821-5DD8-48DB-BA62-BE8E21B0B857}" presName="Child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3A9C6A48-58F3-47AB-AE9C-D8BA55388AFA}" type="pres">
      <dgm:prSet presAssocID="{94638821-5DD8-48DB-BA62-BE8E21B0B857}" presName="Parent" presStyleLbl="revTx" presStyleIdx="2" presStyleCnt="3">
        <dgm:presLayoutVars>
          <dgm:chMax val="1"/>
          <dgm:chPref val="0"/>
          <dgm:bulletEnabled val="1"/>
        </dgm:presLayoutVars>
      </dgm:prSet>
      <dgm:spPr/>
    </dgm:pt>
  </dgm:ptLst>
  <dgm:cxnLst>
    <dgm:cxn modelId="{7BF43101-A6E7-4A1F-B38A-4B475CECDBFF}" type="presOf" srcId="{3C5C004D-AD3B-4D3E-9127-A43C319A0ADF}" destId="{8EF42AD2-9761-4BB4-925D-8AB7130105BF}" srcOrd="0" destOrd="0" presId="urn:microsoft.com/office/officeart/2008/layout/CaptionedPictures"/>
    <dgm:cxn modelId="{B6ABF60E-1247-4301-BEA1-35201F29DA4C}" type="presOf" srcId="{F224A76E-6AFF-4FC4-AAAD-823EE0D69E0C}" destId="{20D48849-CCF6-41D2-8B04-9ACAF53F61DF}" srcOrd="0" destOrd="0" presId="urn:microsoft.com/office/officeart/2008/layout/CaptionedPictures"/>
    <dgm:cxn modelId="{ADED8118-6EAD-4041-8EDE-F36266BC8CE9}" type="presOf" srcId="{94638821-5DD8-48DB-BA62-BE8E21B0B857}" destId="{3A9C6A48-58F3-47AB-AE9C-D8BA55388AFA}" srcOrd="0" destOrd="0" presId="urn:microsoft.com/office/officeart/2008/layout/CaptionedPictures"/>
    <dgm:cxn modelId="{85EA2B24-F8A9-4988-A147-FA72EE32B541}" srcId="{3C5C004D-AD3B-4D3E-9127-A43C319A0ADF}" destId="{94638821-5DD8-48DB-BA62-BE8E21B0B857}" srcOrd="2" destOrd="0" parTransId="{C060B348-E732-4FE9-9DA1-7F73958C2BB0}" sibTransId="{E8EB8101-C220-416D-859D-57EB1F0F1322}"/>
    <dgm:cxn modelId="{E081C129-2FBF-448E-8618-D266A5DAF3FB}" type="presOf" srcId="{7B9E025D-AAF7-4388-AB91-C2EAF9B33751}" destId="{8CADFF9F-A739-4C05-B2FE-E91BA81AEEE2}" srcOrd="0" destOrd="0" presId="urn:microsoft.com/office/officeart/2008/layout/CaptionedPictures"/>
    <dgm:cxn modelId="{25F4F42E-9122-4A88-922C-ACF057DD0E05}" type="presOf" srcId="{01489305-705F-4C00-AA5E-6B8241C5A192}" destId="{4392AEE6-EE5F-4C76-B4C5-CCF00F4735DE}" srcOrd="0" destOrd="0" presId="urn:microsoft.com/office/officeart/2008/layout/CaptionedPictures"/>
    <dgm:cxn modelId="{FCEDD033-AD7A-446C-9470-DD0D44BEDC04}" type="presOf" srcId="{51E26A1D-6212-4513-9AFA-9B48D35E7ABF}" destId="{7AD25B61-324A-460C-BEFF-629C00D063D8}" srcOrd="0" destOrd="0" presId="urn:microsoft.com/office/officeart/2008/layout/CaptionedPictures"/>
    <dgm:cxn modelId="{0979D94B-EAC1-4F54-9B26-E45EABA332F0}" srcId="{F224A76E-6AFF-4FC4-AAAD-823EE0D69E0C}" destId="{51E26A1D-6212-4513-9AFA-9B48D35E7ABF}" srcOrd="0" destOrd="0" parTransId="{686A4CD7-B83D-4626-B983-20F393106481}" sibTransId="{8EBF9801-70A3-4794-929D-DC2B974F5FCA}"/>
    <dgm:cxn modelId="{C6E1366C-65D5-4484-B3EB-9D3821384006}" srcId="{3C5C004D-AD3B-4D3E-9127-A43C319A0ADF}" destId="{01489305-705F-4C00-AA5E-6B8241C5A192}" srcOrd="1" destOrd="0" parTransId="{0E9FA17A-64C0-4FFF-B881-0D8AE37327EC}" sibTransId="{B504DAD6-1901-4E25-806A-C81D78F928CA}"/>
    <dgm:cxn modelId="{EB636373-9AE8-4762-B5B6-4BBC2ABD52C3}" srcId="{3C5C004D-AD3B-4D3E-9127-A43C319A0ADF}" destId="{F224A76E-6AFF-4FC4-AAAD-823EE0D69E0C}" srcOrd="0" destOrd="0" parTransId="{0A801538-F194-4818-8A0E-7FFC4CE56AFE}" sibTransId="{69365159-89EE-44D4-A1AF-227113320C37}"/>
    <dgm:cxn modelId="{18A396DA-ACC1-44DC-9572-DB0C24524494}" srcId="{01489305-705F-4C00-AA5E-6B8241C5A192}" destId="{7B9E025D-AAF7-4388-AB91-C2EAF9B33751}" srcOrd="0" destOrd="0" parTransId="{35B64C2E-5241-4FD4-BA99-17A8C59538E6}" sibTransId="{82F53E40-9089-4649-B1A3-1EEE9B9D26C0}"/>
    <dgm:cxn modelId="{15C1BEE2-0B41-4D5C-B788-11314C597AD7}" type="presOf" srcId="{1ED1AE41-33D3-4B0B-B5FA-A874E6A1008D}" destId="{884A3D07-A3A6-4C3E-A819-9CA3141C1410}" srcOrd="0" destOrd="0" presId="urn:microsoft.com/office/officeart/2008/layout/CaptionedPictures"/>
    <dgm:cxn modelId="{39FDD9E6-EA36-41D3-8AFE-F7D36BCF1DAA}" srcId="{94638821-5DD8-48DB-BA62-BE8E21B0B857}" destId="{1ED1AE41-33D3-4B0B-B5FA-A874E6A1008D}" srcOrd="0" destOrd="0" parTransId="{BE53F18B-5795-4061-BDF4-D491AEE3473C}" sibTransId="{ADEDFCD7-B35C-4363-BFE8-21317EA88D67}"/>
    <dgm:cxn modelId="{ACC6A521-EC11-487F-90FB-F18C14576481}" type="presParOf" srcId="{8EF42AD2-9761-4BB4-925D-8AB7130105BF}" destId="{E496D25B-74E9-4446-AD71-57131CBF4959}" srcOrd="0" destOrd="0" presId="urn:microsoft.com/office/officeart/2008/layout/CaptionedPictures"/>
    <dgm:cxn modelId="{144CB2D7-EC6D-41D5-A11A-BF9BF350EB4A}" type="presParOf" srcId="{E496D25B-74E9-4446-AD71-57131CBF4959}" destId="{282EDFC0-7E14-4205-B1FD-DA9983238402}" srcOrd="0" destOrd="0" presId="urn:microsoft.com/office/officeart/2008/layout/CaptionedPictures"/>
    <dgm:cxn modelId="{EB625A04-013A-494F-BD57-3F1F1BD981CA}" type="presParOf" srcId="{E496D25B-74E9-4446-AD71-57131CBF4959}" destId="{74C2B85E-0BB3-42D8-8109-646C28659E8E}" srcOrd="1" destOrd="0" presId="urn:microsoft.com/office/officeart/2008/layout/CaptionedPictures"/>
    <dgm:cxn modelId="{14D3E793-C7DB-4267-9579-690E263AD9C9}" type="presParOf" srcId="{E496D25B-74E9-4446-AD71-57131CBF4959}" destId="{C1006B2A-22D7-4B73-B801-4E73134BB9F9}" srcOrd="2" destOrd="0" presId="urn:microsoft.com/office/officeart/2008/layout/CaptionedPictures"/>
    <dgm:cxn modelId="{E1C7B674-04D4-42CF-9235-CA39287C84E4}" type="presParOf" srcId="{C1006B2A-22D7-4B73-B801-4E73134BB9F9}" destId="{7AD25B61-324A-460C-BEFF-629C00D063D8}" srcOrd="0" destOrd="0" presId="urn:microsoft.com/office/officeart/2008/layout/CaptionedPictures"/>
    <dgm:cxn modelId="{E1A14685-B176-470B-B86A-DDB41C788FA5}" type="presParOf" srcId="{C1006B2A-22D7-4B73-B801-4E73134BB9F9}" destId="{20D48849-CCF6-41D2-8B04-9ACAF53F61DF}" srcOrd="1" destOrd="0" presId="urn:microsoft.com/office/officeart/2008/layout/CaptionedPictures"/>
    <dgm:cxn modelId="{548C8B67-0069-48B1-8C76-3644320D03FB}" type="presParOf" srcId="{8EF42AD2-9761-4BB4-925D-8AB7130105BF}" destId="{DB71EA4A-7D80-4893-BFBC-B54F14B0AA95}" srcOrd="1" destOrd="0" presId="urn:microsoft.com/office/officeart/2008/layout/CaptionedPictures"/>
    <dgm:cxn modelId="{A0C46F97-C600-44D5-B1F5-3A41A3A9D56B}" type="presParOf" srcId="{8EF42AD2-9761-4BB4-925D-8AB7130105BF}" destId="{4DA5CFE4-117B-4317-8D3C-D49402F76A8B}" srcOrd="2" destOrd="0" presId="urn:microsoft.com/office/officeart/2008/layout/CaptionedPictures"/>
    <dgm:cxn modelId="{8DE6F662-EBA6-438A-BA1B-D8B53B9B5C97}" type="presParOf" srcId="{4DA5CFE4-117B-4317-8D3C-D49402F76A8B}" destId="{3A09C602-D368-4A38-84D1-50179A305B40}" srcOrd="0" destOrd="0" presId="urn:microsoft.com/office/officeart/2008/layout/CaptionedPictures"/>
    <dgm:cxn modelId="{337949E0-1B4F-4599-B654-EFD2EB91301A}" type="presParOf" srcId="{4DA5CFE4-117B-4317-8D3C-D49402F76A8B}" destId="{8E3AADDA-B6C3-4052-B8A4-9CA1FA076B7F}" srcOrd="1" destOrd="0" presId="urn:microsoft.com/office/officeart/2008/layout/CaptionedPictures"/>
    <dgm:cxn modelId="{620CA77D-8221-4D2A-853A-51B29E72B5D4}" type="presParOf" srcId="{4DA5CFE4-117B-4317-8D3C-D49402F76A8B}" destId="{3818E4EE-8B7D-4543-B33F-784557C03425}" srcOrd="2" destOrd="0" presId="urn:microsoft.com/office/officeart/2008/layout/CaptionedPictures"/>
    <dgm:cxn modelId="{D249E6B7-8FC9-4CD5-AE0B-ADA8487615CD}" type="presParOf" srcId="{3818E4EE-8B7D-4543-B33F-784557C03425}" destId="{8CADFF9F-A739-4C05-B2FE-E91BA81AEEE2}" srcOrd="0" destOrd="0" presId="urn:microsoft.com/office/officeart/2008/layout/CaptionedPictures"/>
    <dgm:cxn modelId="{2218E7A1-53AE-4F5A-979F-C9FEA22A0C8F}" type="presParOf" srcId="{3818E4EE-8B7D-4543-B33F-784557C03425}" destId="{4392AEE6-EE5F-4C76-B4C5-CCF00F4735DE}" srcOrd="1" destOrd="0" presId="urn:microsoft.com/office/officeart/2008/layout/CaptionedPictures"/>
    <dgm:cxn modelId="{10E9BF7C-89B1-4DBB-86B5-D4816952AA21}" type="presParOf" srcId="{8EF42AD2-9761-4BB4-925D-8AB7130105BF}" destId="{784383D3-0A78-4E52-B76A-2465A3E71EC6}" srcOrd="3" destOrd="0" presId="urn:microsoft.com/office/officeart/2008/layout/CaptionedPictures"/>
    <dgm:cxn modelId="{0FE804D6-4359-439F-A44A-E63B4753C9E1}" type="presParOf" srcId="{8EF42AD2-9761-4BB4-925D-8AB7130105BF}" destId="{21FC4E77-184C-491F-B491-384D95227412}" srcOrd="4" destOrd="0" presId="urn:microsoft.com/office/officeart/2008/layout/CaptionedPictures"/>
    <dgm:cxn modelId="{6C1796D6-BB9C-47F7-9A5C-A913763A86AB}" type="presParOf" srcId="{21FC4E77-184C-491F-B491-384D95227412}" destId="{E84914E1-9B16-4563-AB9E-F5085524DB1A}" srcOrd="0" destOrd="0" presId="urn:microsoft.com/office/officeart/2008/layout/CaptionedPictures"/>
    <dgm:cxn modelId="{07ACAC8A-F6AD-4756-BAC6-F30B85DF7813}" type="presParOf" srcId="{21FC4E77-184C-491F-B491-384D95227412}" destId="{758B2D8E-2CB4-438D-8596-1E0D2AD3AD54}" srcOrd="1" destOrd="0" presId="urn:microsoft.com/office/officeart/2008/layout/CaptionedPictures"/>
    <dgm:cxn modelId="{6A861D54-787A-4577-975F-1B6984E1612A}" type="presParOf" srcId="{21FC4E77-184C-491F-B491-384D95227412}" destId="{1B5FA7C5-049C-4F1E-B54E-0D519D2DDB58}" srcOrd="2" destOrd="0" presId="urn:microsoft.com/office/officeart/2008/layout/CaptionedPictures"/>
    <dgm:cxn modelId="{9163F33D-CFD7-4A19-8F2A-51639DA97872}" type="presParOf" srcId="{1B5FA7C5-049C-4F1E-B54E-0D519D2DDB58}" destId="{884A3D07-A3A6-4C3E-A819-9CA3141C1410}" srcOrd="0" destOrd="0" presId="urn:microsoft.com/office/officeart/2008/layout/CaptionedPictures"/>
    <dgm:cxn modelId="{460AD733-2A86-49D0-B52B-D099AB7118EC}" type="presParOf" srcId="{1B5FA7C5-049C-4F1E-B54E-0D519D2DDB58}" destId="{3A9C6A48-58F3-47AB-AE9C-D8BA55388AFA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F41AC9-EB1B-46A7-B67D-1E2B42CF5DBB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BB052B-7C07-4E89-8A1D-0E6A6F67D3CD}">
      <dgm:prSet phldrT="[Текст]"/>
      <dgm:spPr/>
      <dgm:t>
        <a:bodyPr/>
        <a:lstStyle/>
        <a:p>
          <a:r>
            <a:rPr lang="ru-RU" dirty="0" err="1"/>
            <a:t>Трекер</a:t>
          </a:r>
          <a:r>
            <a:rPr lang="ru-RU" dirty="0"/>
            <a:t> проекта</a:t>
          </a:r>
        </a:p>
      </dgm:t>
    </dgm:pt>
    <dgm:pt modelId="{017A1638-AA8C-4C55-B1F3-823DAA44C9A9}" type="parTrans" cxnId="{E35CD658-998D-4C04-BEB1-E1890B15686A}">
      <dgm:prSet/>
      <dgm:spPr/>
      <dgm:t>
        <a:bodyPr/>
        <a:lstStyle/>
        <a:p>
          <a:endParaRPr lang="ru-RU"/>
        </a:p>
      </dgm:t>
    </dgm:pt>
    <dgm:pt modelId="{5369B4F4-EFAF-4182-9906-91C3B5C45D19}" type="sibTrans" cxnId="{E35CD658-998D-4C04-BEB1-E1890B15686A}">
      <dgm:prSet/>
      <dgm:spPr/>
      <dgm:t>
        <a:bodyPr/>
        <a:lstStyle/>
        <a:p>
          <a:endParaRPr lang="ru-RU"/>
        </a:p>
      </dgm:t>
    </dgm:pt>
    <dgm:pt modelId="{68544677-C13E-45AB-B1B8-560E73098A96}">
      <dgm:prSet phldrT="[Текст]"/>
      <dgm:spPr/>
      <dgm:t>
        <a:bodyPr/>
        <a:lstStyle/>
        <a:p>
          <a:r>
            <a:rPr lang="ru-RU" dirty="0"/>
            <a:t>Кузнецова Ю. С.</a:t>
          </a:r>
        </a:p>
      </dgm:t>
    </dgm:pt>
    <dgm:pt modelId="{0FEB8E5D-BE3F-4F34-8B9F-1806EA810AA0}" type="parTrans" cxnId="{085A601B-2D67-472E-85E8-D7B0C2EE5AE0}">
      <dgm:prSet/>
      <dgm:spPr/>
      <dgm:t>
        <a:bodyPr/>
        <a:lstStyle/>
        <a:p>
          <a:endParaRPr lang="ru-RU"/>
        </a:p>
      </dgm:t>
    </dgm:pt>
    <dgm:pt modelId="{8F65E644-4BD6-48C6-8A66-040760BD6C8D}" type="sibTrans" cxnId="{085A601B-2D67-472E-85E8-D7B0C2EE5AE0}">
      <dgm:prSet/>
      <dgm:spPr/>
      <dgm:t>
        <a:bodyPr/>
        <a:lstStyle/>
        <a:p>
          <a:endParaRPr lang="ru-RU"/>
        </a:p>
      </dgm:t>
    </dgm:pt>
    <dgm:pt modelId="{FC4F91B6-5B96-4485-9AD3-5A697007A6EF}">
      <dgm:prSet phldrT="[Текст]"/>
      <dgm:spPr/>
      <dgm:t>
        <a:bodyPr/>
        <a:lstStyle/>
        <a:p>
          <a:r>
            <a:rPr lang="ru-RU" dirty="0"/>
            <a:t>Интегратор </a:t>
          </a:r>
        </a:p>
      </dgm:t>
    </dgm:pt>
    <dgm:pt modelId="{A9CFB025-DB3F-4A11-898C-A142705D301E}" type="parTrans" cxnId="{5E728AEE-C8B1-4F6A-84BF-A4839ADD0BEB}">
      <dgm:prSet/>
      <dgm:spPr/>
      <dgm:t>
        <a:bodyPr/>
        <a:lstStyle/>
        <a:p>
          <a:endParaRPr lang="ru-RU"/>
        </a:p>
      </dgm:t>
    </dgm:pt>
    <dgm:pt modelId="{4C4485C4-A8B8-43F5-B284-A196EE73E34F}" type="sibTrans" cxnId="{5E728AEE-C8B1-4F6A-84BF-A4839ADD0BEB}">
      <dgm:prSet/>
      <dgm:spPr/>
      <dgm:t>
        <a:bodyPr/>
        <a:lstStyle/>
        <a:p>
          <a:endParaRPr lang="ru-RU"/>
        </a:p>
      </dgm:t>
    </dgm:pt>
    <dgm:pt modelId="{90D2A38A-B69D-4AAD-AE2F-20413603252F}">
      <dgm:prSet phldrT="[Текст]"/>
      <dgm:spPr/>
      <dgm:t>
        <a:bodyPr/>
        <a:lstStyle/>
        <a:p>
          <a:r>
            <a:rPr lang="ru-RU" dirty="0"/>
            <a:t>Чебакова А. И. </a:t>
          </a:r>
        </a:p>
      </dgm:t>
    </dgm:pt>
    <dgm:pt modelId="{46D4D0A1-1E74-4C55-9B64-B7CC054240BB}" type="parTrans" cxnId="{ECDE8C7D-D251-43DF-8357-B45DDA5D3E3F}">
      <dgm:prSet/>
      <dgm:spPr/>
      <dgm:t>
        <a:bodyPr/>
        <a:lstStyle/>
        <a:p>
          <a:endParaRPr lang="ru-RU"/>
        </a:p>
      </dgm:t>
    </dgm:pt>
    <dgm:pt modelId="{53A24699-9864-43A5-B55B-21B49E058931}" type="sibTrans" cxnId="{ECDE8C7D-D251-43DF-8357-B45DDA5D3E3F}">
      <dgm:prSet/>
      <dgm:spPr/>
      <dgm:t>
        <a:bodyPr/>
        <a:lstStyle/>
        <a:p>
          <a:endParaRPr lang="ru-RU"/>
        </a:p>
      </dgm:t>
    </dgm:pt>
    <dgm:pt modelId="{DBB56DFE-C43D-4B68-B95D-455AE872C4AF}" type="pres">
      <dgm:prSet presAssocID="{BEF41AC9-EB1B-46A7-B67D-1E2B42CF5DBB}" presName="Name0" presStyleCnt="0">
        <dgm:presLayoutVars>
          <dgm:chMax/>
          <dgm:chPref/>
          <dgm:dir/>
        </dgm:presLayoutVars>
      </dgm:prSet>
      <dgm:spPr/>
    </dgm:pt>
    <dgm:pt modelId="{3568CFCE-5358-4A42-B8D0-81A5177B7C61}" type="pres">
      <dgm:prSet presAssocID="{84BB052B-7C07-4E89-8A1D-0E6A6F67D3CD}" presName="composite" presStyleCnt="0">
        <dgm:presLayoutVars>
          <dgm:chMax val="1"/>
          <dgm:chPref val="1"/>
        </dgm:presLayoutVars>
      </dgm:prSet>
      <dgm:spPr/>
    </dgm:pt>
    <dgm:pt modelId="{DADE1540-1280-4B50-BA52-F2F739A5D616}" type="pres">
      <dgm:prSet presAssocID="{84BB052B-7C07-4E89-8A1D-0E6A6F67D3CD}" presName="Accent" presStyleLbl="trAlignAcc1" presStyleIdx="0" presStyleCnt="2">
        <dgm:presLayoutVars>
          <dgm:chMax val="0"/>
          <dgm:chPref val="0"/>
        </dgm:presLayoutVars>
      </dgm:prSet>
      <dgm:spPr/>
    </dgm:pt>
    <dgm:pt modelId="{C7E4DC15-100B-459D-B85E-8FE18E378DF1}" type="pres">
      <dgm:prSet presAssocID="{84BB052B-7C07-4E89-8A1D-0E6A6F67D3CD}" presName="Image" presStyleLbl="alignImgPlace1" presStyleIdx="0" presStyleCnt="2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rcRect/>
          <a:stretch>
            <a:fillRect t="-22000" b="-22000"/>
          </a:stretch>
        </a:blipFill>
      </dgm:spPr>
    </dgm:pt>
    <dgm:pt modelId="{DEEA5DA8-D74F-4FA1-9D8E-9BD446FD156B}" type="pres">
      <dgm:prSet presAssocID="{84BB052B-7C07-4E89-8A1D-0E6A6F67D3CD}" presName="ChildComposite" presStyleCnt="0"/>
      <dgm:spPr/>
    </dgm:pt>
    <dgm:pt modelId="{DCCB7BD9-9C87-441F-B734-C764167A8B2A}" type="pres">
      <dgm:prSet presAssocID="{84BB052B-7C07-4E89-8A1D-0E6A6F67D3CD}" presName="Child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CF326BF7-8243-4079-9E56-2E352BC71D83}" type="pres">
      <dgm:prSet presAssocID="{84BB052B-7C07-4E89-8A1D-0E6A6F67D3CD}" presName="Parent" presStyleLbl="revTx" presStyleIdx="0" presStyleCnt="2">
        <dgm:presLayoutVars>
          <dgm:chMax val="1"/>
          <dgm:chPref val="0"/>
          <dgm:bulletEnabled val="1"/>
        </dgm:presLayoutVars>
      </dgm:prSet>
      <dgm:spPr/>
    </dgm:pt>
    <dgm:pt modelId="{AE25BAC8-D9A7-4651-A07C-FA85A967CB0F}" type="pres">
      <dgm:prSet presAssocID="{5369B4F4-EFAF-4182-9906-91C3B5C45D19}" presName="sibTrans" presStyleCnt="0"/>
      <dgm:spPr/>
    </dgm:pt>
    <dgm:pt modelId="{73AAEF0E-825B-4D80-BC25-DA8ED649EA81}" type="pres">
      <dgm:prSet presAssocID="{FC4F91B6-5B96-4485-9AD3-5A697007A6EF}" presName="composite" presStyleCnt="0">
        <dgm:presLayoutVars>
          <dgm:chMax val="1"/>
          <dgm:chPref val="1"/>
        </dgm:presLayoutVars>
      </dgm:prSet>
      <dgm:spPr/>
    </dgm:pt>
    <dgm:pt modelId="{4DB34B31-0540-4F7B-A514-E39E9FFF3725}" type="pres">
      <dgm:prSet presAssocID="{FC4F91B6-5B96-4485-9AD3-5A697007A6EF}" presName="Accent" presStyleLbl="trAlignAcc1" presStyleIdx="1" presStyleCnt="2">
        <dgm:presLayoutVars>
          <dgm:chMax val="0"/>
          <dgm:chPref val="0"/>
        </dgm:presLayoutVars>
      </dgm:prSet>
      <dgm:spPr/>
    </dgm:pt>
    <dgm:pt modelId="{FD18414B-AF80-40C6-8F27-46241E678A25}" type="pres">
      <dgm:prSet presAssocID="{FC4F91B6-5B96-4485-9AD3-5A697007A6EF}" presName="Image" presStyleLbl="alignImgPlace1" presStyleIdx="1" presStyleCnt="2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rcRect/>
          <a:stretch>
            <a:fillRect t="-21000" b="-21000"/>
          </a:stretch>
        </a:blipFill>
      </dgm:spPr>
    </dgm:pt>
    <dgm:pt modelId="{8AE4564B-2A72-474B-B460-44295635E2C6}" type="pres">
      <dgm:prSet presAssocID="{FC4F91B6-5B96-4485-9AD3-5A697007A6EF}" presName="ChildComposite" presStyleCnt="0"/>
      <dgm:spPr/>
    </dgm:pt>
    <dgm:pt modelId="{D9DF3519-88BC-4959-80FD-283E5F0A66E3}" type="pres">
      <dgm:prSet presAssocID="{FC4F91B6-5B96-4485-9AD3-5A697007A6EF}" presName="Child" presStyleLbl="node1" presStyleIdx="1" presStyleCnt="2">
        <dgm:presLayoutVars>
          <dgm:chMax val="0"/>
          <dgm:chPref val="0"/>
          <dgm:bulletEnabled val="1"/>
        </dgm:presLayoutVars>
      </dgm:prSet>
      <dgm:spPr/>
    </dgm:pt>
    <dgm:pt modelId="{F98A72BF-8FD0-47D4-A49D-41115B86FBEB}" type="pres">
      <dgm:prSet presAssocID="{FC4F91B6-5B96-4485-9AD3-5A697007A6EF}" presName="Parent" presStyleLbl="revTx" presStyleIdx="1" presStyleCnt="2">
        <dgm:presLayoutVars>
          <dgm:chMax val="1"/>
          <dgm:chPref val="0"/>
          <dgm:bulletEnabled val="1"/>
        </dgm:presLayoutVars>
      </dgm:prSet>
      <dgm:spPr/>
    </dgm:pt>
  </dgm:ptLst>
  <dgm:cxnLst>
    <dgm:cxn modelId="{C20CB80C-0E0A-4263-B4BF-900908275A81}" type="presOf" srcId="{68544677-C13E-45AB-B1B8-560E73098A96}" destId="{DCCB7BD9-9C87-441F-B734-C764167A8B2A}" srcOrd="0" destOrd="0" presId="urn:microsoft.com/office/officeart/2008/layout/CaptionedPictures"/>
    <dgm:cxn modelId="{C076FC1A-D1E4-4318-BCAE-5E4FDCDFB513}" type="presOf" srcId="{BEF41AC9-EB1B-46A7-B67D-1E2B42CF5DBB}" destId="{DBB56DFE-C43D-4B68-B95D-455AE872C4AF}" srcOrd="0" destOrd="0" presId="urn:microsoft.com/office/officeart/2008/layout/CaptionedPictures"/>
    <dgm:cxn modelId="{085A601B-2D67-472E-85E8-D7B0C2EE5AE0}" srcId="{84BB052B-7C07-4E89-8A1D-0E6A6F67D3CD}" destId="{68544677-C13E-45AB-B1B8-560E73098A96}" srcOrd="0" destOrd="0" parTransId="{0FEB8E5D-BE3F-4F34-8B9F-1806EA810AA0}" sibTransId="{8F65E644-4BD6-48C6-8A66-040760BD6C8D}"/>
    <dgm:cxn modelId="{E35CD658-998D-4C04-BEB1-E1890B15686A}" srcId="{BEF41AC9-EB1B-46A7-B67D-1E2B42CF5DBB}" destId="{84BB052B-7C07-4E89-8A1D-0E6A6F67D3CD}" srcOrd="0" destOrd="0" parTransId="{017A1638-AA8C-4C55-B1F3-823DAA44C9A9}" sibTransId="{5369B4F4-EFAF-4182-9906-91C3B5C45D19}"/>
    <dgm:cxn modelId="{ECDE8C7D-D251-43DF-8357-B45DDA5D3E3F}" srcId="{FC4F91B6-5B96-4485-9AD3-5A697007A6EF}" destId="{90D2A38A-B69D-4AAD-AE2F-20413603252F}" srcOrd="0" destOrd="0" parTransId="{46D4D0A1-1E74-4C55-9B64-B7CC054240BB}" sibTransId="{53A24699-9864-43A5-B55B-21B49E058931}"/>
    <dgm:cxn modelId="{9755378D-DDB4-4AA4-B012-551C493DEAE1}" type="presOf" srcId="{FC4F91B6-5B96-4485-9AD3-5A697007A6EF}" destId="{F98A72BF-8FD0-47D4-A49D-41115B86FBEB}" srcOrd="0" destOrd="0" presId="urn:microsoft.com/office/officeart/2008/layout/CaptionedPictures"/>
    <dgm:cxn modelId="{882EAE97-B43E-4C88-95B7-0026FA6ACBA8}" type="presOf" srcId="{84BB052B-7C07-4E89-8A1D-0E6A6F67D3CD}" destId="{CF326BF7-8243-4079-9E56-2E352BC71D83}" srcOrd="0" destOrd="0" presId="urn:microsoft.com/office/officeart/2008/layout/CaptionedPictures"/>
    <dgm:cxn modelId="{78E2D5A0-69B3-431D-A904-019A284D4E95}" type="presOf" srcId="{90D2A38A-B69D-4AAD-AE2F-20413603252F}" destId="{D9DF3519-88BC-4959-80FD-283E5F0A66E3}" srcOrd="0" destOrd="0" presId="urn:microsoft.com/office/officeart/2008/layout/CaptionedPictures"/>
    <dgm:cxn modelId="{5E728AEE-C8B1-4F6A-84BF-A4839ADD0BEB}" srcId="{BEF41AC9-EB1B-46A7-B67D-1E2B42CF5DBB}" destId="{FC4F91B6-5B96-4485-9AD3-5A697007A6EF}" srcOrd="1" destOrd="0" parTransId="{A9CFB025-DB3F-4A11-898C-A142705D301E}" sibTransId="{4C4485C4-A8B8-43F5-B284-A196EE73E34F}"/>
    <dgm:cxn modelId="{DEB7815B-E16E-41A8-949C-91B60313A615}" type="presParOf" srcId="{DBB56DFE-C43D-4B68-B95D-455AE872C4AF}" destId="{3568CFCE-5358-4A42-B8D0-81A5177B7C61}" srcOrd="0" destOrd="0" presId="urn:microsoft.com/office/officeart/2008/layout/CaptionedPictures"/>
    <dgm:cxn modelId="{EA09C948-0DF8-496F-A0F4-D96A93515B4B}" type="presParOf" srcId="{3568CFCE-5358-4A42-B8D0-81A5177B7C61}" destId="{DADE1540-1280-4B50-BA52-F2F739A5D616}" srcOrd="0" destOrd="0" presId="urn:microsoft.com/office/officeart/2008/layout/CaptionedPictures"/>
    <dgm:cxn modelId="{69905461-CC7A-4BBC-8A9E-3F0464FC7320}" type="presParOf" srcId="{3568CFCE-5358-4A42-B8D0-81A5177B7C61}" destId="{C7E4DC15-100B-459D-B85E-8FE18E378DF1}" srcOrd="1" destOrd="0" presId="urn:microsoft.com/office/officeart/2008/layout/CaptionedPictures"/>
    <dgm:cxn modelId="{6B4D5287-6FFB-476E-89E1-614131C0BEB7}" type="presParOf" srcId="{3568CFCE-5358-4A42-B8D0-81A5177B7C61}" destId="{DEEA5DA8-D74F-4FA1-9D8E-9BD446FD156B}" srcOrd="2" destOrd="0" presId="urn:microsoft.com/office/officeart/2008/layout/CaptionedPictures"/>
    <dgm:cxn modelId="{07DA494D-3D0D-4F98-B6B2-A46C4E2FEB57}" type="presParOf" srcId="{DEEA5DA8-D74F-4FA1-9D8E-9BD446FD156B}" destId="{DCCB7BD9-9C87-441F-B734-C764167A8B2A}" srcOrd="0" destOrd="0" presId="urn:microsoft.com/office/officeart/2008/layout/CaptionedPictures"/>
    <dgm:cxn modelId="{A7803F7A-73AD-4695-A56D-7D32B5BDC70E}" type="presParOf" srcId="{DEEA5DA8-D74F-4FA1-9D8E-9BD446FD156B}" destId="{CF326BF7-8243-4079-9E56-2E352BC71D83}" srcOrd="1" destOrd="0" presId="urn:microsoft.com/office/officeart/2008/layout/CaptionedPictures"/>
    <dgm:cxn modelId="{07A0A551-690A-488E-9571-68856655F60F}" type="presParOf" srcId="{DBB56DFE-C43D-4B68-B95D-455AE872C4AF}" destId="{AE25BAC8-D9A7-4651-A07C-FA85A967CB0F}" srcOrd="1" destOrd="0" presId="urn:microsoft.com/office/officeart/2008/layout/CaptionedPictures"/>
    <dgm:cxn modelId="{B692D15F-1D8C-49F1-991C-63492FCFFA0C}" type="presParOf" srcId="{DBB56DFE-C43D-4B68-B95D-455AE872C4AF}" destId="{73AAEF0E-825B-4D80-BC25-DA8ED649EA81}" srcOrd="2" destOrd="0" presId="urn:microsoft.com/office/officeart/2008/layout/CaptionedPictures"/>
    <dgm:cxn modelId="{1D29B400-2985-4BBE-B84E-9166DA551F59}" type="presParOf" srcId="{73AAEF0E-825B-4D80-BC25-DA8ED649EA81}" destId="{4DB34B31-0540-4F7B-A514-E39E9FFF3725}" srcOrd="0" destOrd="0" presId="urn:microsoft.com/office/officeart/2008/layout/CaptionedPictures"/>
    <dgm:cxn modelId="{A67748F1-3B77-4FD3-8CC0-78C2A9ADD2FA}" type="presParOf" srcId="{73AAEF0E-825B-4D80-BC25-DA8ED649EA81}" destId="{FD18414B-AF80-40C6-8F27-46241E678A25}" srcOrd="1" destOrd="0" presId="urn:microsoft.com/office/officeart/2008/layout/CaptionedPictures"/>
    <dgm:cxn modelId="{E7A7B9DE-81F9-45EB-A43A-8B2D2FBCDC92}" type="presParOf" srcId="{73AAEF0E-825B-4D80-BC25-DA8ED649EA81}" destId="{8AE4564B-2A72-474B-B460-44295635E2C6}" srcOrd="2" destOrd="0" presId="urn:microsoft.com/office/officeart/2008/layout/CaptionedPictures"/>
    <dgm:cxn modelId="{0CD916C3-2A08-43ED-AC6F-798231770897}" type="presParOf" srcId="{8AE4564B-2A72-474B-B460-44295635E2C6}" destId="{D9DF3519-88BC-4959-80FD-283E5F0A66E3}" srcOrd="0" destOrd="0" presId="urn:microsoft.com/office/officeart/2008/layout/CaptionedPictures"/>
    <dgm:cxn modelId="{ED0E63CE-8BE8-4A7F-B9FC-C7ED77CBD5F2}" type="presParOf" srcId="{8AE4564B-2A72-474B-B460-44295635E2C6}" destId="{F98A72BF-8FD0-47D4-A49D-41115B86FBEB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B5035-CC3E-47FC-84F6-EC0E542E52BF}">
      <dsp:nvSpPr>
        <dsp:cNvPr id="0" name=""/>
        <dsp:cNvSpPr/>
      </dsp:nvSpPr>
      <dsp:spPr>
        <a:xfrm>
          <a:off x="1040072" y="0"/>
          <a:ext cx="5050243" cy="541796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CD93CC-DE12-4983-ADFB-631B3A527661}">
      <dsp:nvSpPr>
        <dsp:cNvPr id="0" name=""/>
        <dsp:cNvSpPr/>
      </dsp:nvSpPr>
      <dsp:spPr>
        <a:xfrm>
          <a:off x="3565441" y="1706809"/>
          <a:ext cx="3521674" cy="9629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Мониторинг тепловых сетей с помощью датчиков</a:t>
          </a:r>
        </a:p>
      </dsp:txBody>
      <dsp:txXfrm>
        <a:off x="3612449" y="1753817"/>
        <a:ext cx="3427658" cy="868941"/>
      </dsp:txXfrm>
    </dsp:sp>
    <dsp:sp modelId="{992BB4D3-C580-4D72-8D16-C8428C9AEE70}">
      <dsp:nvSpPr>
        <dsp:cNvPr id="0" name=""/>
        <dsp:cNvSpPr/>
      </dsp:nvSpPr>
      <dsp:spPr>
        <a:xfrm>
          <a:off x="3610272" y="3990706"/>
          <a:ext cx="3521674" cy="9629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Использование антикоррозионных покрытий</a:t>
          </a:r>
        </a:p>
      </dsp:txBody>
      <dsp:txXfrm>
        <a:off x="3657280" y="4037714"/>
        <a:ext cx="3427658" cy="868941"/>
      </dsp:txXfrm>
    </dsp:sp>
    <dsp:sp modelId="{BAFFACA7-75A3-4F90-9526-F92C6D2FFFFC}">
      <dsp:nvSpPr>
        <dsp:cNvPr id="0" name=""/>
        <dsp:cNvSpPr/>
      </dsp:nvSpPr>
      <dsp:spPr>
        <a:xfrm>
          <a:off x="0" y="630089"/>
          <a:ext cx="3521674" cy="9629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Сокращение ущерба, причиняемого коррозией</a:t>
          </a:r>
        </a:p>
      </dsp:txBody>
      <dsp:txXfrm>
        <a:off x="47008" y="677097"/>
        <a:ext cx="3427658" cy="868941"/>
      </dsp:txXfrm>
    </dsp:sp>
    <dsp:sp modelId="{051CC155-EB3D-42C4-B653-DD3D03760E88}">
      <dsp:nvSpPr>
        <dsp:cNvPr id="0" name=""/>
        <dsp:cNvSpPr/>
      </dsp:nvSpPr>
      <dsp:spPr>
        <a:xfrm>
          <a:off x="0" y="2834030"/>
          <a:ext cx="3521674" cy="9629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Снижение расходов на обслуживание оборудования</a:t>
          </a:r>
        </a:p>
      </dsp:txBody>
      <dsp:txXfrm>
        <a:off x="47008" y="2881038"/>
        <a:ext cx="3427658" cy="8689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CF28E2-F492-4B9A-BFC5-865EF84468D2}">
      <dsp:nvSpPr>
        <dsp:cNvPr id="0" name=""/>
        <dsp:cNvSpPr/>
      </dsp:nvSpPr>
      <dsp:spPr>
        <a:xfrm>
          <a:off x="0" y="552334"/>
          <a:ext cx="994178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F00FD-76E6-4602-BC75-EFF8D9BE9886}">
      <dsp:nvSpPr>
        <dsp:cNvPr id="0" name=""/>
        <dsp:cNvSpPr/>
      </dsp:nvSpPr>
      <dsp:spPr>
        <a:xfrm>
          <a:off x="492709" y="0"/>
          <a:ext cx="6959246" cy="1092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043" tIns="0" rIns="26304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Проведен анализ методов предотвращения коррозии</a:t>
          </a:r>
        </a:p>
      </dsp:txBody>
      <dsp:txXfrm>
        <a:off x="546028" y="53319"/>
        <a:ext cx="6852608" cy="985602"/>
      </dsp:txXfrm>
    </dsp:sp>
    <dsp:sp modelId="{FC67CFFD-2269-4BBA-A1A6-AF51CC486DA8}">
      <dsp:nvSpPr>
        <dsp:cNvPr id="0" name=""/>
        <dsp:cNvSpPr/>
      </dsp:nvSpPr>
      <dsp:spPr>
        <a:xfrm>
          <a:off x="0" y="2230655"/>
          <a:ext cx="994178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9559C2-1C8D-48EF-B2CD-309A53537703}">
      <dsp:nvSpPr>
        <dsp:cNvPr id="0" name=""/>
        <dsp:cNvSpPr/>
      </dsp:nvSpPr>
      <dsp:spPr>
        <a:xfrm>
          <a:off x="497089" y="1684535"/>
          <a:ext cx="6959246" cy="1092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043" tIns="0" rIns="26304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Подобрано необходимое оборудование</a:t>
          </a:r>
        </a:p>
      </dsp:txBody>
      <dsp:txXfrm>
        <a:off x="550408" y="1737854"/>
        <a:ext cx="6852608" cy="985602"/>
      </dsp:txXfrm>
    </dsp:sp>
    <dsp:sp modelId="{5920540E-DE39-4534-A024-CD8BBA8E24AE}">
      <dsp:nvSpPr>
        <dsp:cNvPr id="0" name=""/>
        <dsp:cNvSpPr/>
      </dsp:nvSpPr>
      <dsp:spPr>
        <a:xfrm>
          <a:off x="0" y="3908975"/>
          <a:ext cx="994178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359CAD-9057-40DD-8B73-6765E51B1B4B}">
      <dsp:nvSpPr>
        <dsp:cNvPr id="0" name=""/>
        <dsp:cNvSpPr/>
      </dsp:nvSpPr>
      <dsp:spPr>
        <a:xfrm>
          <a:off x="497089" y="3362855"/>
          <a:ext cx="6959246" cy="1092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043" tIns="0" rIns="26304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Определена общая стоимость</a:t>
          </a:r>
        </a:p>
      </dsp:txBody>
      <dsp:txXfrm>
        <a:off x="550408" y="3416174"/>
        <a:ext cx="6852608" cy="9856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2EDFC0-7E14-4205-B1FD-DA9983238402}">
      <dsp:nvSpPr>
        <dsp:cNvPr id="0" name=""/>
        <dsp:cNvSpPr/>
      </dsp:nvSpPr>
      <dsp:spPr>
        <a:xfrm>
          <a:off x="7199" y="1296152"/>
          <a:ext cx="2439220" cy="286967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C2B85E-0BB3-42D8-8109-646C28659E8E}">
      <dsp:nvSpPr>
        <dsp:cNvPr id="0" name=""/>
        <dsp:cNvSpPr/>
      </dsp:nvSpPr>
      <dsp:spPr>
        <a:xfrm>
          <a:off x="129160" y="1410939"/>
          <a:ext cx="2195298" cy="1865286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D25B61-324A-460C-BEFF-629C00D063D8}">
      <dsp:nvSpPr>
        <dsp:cNvPr id="0" name=""/>
        <dsp:cNvSpPr/>
      </dsp:nvSpPr>
      <dsp:spPr>
        <a:xfrm>
          <a:off x="129160" y="3563215"/>
          <a:ext cx="2195298" cy="487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Симонова С. Э.</a:t>
          </a:r>
        </a:p>
      </dsp:txBody>
      <dsp:txXfrm>
        <a:off x="129160" y="3563215"/>
        <a:ext cx="2195298" cy="487821"/>
      </dsp:txXfrm>
    </dsp:sp>
    <dsp:sp modelId="{20D48849-CCF6-41D2-8B04-9ACAF53F61DF}">
      <dsp:nvSpPr>
        <dsp:cNvPr id="0" name=""/>
        <dsp:cNvSpPr/>
      </dsp:nvSpPr>
      <dsp:spPr>
        <a:xfrm>
          <a:off x="129160" y="3276225"/>
          <a:ext cx="2195298" cy="286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Предприниматель </a:t>
          </a:r>
        </a:p>
      </dsp:txBody>
      <dsp:txXfrm>
        <a:off x="129160" y="3276225"/>
        <a:ext cx="2195298" cy="286990"/>
      </dsp:txXfrm>
    </dsp:sp>
    <dsp:sp modelId="{3A09C602-D368-4A38-84D1-50179A305B40}">
      <dsp:nvSpPr>
        <dsp:cNvPr id="0" name=""/>
        <dsp:cNvSpPr/>
      </dsp:nvSpPr>
      <dsp:spPr>
        <a:xfrm>
          <a:off x="2876870" y="1296152"/>
          <a:ext cx="2439220" cy="286967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AADDA-B6C3-4052-B8A4-9CA1FA076B7F}">
      <dsp:nvSpPr>
        <dsp:cNvPr id="0" name=""/>
        <dsp:cNvSpPr/>
      </dsp:nvSpPr>
      <dsp:spPr>
        <a:xfrm>
          <a:off x="2998831" y="1410939"/>
          <a:ext cx="2195298" cy="1865286"/>
        </a:xfrm>
        <a:prstGeom prst="rect">
          <a:avLst/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DFF9F-A739-4C05-B2FE-E91BA81AEEE2}">
      <dsp:nvSpPr>
        <dsp:cNvPr id="0" name=""/>
        <dsp:cNvSpPr/>
      </dsp:nvSpPr>
      <dsp:spPr>
        <a:xfrm>
          <a:off x="2998831" y="3563215"/>
          <a:ext cx="2195298" cy="487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Горелова О. В. </a:t>
          </a:r>
        </a:p>
      </dsp:txBody>
      <dsp:txXfrm>
        <a:off x="2998831" y="3563215"/>
        <a:ext cx="2195298" cy="487821"/>
      </dsp:txXfrm>
    </dsp:sp>
    <dsp:sp modelId="{4392AEE6-EE5F-4C76-B4C5-CCF00F4735DE}">
      <dsp:nvSpPr>
        <dsp:cNvPr id="0" name=""/>
        <dsp:cNvSpPr/>
      </dsp:nvSpPr>
      <dsp:spPr>
        <a:xfrm>
          <a:off x="2998831" y="3276225"/>
          <a:ext cx="2195298" cy="286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Лидер команды</a:t>
          </a:r>
        </a:p>
      </dsp:txBody>
      <dsp:txXfrm>
        <a:off x="2998831" y="3276225"/>
        <a:ext cx="2195298" cy="286990"/>
      </dsp:txXfrm>
    </dsp:sp>
    <dsp:sp modelId="{E84914E1-9B16-4563-AB9E-F5085524DB1A}">
      <dsp:nvSpPr>
        <dsp:cNvPr id="0" name=""/>
        <dsp:cNvSpPr/>
      </dsp:nvSpPr>
      <dsp:spPr>
        <a:xfrm>
          <a:off x="5746541" y="1296152"/>
          <a:ext cx="2439220" cy="286967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B2D8E-2CB4-438D-8596-1E0D2AD3AD54}">
      <dsp:nvSpPr>
        <dsp:cNvPr id="0" name=""/>
        <dsp:cNvSpPr/>
      </dsp:nvSpPr>
      <dsp:spPr>
        <a:xfrm>
          <a:off x="5868502" y="1410939"/>
          <a:ext cx="2195298" cy="186528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28000" b="-2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4A3D07-A3A6-4C3E-A819-9CA3141C1410}">
      <dsp:nvSpPr>
        <dsp:cNvPr id="0" name=""/>
        <dsp:cNvSpPr/>
      </dsp:nvSpPr>
      <dsp:spPr>
        <a:xfrm>
          <a:off x="5868502" y="3563215"/>
          <a:ext cx="2195298" cy="487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Цветкова А. А.</a:t>
          </a:r>
        </a:p>
      </dsp:txBody>
      <dsp:txXfrm>
        <a:off x="5868502" y="3563215"/>
        <a:ext cx="2195298" cy="487821"/>
      </dsp:txXfrm>
    </dsp:sp>
    <dsp:sp modelId="{3A9C6A48-58F3-47AB-AE9C-D8BA55388AFA}">
      <dsp:nvSpPr>
        <dsp:cNvPr id="0" name=""/>
        <dsp:cNvSpPr/>
      </dsp:nvSpPr>
      <dsp:spPr>
        <a:xfrm>
          <a:off x="5868502" y="3276225"/>
          <a:ext cx="2195298" cy="286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Администратор</a:t>
          </a:r>
        </a:p>
      </dsp:txBody>
      <dsp:txXfrm>
        <a:off x="5868502" y="3276225"/>
        <a:ext cx="2195298" cy="2869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E1540-1280-4B50-BA52-F2F739A5D616}">
      <dsp:nvSpPr>
        <dsp:cNvPr id="0" name=""/>
        <dsp:cNvSpPr/>
      </dsp:nvSpPr>
      <dsp:spPr>
        <a:xfrm>
          <a:off x="913" y="353936"/>
          <a:ext cx="2574250" cy="30285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4DC15-100B-459D-B85E-8FE18E378DF1}">
      <dsp:nvSpPr>
        <dsp:cNvPr id="0" name=""/>
        <dsp:cNvSpPr/>
      </dsp:nvSpPr>
      <dsp:spPr>
        <a:xfrm>
          <a:off x="129625" y="475077"/>
          <a:ext cx="2316825" cy="1968544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22000" b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B7BD9-9C87-441F-B734-C764167A8B2A}">
      <dsp:nvSpPr>
        <dsp:cNvPr id="0" name=""/>
        <dsp:cNvSpPr/>
      </dsp:nvSpPr>
      <dsp:spPr>
        <a:xfrm>
          <a:off x="129625" y="2746500"/>
          <a:ext cx="2316825" cy="5148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Кузнецова Ю. С.</a:t>
          </a:r>
        </a:p>
      </dsp:txBody>
      <dsp:txXfrm>
        <a:off x="129625" y="2746500"/>
        <a:ext cx="2316825" cy="514825"/>
      </dsp:txXfrm>
    </dsp:sp>
    <dsp:sp modelId="{CF326BF7-8243-4079-9E56-2E352BC71D83}">
      <dsp:nvSpPr>
        <dsp:cNvPr id="0" name=""/>
        <dsp:cNvSpPr/>
      </dsp:nvSpPr>
      <dsp:spPr>
        <a:xfrm>
          <a:off x="129625" y="2443622"/>
          <a:ext cx="2316825" cy="302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Трекер</a:t>
          </a:r>
          <a:r>
            <a:rPr lang="ru-RU" sz="1400" kern="1200" dirty="0"/>
            <a:t> проекта</a:t>
          </a:r>
        </a:p>
      </dsp:txBody>
      <dsp:txXfrm>
        <a:off x="129625" y="2443622"/>
        <a:ext cx="2316825" cy="302877"/>
      </dsp:txXfrm>
    </dsp:sp>
    <dsp:sp modelId="{4DB34B31-0540-4F7B-A514-E39E9FFF3725}">
      <dsp:nvSpPr>
        <dsp:cNvPr id="0" name=""/>
        <dsp:cNvSpPr/>
      </dsp:nvSpPr>
      <dsp:spPr>
        <a:xfrm>
          <a:off x="3029443" y="353936"/>
          <a:ext cx="2574250" cy="30285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18414B-AF80-40C6-8F27-46241E678A25}">
      <dsp:nvSpPr>
        <dsp:cNvPr id="0" name=""/>
        <dsp:cNvSpPr/>
      </dsp:nvSpPr>
      <dsp:spPr>
        <a:xfrm>
          <a:off x="3158156" y="475077"/>
          <a:ext cx="2316825" cy="1968544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21000" b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F3519-88BC-4959-80FD-283E5F0A66E3}">
      <dsp:nvSpPr>
        <dsp:cNvPr id="0" name=""/>
        <dsp:cNvSpPr/>
      </dsp:nvSpPr>
      <dsp:spPr>
        <a:xfrm>
          <a:off x="3158156" y="2746500"/>
          <a:ext cx="2316825" cy="5148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Чебакова А. И. </a:t>
          </a:r>
        </a:p>
      </dsp:txBody>
      <dsp:txXfrm>
        <a:off x="3158156" y="2746500"/>
        <a:ext cx="2316825" cy="514825"/>
      </dsp:txXfrm>
    </dsp:sp>
    <dsp:sp modelId="{F98A72BF-8FD0-47D4-A49D-41115B86FBEB}">
      <dsp:nvSpPr>
        <dsp:cNvPr id="0" name=""/>
        <dsp:cNvSpPr/>
      </dsp:nvSpPr>
      <dsp:spPr>
        <a:xfrm>
          <a:off x="3158156" y="2443622"/>
          <a:ext cx="2316825" cy="302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Интегратор </a:t>
          </a:r>
        </a:p>
      </dsp:txBody>
      <dsp:txXfrm>
        <a:off x="3158156" y="2443622"/>
        <a:ext cx="2316825" cy="302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 /><Relationship Id="rId3" Type="http://schemas.openxmlformats.org/officeDocument/2006/relationships/diagramLayout" Target="../diagrams/layout3.xml" /><Relationship Id="rId7" Type="http://schemas.openxmlformats.org/officeDocument/2006/relationships/diagramData" Target="../diagrams/data4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3.xml" /><Relationship Id="rId6" Type="http://schemas.microsoft.com/office/2007/relationships/diagramDrawing" Target="../diagrams/drawing3.xml" /><Relationship Id="rId11" Type="http://schemas.microsoft.com/office/2007/relationships/diagramDrawing" Target="../diagrams/drawing4.xml" /><Relationship Id="rId5" Type="http://schemas.openxmlformats.org/officeDocument/2006/relationships/diagramColors" Target="../diagrams/colors3.xml" /><Relationship Id="rId10" Type="http://schemas.openxmlformats.org/officeDocument/2006/relationships/diagramColors" Target="../diagrams/colors4.xml" /><Relationship Id="rId4" Type="http://schemas.openxmlformats.org/officeDocument/2006/relationships/diagramQuickStyle" Target="../diagrams/quickStyle3.xml" /><Relationship Id="rId9" Type="http://schemas.openxmlformats.org/officeDocument/2006/relationships/diagramQuickStyle" Target="../diagrams/quickStyle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6755" y="1909486"/>
            <a:ext cx="5753344" cy="1495017"/>
          </a:xfrm>
        </p:spPr>
        <p:txBody>
          <a:bodyPr>
            <a:normAutofit/>
          </a:bodyPr>
          <a:lstStyle/>
          <a:p>
            <a:r>
              <a:rPr lang="ru-RU" dirty="0"/>
              <a:t>«</a:t>
            </a:r>
            <a:r>
              <a:rPr lang="ru-RU" sz="3200" dirty="0"/>
              <a:t>Разработка мер защиты от коррозии в тепловых сетях</a:t>
            </a:r>
            <a:r>
              <a:rPr lang="ru-RU" dirty="0"/>
              <a:t>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DAD693-C130-4F30-A61C-41CC68772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0" y="1461477"/>
            <a:ext cx="10820779" cy="4666105"/>
          </a:xfrm>
        </p:spPr>
        <p:txBody>
          <a:bodyPr/>
          <a:lstStyle/>
          <a:p>
            <a:pPr marL="0" indent="0"/>
            <a:r>
              <a:rPr lang="ru-RU" sz="2400" dirty="0"/>
              <a:t>Для города Череповца: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Общая протяженность тепловых сетей в двухтрубном исполнении составляет 395,806 км.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Процент износа тепловых сетей по состоянию на 1 января 2022 года составлял 73,5%.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Количество функциональных отказов за 2020 год составило 299, за 2021 год – 374.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Коррозия сокращает срок службы тепловых сетей до 10–15 лет.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FAC4C4CE-FF87-4DCC-8B8A-781525EF2E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7676314"/>
              </p:ext>
            </p:extLst>
          </p:nvPr>
        </p:nvGraphicFramePr>
        <p:xfrm>
          <a:off x="2305273" y="1129131"/>
          <a:ext cx="8126942" cy="5417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FBDE7B15-BF41-45A6-B1BB-4B0CE059F0D1}"/>
              </a:ext>
            </a:extLst>
          </p:cNvPr>
          <p:cNvSpPr txBox="1"/>
          <p:nvPr/>
        </p:nvSpPr>
        <p:spPr>
          <a:xfrm>
            <a:off x="2938585" y="964053"/>
            <a:ext cx="2563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Выгода клиента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2C8165-9566-4E7B-8084-506DD813E5F6}"/>
              </a:ext>
            </a:extLst>
          </p:cNvPr>
          <p:cNvSpPr txBox="1"/>
          <p:nvPr/>
        </p:nvSpPr>
        <p:spPr>
          <a:xfrm>
            <a:off x="6497037" y="964053"/>
            <a:ext cx="2940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Решение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EDF65512-7479-B0B9-99F2-B6EB400884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867439"/>
              </p:ext>
            </p:extLst>
          </p:nvPr>
        </p:nvGraphicFramePr>
        <p:xfrm>
          <a:off x="1320801" y="1069195"/>
          <a:ext cx="9869734" cy="5158696"/>
        </p:xfrm>
        <a:graphic>
          <a:graphicData uri="http://schemas.openxmlformats.org/drawingml/2006/table">
            <a:tbl>
              <a:tblPr firstRow="1" firstCol="1" bandRow="1"/>
              <a:tblGrid>
                <a:gridCol w="71870">
                  <a:extLst>
                    <a:ext uri="{9D8B030D-6E8A-4147-A177-3AD203B41FA5}">
                      <a16:colId xmlns:a16="http://schemas.microsoft.com/office/drawing/2014/main" val="275811468"/>
                    </a:ext>
                  </a:extLst>
                </a:gridCol>
                <a:gridCol w="2397791">
                  <a:extLst>
                    <a:ext uri="{9D8B030D-6E8A-4147-A177-3AD203B41FA5}">
                      <a16:colId xmlns:a16="http://schemas.microsoft.com/office/drawing/2014/main" val="2413874004"/>
                    </a:ext>
                  </a:extLst>
                </a:gridCol>
                <a:gridCol w="2322077">
                  <a:extLst>
                    <a:ext uri="{9D8B030D-6E8A-4147-A177-3AD203B41FA5}">
                      <a16:colId xmlns:a16="http://schemas.microsoft.com/office/drawing/2014/main" val="3894233442"/>
                    </a:ext>
                  </a:extLst>
                </a:gridCol>
                <a:gridCol w="2617246">
                  <a:extLst>
                    <a:ext uri="{9D8B030D-6E8A-4147-A177-3AD203B41FA5}">
                      <a16:colId xmlns:a16="http://schemas.microsoft.com/office/drawing/2014/main" val="2847000615"/>
                    </a:ext>
                  </a:extLst>
                </a:gridCol>
                <a:gridCol w="2460750">
                  <a:extLst>
                    <a:ext uri="{9D8B030D-6E8A-4147-A177-3AD203B41FA5}">
                      <a16:colId xmlns:a16="http://schemas.microsoft.com/office/drawing/2014/main" val="3538717194"/>
                    </a:ext>
                  </a:extLst>
                </a:gridCol>
              </a:tblGrid>
              <a:tr h="504915"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Ключевые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виды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деятельности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Ценностные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предложения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Отношения с клиентами</a:t>
                      </a:r>
                      <a:endParaRPr lang="ru-RU" sz="1400">
                        <a:latin typeface="+mn-lt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Потребительские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сегменты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333627"/>
                  </a:ext>
                </a:extLst>
              </a:tr>
              <a:tr h="1993056">
                <a:tc rowSpan="3">
                  <a:txBody>
                    <a:bodyPr/>
                    <a:lstStyle/>
                    <a:p>
                      <a:pPr algn="just"/>
                      <a:endParaRPr lang="ru-RU" sz="1100" dirty="0"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</a:rPr>
                        <a:t>Анализ и проектирование.</a:t>
                      </a:r>
                    </a:p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</a:rPr>
                        <a:t>Разработка мер защиты от коррозии.</a:t>
                      </a:r>
                    </a:p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</a:rPr>
                        <a:t>Решение проблем.</a:t>
                      </a:r>
                    </a:p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</a:rPr>
                        <a:t>Очистка покрытий от коррозии, мониторинг показателей образования коррозии в тепловых сетях, предотвращение вероятных  аварий.</a:t>
                      </a:r>
                      <a:endParaRPr lang="ru-RU" sz="1400" dirty="0"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+mn-lt"/>
                        </a:rPr>
                        <a:t>Доверительные отношения с частными предприятиями.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  <a:ea typeface="MS Mincho" panose="020B0400000000000000" pitchFamily="49" charset="-128"/>
                          <a:cs typeface="Times New Roman" panose="02020603050405020304" pitchFamily="18" charset="0"/>
                        </a:rPr>
                        <a:t>Жители загородных домов, ЖКХ, МУП «Водоканал», В2С, В2В.</a:t>
                      </a: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077237"/>
                  </a:ext>
                </a:extLst>
              </a:tr>
              <a:tr h="313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Ключевые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ресурсы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Каналы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22709" marR="2376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02311345"/>
                  </a:ext>
                </a:extLst>
              </a:tr>
              <a:tr h="4603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</a:rPr>
                        <a:t>Финансовые:</a:t>
                      </a:r>
                    </a:p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</a:rPr>
                        <a:t>покупка датчиков и покрытий.</a:t>
                      </a:r>
                    </a:p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</a:rPr>
                        <a:t>Интеллектуальные: разработка методики.</a:t>
                      </a:r>
                    </a:p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+mn-lt"/>
                        </a:rPr>
                        <a:t>Реклама в интернете.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22709" marR="2376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87309834"/>
                  </a:ext>
                </a:extLst>
              </a:tr>
              <a:tr h="191006"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Структура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затрат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Потоки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доходов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15139715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effectLst/>
                          <a:latin typeface="+mn-lt"/>
                          <a:ea typeface="MS Mincho" panose="020B0400000000000000" pitchFamily="49" charset="-128"/>
                          <a:cs typeface="Times New Roman" panose="02020603050405020304" pitchFamily="18" charset="0"/>
                        </a:rPr>
                        <a:t>Разработка технологии</a:t>
                      </a:r>
                    </a:p>
                    <a:p>
                      <a:pPr algn="just"/>
                      <a:r>
                        <a:rPr lang="ru-RU" sz="1400" b="0" dirty="0">
                          <a:effectLst/>
                          <a:latin typeface="+mn-lt"/>
                          <a:ea typeface="MS Mincho" panose="020B0400000000000000" pitchFamily="49" charset="-128"/>
                          <a:cs typeface="Times New Roman" panose="02020603050405020304" pitchFamily="18" charset="0"/>
                        </a:rPr>
                        <a:t>Покупка ресурсов</a:t>
                      </a:r>
                    </a:p>
                    <a:p>
                      <a:pPr algn="just"/>
                      <a:endParaRPr lang="ru-RU" sz="1400" b="0" dirty="0">
                        <a:effectLst/>
                        <a:latin typeface="+mn-lt"/>
                        <a:ea typeface="MS Mincho" panose="020B0400000000000000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+mn-lt"/>
                          <a:ea typeface="MS Mincho" panose="020B0400000000000000" pitchFamily="49" charset="-128"/>
                          <a:cs typeface="Times New Roman" panose="02020603050405020304" pitchFamily="18" charset="0"/>
                        </a:rPr>
                        <a:t>Плата за оказание услуг</a:t>
                      </a:r>
                    </a:p>
                    <a:p>
                      <a:r>
                        <a:rPr lang="ru-RU" sz="1400" dirty="0">
                          <a:effectLst/>
                          <a:latin typeface="+mn-lt"/>
                          <a:ea typeface="MS Mincho" panose="020B0400000000000000" pitchFamily="49" charset="-128"/>
                          <a:cs typeface="Times New Roman" panose="02020603050405020304" pitchFamily="18" charset="0"/>
                        </a:rPr>
                        <a:t>Продажа технологии в пользование</a:t>
                      </a:r>
                    </a:p>
                  </a:txBody>
                  <a:tcPr marL="22709" marR="237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57548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20529CA2-D9E4-45AF-8E53-EF12224AAC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305570"/>
              </p:ext>
            </p:extLst>
          </p:nvPr>
        </p:nvGraphicFramePr>
        <p:xfrm>
          <a:off x="609600" y="982663"/>
          <a:ext cx="10971213" cy="5145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374847D7-2AEA-449E-9C58-D9BC4E77F6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7698803"/>
              </p:ext>
            </p:extLst>
          </p:nvPr>
        </p:nvGraphicFramePr>
        <p:xfrm>
          <a:off x="914401" y="1288574"/>
          <a:ext cx="10355384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4276">
                  <a:extLst>
                    <a:ext uri="{9D8B030D-6E8A-4147-A177-3AD203B41FA5}">
                      <a16:colId xmlns:a16="http://schemas.microsoft.com/office/drawing/2014/main" val="1427184824"/>
                    </a:ext>
                  </a:extLst>
                </a:gridCol>
                <a:gridCol w="4009292">
                  <a:extLst>
                    <a:ext uri="{9D8B030D-6E8A-4147-A177-3AD203B41FA5}">
                      <a16:colId xmlns:a16="http://schemas.microsoft.com/office/drawing/2014/main" val="414415170"/>
                    </a:ext>
                  </a:extLst>
                </a:gridCol>
                <a:gridCol w="4071816">
                  <a:extLst>
                    <a:ext uri="{9D8B030D-6E8A-4147-A177-3AD203B41FA5}">
                      <a16:colId xmlns:a16="http://schemas.microsoft.com/office/drawing/2014/main" val="139942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Команда «Весна»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ООО «МСУ </a:t>
                      </a:r>
                      <a:r>
                        <a:rPr lang="ru-RU" sz="1800" dirty="0" err="1"/>
                        <a:t>Экотех</a:t>
                      </a:r>
                      <a:r>
                        <a:rPr lang="ru-RU" sz="1800" dirty="0"/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23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Покрытия 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Минерально-полимерное покрытие «</a:t>
                      </a:r>
                      <a:r>
                        <a:rPr lang="ru-RU" sz="1800" dirty="0" err="1"/>
                        <a:t>Тюкон</a:t>
                      </a:r>
                      <a:r>
                        <a:rPr lang="ru-RU" sz="1800" dirty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Цементно-полимерное покрытие </a:t>
                      </a:r>
                      <a:endParaRPr lang="ru-RU" sz="1800" b="0" i="0" kern="1200" cap="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21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Исключено проникновение ржавчины под покрытие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Покрытие обеспечивает активную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антикоррозийнную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защиту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/>
                        <a:t>Термоустойчивость покрытия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Предотвращает коррозию и другие формы разрушения металла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Обеспечивает дополнительную защиту от механических повреждений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92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Недостатки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/>
                        <a:t>Трудно наносить на поверхность труб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/>
                        <a:t>Необходимо обследовать трубопровод перед нанесением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/>
                        <a:t>Показатель коррозии превышать в процентном соотношении 12% толщины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154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374847D7-2AEA-449E-9C58-D9BC4E77F6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492004"/>
              </p:ext>
            </p:extLst>
          </p:nvPr>
        </p:nvGraphicFramePr>
        <p:xfrm>
          <a:off x="914401" y="1288574"/>
          <a:ext cx="10355384" cy="3488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4276">
                  <a:extLst>
                    <a:ext uri="{9D8B030D-6E8A-4147-A177-3AD203B41FA5}">
                      <a16:colId xmlns:a16="http://schemas.microsoft.com/office/drawing/2014/main" val="1427184824"/>
                    </a:ext>
                  </a:extLst>
                </a:gridCol>
                <a:gridCol w="4009292">
                  <a:extLst>
                    <a:ext uri="{9D8B030D-6E8A-4147-A177-3AD203B41FA5}">
                      <a16:colId xmlns:a16="http://schemas.microsoft.com/office/drawing/2014/main" val="414415170"/>
                    </a:ext>
                  </a:extLst>
                </a:gridCol>
                <a:gridCol w="4071816">
                  <a:extLst>
                    <a:ext uri="{9D8B030D-6E8A-4147-A177-3AD203B41FA5}">
                      <a16:colId xmlns:a16="http://schemas.microsoft.com/office/drawing/2014/main" val="1399423650"/>
                    </a:ext>
                  </a:extLst>
                </a:gridCol>
              </a:tblGrid>
              <a:tr h="46129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Команда «Весна»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Компаний «</a:t>
                      </a:r>
                      <a:r>
                        <a:rPr lang="ru-RU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Теплоприбор</a:t>
                      </a: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23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Датчики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АРКТЕХ-УЛЬТРАКС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Индикатор ИКТ-50(ИХЛ31м) </a:t>
                      </a:r>
                      <a:endParaRPr lang="ru-RU" sz="1600" b="0" i="0" kern="1200" cap="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21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Простота установки и удобство при эксплуатации</a:t>
                      </a:r>
                    </a:p>
                    <a:p>
                      <a:pPr marL="285750" marR="0" lvl="0" indent="-28575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устанавливается снаружи тепловой сети (объекта) и не препятствует проведению регламентных работ внутри объекта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требуется остановка теплосети для изъятия и размещения металлических образцов свидетелей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Возможно изготовление с клапаном для спуска воздуха для предотвращения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завоздушивания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92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Недостатки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ru-RU" sz="1800" dirty="0"/>
                        <a:t>Высокая ценовая категория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/>
                        <a:t>Сложности в сборе результата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154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308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C488F89-0D58-41DC-87D8-795E200BA9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9262657"/>
              </p:ext>
            </p:extLst>
          </p:nvPr>
        </p:nvGraphicFramePr>
        <p:xfrm>
          <a:off x="1124315" y="1294700"/>
          <a:ext cx="9941781" cy="4847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 проекта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C8BC858F-7432-496D-8B7E-D683F71F13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9462994"/>
              </p:ext>
            </p:extLst>
          </p:nvPr>
        </p:nvGraphicFramePr>
        <p:xfrm>
          <a:off x="2233877" y="-492411"/>
          <a:ext cx="8192962" cy="5461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EE852E80-2851-4DD0-AF8D-6E939FE844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7911674"/>
              </p:ext>
            </p:extLst>
          </p:nvPr>
        </p:nvGraphicFramePr>
        <p:xfrm>
          <a:off x="3292902" y="3404863"/>
          <a:ext cx="5604608" cy="3736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0761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5ef8ba-cc94-49f9-b05b-e322140102d1">
      <Terms xmlns="http://schemas.microsoft.com/office/infopath/2007/PartnerControls"/>
    </lcf76f155ced4ddcb4097134ff3c332f>
    <TaxCatchAll xmlns="875c55c2-bbce-4807-a34f-c8ee4e228e1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ABF21C6E7866A46B5D4540E6FAF848F" ma:contentTypeVersion="11" ma:contentTypeDescription="Создание документа." ma:contentTypeScope="" ma:versionID="09b36a1dd8fd43da9d09af7dfc06e656">
  <xsd:schema xmlns:xsd="http://www.w3.org/2001/XMLSchema" xmlns:xs="http://www.w3.org/2001/XMLSchema" xmlns:p="http://schemas.microsoft.com/office/2006/metadata/properties" xmlns:ns2="e85ef8ba-cc94-49f9-b05b-e322140102d1" xmlns:ns3="875c55c2-bbce-4807-a34f-c8ee4e228e14" targetNamespace="http://schemas.microsoft.com/office/2006/metadata/properties" ma:root="true" ma:fieldsID="8e3d5992f06996e2902740b1f6631ae0" ns2:_="" ns3:_="">
    <xsd:import namespace="e85ef8ba-cc94-49f9-b05b-e322140102d1"/>
    <xsd:import namespace="875c55c2-bbce-4807-a34f-c8ee4e228e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ef8ba-cc94-49f9-b05b-e322140102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5c55c2-bbce-4807-a34f-c8ee4e228e1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a2dd85e-4ec5-456f-9ae0-e7a0b99d5036}" ma:internalName="TaxCatchAll" ma:showField="CatchAllData" ma:web="875c55c2-bbce-4807-a34f-c8ee4e228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microsoft.com/office/2006/metadata/properties"/>
    <ds:schemaRef ds:uri="http://www.w3.org/2000/xmlns/"/>
    <ds:schemaRef ds:uri="e85ef8ba-cc94-49f9-b05b-e322140102d1"/>
    <ds:schemaRef ds:uri="http://schemas.microsoft.com/office/infopath/2007/PartnerControls"/>
    <ds:schemaRef ds:uri="875c55c2-bbce-4807-a34f-c8ee4e228e14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D5F32C-3F84-4558-9A40-77499100E7C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e85ef8ba-cc94-49f9-b05b-e322140102d1"/>
    <ds:schemaRef ds:uri="875c55c2-bbce-4807-a34f-c8ee4e228e1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2909</TotalTime>
  <Words>392</Words>
  <Application>Microsoft Office PowerPoint</Application>
  <PresentationFormat>Произвольный</PresentationFormat>
  <Paragraphs>97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Презентация</vt:lpstr>
      <vt:lpstr>«Разработка мер защиты от коррозии в тепловых сетях»</vt:lpstr>
      <vt:lpstr>Актуальность проекта</vt:lpstr>
      <vt:lpstr>Решение</vt:lpstr>
      <vt:lpstr>Бизнес-модель</vt:lpstr>
      <vt:lpstr>Рынок</vt:lpstr>
      <vt:lpstr>Конкуренты</vt:lpstr>
      <vt:lpstr>Конкуренты</vt:lpstr>
      <vt:lpstr>Текущие результаты команды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Ольга Горелова</cp:lastModifiedBy>
  <cp:revision>295</cp:revision>
  <dcterms:created xsi:type="dcterms:W3CDTF">2022-04-04T12:37:27Z</dcterms:created>
  <dcterms:modified xsi:type="dcterms:W3CDTF">2023-11-28T10:01:27Z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  <property fmtid="{D5CDD505-2E9C-101B-9397-08002B2CF9AE}" pid="3" name="MediaServiceImageTags">
    <vt:lpwstr/>
  </property>
</Properties>
</file>