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13" r:id="rId2"/>
    <p:sldId id="256" r:id="rId3"/>
    <p:sldId id="257" r:id="rId4"/>
    <p:sldId id="327" r:id="rId5"/>
    <p:sldId id="258" r:id="rId6"/>
    <p:sldId id="345" r:id="rId7"/>
    <p:sldId id="354" r:id="rId8"/>
    <p:sldId id="262" r:id="rId9"/>
    <p:sldId id="366" r:id="rId10"/>
    <p:sldId id="388" r:id="rId11"/>
    <p:sldId id="371" r:id="rId12"/>
    <p:sldId id="382" r:id="rId13"/>
    <p:sldId id="384" r:id="rId14"/>
    <p:sldId id="391" r:id="rId15"/>
    <p:sldId id="394" r:id="rId16"/>
    <p:sldId id="264" r:id="rId17"/>
    <p:sldId id="26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295BC-6438-45DB-ACD3-A1CE44F7E6B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39D77-7193-4EA9-B925-7C7259648C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77F12C-42DE-4C1B-85AC-5D7B5894778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наше ценностное предложение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39D77-7193-4EA9-B925-7C7259648CB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7E42EA-2456-4400-8E1C-1365D186AB1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59E784-D0D7-4852-88F5-449E4BDBD1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119.xml"/><Relationship Id="rId21" Type="http://schemas.openxmlformats.org/officeDocument/2006/relationships/tags" Target="../tags/tag137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image" Target="../media/image5.jpe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6" Type="http://schemas.openxmlformats.org/officeDocument/2006/relationships/tags" Target="../tags/tag157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tags" Target="../tags/tag156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3" Type="http://schemas.openxmlformats.org/officeDocument/2006/relationships/tags" Target="../tags/tag160.xml"/><Relationship Id="rId21" Type="http://schemas.openxmlformats.org/officeDocument/2006/relationships/tags" Target="../tags/tag178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image" Target="../media/image9.png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8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image" Target="../media/image22.png"/><Relationship Id="rId5" Type="http://schemas.openxmlformats.org/officeDocument/2006/relationships/tags" Target="../tags/tag185.xml"/><Relationship Id="rId10" Type="http://schemas.openxmlformats.org/officeDocument/2006/relationships/image" Target="../media/image21.jpeg"/><Relationship Id="rId4" Type="http://schemas.openxmlformats.org/officeDocument/2006/relationships/tags" Target="../tags/tag184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6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5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8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7.png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5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15" Type="http://schemas.openxmlformats.org/officeDocument/2006/relationships/image" Target="../media/image7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image" Target="../media/image10.png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image" Target="../media/image9.png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3" Type="http://schemas.openxmlformats.org/officeDocument/2006/relationships/tags" Target="../tags/tag55.xml"/><Relationship Id="rId21" Type="http://schemas.openxmlformats.org/officeDocument/2006/relationships/tags" Target="../tags/tag73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tags" Target="../tags/tag72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5.jpeg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23" Type="http://schemas.openxmlformats.org/officeDocument/2006/relationships/image" Target="../media/image9.png"/><Relationship Id="rId10" Type="http://schemas.openxmlformats.org/officeDocument/2006/relationships/tags" Target="../tags/tag62.xml"/><Relationship Id="rId19" Type="http://schemas.openxmlformats.org/officeDocument/2006/relationships/tags" Target="../tags/tag71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14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1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2.png"/><Relationship Id="rId5" Type="http://schemas.openxmlformats.org/officeDocument/2006/relationships/tags" Target="../tags/tag7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5.jpe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image" Target="../media/image9.png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rozova\Desktop\новый стиль\угол сети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24024" y="3568"/>
            <a:ext cx="2467976" cy="471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orozova\Desktop\новый стиль\угол сет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34216"/>
            <a:ext cx="2627354" cy="52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524000" y="2923646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dirty="0">
                <a:solidFill>
                  <a:srgbClr val="173277"/>
                </a:solidFill>
                <a:latin typeface="Geometria" pitchFamily="34" charset="-52"/>
              </a:rPr>
              <a:t>Программа «Акселератор КИУ - 2024»</a:t>
            </a:r>
            <a:br>
              <a:rPr lang="ru-RU" altLang="ru-RU" sz="4000" dirty="0">
                <a:solidFill>
                  <a:srgbClr val="173277"/>
                </a:solidFill>
                <a:latin typeface="Geometria" pitchFamily="34" charset="-52"/>
              </a:rPr>
            </a:br>
            <a:endParaRPr lang="ru-RU" altLang="ru-RU" sz="4000" b="1" dirty="0">
              <a:solidFill>
                <a:srgbClr val="173277"/>
              </a:solidFill>
              <a:latin typeface="Geometria" pitchFamily="34" charset="-52"/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173277"/>
                </a:solidFill>
                <a:latin typeface="Geometria" pitchFamily="34" charset="-52"/>
              </a:rPr>
              <a:t>КАЗАНСКИЙ ИННОВАЦИОННЫЙ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173277"/>
                </a:solidFill>
                <a:latin typeface="Geometria" pitchFamily="34" charset="-52"/>
              </a:rPr>
              <a:t>УНИВЕРСИТЕТ</a:t>
            </a:r>
          </a:p>
          <a:p>
            <a:pPr algn="ctr" eaLnBrk="1" hangingPunct="1"/>
            <a:r>
              <a:rPr lang="ru-RU" altLang="ru-RU" sz="2400" dirty="0">
                <a:solidFill>
                  <a:srgbClr val="173277"/>
                </a:solidFill>
                <a:latin typeface="Geometria" pitchFamily="34" charset="-52"/>
              </a:rPr>
              <a:t>имени В.Г. ТИМИРЯСОВА</a:t>
            </a:r>
            <a:endParaRPr lang="ru-RU" altLang="ru-RU" sz="2400" b="1" dirty="0">
              <a:solidFill>
                <a:srgbClr val="173277"/>
              </a:solidFill>
              <a:latin typeface="Geometria" pitchFamily="34" charset="-52"/>
            </a:endParaRPr>
          </a:p>
        </p:txBody>
      </p:sp>
      <p:pic>
        <p:nvPicPr>
          <p:cNvPr id="1026" name="Picture 2" descr="C:\Users\gabidullin\Downloads\logo_KI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06" y="1430752"/>
            <a:ext cx="1574761" cy="13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7569B1-29FD-458F-B1EA-3DB67FF8FB12}" type="slidenum">
              <a:rPr lang="ru-RU" smtClean="0"/>
              <a:t>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913" y="1475420"/>
            <a:ext cx="2226757" cy="12132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" y="19050"/>
            <a:ext cx="8553450" cy="3409950"/>
          </a:xfrm>
          <a:prstGeom prst="rect">
            <a:avLst/>
          </a:prstGeom>
        </p:spPr>
      </p:pic>
      <p:sp>
        <p:nvSpPr>
          <p:cNvPr id="5" name="Разделить 4"/>
          <p:cNvSpPr/>
          <p:nvPr/>
        </p:nvSpPr>
        <p:spPr>
          <a:xfrm>
            <a:off x="4269740" y="3507105"/>
            <a:ext cx="1022350" cy="777240"/>
          </a:xfrm>
          <a:prstGeom prst="mathDivide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865" y="4284345"/>
            <a:ext cx="2324100" cy="2400300"/>
          </a:xfrm>
          <a:prstGeom prst="rect">
            <a:avLst/>
          </a:prstGeom>
        </p:spPr>
      </p:pic>
      <p:sp>
        <p:nvSpPr>
          <p:cNvPr id="4" name="Равно 3"/>
          <p:cNvSpPr/>
          <p:nvPr/>
        </p:nvSpPr>
        <p:spPr>
          <a:xfrm>
            <a:off x="8152130" y="5018405"/>
            <a:ext cx="1288415" cy="766445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6" name="Умножить 5"/>
          <p:cNvSpPr/>
          <p:nvPr/>
        </p:nvSpPr>
        <p:spPr>
          <a:xfrm>
            <a:off x="5942965" y="5101590"/>
            <a:ext cx="662940" cy="683260"/>
          </a:xfrm>
          <a:prstGeom prst="mathMultiply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605905" y="5016500"/>
            <a:ext cx="1735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4800" b="1"/>
              <a:t>100</a:t>
            </a:r>
          </a:p>
        </p:txBody>
      </p:sp>
      <p:pic>
        <p:nvPicPr>
          <p:cNvPr id="8" name="Изображение 7"/>
          <p:cNvPicPr/>
          <p:nvPr/>
        </p:nvPicPr>
        <p:blipFill>
          <a:blip r:embed="rId6"/>
          <a:stretch>
            <a:fillRect/>
          </a:stretch>
        </p:blipFill>
        <p:spPr>
          <a:xfrm>
            <a:off x="4093210" y="1424305"/>
            <a:ext cx="1376045" cy="964565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1"/>
            </p:custDataLst>
          </p:nvPr>
        </p:nvSpPr>
        <p:spPr>
          <a:xfrm>
            <a:off x="9440228" y="4184968"/>
            <a:ext cx="2432681" cy="2432681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9610090" y="4770120"/>
            <a:ext cx="209232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dirty="0"/>
              <a:t>Рентабельность инвестиций</a:t>
            </a:r>
          </a:p>
          <a:p>
            <a:pPr algn="ctr"/>
            <a:r>
              <a:rPr lang="ru-RU" altLang="en-US" sz="2400" dirty="0"/>
              <a:t>141%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158750" y="190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400">
                <a:sym typeface="+mn-ea"/>
              </a:rPr>
              <a:t>Рентабельность стартапа</a:t>
            </a:r>
          </a:p>
        </p:txBody>
      </p:sp>
      <p:sp>
        <p:nvSpPr>
          <p:cNvPr id="12" name="任意多边形: 形状 4"/>
          <p:cNvSpPr/>
          <p:nvPr>
            <p:custDataLst>
              <p:tags r:id="rId2"/>
            </p:custDataLst>
          </p:nvPr>
        </p:nvSpPr>
        <p:spPr>
          <a:xfrm>
            <a:off x="10497820" y="6040120"/>
            <a:ext cx="449580" cy="449580"/>
          </a:xfrm>
          <a:custGeom>
            <a:avLst/>
            <a:gdLst>
              <a:gd name="connsiteX0" fmla="*/ 221499 w 272472"/>
              <a:gd name="connsiteY0" fmla="*/ 294119 h 294005"/>
              <a:gd name="connsiteX1" fmla="*/ 51204 w 272472"/>
              <a:gd name="connsiteY1" fmla="*/ 294119 h 294005"/>
              <a:gd name="connsiteX2" fmla="*/ 115 w 272472"/>
              <a:gd name="connsiteY2" fmla="*/ 245118 h 294005"/>
              <a:gd name="connsiteX3" fmla="*/ 115 w 272472"/>
              <a:gd name="connsiteY3" fmla="*/ 49115 h 294005"/>
              <a:gd name="connsiteX4" fmla="*/ 51204 w 272472"/>
              <a:gd name="connsiteY4" fmla="*/ 114 h 294005"/>
              <a:gd name="connsiteX5" fmla="*/ 221499 w 272472"/>
              <a:gd name="connsiteY5" fmla="*/ 114 h 294005"/>
              <a:gd name="connsiteX6" fmla="*/ 272588 w 272472"/>
              <a:gd name="connsiteY6" fmla="*/ 49115 h 294005"/>
              <a:gd name="connsiteX7" fmla="*/ 272588 w 272472"/>
              <a:gd name="connsiteY7" fmla="*/ 245118 h 294005"/>
              <a:gd name="connsiteX8" fmla="*/ 221499 w 272472"/>
              <a:gd name="connsiteY8" fmla="*/ 294119 h 294005"/>
              <a:gd name="connsiteX9" fmla="*/ 136351 w 272472"/>
              <a:gd name="connsiteY9" fmla="*/ 135450 h 294005"/>
              <a:gd name="connsiteX10" fmla="*/ 204469 w 272472"/>
              <a:gd name="connsiteY10" fmla="*/ 67782 h 294005"/>
              <a:gd name="connsiteX11" fmla="*/ 187440 w 272472"/>
              <a:gd name="connsiteY11" fmla="*/ 50865 h 294005"/>
              <a:gd name="connsiteX12" fmla="*/ 170411 w 272472"/>
              <a:gd name="connsiteY12" fmla="*/ 67782 h 294005"/>
              <a:gd name="connsiteX13" fmla="*/ 136351 w 272472"/>
              <a:gd name="connsiteY13" fmla="*/ 101616 h 294005"/>
              <a:gd name="connsiteX14" fmla="*/ 102292 w 272472"/>
              <a:gd name="connsiteY14" fmla="*/ 67782 h 294005"/>
              <a:gd name="connsiteX15" fmla="*/ 85263 w 272472"/>
              <a:gd name="connsiteY15" fmla="*/ 50865 h 294005"/>
              <a:gd name="connsiteX16" fmla="*/ 68233 w 272472"/>
              <a:gd name="connsiteY16" fmla="*/ 67782 h 294005"/>
              <a:gd name="connsiteX17" fmla="*/ 136351 w 272472"/>
              <a:gd name="connsiteY17" fmla="*/ 135450 h 294005"/>
              <a:gd name="connsiteX18" fmla="*/ 170411 w 272472"/>
              <a:gd name="connsiteY18" fmla="*/ 236952 h 294005"/>
              <a:gd name="connsiteX19" fmla="*/ 187440 w 272472"/>
              <a:gd name="connsiteY19" fmla="*/ 220034 h 294005"/>
              <a:gd name="connsiteX20" fmla="*/ 170411 w 272472"/>
              <a:gd name="connsiteY20" fmla="*/ 203117 h 294005"/>
              <a:gd name="connsiteX21" fmla="*/ 102292 w 272472"/>
              <a:gd name="connsiteY21" fmla="*/ 203117 h 294005"/>
              <a:gd name="connsiteX22" fmla="*/ 85263 w 272472"/>
              <a:gd name="connsiteY22" fmla="*/ 220034 h 294005"/>
              <a:gd name="connsiteX23" fmla="*/ 102292 w 272472"/>
              <a:gd name="connsiteY23" fmla="*/ 236952 h 294005"/>
              <a:gd name="connsiteX24" fmla="*/ 170411 w 272472"/>
              <a:gd name="connsiteY24" fmla="*/ 236952 h 29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2472" h="294005">
                <a:moveTo>
                  <a:pt x="221499" y="294119"/>
                </a:moveTo>
                <a:lnTo>
                  <a:pt x="51204" y="294119"/>
                </a:lnTo>
                <a:cubicBezTo>
                  <a:pt x="22253" y="294119"/>
                  <a:pt x="115" y="272886"/>
                  <a:pt x="115" y="245118"/>
                </a:cubicBezTo>
                <a:lnTo>
                  <a:pt x="115" y="49115"/>
                </a:lnTo>
                <a:cubicBezTo>
                  <a:pt x="115" y="21348"/>
                  <a:pt x="22253" y="114"/>
                  <a:pt x="51204" y="114"/>
                </a:cubicBezTo>
                <a:lnTo>
                  <a:pt x="221499" y="114"/>
                </a:lnTo>
                <a:cubicBezTo>
                  <a:pt x="250449" y="114"/>
                  <a:pt x="272588" y="21348"/>
                  <a:pt x="272588" y="49115"/>
                </a:cubicBezTo>
                <a:lnTo>
                  <a:pt x="272588" y="245118"/>
                </a:lnTo>
                <a:cubicBezTo>
                  <a:pt x="272588" y="272886"/>
                  <a:pt x="250449" y="294119"/>
                  <a:pt x="221499" y="294119"/>
                </a:cubicBezTo>
                <a:moveTo>
                  <a:pt x="136351" y="135450"/>
                </a:moveTo>
                <a:cubicBezTo>
                  <a:pt x="173816" y="135450"/>
                  <a:pt x="204469" y="104999"/>
                  <a:pt x="204469" y="67782"/>
                </a:cubicBezTo>
                <a:cubicBezTo>
                  <a:pt x="204469" y="57632"/>
                  <a:pt x="197658" y="50865"/>
                  <a:pt x="187440" y="50865"/>
                </a:cubicBezTo>
                <a:cubicBezTo>
                  <a:pt x="177222" y="50865"/>
                  <a:pt x="170411" y="57632"/>
                  <a:pt x="170411" y="67782"/>
                </a:cubicBezTo>
                <a:cubicBezTo>
                  <a:pt x="170411" y="86391"/>
                  <a:pt x="155084" y="101616"/>
                  <a:pt x="136351" y="101616"/>
                </a:cubicBezTo>
                <a:cubicBezTo>
                  <a:pt x="117619" y="101616"/>
                  <a:pt x="102292" y="86391"/>
                  <a:pt x="102292" y="67782"/>
                </a:cubicBezTo>
                <a:cubicBezTo>
                  <a:pt x="102292" y="57632"/>
                  <a:pt x="95480" y="50865"/>
                  <a:pt x="85263" y="50865"/>
                </a:cubicBezTo>
                <a:cubicBezTo>
                  <a:pt x="75045" y="50865"/>
                  <a:pt x="68233" y="57632"/>
                  <a:pt x="68233" y="67782"/>
                </a:cubicBezTo>
                <a:cubicBezTo>
                  <a:pt x="68233" y="104999"/>
                  <a:pt x="98886" y="135450"/>
                  <a:pt x="136351" y="135450"/>
                </a:cubicBezTo>
                <a:moveTo>
                  <a:pt x="170411" y="236952"/>
                </a:moveTo>
                <a:cubicBezTo>
                  <a:pt x="180628" y="236952"/>
                  <a:pt x="187440" y="230185"/>
                  <a:pt x="187440" y="220034"/>
                </a:cubicBezTo>
                <a:cubicBezTo>
                  <a:pt x="187440" y="209885"/>
                  <a:pt x="180628" y="203117"/>
                  <a:pt x="170411" y="203117"/>
                </a:cubicBezTo>
                <a:lnTo>
                  <a:pt x="102292" y="203117"/>
                </a:lnTo>
                <a:cubicBezTo>
                  <a:pt x="92075" y="203117"/>
                  <a:pt x="85263" y="209885"/>
                  <a:pt x="85263" y="220034"/>
                </a:cubicBezTo>
                <a:cubicBezTo>
                  <a:pt x="85263" y="230185"/>
                  <a:pt x="92075" y="236952"/>
                  <a:pt x="102292" y="236952"/>
                </a:cubicBezTo>
                <a:lnTo>
                  <a:pt x="170411" y="236952"/>
                </a:lnTo>
              </a:path>
            </a:pathLst>
          </a:custGeom>
          <a:solidFill>
            <a:srgbClr val="FFFFFF"/>
          </a:solidFill>
          <a:ln w="102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5605" y="-63500"/>
            <a:ext cx="2906395" cy="2552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3409950" cy="5159375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8555217" y="1427870"/>
            <a:ext cx="3258169" cy="4483367"/>
          </a:xfrm>
          <a:custGeom>
            <a:avLst/>
            <a:gdLst>
              <a:gd name="connsiteX0" fmla="*/ 0 w 4090"/>
              <a:gd name="connsiteY0" fmla="*/ 5705 h 5710"/>
              <a:gd name="connsiteX1" fmla="*/ 2923 w 4090"/>
              <a:gd name="connsiteY1" fmla="*/ 4 h 5710"/>
              <a:gd name="connsiteX2" fmla="*/ 4090 w 4090"/>
              <a:gd name="connsiteY2" fmla="*/ 0 h 5710"/>
              <a:gd name="connsiteX3" fmla="*/ 1150 w 4090"/>
              <a:gd name="connsiteY3" fmla="*/ 5710 h 5710"/>
              <a:gd name="connsiteX4" fmla="*/ 0 w 4090"/>
              <a:gd name="connsiteY4" fmla="*/ 5705 h 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0" h="5710">
                <a:moveTo>
                  <a:pt x="0" y="5705"/>
                </a:moveTo>
                <a:lnTo>
                  <a:pt x="2923" y="4"/>
                </a:lnTo>
                <a:lnTo>
                  <a:pt x="4090" y="0"/>
                </a:lnTo>
                <a:lnTo>
                  <a:pt x="1150" y="5710"/>
                </a:lnTo>
                <a:lnTo>
                  <a:pt x="0" y="57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90" name="平行四边形 89"/>
          <p:cNvSpPr/>
          <p:nvPr>
            <p:custDataLst>
              <p:tags r:id="rId2"/>
            </p:custDataLst>
          </p:nvPr>
        </p:nvSpPr>
        <p:spPr>
          <a:xfrm>
            <a:off x="9294603" y="2614187"/>
            <a:ext cx="2709299" cy="3485205"/>
          </a:xfrm>
          <a:prstGeom prst="parallelogram">
            <a:avLst>
              <a:gd name="adj" fmla="val 65507"/>
            </a:avLst>
          </a:prstGeom>
          <a:solidFill>
            <a:schemeClr val="accent4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91" name="平行四边形 90"/>
          <p:cNvSpPr/>
          <p:nvPr>
            <p:custDataLst>
              <p:tags r:id="rId3"/>
            </p:custDataLst>
          </p:nvPr>
        </p:nvSpPr>
        <p:spPr>
          <a:xfrm>
            <a:off x="8692337" y="3559803"/>
            <a:ext cx="2232124" cy="2497398"/>
          </a:xfrm>
          <a:prstGeom prst="parallelogram">
            <a:avLst>
              <a:gd name="adj" fmla="val 58133"/>
            </a:avLst>
          </a:prstGeom>
          <a:solidFill>
            <a:schemeClr val="accent1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92" name="任意多边形 91"/>
          <p:cNvSpPr/>
          <p:nvPr>
            <p:custDataLst>
              <p:tags r:id="rId4"/>
            </p:custDataLst>
          </p:nvPr>
        </p:nvSpPr>
        <p:spPr>
          <a:xfrm flipH="1">
            <a:off x="8473518" y="2672561"/>
            <a:ext cx="2709299" cy="1237148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1">
                  <a:lumMod val="91000"/>
                  <a:lumOff val="9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56285" tIns="215900" rIns="396240" bIns="215900" numCol="1" spcCol="0" rtlCol="0" fromWordArt="0" anchor="ctr" anchorCtr="0" forceAA="0" compatLnSpc="1">
            <a:norm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1500" b="1">
                <a:solidFill>
                  <a:srgbClr val="FFFFFF"/>
                </a:solidFill>
                <a:latin typeface="+mj-lt"/>
                <a:sym typeface="+mn-ea"/>
              </a:rPr>
              <a:t>................................</a:t>
            </a:r>
          </a:p>
        </p:txBody>
      </p:sp>
      <p:sp>
        <p:nvSpPr>
          <p:cNvPr id="93" name="任意多边形 92"/>
          <p:cNvSpPr/>
          <p:nvPr>
            <p:custDataLst>
              <p:tags r:id="rId5"/>
            </p:custDataLst>
          </p:nvPr>
        </p:nvSpPr>
        <p:spPr>
          <a:xfrm flipH="1">
            <a:off x="9206973" y="1563769"/>
            <a:ext cx="2709299" cy="1237148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6000">
                <a:schemeClr val="accent4">
                  <a:lumMod val="40000"/>
                  <a:lumOff val="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56285" tIns="215900" rIns="431800" bIns="215900" numCol="1" spcCol="0" rtlCol="0" fromWordArt="0" anchor="ctr" anchorCtr="0" forceAA="0" compatLnSpc="1">
            <a:norm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1500" b="1">
                <a:solidFill>
                  <a:srgbClr val="FFFFFF"/>
                </a:solidFill>
                <a:latin typeface="+mj-lt"/>
                <a:sym typeface="+mn-ea"/>
              </a:rPr>
              <a:t>................................</a:t>
            </a:r>
          </a:p>
        </p:txBody>
      </p:sp>
      <p:sp>
        <p:nvSpPr>
          <p:cNvPr id="94" name="平行四边形 93"/>
          <p:cNvSpPr/>
          <p:nvPr>
            <p:custDataLst>
              <p:tags r:id="rId6"/>
            </p:custDataLst>
          </p:nvPr>
        </p:nvSpPr>
        <p:spPr>
          <a:xfrm>
            <a:off x="8555287" y="4584305"/>
            <a:ext cx="1744594" cy="1493659"/>
          </a:xfrm>
          <a:prstGeom prst="parallelogram">
            <a:avLst>
              <a:gd name="adj" fmla="val 53069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96" name="任意多边形 95"/>
          <p:cNvSpPr/>
          <p:nvPr>
            <p:custDataLst>
              <p:tags r:id="rId7"/>
            </p:custDataLst>
          </p:nvPr>
        </p:nvSpPr>
        <p:spPr>
          <a:xfrm flipH="1">
            <a:off x="7777273" y="3849158"/>
            <a:ext cx="2709299" cy="1237148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30000">
                <a:schemeClr val="accent4"/>
              </a:gs>
              <a:gs pos="86000">
                <a:schemeClr val="accent4">
                  <a:lumMod val="40000"/>
                  <a:lumOff val="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56285" tIns="215900" rIns="431800" bIns="215900" numCol="1" spcCol="0" rtlCol="0" fromWordArt="0" anchor="ctr" anchorCtr="0" forceAA="0" compatLnSpc="1">
            <a:norm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1500" b="1" dirty="0">
                <a:solidFill>
                  <a:srgbClr val="FFFFFF"/>
                </a:solidFill>
                <a:latin typeface="+mj-lt"/>
                <a:sym typeface="+mn-ea"/>
              </a:rPr>
              <a:t>...............................</a:t>
            </a:r>
          </a:p>
        </p:txBody>
      </p:sp>
      <p:sp>
        <p:nvSpPr>
          <p:cNvPr id="97" name="平行四边形 96"/>
          <p:cNvSpPr/>
          <p:nvPr>
            <p:custDataLst>
              <p:tags r:id="rId8"/>
            </p:custDataLst>
          </p:nvPr>
        </p:nvSpPr>
        <p:spPr>
          <a:xfrm>
            <a:off x="8473207" y="5612122"/>
            <a:ext cx="1198114" cy="501869"/>
          </a:xfrm>
          <a:prstGeom prst="parallelogram">
            <a:avLst>
              <a:gd name="adj" fmla="val 50771"/>
            </a:avLst>
          </a:prstGeom>
          <a:solidFill>
            <a:schemeClr val="accent1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3903140" y="1440860"/>
            <a:ext cx="5303330" cy="670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игра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разрабатывается</a:t>
            </a:r>
            <a:r>
              <a:rPr lang="en-US" sz="1500" dirty="0">
                <a:sym typeface="+mn-ea"/>
              </a:rPr>
              <a:t> с </a:t>
            </a:r>
            <a:r>
              <a:rPr lang="en-US" sz="1500" dirty="0" err="1">
                <a:sym typeface="+mn-ea"/>
              </a:rPr>
              <a:t>учетом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школьных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образовательных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стандартов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что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делает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ее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отличным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инструментом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для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учебных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заведений</a:t>
            </a:r>
            <a:r>
              <a:rPr lang="en-US" sz="1500" dirty="0">
                <a:sym typeface="+mn-ea"/>
              </a:rPr>
              <a:t>. </a:t>
            </a:r>
            <a:endParaRPr lang="ru-RU" sz="1500" dirty="0"/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3401695" y="3909695"/>
            <a:ext cx="4362450" cy="6705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игра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предлагает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уникальные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механики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взаимодействия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такие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как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исторические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квесты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головоломки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викторины</a:t>
            </a:r>
            <a:endParaRPr lang="en-US" sz="1000" dirty="0" err="1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409950" y="2675255"/>
            <a:ext cx="5076190" cy="6705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игра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может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быть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легко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интегрирована</a:t>
            </a:r>
            <a:r>
              <a:rPr lang="en-US" sz="1500" dirty="0">
                <a:sym typeface="+mn-ea"/>
              </a:rPr>
              <a:t> в </a:t>
            </a:r>
            <a:r>
              <a:rPr lang="en-US" sz="1500" dirty="0" err="1">
                <a:sym typeface="+mn-ea"/>
              </a:rPr>
              <a:t>школьную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программу</a:t>
            </a:r>
            <a:r>
              <a:rPr lang="en-US" sz="1500" dirty="0">
                <a:sym typeface="+mn-ea"/>
              </a:rPr>
              <a:t>, а </a:t>
            </a:r>
            <a:r>
              <a:rPr lang="en-US" sz="1500" dirty="0" err="1">
                <a:sym typeface="+mn-ea"/>
              </a:rPr>
              <a:t>также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использоваться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родителями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для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дополнительного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обучения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дома</a:t>
            </a:r>
            <a:r>
              <a:rPr lang="en-US" sz="1500" dirty="0">
                <a:sym typeface="+mn-ea"/>
              </a:rPr>
              <a:t>, </a:t>
            </a:r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84960" y="5143500"/>
            <a:ext cx="5018405" cy="6705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игра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адаптирована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для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разных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возрастных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категорий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уровней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знаний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что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позволит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охватить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более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широкий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круг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пользователей</a:t>
            </a:r>
            <a:r>
              <a:rPr lang="en-US" sz="1500" dirty="0">
                <a:sym typeface="+mn-ea"/>
              </a:rPr>
              <a:t>.</a:t>
            </a:r>
            <a:endParaRPr lang="en-US" sz="1500" dirty="0"/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椭圆 102"/>
          <p:cNvSpPr/>
          <p:nvPr>
            <p:custDataLst>
              <p:tags r:id="rId13"/>
            </p:custDataLst>
          </p:nvPr>
        </p:nvSpPr>
        <p:spPr>
          <a:xfrm>
            <a:off x="9409262" y="2079737"/>
            <a:ext cx="329800" cy="329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7500" lnSpcReduction="20000"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椭圆 103"/>
          <p:cNvSpPr/>
          <p:nvPr>
            <p:custDataLst>
              <p:tags r:id="rId14"/>
            </p:custDataLst>
          </p:nvPr>
        </p:nvSpPr>
        <p:spPr>
          <a:xfrm>
            <a:off x="8692306" y="3077103"/>
            <a:ext cx="331393" cy="33139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7500" lnSpcReduction="20000"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椭圆 105"/>
          <p:cNvSpPr/>
          <p:nvPr>
            <p:custDataLst>
              <p:tags r:id="rId15"/>
            </p:custDataLst>
          </p:nvPr>
        </p:nvSpPr>
        <p:spPr>
          <a:xfrm>
            <a:off x="8047045" y="4071282"/>
            <a:ext cx="331393" cy="33139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7500" lnSpcReduction="20000"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任意多边形 5"/>
          <p:cNvSpPr/>
          <p:nvPr>
            <p:custDataLst>
              <p:tags r:id="rId16"/>
            </p:custDataLst>
          </p:nvPr>
        </p:nvSpPr>
        <p:spPr>
          <a:xfrm flipH="1">
            <a:off x="9919276" y="636588"/>
            <a:ext cx="2709299" cy="1237148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1">
                  <a:lumMod val="91000"/>
                  <a:lumOff val="9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56285" tIns="215900" rIns="431800" bIns="215900" numCol="1" spcCol="0" rtlCol="0" fromWordArt="0" anchor="ctr" anchorCtr="0" forceAA="0" compatLnSpc="1">
            <a:norm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1500" b="1">
                <a:solidFill>
                  <a:schemeClr val="accent1"/>
                </a:solidFill>
                <a:latin typeface="+mj-lt"/>
                <a:sym typeface="+mn-ea"/>
              </a:rPr>
              <a:t>...............................</a:t>
            </a:r>
          </a:p>
        </p:txBody>
      </p: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6603359" y="934672"/>
            <a:ext cx="3238899" cy="6706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ym typeface="+mn-ea"/>
              </a:rPr>
              <a:t>фокус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на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российской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истории</a:t>
            </a:r>
            <a:r>
              <a:rPr lang="en-US" sz="1600" dirty="0">
                <a:sym typeface="+mn-ea"/>
              </a:rPr>
              <a:t>; </a:t>
            </a:r>
            <a:endParaRPr lang="ru-RU" sz="1600" dirty="0"/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椭圆 10"/>
          <p:cNvSpPr/>
          <p:nvPr>
            <p:custDataLst>
              <p:tags r:id="rId18"/>
            </p:custDataLst>
          </p:nvPr>
        </p:nvSpPr>
        <p:spPr>
          <a:xfrm>
            <a:off x="10155693" y="1096710"/>
            <a:ext cx="331393" cy="33139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7500" lnSpcReduction="20000"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任意多边形 94"/>
          <p:cNvSpPr/>
          <p:nvPr>
            <p:custDataLst>
              <p:tags r:id="rId19"/>
            </p:custDataLst>
          </p:nvPr>
        </p:nvSpPr>
        <p:spPr>
          <a:xfrm flipH="1">
            <a:off x="7029537" y="4880479"/>
            <a:ext cx="2709299" cy="1237148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1">
                  <a:lumMod val="91000"/>
                  <a:lumOff val="9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56285" tIns="215900" rIns="431800" bIns="215900" numCol="1" spcCol="0" rtlCol="0" fromWordArt="0" anchor="ctr" anchorCtr="0" forceAA="0" compatLnSpc="1">
            <a:norm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1500" b="1">
                <a:solidFill>
                  <a:srgbClr val="FFFFFF"/>
                </a:solidFill>
                <a:latin typeface="+mj-lt"/>
                <a:sym typeface="+mn-ea"/>
              </a:rPr>
              <a:t>...............................</a:t>
            </a:r>
          </a:p>
        </p:txBody>
      </p:sp>
      <p:sp>
        <p:nvSpPr>
          <p:cNvPr id="107" name="椭圆 106"/>
          <p:cNvSpPr/>
          <p:nvPr>
            <p:custDataLst>
              <p:tags r:id="rId20"/>
            </p:custDataLst>
          </p:nvPr>
        </p:nvSpPr>
        <p:spPr>
          <a:xfrm>
            <a:off x="7287868" y="5213590"/>
            <a:ext cx="331393" cy="33139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7500" lnSpcReduction="20000"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任意多边形: 形状 35"/>
          <p:cNvSpPr/>
          <p:nvPr>
            <p:custDataLst>
              <p:tags r:id="rId21"/>
            </p:custDataLst>
          </p:nvPr>
        </p:nvSpPr>
        <p:spPr>
          <a:xfrm>
            <a:off x="10233762" y="1174779"/>
            <a:ext cx="176127" cy="175795"/>
          </a:xfrm>
          <a:custGeom>
            <a:avLst/>
            <a:gdLst>
              <a:gd name="connsiteX0" fmla="*/ 81020 w 140394"/>
              <a:gd name="connsiteY0" fmla="*/ 79509 h 140130"/>
              <a:gd name="connsiteX1" fmla="*/ 122593 w 140394"/>
              <a:gd name="connsiteY1" fmla="*/ 79509 h 140130"/>
              <a:gd name="connsiteX2" fmla="*/ 132348 w 140394"/>
              <a:gd name="connsiteY2" fmla="*/ 89189 h 140130"/>
              <a:gd name="connsiteX3" fmla="*/ 132348 w 140394"/>
              <a:gd name="connsiteY3" fmla="*/ 130449 h 140130"/>
              <a:gd name="connsiteX4" fmla="*/ 122593 w 140394"/>
              <a:gd name="connsiteY4" fmla="*/ 140130 h 140130"/>
              <a:gd name="connsiteX5" fmla="*/ 81020 w 140394"/>
              <a:gd name="connsiteY5" fmla="*/ 140130 h 140130"/>
              <a:gd name="connsiteX6" fmla="*/ 71266 w 140394"/>
              <a:gd name="connsiteY6" fmla="*/ 130449 h 140130"/>
              <a:gd name="connsiteX7" fmla="*/ 71266 w 140394"/>
              <a:gd name="connsiteY7" fmla="*/ 89189 h 140130"/>
              <a:gd name="connsiteX8" fmla="*/ 81020 w 140394"/>
              <a:gd name="connsiteY8" fmla="*/ 79509 h 140130"/>
              <a:gd name="connsiteX9" fmla="*/ 9754 w 140394"/>
              <a:gd name="connsiteY9" fmla="*/ 79509 h 140130"/>
              <a:gd name="connsiteX10" fmla="*/ 51327 w 140394"/>
              <a:gd name="connsiteY10" fmla="*/ 79509 h 140130"/>
              <a:gd name="connsiteX11" fmla="*/ 61082 w 140394"/>
              <a:gd name="connsiteY11" fmla="*/ 89189 h 140130"/>
              <a:gd name="connsiteX12" fmla="*/ 61082 w 140394"/>
              <a:gd name="connsiteY12" fmla="*/ 130449 h 140130"/>
              <a:gd name="connsiteX13" fmla="*/ 51327 w 140394"/>
              <a:gd name="connsiteY13" fmla="*/ 140130 h 140130"/>
              <a:gd name="connsiteX14" fmla="*/ 9754 w 140394"/>
              <a:gd name="connsiteY14" fmla="*/ 140130 h 140130"/>
              <a:gd name="connsiteX15" fmla="*/ 0 w 140394"/>
              <a:gd name="connsiteY15" fmla="*/ 130449 h 140130"/>
              <a:gd name="connsiteX16" fmla="*/ 0 w 140394"/>
              <a:gd name="connsiteY16" fmla="*/ 89189 h 140130"/>
              <a:gd name="connsiteX17" fmla="*/ 9754 w 140394"/>
              <a:gd name="connsiteY17" fmla="*/ 79509 h 140130"/>
              <a:gd name="connsiteX18" fmla="*/ 103046 w 140394"/>
              <a:gd name="connsiteY18" fmla="*/ 23367 h 140130"/>
              <a:gd name="connsiteX19" fmla="*/ 89253 w 140394"/>
              <a:gd name="connsiteY19" fmla="*/ 37056 h 140130"/>
              <a:gd name="connsiteX20" fmla="*/ 103046 w 140394"/>
              <a:gd name="connsiteY20" fmla="*/ 50745 h 140130"/>
              <a:gd name="connsiteX21" fmla="*/ 116839 w 140394"/>
              <a:gd name="connsiteY21" fmla="*/ 37056 h 140130"/>
              <a:gd name="connsiteX22" fmla="*/ 9754 w 140394"/>
              <a:gd name="connsiteY22" fmla="*/ 8780 h 140130"/>
              <a:gd name="connsiteX23" fmla="*/ 51327 w 140394"/>
              <a:gd name="connsiteY23" fmla="*/ 8780 h 140130"/>
              <a:gd name="connsiteX24" fmla="*/ 61082 w 140394"/>
              <a:gd name="connsiteY24" fmla="*/ 18461 h 140130"/>
              <a:gd name="connsiteX25" fmla="*/ 61082 w 140394"/>
              <a:gd name="connsiteY25" fmla="*/ 59721 h 140130"/>
              <a:gd name="connsiteX26" fmla="*/ 51327 w 140394"/>
              <a:gd name="connsiteY26" fmla="*/ 69402 h 140130"/>
              <a:gd name="connsiteX27" fmla="*/ 9754 w 140394"/>
              <a:gd name="connsiteY27" fmla="*/ 69402 h 140130"/>
              <a:gd name="connsiteX28" fmla="*/ 0 w 140394"/>
              <a:gd name="connsiteY28" fmla="*/ 59721 h 140130"/>
              <a:gd name="connsiteX29" fmla="*/ 0 w 140394"/>
              <a:gd name="connsiteY29" fmla="*/ 18461 h 140130"/>
              <a:gd name="connsiteX30" fmla="*/ 9754 w 140394"/>
              <a:gd name="connsiteY30" fmla="*/ 8780 h 140130"/>
              <a:gd name="connsiteX31" fmla="*/ 96140 w 140394"/>
              <a:gd name="connsiteY31" fmla="*/ 2834 h 140130"/>
              <a:gd name="connsiteX32" fmla="*/ 109933 w 140394"/>
              <a:gd name="connsiteY32" fmla="*/ 2834 h 140130"/>
              <a:gd name="connsiteX33" fmla="*/ 109942 w 140394"/>
              <a:gd name="connsiteY33" fmla="*/ 2834 h 140130"/>
              <a:gd name="connsiteX34" fmla="*/ 137538 w 140394"/>
              <a:gd name="connsiteY34" fmla="*/ 30211 h 140130"/>
              <a:gd name="connsiteX35" fmla="*/ 137538 w 140394"/>
              <a:gd name="connsiteY35" fmla="*/ 43900 h 140130"/>
              <a:gd name="connsiteX36" fmla="*/ 109942 w 140394"/>
              <a:gd name="connsiteY36" fmla="*/ 71287 h 140130"/>
              <a:gd name="connsiteX37" fmla="*/ 96150 w 140394"/>
              <a:gd name="connsiteY37" fmla="*/ 71287 h 140130"/>
              <a:gd name="connsiteX38" fmla="*/ 68564 w 140394"/>
              <a:gd name="connsiteY38" fmla="*/ 43900 h 140130"/>
              <a:gd name="connsiteX39" fmla="*/ 68564 w 140394"/>
              <a:gd name="connsiteY39" fmla="*/ 30211 h 1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0394" h="140130">
                <a:moveTo>
                  <a:pt x="81020" y="79509"/>
                </a:moveTo>
                <a:lnTo>
                  <a:pt x="122593" y="79509"/>
                </a:lnTo>
                <a:cubicBezTo>
                  <a:pt x="127981" y="79509"/>
                  <a:pt x="132348" y="83843"/>
                  <a:pt x="132348" y="89189"/>
                </a:cubicBezTo>
                <a:lnTo>
                  <a:pt x="132348" y="130449"/>
                </a:lnTo>
                <a:cubicBezTo>
                  <a:pt x="132348" y="135796"/>
                  <a:pt x="127981" y="140130"/>
                  <a:pt x="122593" y="140130"/>
                </a:cubicBezTo>
                <a:lnTo>
                  <a:pt x="81020" y="140130"/>
                </a:lnTo>
                <a:cubicBezTo>
                  <a:pt x="75633" y="140130"/>
                  <a:pt x="71266" y="135796"/>
                  <a:pt x="71266" y="130449"/>
                </a:cubicBezTo>
                <a:lnTo>
                  <a:pt x="71266" y="89189"/>
                </a:lnTo>
                <a:cubicBezTo>
                  <a:pt x="71266" y="83843"/>
                  <a:pt x="75633" y="79509"/>
                  <a:pt x="81020" y="79509"/>
                </a:cubicBezTo>
                <a:close/>
                <a:moveTo>
                  <a:pt x="9754" y="79509"/>
                </a:moveTo>
                <a:lnTo>
                  <a:pt x="51327" y="79509"/>
                </a:lnTo>
                <a:cubicBezTo>
                  <a:pt x="56715" y="79509"/>
                  <a:pt x="61082" y="83843"/>
                  <a:pt x="61082" y="89189"/>
                </a:cubicBezTo>
                <a:lnTo>
                  <a:pt x="61082" y="130449"/>
                </a:lnTo>
                <a:cubicBezTo>
                  <a:pt x="61082" y="135796"/>
                  <a:pt x="56715" y="140130"/>
                  <a:pt x="51327" y="140130"/>
                </a:cubicBezTo>
                <a:lnTo>
                  <a:pt x="9754" y="140130"/>
                </a:lnTo>
                <a:cubicBezTo>
                  <a:pt x="4367" y="140130"/>
                  <a:pt x="0" y="135796"/>
                  <a:pt x="0" y="130449"/>
                </a:cubicBezTo>
                <a:lnTo>
                  <a:pt x="0" y="89189"/>
                </a:lnTo>
                <a:cubicBezTo>
                  <a:pt x="0" y="83843"/>
                  <a:pt x="4367" y="79509"/>
                  <a:pt x="9754" y="79509"/>
                </a:cubicBezTo>
                <a:close/>
                <a:moveTo>
                  <a:pt x="103046" y="23367"/>
                </a:moveTo>
                <a:lnTo>
                  <a:pt x="89253" y="37056"/>
                </a:lnTo>
                <a:lnTo>
                  <a:pt x="103046" y="50745"/>
                </a:lnTo>
                <a:lnTo>
                  <a:pt x="116839" y="37056"/>
                </a:lnTo>
                <a:close/>
                <a:moveTo>
                  <a:pt x="9754" y="8780"/>
                </a:moveTo>
                <a:lnTo>
                  <a:pt x="51327" y="8780"/>
                </a:lnTo>
                <a:cubicBezTo>
                  <a:pt x="56715" y="8780"/>
                  <a:pt x="61082" y="13114"/>
                  <a:pt x="61082" y="18461"/>
                </a:cubicBezTo>
                <a:lnTo>
                  <a:pt x="61082" y="59721"/>
                </a:lnTo>
                <a:cubicBezTo>
                  <a:pt x="61082" y="65067"/>
                  <a:pt x="56715" y="69402"/>
                  <a:pt x="51327" y="69402"/>
                </a:cubicBezTo>
                <a:lnTo>
                  <a:pt x="9754" y="69402"/>
                </a:lnTo>
                <a:cubicBezTo>
                  <a:pt x="4367" y="69402"/>
                  <a:pt x="0" y="65067"/>
                  <a:pt x="0" y="59721"/>
                </a:cubicBezTo>
                <a:lnTo>
                  <a:pt x="0" y="18461"/>
                </a:lnTo>
                <a:cubicBezTo>
                  <a:pt x="0" y="13114"/>
                  <a:pt x="4367" y="8780"/>
                  <a:pt x="9754" y="8780"/>
                </a:cubicBezTo>
                <a:close/>
                <a:moveTo>
                  <a:pt x="96140" y="2834"/>
                </a:moveTo>
                <a:cubicBezTo>
                  <a:pt x="99949" y="-945"/>
                  <a:pt x="106124" y="-945"/>
                  <a:pt x="109933" y="2834"/>
                </a:cubicBezTo>
                <a:lnTo>
                  <a:pt x="109942" y="2834"/>
                </a:lnTo>
                <a:lnTo>
                  <a:pt x="137538" y="30211"/>
                </a:lnTo>
                <a:cubicBezTo>
                  <a:pt x="141346" y="33992"/>
                  <a:pt x="141346" y="40120"/>
                  <a:pt x="137538" y="43900"/>
                </a:cubicBezTo>
                <a:lnTo>
                  <a:pt x="109942" y="71287"/>
                </a:lnTo>
                <a:cubicBezTo>
                  <a:pt x="106133" y="75067"/>
                  <a:pt x="99959" y="75067"/>
                  <a:pt x="96150" y="71287"/>
                </a:cubicBezTo>
                <a:lnTo>
                  <a:pt x="68564" y="43900"/>
                </a:lnTo>
                <a:cubicBezTo>
                  <a:pt x="64756" y="40120"/>
                  <a:pt x="64756" y="33992"/>
                  <a:pt x="68564" y="30211"/>
                </a:cubicBezTo>
                <a:close/>
              </a:path>
            </a:pathLst>
          </a:custGeom>
          <a:solidFill>
            <a:schemeClr val="accent1"/>
          </a:solidFill>
          <a:ln w="47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任意多边形: 形状 14"/>
          <p:cNvSpPr/>
          <p:nvPr>
            <p:custDataLst>
              <p:tags r:id="rId22"/>
            </p:custDataLst>
          </p:nvPr>
        </p:nvSpPr>
        <p:spPr>
          <a:xfrm>
            <a:off x="9476975" y="2178518"/>
            <a:ext cx="194374" cy="131896"/>
          </a:xfrm>
          <a:custGeom>
            <a:avLst/>
            <a:gdLst>
              <a:gd name="connsiteX0" fmla="*/ 130774 w 154939"/>
              <a:gd name="connsiteY0" fmla="*/ 46339 h 105137"/>
              <a:gd name="connsiteX1" fmla="*/ 97425 w 154939"/>
              <a:gd name="connsiteY1" fmla="*/ 371 h 105137"/>
              <a:gd name="connsiteX2" fmla="*/ 56846 w 154939"/>
              <a:gd name="connsiteY2" fmla="*/ 27174 h 105137"/>
              <a:gd name="connsiteX3" fmla="*/ 34794 w 154939"/>
              <a:gd name="connsiteY3" fmla="*/ 25488 h 105137"/>
              <a:gd name="connsiteX4" fmla="*/ 25403 w 154939"/>
              <a:gd name="connsiteY4" fmla="*/ 46251 h 105137"/>
              <a:gd name="connsiteX5" fmla="*/ 114 w 154939"/>
              <a:gd name="connsiteY5" fmla="*/ 78163 h 105137"/>
              <a:gd name="connsiteX6" fmla="*/ 27565 w 154939"/>
              <a:gd name="connsiteY6" fmla="*/ 105256 h 105137"/>
              <a:gd name="connsiteX7" fmla="*/ 69896 w 154939"/>
              <a:gd name="connsiteY7" fmla="*/ 105256 h 105137"/>
              <a:gd name="connsiteX8" fmla="*/ 69896 w 154939"/>
              <a:gd name="connsiteY8" fmla="*/ 77220 h 105137"/>
              <a:gd name="connsiteX9" fmla="*/ 56591 w 154939"/>
              <a:gd name="connsiteY9" fmla="*/ 77220 h 105137"/>
              <a:gd name="connsiteX10" fmla="*/ 78965 w 154939"/>
              <a:gd name="connsiteY10" fmla="*/ 52090 h 105137"/>
              <a:gd name="connsiteX11" fmla="*/ 101339 w 154939"/>
              <a:gd name="connsiteY11" fmla="*/ 77220 h 105137"/>
              <a:gd name="connsiteX12" fmla="*/ 88034 w 154939"/>
              <a:gd name="connsiteY12" fmla="*/ 77220 h 105137"/>
              <a:gd name="connsiteX13" fmla="*/ 88034 w 154939"/>
              <a:gd name="connsiteY13" fmla="*/ 105256 h 105137"/>
              <a:gd name="connsiteX14" fmla="*/ 126450 w 154939"/>
              <a:gd name="connsiteY14" fmla="*/ 105256 h 105137"/>
              <a:gd name="connsiteX15" fmla="*/ 154977 w 154939"/>
              <a:gd name="connsiteY15" fmla="*/ 79762 h 105137"/>
              <a:gd name="connsiteX16" fmla="*/ 130774 w 154939"/>
              <a:gd name="connsiteY16" fmla="*/ 46339 h 10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39" h="105137">
                <a:moveTo>
                  <a:pt x="130774" y="46339"/>
                </a:moveTo>
                <a:cubicBezTo>
                  <a:pt x="130774" y="46339"/>
                  <a:pt x="133690" y="5090"/>
                  <a:pt x="97425" y="371"/>
                </a:cubicBezTo>
                <a:cubicBezTo>
                  <a:pt x="66314" y="-2926"/>
                  <a:pt x="56846" y="27174"/>
                  <a:pt x="56846" y="27174"/>
                </a:cubicBezTo>
                <a:cubicBezTo>
                  <a:pt x="56846" y="27174"/>
                  <a:pt x="47433" y="17736"/>
                  <a:pt x="34794" y="25488"/>
                </a:cubicBezTo>
                <a:cubicBezTo>
                  <a:pt x="23397" y="32749"/>
                  <a:pt x="25403" y="46251"/>
                  <a:pt x="25403" y="46251"/>
                </a:cubicBezTo>
                <a:cubicBezTo>
                  <a:pt x="25403" y="46251"/>
                  <a:pt x="114" y="51260"/>
                  <a:pt x="114" y="78163"/>
                </a:cubicBezTo>
                <a:cubicBezTo>
                  <a:pt x="702" y="104967"/>
                  <a:pt x="27565" y="105256"/>
                  <a:pt x="27565" y="105256"/>
                </a:cubicBezTo>
                <a:lnTo>
                  <a:pt x="69896" y="105256"/>
                </a:lnTo>
                <a:lnTo>
                  <a:pt x="69896" y="77220"/>
                </a:lnTo>
                <a:lnTo>
                  <a:pt x="56591" y="77220"/>
                </a:lnTo>
                <a:lnTo>
                  <a:pt x="78965" y="52090"/>
                </a:lnTo>
                <a:lnTo>
                  <a:pt x="101339" y="77220"/>
                </a:lnTo>
                <a:lnTo>
                  <a:pt x="88034" y="77220"/>
                </a:lnTo>
                <a:lnTo>
                  <a:pt x="88034" y="105256"/>
                </a:lnTo>
                <a:lnTo>
                  <a:pt x="126450" y="105256"/>
                </a:lnTo>
                <a:cubicBezTo>
                  <a:pt x="126450" y="105256"/>
                  <a:pt x="151485" y="105256"/>
                  <a:pt x="154977" y="79762"/>
                </a:cubicBezTo>
                <a:cubicBezTo>
                  <a:pt x="156640" y="51826"/>
                  <a:pt x="130774" y="46339"/>
                  <a:pt x="130774" y="46339"/>
                </a:cubicBezTo>
                <a:close/>
              </a:path>
            </a:pathLst>
          </a:custGeom>
          <a:solidFill>
            <a:schemeClr val="accent4"/>
          </a:solidFill>
          <a:ln w="544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6" name="任意多边形: 形状 15"/>
          <p:cNvSpPr/>
          <p:nvPr>
            <p:custDataLst>
              <p:tags r:id="rId23"/>
            </p:custDataLst>
          </p:nvPr>
        </p:nvSpPr>
        <p:spPr>
          <a:xfrm>
            <a:off x="8770374" y="3161544"/>
            <a:ext cx="175256" cy="162913"/>
          </a:xfrm>
          <a:custGeom>
            <a:avLst/>
            <a:gdLst>
              <a:gd name="connsiteX0" fmla="*/ 122423 w 139700"/>
              <a:gd name="connsiteY0" fmla="*/ 36491 h 129861"/>
              <a:gd name="connsiteX1" fmla="*/ 122423 w 139700"/>
              <a:gd name="connsiteY1" fmla="*/ 27343 h 129861"/>
              <a:gd name="connsiteX2" fmla="*/ 120009 w 139700"/>
              <a:gd name="connsiteY2" fmla="*/ 20863 h 129861"/>
              <a:gd name="connsiteX3" fmla="*/ 113732 w 139700"/>
              <a:gd name="connsiteY3" fmla="*/ 18000 h 129861"/>
              <a:gd name="connsiteX4" fmla="*/ 61320 w 139700"/>
              <a:gd name="connsiteY4" fmla="*/ 18000 h 129861"/>
              <a:gd name="connsiteX5" fmla="*/ 61320 w 139700"/>
              <a:gd name="connsiteY5" fmla="*/ 9458 h 129861"/>
              <a:gd name="connsiteX6" fmla="*/ 58906 w 139700"/>
              <a:gd name="connsiteY6" fmla="*/ 2979 h 129861"/>
              <a:gd name="connsiteX7" fmla="*/ 52630 w 139700"/>
              <a:gd name="connsiteY7" fmla="*/ 115 h 129861"/>
              <a:gd name="connsiteX8" fmla="*/ 8812 w 139700"/>
              <a:gd name="connsiteY8" fmla="*/ 115 h 129861"/>
              <a:gd name="connsiteX9" fmla="*/ 2536 w 139700"/>
              <a:gd name="connsiteY9" fmla="*/ 2979 h 129861"/>
              <a:gd name="connsiteX10" fmla="*/ 121 w 139700"/>
              <a:gd name="connsiteY10" fmla="*/ 9458 h 129861"/>
              <a:gd name="connsiteX11" fmla="*/ 121 w 139700"/>
              <a:gd name="connsiteY11" fmla="*/ 122275 h 129861"/>
              <a:gd name="connsiteX12" fmla="*/ 508 w 139700"/>
              <a:gd name="connsiteY12" fmla="*/ 120407 h 129861"/>
              <a:gd name="connsiteX13" fmla="*/ 1546 w 139700"/>
              <a:gd name="connsiteY13" fmla="*/ 115287 h 129861"/>
              <a:gd name="connsiteX14" fmla="*/ 3091 w 139700"/>
              <a:gd name="connsiteY14" fmla="*/ 107667 h 129861"/>
              <a:gd name="connsiteX15" fmla="*/ 4998 w 139700"/>
              <a:gd name="connsiteY15" fmla="*/ 98300 h 129861"/>
              <a:gd name="connsiteX16" fmla="*/ 7098 w 139700"/>
              <a:gd name="connsiteY16" fmla="*/ 87914 h 129861"/>
              <a:gd name="connsiteX17" fmla="*/ 9271 w 139700"/>
              <a:gd name="connsiteY17" fmla="*/ 77260 h 129861"/>
              <a:gd name="connsiteX18" fmla="*/ 11347 w 139700"/>
              <a:gd name="connsiteY18" fmla="*/ 67068 h 129861"/>
              <a:gd name="connsiteX19" fmla="*/ 13327 w 139700"/>
              <a:gd name="connsiteY19" fmla="*/ 57361 h 129861"/>
              <a:gd name="connsiteX20" fmla="*/ 15041 w 139700"/>
              <a:gd name="connsiteY20" fmla="*/ 48091 h 129861"/>
              <a:gd name="connsiteX21" fmla="*/ 17624 w 139700"/>
              <a:gd name="connsiteY21" fmla="*/ 40277 h 129861"/>
              <a:gd name="connsiteX22" fmla="*/ 24601 w 139700"/>
              <a:gd name="connsiteY22" fmla="*/ 36540 h 129861"/>
              <a:gd name="connsiteX23" fmla="*/ 33171 w 139700"/>
              <a:gd name="connsiteY23" fmla="*/ 36443 h 129861"/>
              <a:gd name="connsiteX24" fmla="*/ 52943 w 139700"/>
              <a:gd name="connsiteY24" fmla="*/ 36491 h 129861"/>
              <a:gd name="connsiteX25" fmla="*/ 122399 w 139700"/>
              <a:gd name="connsiteY25" fmla="*/ 36491 h 129861"/>
              <a:gd name="connsiteX26" fmla="*/ 122423 w 139700"/>
              <a:gd name="connsiteY26" fmla="*/ 36491 h 129861"/>
              <a:gd name="connsiteX27" fmla="*/ 115905 w 139700"/>
              <a:gd name="connsiteY27" fmla="*/ 129944 h 129861"/>
              <a:gd name="connsiteX28" fmla="*/ 112525 w 139700"/>
              <a:gd name="connsiteY28" fmla="*/ 129944 h 129861"/>
              <a:gd name="connsiteX29" fmla="*/ 107576 w 139700"/>
              <a:gd name="connsiteY29" fmla="*/ 129920 h 129861"/>
              <a:gd name="connsiteX30" fmla="*/ 103399 w 139700"/>
              <a:gd name="connsiteY30" fmla="*/ 129944 h 129861"/>
              <a:gd name="connsiteX31" fmla="*/ 7147 w 139700"/>
              <a:gd name="connsiteY31" fmla="*/ 129944 h 129861"/>
              <a:gd name="connsiteX32" fmla="*/ 7485 w 139700"/>
              <a:gd name="connsiteY32" fmla="*/ 128221 h 129861"/>
              <a:gd name="connsiteX33" fmla="*/ 8402 w 139700"/>
              <a:gd name="connsiteY33" fmla="*/ 123489 h 129861"/>
              <a:gd name="connsiteX34" fmla="*/ 9754 w 139700"/>
              <a:gd name="connsiteY34" fmla="*/ 116403 h 129861"/>
              <a:gd name="connsiteX35" fmla="*/ 11444 w 139700"/>
              <a:gd name="connsiteY35" fmla="*/ 107618 h 129861"/>
              <a:gd name="connsiteX36" fmla="*/ 13327 w 139700"/>
              <a:gd name="connsiteY36" fmla="*/ 97766 h 129861"/>
              <a:gd name="connsiteX37" fmla="*/ 15306 w 139700"/>
              <a:gd name="connsiteY37" fmla="*/ 87525 h 129861"/>
              <a:gd name="connsiteX38" fmla="*/ 17238 w 139700"/>
              <a:gd name="connsiteY38" fmla="*/ 77527 h 129861"/>
              <a:gd name="connsiteX39" fmla="*/ 20883 w 139700"/>
              <a:gd name="connsiteY39" fmla="*/ 57968 h 129861"/>
              <a:gd name="connsiteX40" fmla="*/ 24263 w 139700"/>
              <a:gd name="connsiteY40" fmla="*/ 46635 h 129861"/>
              <a:gd name="connsiteX41" fmla="*/ 36551 w 139700"/>
              <a:gd name="connsiteY41" fmla="*/ 43456 h 129861"/>
              <a:gd name="connsiteX42" fmla="*/ 53475 w 139700"/>
              <a:gd name="connsiteY42" fmla="*/ 43480 h 129861"/>
              <a:gd name="connsiteX43" fmla="*/ 121288 w 139700"/>
              <a:gd name="connsiteY43" fmla="*/ 43480 h 129861"/>
              <a:gd name="connsiteX44" fmla="*/ 130704 w 139700"/>
              <a:gd name="connsiteY44" fmla="*/ 43529 h 129861"/>
              <a:gd name="connsiteX45" fmla="*/ 137970 w 139700"/>
              <a:gd name="connsiteY45" fmla="*/ 46829 h 129861"/>
              <a:gd name="connsiteX46" fmla="*/ 139732 w 139700"/>
              <a:gd name="connsiteY46" fmla="*/ 53721 h 129861"/>
              <a:gd name="connsiteX47" fmla="*/ 137608 w 139700"/>
              <a:gd name="connsiteY47" fmla="*/ 63112 h 129861"/>
              <a:gd name="connsiteX48" fmla="*/ 135363 w 139700"/>
              <a:gd name="connsiteY48" fmla="*/ 72916 h 129861"/>
              <a:gd name="connsiteX49" fmla="*/ 132321 w 139700"/>
              <a:gd name="connsiteY49" fmla="*/ 86239 h 129861"/>
              <a:gd name="connsiteX50" fmla="*/ 129641 w 139700"/>
              <a:gd name="connsiteY50" fmla="*/ 97911 h 129861"/>
              <a:gd name="connsiteX51" fmla="*/ 125368 w 139700"/>
              <a:gd name="connsiteY51" fmla="*/ 117276 h 129861"/>
              <a:gd name="connsiteX52" fmla="*/ 122930 w 139700"/>
              <a:gd name="connsiteY52" fmla="*/ 125163 h 129861"/>
              <a:gd name="connsiteX53" fmla="*/ 117450 w 139700"/>
              <a:gd name="connsiteY53" fmla="*/ 129750 h 129861"/>
              <a:gd name="connsiteX54" fmla="*/ 115905 w 139700"/>
              <a:gd name="connsiteY54" fmla="*/ 129944 h 1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39700" h="129861">
                <a:moveTo>
                  <a:pt x="122423" y="36491"/>
                </a:moveTo>
                <a:lnTo>
                  <a:pt x="122423" y="27343"/>
                </a:lnTo>
                <a:cubicBezTo>
                  <a:pt x="122496" y="24940"/>
                  <a:pt x="121627" y="22611"/>
                  <a:pt x="120009" y="20863"/>
                </a:cubicBezTo>
                <a:cubicBezTo>
                  <a:pt x="118367" y="19116"/>
                  <a:pt x="116122" y="18073"/>
                  <a:pt x="113732" y="18000"/>
                </a:cubicBezTo>
                <a:lnTo>
                  <a:pt x="61320" y="18000"/>
                </a:lnTo>
                <a:lnTo>
                  <a:pt x="61320" y="9458"/>
                </a:lnTo>
                <a:cubicBezTo>
                  <a:pt x="61393" y="7055"/>
                  <a:pt x="60524" y="4726"/>
                  <a:pt x="58906" y="2979"/>
                </a:cubicBezTo>
                <a:cubicBezTo>
                  <a:pt x="57265" y="1231"/>
                  <a:pt x="55019" y="188"/>
                  <a:pt x="52630" y="115"/>
                </a:cubicBezTo>
                <a:lnTo>
                  <a:pt x="8812" y="115"/>
                </a:lnTo>
                <a:cubicBezTo>
                  <a:pt x="6422" y="188"/>
                  <a:pt x="4177" y="1231"/>
                  <a:pt x="2536" y="2979"/>
                </a:cubicBezTo>
                <a:cubicBezTo>
                  <a:pt x="895" y="4723"/>
                  <a:pt x="24" y="7059"/>
                  <a:pt x="121" y="9458"/>
                </a:cubicBezTo>
                <a:lnTo>
                  <a:pt x="121" y="122275"/>
                </a:lnTo>
                <a:cubicBezTo>
                  <a:pt x="242" y="121645"/>
                  <a:pt x="387" y="121038"/>
                  <a:pt x="508" y="120407"/>
                </a:cubicBezTo>
                <a:cubicBezTo>
                  <a:pt x="846" y="118708"/>
                  <a:pt x="1208" y="116985"/>
                  <a:pt x="1546" y="115287"/>
                </a:cubicBezTo>
                <a:cubicBezTo>
                  <a:pt x="2053" y="112738"/>
                  <a:pt x="2584" y="110215"/>
                  <a:pt x="3091" y="107667"/>
                </a:cubicBezTo>
                <a:cubicBezTo>
                  <a:pt x="3718" y="104536"/>
                  <a:pt x="4370" y="101406"/>
                  <a:pt x="4998" y="98300"/>
                </a:cubicBezTo>
                <a:cubicBezTo>
                  <a:pt x="5698" y="94829"/>
                  <a:pt x="6398" y="91384"/>
                  <a:pt x="7098" y="87914"/>
                </a:cubicBezTo>
                <a:cubicBezTo>
                  <a:pt x="7823" y="84370"/>
                  <a:pt x="8547" y="80803"/>
                  <a:pt x="9271" y="77260"/>
                </a:cubicBezTo>
                <a:cubicBezTo>
                  <a:pt x="9971" y="73862"/>
                  <a:pt x="10647" y="70465"/>
                  <a:pt x="11347" y="67068"/>
                </a:cubicBezTo>
                <a:cubicBezTo>
                  <a:pt x="11999" y="63840"/>
                  <a:pt x="12675" y="60588"/>
                  <a:pt x="13327" y="57361"/>
                </a:cubicBezTo>
                <a:cubicBezTo>
                  <a:pt x="13930" y="54279"/>
                  <a:pt x="14486" y="51197"/>
                  <a:pt x="15041" y="48091"/>
                </a:cubicBezTo>
                <a:cubicBezTo>
                  <a:pt x="15524" y="45422"/>
                  <a:pt x="16055" y="42558"/>
                  <a:pt x="17624" y="40277"/>
                </a:cubicBezTo>
                <a:cubicBezTo>
                  <a:pt x="19193" y="37972"/>
                  <a:pt x="21897" y="36831"/>
                  <a:pt x="24601" y="36540"/>
                </a:cubicBezTo>
                <a:cubicBezTo>
                  <a:pt x="27450" y="36224"/>
                  <a:pt x="30323" y="36394"/>
                  <a:pt x="33171" y="36443"/>
                </a:cubicBezTo>
                <a:cubicBezTo>
                  <a:pt x="39762" y="36540"/>
                  <a:pt x="46353" y="36491"/>
                  <a:pt x="52943" y="36491"/>
                </a:cubicBezTo>
                <a:lnTo>
                  <a:pt x="122399" y="36491"/>
                </a:lnTo>
                <a:lnTo>
                  <a:pt x="122423" y="36491"/>
                </a:lnTo>
                <a:moveTo>
                  <a:pt x="115905" y="129944"/>
                </a:moveTo>
                <a:cubicBezTo>
                  <a:pt x="114770" y="130017"/>
                  <a:pt x="113587" y="129944"/>
                  <a:pt x="112525" y="129944"/>
                </a:cubicBezTo>
                <a:cubicBezTo>
                  <a:pt x="110883" y="129944"/>
                  <a:pt x="109218" y="129895"/>
                  <a:pt x="107576" y="129920"/>
                </a:cubicBezTo>
                <a:cubicBezTo>
                  <a:pt x="106176" y="129920"/>
                  <a:pt x="104799" y="129944"/>
                  <a:pt x="103399" y="129944"/>
                </a:cubicBezTo>
                <a:lnTo>
                  <a:pt x="7147" y="129944"/>
                </a:lnTo>
                <a:cubicBezTo>
                  <a:pt x="7267" y="129362"/>
                  <a:pt x="7364" y="128803"/>
                  <a:pt x="7485" y="128221"/>
                </a:cubicBezTo>
                <a:cubicBezTo>
                  <a:pt x="7798" y="126644"/>
                  <a:pt x="8088" y="125066"/>
                  <a:pt x="8402" y="123489"/>
                </a:cubicBezTo>
                <a:cubicBezTo>
                  <a:pt x="8861" y="121135"/>
                  <a:pt x="9319" y="118757"/>
                  <a:pt x="9754" y="116403"/>
                </a:cubicBezTo>
                <a:cubicBezTo>
                  <a:pt x="10309" y="113466"/>
                  <a:pt x="10889" y="110555"/>
                  <a:pt x="11444" y="107618"/>
                </a:cubicBezTo>
                <a:cubicBezTo>
                  <a:pt x="12072" y="104342"/>
                  <a:pt x="12699" y="101066"/>
                  <a:pt x="13327" y="97766"/>
                </a:cubicBezTo>
                <a:cubicBezTo>
                  <a:pt x="13979" y="94344"/>
                  <a:pt x="14631" y="90922"/>
                  <a:pt x="15306" y="87525"/>
                </a:cubicBezTo>
                <a:cubicBezTo>
                  <a:pt x="15958" y="84200"/>
                  <a:pt x="16586" y="80852"/>
                  <a:pt x="17238" y="77527"/>
                </a:cubicBezTo>
                <a:cubicBezTo>
                  <a:pt x="18493" y="71023"/>
                  <a:pt x="19700" y="64495"/>
                  <a:pt x="20883" y="57968"/>
                </a:cubicBezTo>
                <a:cubicBezTo>
                  <a:pt x="21583" y="54182"/>
                  <a:pt x="21704" y="49741"/>
                  <a:pt x="24263" y="46635"/>
                </a:cubicBezTo>
                <a:cubicBezTo>
                  <a:pt x="27184" y="43068"/>
                  <a:pt x="32375" y="43262"/>
                  <a:pt x="36551" y="43456"/>
                </a:cubicBezTo>
                <a:cubicBezTo>
                  <a:pt x="42176" y="43699"/>
                  <a:pt x="47849" y="43480"/>
                  <a:pt x="53475" y="43480"/>
                </a:cubicBezTo>
                <a:lnTo>
                  <a:pt x="121288" y="43480"/>
                </a:lnTo>
                <a:cubicBezTo>
                  <a:pt x="124403" y="43480"/>
                  <a:pt x="127589" y="43286"/>
                  <a:pt x="130704" y="43529"/>
                </a:cubicBezTo>
                <a:cubicBezTo>
                  <a:pt x="133383" y="43747"/>
                  <a:pt x="136184" y="44718"/>
                  <a:pt x="137970" y="46829"/>
                </a:cubicBezTo>
                <a:cubicBezTo>
                  <a:pt x="139564" y="48746"/>
                  <a:pt x="140022" y="51294"/>
                  <a:pt x="139732" y="53721"/>
                </a:cubicBezTo>
                <a:cubicBezTo>
                  <a:pt x="139346" y="56876"/>
                  <a:pt x="138332" y="60030"/>
                  <a:pt x="137608" y="63112"/>
                </a:cubicBezTo>
                <a:cubicBezTo>
                  <a:pt x="136835" y="66364"/>
                  <a:pt x="136087" y="69640"/>
                  <a:pt x="135363" y="72916"/>
                </a:cubicBezTo>
                <a:cubicBezTo>
                  <a:pt x="134373" y="77357"/>
                  <a:pt x="133335" y="81798"/>
                  <a:pt x="132321" y="86239"/>
                </a:cubicBezTo>
                <a:cubicBezTo>
                  <a:pt x="131428" y="90122"/>
                  <a:pt x="130535" y="94029"/>
                  <a:pt x="129641" y="97911"/>
                </a:cubicBezTo>
                <a:cubicBezTo>
                  <a:pt x="128169" y="104366"/>
                  <a:pt x="126768" y="110821"/>
                  <a:pt x="125368" y="117276"/>
                </a:cubicBezTo>
                <a:cubicBezTo>
                  <a:pt x="124789" y="119946"/>
                  <a:pt x="124161" y="122713"/>
                  <a:pt x="122930" y="125163"/>
                </a:cubicBezTo>
                <a:cubicBezTo>
                  <a:pt x="121843" y="127323"/>
                  <a:pt x="119815" y="129143"/>
                  <a:pt x="117450" y="129750"/>
                </a:cubicBezTo>
                <a:cubicBezTo>
                  <a:pt x="116919" y="129847"/>
                  <a:pt x="116412" y="129920"/>
                  <a:pt x="115905" y="129944"/>
                </a:cubicBezTo>
              </a:path>
            </a:pathLst>
          </a:custGeom>
          <a:solidFill>
            <a:schemeClr val="accent1"/>
          </a:solidFill>
          <a:ln w="477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35" name="任意多边形: 形状 34"/>
          <p:cNvSpPr/>
          <p:nvPr>
            <p:custDataLst>
              <p:tags r:id="rId24"/>
            </p:custDataLst>
          </p:nvPr>
        </p:nvSpPr>
        <p:spPr>
          <a:xfrm>
            <a:off x="8125113" y="4161300"/>
            <a:ext cx="175256" cy="151617"/>
          </a:xfrm>
          <a:custGeom>
            <a:avLst/>
            <a:gdLst>
              <a:gd name="connsiteX0" fmla="*/ 88590 w 139700"/>
              <a:gd name="connsiteY0" fmla="*/ 49122 h 120857"/>
              <a:gd name="connsiteX1" fmla="*/ 66687 w 139700"/>
              <a:gd name="connsiteY1" fmla="*/ 71025 h 120857"/>
              <a:gd name="connsiteX2" fmla="*/ 51102 w 139700"/>
              <a:gd name="connsiteY2" fmla="*/ 55518 h 120857"/>
              <a:gd name="connsiteX3" fmla="*/ 44413 w 139700"/>
              <a:gd name="connsiteY3" fmla="*/ 55534 h 120857"/>
              <a:gd name="connsiteX4" fmla="*/ 44429 w 139700"/>
              <a:gd name="connsiteY4" fmla="*/ 62223 h 120857"/>
              <a:gd name="connsiteX5" fmla="*/ 63359 w 139700"/>
              <a:gd name="connsiteY5" fmla="*/ 81058 h 120857"/>
              <a:gd name="connsiteX6" fmla="*/ 66695 w 139700"/>
              <a:gd name="connsiteY6" fmla="*/ 82438 h 120857"/>
              <a:gd name="connsiteX7" fmla="*/ 70039 w 139700"/>
              <a:gd name="connsiteY7" fmla="*/ 81050 h 120857"/>
              <a:gd name="connsiteX8" fmla="*/ 95279 w 139700"/>
              <a:gd name="connsiteY8" fmla="*/ 55810 h 120857"/>
              <a:gd name="connsiteX9" fmla="*/ 95279 w 139700"/>
              <a:gd name="connsiteY9" fmla="*/ 49122 h 120857"/>
              <a:gd name="connsiteX10" fmla="*/ 88590 w 139700"/>
              <a:gd name="connsiteY10" fmla="*/ 49122 h 120857"/>
              <a:gd name="connsiteX11" fmla="*/ 22763 w 139700"/>
              <a:gd name="connsiteY11" fmla="*/ 9299 h 120857"/>
              <a:gd name="connsiteX12" fmla="*/ 42142 w 139700"/>
              <a:gd name="connsiteY12" fmla="*/ 9299 h 120857"/>
              <a:gd name="connsiteX13" fmla="*/ 42142 w 139700"/>
              <a:gd name="connsiteY13" fmla="*/ 14954 h 120857"/>
              <a:gd name="connsiteX14" fmla="*/ 48081 w 139700"/>
              <a:gd name="connsiteY14" fmla="*/ 20893 h 120857"/>
              <a:gd name="connsiteX15" fmla="*/ 54020 w 139700"/>
              <a:gd name="connsiteY15" fmla="*/ 14954 h 120857"/>
              <a:gd name="connsiteX16" fmla="*/ 54020 w 139700"/>
              <a:gd name="connsiteY16" fmla="*/ 9299 h 120857"/>
              <a:gd name="connsiteX17" fmla="*/ 64463 w 139700"/>
              <a:gd name="connsiteY17" fmla="*/ 9299 h 120857"/>
              <a:gd name="connsiteX18" fmla="*/ 64463 w 139700"/>
              <a:gd name="connsiteY18" fmla="*/ 14954 h 120857"/>
              <a:gd name="connsiteX19" fmla="*/ 70402 w 139700"/>
              <a:gd name="connsiteY19" fmla="*/ 20893 h 120857"/>
              <a:gd name="connsiteX20" fmla="*/ 76341 w 139700"/>
              <a:gd name="connsiteY20" fmla="*/ 14954 h 120857"/>
              <a:gd name="connsiteX21" fmla="*/ 76341 w 139700"/>
              <a:gd name="connsiteY21" fmla="*/ 9299 h 120857"/>
              <a:gd name="connsiteX22" fmla="*/ 85096 w 139700"/>
              <a:gd name="connsiteY22" fmla="*/ 9299 h 120857"/>
              <a:gd name="connsiteX23" fmla="*/ 85096 w 139700"/>
              <a:gd name="connsiteY23" fmla="*/ 14954 h 120857"/>
              <a:gd name="connsiteX24" fmla="*/ 91035 w 139700"/>
              <a:gd name="connsiteY24" fmla="*/ 20893 h 120857"/>
              <a:gd name="connsiteX25" fmla="*/ 96975 w 139700"/>
              <a:gd name="connsiteY25" fmla="*/ 14954 h 120857"/>
              <a:gd name="connsiteX26" fmla="*/ 96975 w 139700"/>
              <a:gd name="connsiteY26" fmla="*/ 9299 h 120857"/>
              <a:gd name="connsiteX27" fmla="*/ 116929 w 139700"/>
              <a:gd name="connsiteY27" fmla="*/ 9299 h 120857"/>
              <a:gd name="connsiteX28" fmla="*/ 139700 w 139700"/>
              <a:gd name="connsiteY28" fmla="*/ 32069 h 120857"/>
              <a:gd name="connsiteX29" fmla="*/ 139700 w 139700"/>
              <a:gd name="connsiteY29" fmla="*/ 98094 h 120857"/>
              <a:gd name="connsiteX30" fmla="*/ 116937 w 139700"/>
              <a:gd name="connsiteY30" fmla="*/ 120857 h 120857"/>
              <a:gd name="connsiteX31" fmla="*/ 22763 w 139700"/>
              <a:gd name="connsiteY31" fmla="*/ 120857 h 120857"/>
              <a:gd name="connsiteX32" fmla="*/ 0 w 139700"/>
              <a:gd name="connsiteY32" fmla="*/ 98094 h 120857"/>
              <a:gd name="connsiteX33" fmla="*/ 0 w 139700"/>
              <a:gd name="connsiteY33" fmla="*/ 32062 h 120857"/>
              <a:gd name="connsiteX34" fmla="*/ 22763 w 139700"/>
              <a:gd name="connsiteY34" fmla="*/ 9299 h 120857"/>
              <a:gd name="connsiteX35" fmla="*/ 90495 w 139700"/>
              <a:gd name="connsiteY35" fmla="*/ 0 h 120857"/>
              <a:gd name="connsiteX36" fmla="*/ 91599 w 139700"/>
              <a:gd name="connsiteY36" fmla="*/ 0 h 120857"/>
              <a:gd name="connsiteX37" fmla="*/ 94660 w 139700"/>
              <a:gd name="connsiteY37" fmla="*/ 3061 h 120857"/>
              <a:gd name="connsiteX38" fmla="*/ 94660 w 139700"/>
              <a:gd name="connsiteY38" fmla="*/ 15467 h 120857"/>
              <a:gd name="connsiteX39" fmla="*/ 91599 w 139700"/>
              <a:gd name="connsiteY39" fmla="*/ 18535 h 120857"/>
              <a:gd name="connsiteX40" fmla="*/ 90495 w 139700"/>
              <a:gd name="connsiteY40" fmla="*/ 18535 h 120857"/>
              <a:gd name="connsiteX41" fmla="*/ 87435 w 139700"/>
              <a:gd name="connsiteY41" fmla="*/ 15475 h 120857"/>
              <a:gd name="connsiteX42" fmla="*/ 87435 w 139700"/>
              <a:gd name="connsiteY42" fmla="*/ 3061 h 120857"/>
              <a:gd name="connsiteX43" fmla="*/ 90495 w 139700"/>
              <a:gd name="connsiteY43" fmla="*/ 0 h 120857"/>
              <a:gd name="connsiteX44" fmla="*/ 69843 w 139700"/>
              <a:gd name="connsiteY44" fmla="*/ 0 h 120857"/>
              <a:gd name="connsiteX45" fmla="*/ 70947 w 139700"/>
              <a:gd name="connsiteY45" fmla="*/ 0 h 120857"/>
              <a:gd name="connsiteX46" fmla="*/ 74007 w 139700"/>
              <a:gd name="connsiteY46" fmla="*/ 3061 h 120857"/>
              <a:gd name="connsiteX47" fmla="*/ 74007 w 139700"/>
              <a:gd name="connsiteY47" fmla="*/ 15467 h 120857"/>
              <a:gd name="connsiteX48" fmla="*/ 70947 w 139700"/>
              <a:gd name="connsiteY48" fmla="*/ 18535 h 120857"/>
              <a:gd name="connsiteX49" fmla="*/ 69843 w 139700"/>
              <a:gd name="connsiteY49" fmla="*/ 18535 h 120857"/>
              <a:gd name="connsiteX50" fmla="*/ 66782 w 139700"/>
              <a:gd name="connsiteY50" fmla="*/ 15475 h 120857"/>
              <a:gd name="connsiteX51" fmla="*/ 66782 w 139700"/>
              <a:gd name="connsiteY51" fmla="*/ 3061 h 120857"/>
              <a:gd name="connsiteX52" fmla="*/ 69843 w 139700"/>
              <a:gd name="connsiteY52" fmla="*/ 0 h 120857"/>
              <a:gd name="connsiteX53" fmla="*/ 47516 w 139700"/>
              <a:gd name="connsiteY53" fmla="*/ 0 h 120857"/>
              <a:gd name="connsiteX54" fmla="*/ 48620 w 139700"/>
              <a:gd name="connsiteY54" fmla="*/ 0 h 120857"/>
              <a:gd name="connsiteX55" fmla="*/ 51680 w 139700"/>
              <a:gd name="connsiteY55" fmla="*/ 3061 h 120857"/>
              <a:gd name="connsiteX56" fmla="*/ 51680 w 139700"/>
              <a:gd name="connsiteY56" fmla="*/ 15467 h 120857"/>
              <a:gd name="connsiteX57" fmla="*/ 48620 w 139700"/>
              <a:gd name="connsiteY57" fmla="*/ 18535 h 120857"/>
              <a:gd name="connsiteX58" fmla="*/ 47516 w 139700"/>
              <a:gd name="connsiteY58" fmla="*/ 18535 h 120857"/>
              <a:gd name="connsiteX59" fmla="*/ 44456 w 139700"/>
              <a:gd name="connsiteY59" fmla="*/ 15475 h 120857"/>
              <a:gd name="connsiteX60" fmla="*/ 44456 w 139700"/>
              <a:gd name="connsiteY60" fmla="*/ 3061 h 120857"/>
              <a:gd name="connsiteX61" fmla="*/ 47516 w 139700"/>
              <a:gd name="connsiteY61" fmla="*/ 0 h 12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9700" h="120857">
                <a:moveTo>
                  <a:pt x="88590" y="49122"/>
                </a:moveTo>
                <a:lnTo>
                  <a:pt x="66687" y="71025"/>
                </a:lnTo>
                <a:lnTo>
                  <a:pt x="51102" y="55518"/>
                </a:lnTo>
                <a:cubicBezTo>
                  <a:pt x="49256" y="53673"/>
                  <a:pt x="46259" y="53681"/>
                  <a:pt x="44413" y="55534"/>
                </a:cubicBezTo>
                <a:cubicBezTo>
                  <a:pt x="42568" y="57380"/>
                  <a:pt x="42576" y="60377"/>
                  <a:pt x="44429" y="62223"/>
                </a:cubicBezTo>
                <a:lnTo>
                  <a:pt x="63359" y="81058"/>
                </a:lnTo>
                <a:cubicBezTo>
                  <a:pt x="64282" y="81980"/>
                  <a:pt x="65488" y="82438"/>
                  <a:pt x="66695" y="82438"/>
                </a:cubicBezTo>
                <a:cubicBezTo>
                  <a:pt x="67902" y="82438"/>
                  <a:pt x="69117" y="81972"/>
                  <a:pt x="70039" y="81050"/>
                </a:cubicBezTo>
                <a:lnTo>
                  <a:pt x="95279" y="55810"/>
                </a:lnTo>
                <a:cubicBezTo>
                  <a:pt x="97124" y="53957"/>
                  <a:pt x="97124" y="50967"/>
                  <a:pt x="95279" y="49122"/>
                </a:cubicBezTo>
                <a:cubicBezTo>
                  <a:pt x="93433" y="47276"/>
                  <a:pt x="90436" y="47276"/>
                  <a:pt x="88590" y="49122"/>
                </a:cubicBezTo>
                <a:close/>
                <a:moveTo>
                  <a:pt x="22763" y="9299"/>
                </a:moveTo>
                <a:lnTo>
                  <a:pt x="42142" y="9299"/>
                </a:lnTo>
                <a:lnTo>
                  <a:pt x="42142" y="14954"/>
                </a:lnTo>
                <a:cubicBezTo>
                  <a:pt x="42142" y="18227"/>
                  <a:pt x="44808" y="20893"/>
                  <a:pt x="48081" y="20893"/>
                </a:cubicBezTo>
                <a:cubicBezTo>
                  <a:pt x="51354" y="20893"/>
                  <a:pt x="54020" y="18227"/>
                  <a:pt x="54020" y="14954"/>
                </a:cubicBezTo>
                <a:lnTo>
                  <a:pt x="54020" y="9299"/>
                </a:lnTo>
                <a:lnTo>
                  <a:pt x="64463" y="9299"/>
                </a:lnTo>
                <a:lnTo>
                  <a:pt x="64463" y="14954"/>
                </a:lnTo>
                <a:cubicBezTo>
                  <a:pt x="64463" y="18227"/>
                  <a:pt x="67129" y="20893"/>
                  <a:pt x="70402" y="20893"/>
                </a:cubicBezTo>
                <a:cubicBezTo>
                  <a:pt x="73675" y="20893"/>
                  <a:pt x="76341" y="18227"/>
                  <a:pt x="76341" y="14954"/>
                </a:cubicBezTo>
                <a:lnTo>
                  <a:pt x="76341" y="9299"/>
                </a:lnTo>
                <a:lnTo>
                  <a:pt x="85096" y="9299"/>
                </a:lnTo>
                <a:lnTo>
                  <a:pt x="85096" y="14954"/>
                </a:lnTo>
                <a:cubicBezTo>
                  <a:pt x="85096" y="18227"/>
                  <a:pt x="87762" y="20893"/>
                  <a:pt x="91035" y="20893"/>
                </a:cubicBezTo>
                <a:cubicBezTo>
                  <a:pt x="94309" y="20893"/>
                  <a:pt x="96975" y="18227"/>
                  <a:pt x="96975" y="14954"/>
                </a:cubicBezTo>
                <a:lnTo>
                  <a:pt x="96975" y="9299"/>
                </a:lnTo>
                <a:lnTo>
                  <a:pt x="116929" y="9299"/>
                </a:lnTo>
                <a:cubicBezTo>
                  <a:pt x="129502" y="9299"/>
                  <a:pt x="139700" y="19489"/>
                  <a:pt x="139700" y="32069"/>
                </a:cubicBezTo>
                <a:lnTo>
                  <a:pt x="139700" y="98094"/>
                </a:lnTo>
                <a:cubicBezTo>
                  <a:pt x="139700" y="110667"/>
                  <a:pt x="129510" y="120857"/>
                  <a:pt x="116937" y="120857"/>
                </a:cubicBezTo>
                <a:lnTo>
                  <a:pt x="22763" y="120857"/>
                </a:lnTo>
                <a:cubicBezTo>
                  <a:pt x="10190" y="120857"/>
                  <a:pt x="0" y="110667"/>
                  <a:pt x="0" y="98094"/>
                </a:cubicBezTo>
                <a:lnTo>
                  <a:pt x="0" y="32062"/>
                </a:lnTo>
                <a:cubicBezTo>
                  <a:pt x="0" y="19489"/>
                  <a:pt x="10190" y="9299"/>
                  <a:pt x="22763" y="9299"/>
                </a:cubicBezTo>
                <a:close/>
                <a:moveTo>
                  <a:pt x="90495" y="0"/>
                </a:moveTo>
                <a:lnTo>
                  <a:pt x="91599" y="0"/>
                </a:lnTo>
                <a:cubicBezTo>
                  <a:pt x="93287" y="0"/>
                  <a:pt x="94660" y="1381"/>
                  <a:pt x="94660" y="3061"/>
                </a:cubicBezTo>
                <a:lnTo>
                  <a:pt x="94660" y="15467"/>
                </a:lnTo>
                <a:cubicBezTo>
                  <a:pt x="94660" y="17163"/>
                  <a:pt x="93279" y="18535"/>
                  <a:pt x="91599" y="18535"/>
                </a:cubicBezTo>
                <a:lnTo>
                  <a:pt x="90495" y="18535"/>
                </a:lnTo>
                <a:cubicBezTo>
                  <a:pt x="88807" y="18535"/>
                  <a:pt x="87435" y="17155"/>
                  <a:pt x="87435" y="15475"/>
                </a:cubicBezTo>
                <a:lnTo>
                  <a:pt x="87435" y="3061"/>
                </a:lnTo>
                <a:cubicBezTo>
                  <a:pt x="87435" y="1373"/>
                  <a:pt x="88815" y="0"/>
                  <a:pt x="90495" y="0"/>
                </a:cubicBezTo>
                <a:close/>
                <a:moveTo>
                  <a:pt x="69843" y="0"/>
                </a:moveTo>
                <a:lnTo>
                  <a:pt x="70947" y="0"/>
                </a:lnTo>
                <a:cubicBezTo>
                  <a:pt x="72635" y="0"/>
                  <a:pt x="74007" y="1381"/>
                  <a:pt x="74007" y="3061"/>
                </a:cubicBezTo>
                <a:lnTo>
                  <a:pt x="74007" y="15467"/>
                </a:lnTo>
                <a:cubicBezTo>
                  <a:pt x="74015" y="17163"/>
                  <a:pt x="72635" y="18535"/>
                  <a:pt x="70947" y="18535"/>
                </a:cubicBezTo>
                <a:lnTo>
                  <a:pt x="69843" y="18535"/>
                </a:lnTo>
                <a:cubicBezTo>
                  <a:pt x="68155" y="18535"/>
                  <a:pt x="66782" y="17155"/>
                  <a:pt x="66782" y="15475"/>
                </a:cubicBezTo>
                <a:lnTo>
                  <a:pt x="66782" y="3061"/>
                </a:lnTo>
                <a:cubicBezTo>
                  <a:pt x="66782" y="1373"/>
                  <a:pt x="68163" y="0"/>
                  <a:pt x="69843" y="0"/>
                </a:cubicBezTo>
                <a:close/>
                <a:moveTo>
                  <a:pt x="47516" y="0"/>
                </a:moveTo>
                <a:lnTo>
                  <a:pt x="48620" y="0"/>
                </a:lnTo>
                <a:cubicBezTo>
                  <a:pt x="50308" y="0"/>
                  <a:pt x="51680" y="1381"/>
                  <a:pt x="51680" y="3061"/>
                </a:cubicBezTo>
                <a:lnTo>
                  <a:pt x="51680" y="15467"/>
                </a:lnTo>
                <a:cubicBezTo>
                  <a:pt x="51680" y="17163"/>
                  <a:pt x="50308" y="18535"/>
                  <a:pt x="48620" y="18535"/>
                </a:cubicBezTo>
                <a:lnTo>
                  <a:pt x="47516" y="18535"/>
                </a:lnTo>
                <a:cubicBezTo>
                  <a:pt x="45828" y="18535"/>
                  <a:pt x="44456" y="17155"/>
                  <a:pt x="44456" y="15475"/>
                </a:cubicBezTo>
                <a:lnTo>
                  <a:pt x="44456" y="3061"/>
                </a:lnTo>
                <a:cubicBezTo>
                  <a:pt x="44456" y="1373"/>
                  <a:pt x="45836" y="0"/>
                  <a:pt x="47516" y="0"/>
                </a:cubicBezTo>
                <a:close/>
              </a:path>
            </a:pathLst>
          </a:custGeom>
          <a:solidFill>
            <a:schemeClr val="accent4"/>
          </a:solidFill>
          <a:ln w="75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任意多边形: 形状 22"/>
          <p:cNvSpPr/>
          <p:nvPr>
            <p:custDataLst>
              <p:tags r:id="rId25"/>
            </p:custDataLst>
          </p:nvPr>
        </p:nvSpPr>
        <p:spPr>
          <a:xfrm>
            <a:off x="7365936" y="5294845"/>
            <a:ext cx="175255" cy="169049"/>
          </a:xfrm>
          <a:custGeom>
            <a:avLst/>
            <a:gdLst>
              <a:gd name="connsiteX0" fmla="*/ 105745 w 139699"/>
              <a:gd name="connsiteY0" fmla="*/ 105550 h 134752"/>
              <a:gd name="connsiteX1" fmla="*/ 76126 w 139699"/>
              <a:gd name="connsiteY1" fmla="*/ 83283 h 134752"/>
              <a:gd name="connsiteX2" fmla="*/ 74372 w 139699"/>
              <a:gd name="connsiteY2" fmla="*/ 78606 h 134752"/>
              <a:gd name="connsiteX3" fmla="*/ 74372 w 139699"/>
              <a:gd name="connsiteY3" fmla="*/ 78536 h 134752"/>
              <a:gd name="connsiteX4" fmla="*/ 74582 w 139699"/>
              <a:gd name="connsiteY4" fmla="*/ 78118 h 134752"/>
              <a:gd name="connsiteX5" fmla="*/ 85672 w 139699"/>
              <a:gd name="connsiteY5" fmla="*/ 48313 h 134752"/>
              <a:gd name="connsiteX6" fmla="*/ 74091 w 139699"/>
              <a:gd name="connsiteY6" fmla="*/ 16483 h 134752"/>
              <a:gd name="connsiteX7" fmla="*/ 73459 w 139699"/>
              <a:gd name="connsiteY7" fmla="*/ 12505 h 134752"/>
              <a:gd name="connsiteX8" fmla="*/ 92690 w 139699"/>
              <a:gd name="connsiteY8" fmla="*/ 150 h 134752"/>
              <a:gd name="connsiteX9" fmla="*/ 117958 w 139699"/>
              <a:gd name="connsiteY9" fmla="*/ 21788 h 134752"/>
              <a:gd name="connsiteX10" fmla="*/ 109535 w 139699"/>
              <a:gd name="connsiteY10" fmla="*/ 53897 h 134752"/>
              <a:gd name="connsiteX11" fmla="*/ 106728 w 139699"/>
              <a:gd name="connsiteY11" fmla="*/ 57387 h 134752"/>
              <a:gd name="connsiteX12" fmla="*/ 106447 w 139699"/>
              <a:gd name="connsiteY12" fmla="*/ 62762 h 134752"/>
              <a:gd name="connsiteX13" fmla="*/ 107500 w 139699"/>
              <a:gd name="connsiteY13" fmla="*/ 64507 h 134752"/>
              <a:gd name="connsiteX14" fmla="*/ 115922 w 139699"/>
              <a:gd name="connsiteY14" fmla="*/ 68625 h 134752"/>
              <a:gd name="connsiteX15" fmla="*/ 125046 w 139699"/>
              <a:gd name="connsiteY15" fmla="*/ 72813 h 134752"/>
              <a:gd name="connsiteX16" fmla="*/ 139084 w 139699"/>
              <a:gd name="connsiteY16" fmla="*/ 85377 h 134752"/>
              <a:gd name="connsiteX17" fmla="*/ 137680 w 139699"/>
              <a:gd name="connsiteY17" fmla="*/ 98639 h 134752"/>
              <a:gd name="connsiteX18" fmla="*/ 109184 w 139699"/>
              <a:gd name="connsiteY18" fmla="*/ 107434 h 134752"/>
              <a:gd name="connsiteX19" fmla="*/ 105745 w 139699"/>
              <a:gd name="connsiteY19" fmla="*/ 105550 h 134752"/>
              <a:gd name="connsiteX20" fmla="*/ 114 w 139699"/>
              <a:gd name="connsiteY20" fmla="*/ 119510 h 134752"/>
              <a:gd name="connsiteX21" fmla="*/ 114 w 139699"/>
              <a:gd name="connsiteY21" fmla="*/ 114624 h 134752"/>
              <a:gd name="connsiteX22" fmla="*/ 1518 w 139699"/>
              <a:gd name="connsiteY22" fmla="*/ 110436 h 134752"/>
              <a:gd name="connsiteX23" fmla="*/ 14643 w 139699"/>
              <a:gd name="connsiteY23" fmla="*/ 98011 h 134752"/>
              <a:gd name="connsiteX24" fmla="*/ 15064 w 139699"/>
              <a:gd name="connsiteY24" fmla="*/ 97732 h 134752"/>
              <a:gd name="connsiteX25" fmla="*/ 28189 w 139699"/>
              <a:gd name="connsiteY25" fmla="*/ 91590 h 134752"/>
              <a:gd name="connsiteX26" fmla="*/ 32400 w 139699"/>
              <a:gd name="connsiteY26" fmla="*/ 89844 h 134752"/>
              <a:gd name="connsiteX27" fmla="*/ 33593 w 139699"/>
              <a:gd name="connsiteY27" fmla="*/ 88937 h 134752"/>
              <a:gd name="connsiteX28" fmla="*/ 35839 w 139699"/>
              <a:gd name="connsiteY28" fmla="*/ 77629 h 134752"/>
              <a:gd name="connsiteX29" fmla="*/ 33102 w 139699"/>
              <a:gd name="connsiteY29" fmla="*/ 74209 h 134752"/>
              <a:gd name="connsiteX30" fmla="*/ 32961 w 139699"/>
              <a:gd name="connsiteY30" fmla="*/ 74070 h 134752"/>
              <a:gd name="connsiteX31" fmla="*/ 22504 w 139699"/>
              <a:gd name="connsiteY31" fmla="*/ 41333 h 134752"/>
              <a:gd name="connsiteX32" fmla="*/ 48473 w 139699"/>
              <a:gd name="connsiteY32" fmla="*/ 17600 h 134752"/>
              <a:gd name="connsiteX33" fmla="*/ 75144 w 139699"/>
              <a:gd name="connsiteY33" fmla="*/ 41193 h 134752"/>
              <a:gd name="connsiteX34" fmla="*/ 75214 w 139699"/>
              <a:gd name="connsiteY34" fmla="*/ 41542 h 134752"/>
              <a:gd name="connsiteX35" fmla="*/ 71705 w 139699"/>
              <a:gd name="connsiteY35" fmla="*/ 62343 h 134752"/>
              <a:gd name="connsiteX36" fmla="*/ 64826 w 139699"/>
              <a:gd name="connsiteY36" fmla="*/ 74000 h 134752"/>
              <a:gd name="connsiteX37" fmla="*/ 64546 w 139699"/>
              <a:gd name="connsiteY37" fmla="*/ 74419 h 134752"/>
              <a:gd name="connsiteX38" fmla="*/ 62019 w 139699"/>
              <a:gd name="connsiteY38" fmla="*/ 77350 h 134752"/>
              <a:gd name="connsiteX39" fmla="*/ 61738 w 139699"/>
              <a:gd name="connsiteY39" fmla="*/ 78048 h 134752"/>
              <a:gd name="connsiteX40" fmla="*/ 63282 w 139699"/>
              <a:gd name="connsiteY40" fmla="*/ 89565 h 134752"/>
              <a:gd name="connsiteX41" fmla="*/ 68757 w 139699"/>
              <a:gd name="connsiteY41" fmla="*/ 91590 h 134752"/>
              <a:gd name="connsiteX42" fmla="*/ 69107 w 139699"/>
              <a:gd name="connsiteY42" fmla="*/ 91729 h 134752"/>
              <a:gd name="connsiteX43" fmla="*/ 91988 w 139699"/>
              <a:gd name="connsiteY43" fmla="*/ 104852 h 134752"/>
              <a:gd name="connsiteX44" fmla="*/ 92199 w 139699"/>
              <a:gd name="connsiteY44" fmla="*/ 104991 h 134752"/>
              <a:gd name="connsiteX45" fmla="*/ 97393 w 139699"/>
              <a:gd name="connsiteY45" fmla="*/ 112600 h 134752"/>
              <a:gd name="connsiteX46" fmla="*/ 97674 w 139699"/>
              <a:gd name="connsiteY46" fmla="*/ 114973 h 134752"/>
              <a:gd name="connsiteX47" fmla="*/ 97674 w 139699"/>
              <a:gd name="connsiteY47" fmla="*/ 120418 h 134752"/>
              <a:gd name="connsiteX48" fmla="*/ 97533 w 139699"/>
              <a:gd name="connsiteY48" fmla="*/ 121395 h 134752"/>
              <a:gd name="connsiteX49" fmla="*/ 76617 w 139699"/>
              <a:gd name="connsiteY49" fmla="*/ 132773 h 134752"/>
              <a:gd name="connsiteX50" fmla="*/ 23276 w 139699"/>
              <a:gd name="connsiteY50" fmla="*/ 132773 h 134752"/>
              <a:gd name="connsiteX51" fmla="*/ 2921 w 139699"/>
              <a:gd name="connsiteY51" fmla="*/ 124396 h 134752"/>
              <a:gd name="connsiteX52" fmla="*/ 114 w 139699"/>
              <a:gd name="connsiteY52" fmla="*/ 119510 h 13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9699" h="134752">
                <a:moveTo>
                  <a:pt x="105745" y="105550"/>
                </a:moveTo>
                <a:cubicBezTo>
                  <a:pt x="99709" y="94172"/>
                  <a:pt x="88619" y="88239"/>
                  <a:pt x="76126" y="83283"/>
                </a:cubicBezTo>
                <a:cubicBezTo>
                  <a:pt x="74231" y="82515"/>
                  <a:pt x="73459" y="80352"/>
                  <a:pt x="74372" y="78606"/>
                </a:cubicBezTo>
                <a:lnTo>
                  <a:pt x="74372" y="78536"/>
                </a:lnTo>
                <a:lnTo>
                  <a:pt x="74582" y="78118"/>
                </a:lnTo>
                <a:cubicBezTo>
                  <a:pt x="80127" y="70440"/>
                  <a:pt x="84969" y="60737"/>
                  <a:pt x="85672" y="48313"/>
                </a:cubicBezTo>
                <a:cubicBezTo>
                  <a:pt x="87005" y="34073"/>
                  <a:pt x="81601" y="24022"/>
                  <a:pt x="74091" y="16483"/>
                </a:cubicBezTo>
                <a:cubicBezTo>
                  <a:pt x="73038" y="15436"/>
                  <a:pt x="72757" y="13831"/>
                  <a:pt x="73459" y="12505"/>
                </a:cubicBezTo>
                <a:cubicBezTo>
                  <a:pt x="77038" y="5943"/>
                  <a:pt x="82583" y="778"/>
                  <a:pt x="92690" y="150"/>
                </a:cubicBezTo>
                <a:cubicBezTo>
                  <a:pt x="108131" y="-548"/>
                  <a:pt x="116554" y="9224"/>
                  <a:pt x="117958" y="21788"/>
                </a:cubicBezTo>
                <a:cubicBezTo>
                  <a:pt x="120063" y="35748"/>
                  <a:pt x="115150" y="46917"/>
                  <a:pt x="109535" y="53897"/>
                </a:cubicBezTo>
                <a:cubicBezTo>
                  <a:pt x="108833" y="55293"/>
                  <a:pt x="107429" y="55991"/>
                  <a:pt x="106728" y="57387"/>
                </a:cubicBezTo>
                <a:cubicBezTo>
                  <a:pt x="106166" y="58504"/>
                  <a:pt x="106026" y="61086"/>
                  <a:pt x="106447" y="62762"/>
                </a:cubicBezTo>
                <a:cubicBezTo>
                  <a:pt x="106587" y="63460"/>
                  <a:pt x="106938" y="64018"/>
                  <a:pt x="107500" y="64507"/>
                </a:cubicBezTo>
                <a:cubicBezTo>
                  <a:pt x="109465" y="66182"/>
                  <a:pt x="113465" y="67368"/>
                  <a:pt x="115922" y="68625"/>
                </a:cubicBezTo>
                <a:cubicBezTo>
                  <a:pt x="119431" y="70021"/>
                  <a:pt x="122239" y="71417"/>
                  <a:pt x="125046" y="72813"/>
                </a:cubicBezTo>
                <a:cubicBezTo>
                  <a:pt x="130661" y="75605"/>
                  <a:pt x="136978" y="79793"/>
                  <a:pt x="139084" y="85377"/>
                </a:cubicBezTo>
                <a:cubicBezTo>
                  <a:pt x="140487" y="88868"/>
                  <a:pt x="139785" y="95847"/>
                  <a:pt x="137680" y="98639"/>
                </a:cubicBezTo>
                <a:cubicBezTo>
                  <a:pt x="133118" y="105131"/>
                  <a:pt x="119993" y="106178"/>
                  <a:pt x="109184" y="107434"/>
                </a:cubicBezTo>
                <a:cubicBezTo>
                  <a:pt x="107780" y="107504"/>
                  <a:pt x="106447" y="106806"/>
                  <a:pt x="105745" y="105550"/>
                </a:cubicBezTo>
                <a:moveTo>
                  <a:pt x="114" y="119510"/>
                </a:moveTo>
                <a:lnTo>
                  <a:pt x="114" y="114624"/>
                </a:lnTo>
                <a:cubicBezTo>
                  <a:pt x="114" y="113228"/>
                  <a:pt x="816" y="111832"/>
                  <a:pt x="1518" y="110436"/>
                </a:cubicBezTo>
                <a:cubicBezTo>
                  <a:pt x="4255" y="104921"/>
                  <a:pt x="9800" y="101432"/>
                  <a:pt x="14643" y="98011"/>
                </a:cubicBezTo>
                <a:cubicBezTo>
                  <a:pt x="14783" y="97942"/>
                  <a:pt x="14923" y="97802"/>
                  <a:pt x="15064" y="97732"/>
                </a:cubicBezTo>
                <a:cubicBezTo>
                  <a:pt x="19205" y="95708"/>
                  <a:pt x="23346" y="93614"/>
                  <a:pt x="28189" y="91590"/>
                </a:cubicBezTo>
                <a:cubicBezTo>
                  <a:pt x="29382" y="91031"/>
                  <a:pt x="31066" y="90403"/>
                  <a:pt x="32400" y="89844"/>
                </a:cubicBezTo>
                <a:cubicBezTo>
                  <a:pt x="32891" y="89635"/>
                  <a:pt x="33312" y="89356"/>
                  <a:pt x="33593" y="88937"/>
                </a:cubicBezTo>
                <a:cubicBezTo>
                  <a:pt x="35628" y="86494"/>
                  <a:pt x="37804" y="81468"/>
                  <a:pt x="35839" y="77629"/>
                </a:cubicBezTo>
                <a:cubicBezTo>
                  <a:pt x="35137" y="76233"/>
                  <a:pt x="34435" y="75535"/>
                  <a:pt x="33102" y="74209"/>
                </a:cubicBezTo>
                <a:lnTo>
                  <a:pt x="32961" y="74070"/>
                </a:lnTo>
                <a:cubicBezTo>
                  <a:pt x="26645" y="67089"/>
                  <a:pt x="21100" y="55223"/>
                  <a:pt x="22504" y="41333"/>
                </a:cubicBezTo>
                <a:cubicBezTo>
                  <a:pt x="23907" y="27372"/>
                  <a:pt x="33032" y="17600"/>
                  <a:pt x="48473" y="17600"/>
                </a:cubicBezTo>
                <a:cubicBezTo>
                  <a:pt x="63843" y="17600"/>
                  <a:pt x="72968" y="27302"/>
                  <a:pt x="75144" y="41193"/>
                </a:cubicBezTo>
                <a:cubicBezTo>
                  <a:pt x="75144" y="41333"/>
                  <a:pt x="75144" y="41402"/>
                  <a:pt x="75214" y="41542"/>
                </a:cubicBezTo>
                <a:cubicBezTo>
                  <a:pt x="75845" y="49848"/>
                  <a:pt x="73810" y="57457"/>
                  <a:pt x="71705" y="62343"/>
                </a:cubicBezTo>
                <a:cubicBezTo>
                  <a:pt x="69669" y="67159"/>
                  <a:pt x="67563" y="70579"/>
                  <a:pt x="64826" y="74000"/>
                </a:cubicBezTo>
                <a:cubicBezTo>
                  <a:pt x="64686" y="74139"/>
                  <a:pt x="64615" y="74279"/>
                  <a:pt x="64546" y="74419"/>
                </a:cubicBezTo>
                <a:cubicBezTo>
                  <a:pt x="63843" y="75535"/>
                  <a:pt x="62720" y="76233"/>
                  <a:pt x="62019" y="77350"/>
                </a:cubicBezTo>
                <a:cubicBezTo>
                  <a:pt x="61878" y="77560"/>
                  <a:pt x="61808" y="77769"/>
                  <a:pt x="61738" y="78048"/>
                </a:cubicBezTo>
                <a:cubicBezTo>
                  <a:pt x="60545" y="82166"/>
                  <a:pt x="61878" y="87541"/>
                  <a:pt x="63282" y="89565"/>
                </a:cubicBezTo>
                <a:cubicBezTo>
                  <a:pt x="63984" y="90892"/>
                  <a:pt x="66651" y="90961"/>
                  <a:pt x="68757" y="91590"/>
                </a:cubicBezTo>
                <a:cubicBezTo>
                  <a:pt x="68897" y="91660"/>
                  <a:pt x="68967" y="91660"/>
                  <a:pt x="69107" y="91729"/>
                </a:cubicBezTo>
                <a:cubicBezTo>
                  <a:pt x="77460" y="95219"/>
                  <a:pt x="85742" y="99337"/>
                  <a:pt x="91988" y="104852"/>
                </a:cubicBezTo>
                <a:cubicBezTo>
                  <a:pt x="92059" y="104921"/>
                  <a:pt x="92128" y="104991"/>
                  <a:pt x="92199" y="104991"/>
                </a:cubicBezTo>
                <a:cubicBezTo>
                  <a:pt x="94024" y="106806"/>
                  <a:pt x="96410" y="109250"/>
                  <a:pt x="97393" y="112600"/>
                </a:cubicBezTo>
                <a:cubicBezTo>
                  <a:pt x="97603" y="113367"/>
                  <a:pt x="97674" y="114205"/>
                  <a:pt x="97674" y="114973"/>
                </a:cubicBezTo>
                <a:lnTo>
                  <a:pt x="97674" y="120418"/>
                </a:lnTo>
                <a:cubicBezTo>
                  <a:pt x="97674" y="120767"/>
                  <a:pt x="97603" y="121116"/>
                  <a:pt x="97533" y="121395"/>
                </a:cubicBezTo>
                <a:cubicBezTo>
                  <a:pt x="95147" y="128654"/>
                  <a:pt x="85531" y="130748"/>
                  <a:pt x="76617" y="132773"/>
                </a:cubicBezTo>
                <a:cubicBezTo>
                  <a:pt x="61176" y="135565"/>
                  <a:pt x="39419" y="135565"/>
                  <a:pt x="23276" y="132773"/>
                </a:cubicBezTo>
                <a:cubicBezTo>
                  <a:pt x="15555" y="131376"/>
                  <a:pt x="7133" y="129282"/>
                  <a:pt x="2921" y="124396"/>
                </a:cubicBezTo>
                <a:cubicBezTo>
                  <a:pt x="1518" y="123698"/>
                  <a:pt x="816" y="122302"/>
                  <a:pt x="114" y="119510"/>
                </a:cubicBezTo>
              </a:path>
            </a:pathLst>
          </a:custGeom>
          <a:solidFill>
            <a:schemeClr val="accent1"/>
          </a:solidFill>
          <a:ln w="4768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3675380" y="-24765"/>
            <a:ext cx="8013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400" b="1" dirty="0">
                <a:sym typeface="+mn-ea"/>
              </a:rPr>
              <a:t>Ценостное предложение</a:t>
            </a:r>
            <a:r>
              <a:rPr lang="en-US" sz="2400" b="1" dirty="0">
                <a:sym typeface="+mn-ea"/>
              </a:rPr>
              <a:t>:</a:t>
            </a:r>
            <a:endParaRPr lang="en-US" altLang="en-US" sz="2400" b="1" dirty="0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6040" y="2872105"/>
            <a:ext cx="4017010" cy="2757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6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627370" y="0"/>
            <a:ext cx="6563360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268595" y="4345305"/>
            <a:ext cx="3394075" cy="1965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27370" y="2422525"/>
            <a:ext cx="2632710" cy="1500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0" name="矩形 69"/>
          <p:cNvSpPr/>
          <p:nvPr>
            <p:custDataLst>
              <p:tags r:id="rId1"/>
            </p:custDataLst>
          </p:nvPr>
        </p:nvSpPr>
        <p:spPr>
          <a:xfrm>
            <a:off x="747395" y="3022818"/>
            <a:ext cx="2173212" cy="300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 fontScale="25000"/>
          </a:bodyPr>
          <a:lstStyle/>
          <a:p>
            <a:pPr algn="r"/>
            <a:r>
              <a:rPr lang="en-US" sz="8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Step</a:t>
            </a:r>
            <a:r>
              <a:rPr lang="ru-RU" altLang="en-US" sz="8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 03</a:t>
            </a:r>
            <a:r>
              <a:rPr lang="en-US" sz="8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 </a:t>
            </a:r>
            <a:endParaRPr lang="en-US" sz="7000" b="1" kern="0" dirty="0">
              <a:solidFill>
                <a:schemeClr val="accent1"/>
              </a:solidFill>
              <a:sym typeface="Arial" panose="020B0604020202020204" pitchFamily="34" charset="0"/>
            </a:endParaRPr>
          </a:p>
          <a:p>
            <a:pPr algn="r"/>
            <a:r>
              <a:rPr sz="2400">
                <a:latin typeface="Times New Roman" panose="02020603050405020304"/>
                <a:ea typeface="Times New Roman" panose="02020603050405020304"/>
                <a:sym typeface="+mn-ea"/>
              </a:rPr>
              <a:t>укомплектована команда стартап-проекта</a:t>
            </a:r>
            <a:endParaRPr sz="2400">
              <a:latin typeface="Times New Roman" panose="02020603050405020304"/>
              <a:ea typeface="Times New Roman" panose="02020603050405020304"/>
            </a:endParaRPr>
          </a:p>
          <a:p>
            <a:pPr algn="r"/>
            <a:endParaRPr lang="en-US" sz="2400" b="1" kern="0" dirty="0">
              <a:solidFill>
                <a:schemeClr val="accent1"/>
              </a:solidFill>
              <a:sym typeface="Arial" panose="020B0604020202020204" pitchFamily="34" charset="0"/>
            </a:endParaRPr>
          </a:p>
        </p:txBody>
      </p:sp>
      <p:sp>
        <p:nvSpPr>
          <p:cNvPr id="72" name="矩形 71"/>
          <p:cNvSpPr/>
          <p:nvPr>
            <p:custDataLst>
              <p:tags r:id="rId2"/>
            </p:custDataLst>
          </p:nvPr>
        </p:nvSpPr>
        <p:spPr>
          <a:xfrm>
            <a:off x="6256166" y="2488854"/>
            <a:ext cx="2170284" cy="300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r>
              <a:rPr lang="en-US" sz="2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Step 0</a:t>
            </a:r>
            <a:r>
              <a:rPr lang="ru-RU" altLang="en-US" sz="2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1</a:t>
            </a:r>
          </a:p>
        </p:txBody>
      </p:sp>
      <p:sp>
        <p:nvSpPr>
          <p:cNvPr id="74" name="任意多边形: 形状 73"/>
          <p:cNvSpPr/>
          <p:nvPr>
            <p:custDataLst>
              <p:tags r:id="rId3"/>
            </p:custDataLst>
          </p:nvPr>
        </p:nvSpPr>
        <p:spPr>
          <a:xfrm rot="21180000">
            <a:off x="3587476" y="2932182"/>
            <a:ext cx="1003885" cy="243041"/>
          </a:xfrm>
          <a:custGeom>
            <a:avLst/>
            <a:gdLst>
              <a:gd name="connsiteX0" fmla="*/ 1103523 w 1116211"/>
              <a:gd name="connsiteY0" fmla="*/ 0 h 270287"/>
              <a:gd name="connsiteX1" fmla="*/ 1116211 w 1116211"/>
              <a:gd name="connsiteY1" fmla="*/ 12688 h 270287"/>
              <a:gd name="connsiteX2" fmla="*/ 1116211 w 1116211"/>
              <a:gd name="connsiteY2" fmla="*/ 257599 h 270287"/>
              <a:gd name="connsiteX3" fmla="*/ 1103523 w 1116211"/>
              <a:gd name="connsiteY3" fmla="*/ 270287 h 270287"/>
              <a:gd name="connsiteX4" fmla="*/ 1052773 w 1116211"/>
              <a:gd name="connsiteY4" fmla="*/ 270287 h 270287"/>
              <a:gd name="connsiteX5" fmla="*/ 1040085 w 1116211"/>
              <a:gd name="connsiteY5" fmla="*/ 257599 h 270287"/>
              <a:gd name="connsiteX6" fmla="*/ 1040085 w 1116211"/>
              <a:gd name="connsiteY6" fmla="*/ 236725 h 270287"/>
              <a:gd name="connsiteX7" fmla="*/ 416447 w 1116211"/>
              <a:gd name="connsiteY7" fmla="*/ 236725 h 270287"/>
              <a:gd name="connsiteX8" fmla="*/ 416447 w 1116211"/>
              <a:gd name="connsiteY8" fmla="*/ 235120 h 270287"/>
              <a:gd name="connsiteX9" fmla="*/ 100170 w 1116211"/>
              <a:gd name="connsiteY9" fmla="*/ 236220 h 270287"/>
              <a:gd name="connsiteX10" fmla="*/ 7980 w 1116211"/>
              <a:gd name="connsiteY10" fmla="*/ 175572 h 270287"/>
              <a:gd name="connsiteX11" fmla="*/ 0 w 1116211"/>
              <a:gd name="connsiteY11" fmla="*/ 136744 h 270287"/>
              <a:gd name="connsiteX12" fmla="*/ 7709 w 1116211"/>
              <a:gd name="connsiteY12" fmla="*/ 97862 h 270287"/>
              <a:gd name="connsiteX13" fmla="*/ 99475 w 1116211"/>
              <a:gd name="connsiteY13" fmla="*/ 36574 h 270287"/>
              <a:gd name="connsiteX14" fmla="*/ 416447 w 1116211"/>
              <a:gd name="connsiteY14" fmla="*/ 35471 h 270287"/>
              <a:gd name="connsiteX15" fmla="*/ 416449 w 1116211"/>
              <a:gd name="connsiteY15" fmla="*/ 35125 h 270287"/>
              <a:gd name="connsiteX16" fmla="*/ 515761 w 1116211"/>
              <a:gd name="connsiteY16" fmla="*/ 35125 h 270287"/>
              <a:gd name="connsiteX17" fmla="*/ 781997 w 1116211"/>
              <a:gd name="connsiteY17" fmla="*/ 34199 h 270287"/>
              <a:gd name="connsiteX18" fmla="*/ 786671 w 1116211"/>
              <a:gd name="connsiteY18" fmla="*/ 35125 h 270287"/>
              <a:gd name="connsiteX19" fmla="*/ 1040085 w 1116211"/>
              <a:gd name="connsiteY19" fmla="*/ 35125 h 270287"/>
              <a:gd name="connsiteX20" fmla="*/ 1040085 w 1116211"/>
              <a:gd name="connsiteY20" fmla="*/ 12688 h 270287"/>
              <a:gd name="connsiteX21" fmla="*/ 1052773 w 1116211"/>
              <a:gd name="connsiteY21" fmla="*/ 0 h 2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16211" h="270287">
                <a:moveTo>
                  <a:pt x="1103523" y="0"/>
                </a:moveTo>
                <a:cubicBezTo>
                  <a:pt x="1110530" y="0"/>
                  <a:pt x="1116211" y="5681"/>
                  <a:pt x="1116211" y="12688"/>
                </a:cubicBezTo>
                <a:lnTo>
                  <a:pt x="1116211" y="257599"/>
                </a:lnTo>
                <a:cubicBezTo>
                  <a:pt x="1116211" y="264606"/>
                  <a:pt x="1110530" y="270287"/>
                  <a:pt x="1103523" y="270287"/>
                </a:cubicBezTo>
                <a:lnTo>
                  <a:pt x="1052773" y="270287"/>
                </a:lnTo>
                <a:cubicBezTo>
                  <a:pt x="1045766" y="270287"/>
                  <a:pt x="1040085" y="264606"/>
                  <a:pt x="1040085" y="257599"/>
                </a:cubicBezTo>
                <a:lnTo>
                  <a:pt x="1040085" y="236725"/>
                </a:lnTo>
                <a:lnTo>
                  <a:pt x="416447" y="236725"/>
                </a:lnTo>
                <a:lnTo>
                  <a:pt x="416447" y="235120"/>
                </a:lnTo>
                <a:lnTo>
                  <a:pt x="100170" y="236220"/>
                </a:lnTo>
                <a:cubicBezTo>
                  <a:pt x="58822" y="236364"/>
                  <a:pt x="23258" y="211348"/>
                  <a:pt x="7980" y="175572"/>
                </a:cubicBezTo>
                <a:lnTo>
                  <a:pt x="0" y="136744"/>
                </a:lnTo>
                <a:lnTo>
                  <a:pt x="7709" y="97862"/>
                </a:lnTo>
                <a:cubicBezTo>
                  <a:pt x="22738" y="61981"/>
                  <a:pt x="58127" y="36718"/>
                  <a:pt x="99475" y="36574"/>
                </a:cubicBezTo>
                <a:lnTo>
                  <a:pt x="416447" y="35471"/>
                </a:lnTo>
                <a:lnTo>
                  <a:pt x="416449" y="35125"/>
                </a:lnTo>
                <a:lnTo>
                  <a:pt x="515761" y="35125"/>
                </a:lnTo>
                <a:lnTo>
                  <a:pt x="781997" y="34199"/>
                </a:lnTo>
                <a:lnTo>
                  <a:pt x="786671" y="35125"/>
                </a:lnTo>
                <a:lnTo>
                  <a:pt x="1040085" y="35125"/>
                </a:lnTo>
                <a:lnTo>
                  <a:pt x="1040085" y="12688"/>
                </a:lnTo>
                <a:cubicBezTo>
                  <a:pt x="1040085" y="5681"/>
                  <a:pt x="1045766" y="0"/>
                  <a:pt x="1052773" y="0"/>
                </a:cubicBezTo>
                <a:close/>
              </a:path>
            </a:pathLst>
          </a:custGeom>
          <a:solidFill>
            <a:schemeClr val="tx1">
              <a:lumMod val="7000"/>
              <a:lumOff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/>
          <p:cNvSpPr/>
          <p:nvPr>
            <p:custDataLst>
              <p:tags r:id="rId4"/>
            </p:custDataLst>
          </p:nvPr>
        </p:nvSpPr>
        <p:spPr>
          <a:xfrm>
            <a:off x="4149203" y="4345527"/>
            <a:ext cx="1053664" cy="682271"/>
          </a:xfrm>
          <a:custGeom>
            <a:avLst/>
            <a:gdLst>
              <a:gd name="connsiteX0" fmla="*/ 28968 w 1171576"/>
              <a:gd name="connsiteY0" fmla="*/ 0 h 758825"/>
              <a:gd name="connsiteX1" fmla="*/ 1142608 w 1171576"/>
              <a:gd name="connsiteY1" fmla="*/ 0 h 758825"/>
              <a:gd name="connsiteX2" fmla="*/ 1159675 w 1171576"/>
              <a:gd name="connsiteY2" fmla="*/ 54980 h 758825"/>
              <a:gd name="connsiteX3" fmla="*/ 1171576 w 1171576"/>
              <a:gd name="connsiteY3" fmla="*/ 173037 h 758825"/>
              <a:gd name="connsiteX4" fmla="*/ 585788 w 1171576"/>
              <a:gd name="connsiteY4" fmla="*/ 758825 h 758825"/>
              <a:gd name="connsiteX5" fmla="*/ 0 w 1171576"/>
              <a:gd name="connsiteY5" fmla="*/ 173037 h 758825"/>
              <a:gd name="connsiteX6" fmla="*/ 11901 w 1171576"/>
              <a:gd name="connsiteY6" fmla="*/ 54980 h 75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1576" h="758825">
                <a:moveTo>
                  <a:pt x="28968" y="0"/>
                </a:moveTo>
                <a:lnTo>
                  <a:pt x="1142608" y="0"/>
                </a:lnTo>
                <a:lnTo>
                  <a:pt x="1159675" y="54980"/>
                </a:lnTo>
                <a:cubicBezTo>
                  <a:pt x="1167478" y="93114"/>
                  <a:pt x="1171576" y="132597"/>
                  <a:pt x="1171576" y="173037"/>
                </a:cubicBezTo>
                <a:cubicBezTo>
                  <a:pt x="1171576" y="496559"/>
                  <a:pt x="909310" y="758825"/>
                  <a:pt x="585788" y="758825"/>
                </a:cubicBezTo>
                <a:cubicBezTo>
                  <a:pt x="262266" y="758825"/>
                  <a:pt x="0" y="496559"/>
                  <a:pt x="0" y="173037"/>
                </a:cubicBezTo>
                <a:cubicBezTo>
                  <a:pt x="0" y="132597"/>
                  <a:pt x="4098" y="93114"/>
                  <a:pt x="11901" y="549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4149203" y="3974133"/>
            <a:ext cx="1053664" cy="1053664"/>
          </a:xfrm>
          <a:prstGeom prst="ellipse">
            <a:avLst/>
          </a:prstGeom>
          <a:noFill/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4489850" y="3406550"/>
            <a:ext cx="130793" cy="13079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7"/>
            </p:custDataLst>
          </p:nvPr>
        </p:nvSpPr>
        <p:spPr>
          <a:xfrm>
            <a:off x="4630404" y="3332369"/>
            <a:ext cx="204486" cy="204486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椭圆 50"/>
          <p:cNvSpPr/>
          <p:nvPr>
            <p:custDataLst>
              <p:tags r:id="rId8"/>
            </p:custDataLst>
          </p:nvPr>
        </p:nvSpPr>
        <p:spPr>
          <a:xfrm>
            <a:off x="4732403" y="3220610"/>
            <a:ext cx="102487" cy="102487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9"/>
            </p:custDataLst>
          </p:nvPr>
        </p:nvSpPr>
        <p:spPr>
          <a:xfrm>
            <a:off x="4681647" y="3062487"/>
            <a:ext cx="102487" cy="102487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图形 13"/>
          <p:cNvSpPr/>
          <p:nvPr>
            <p:custDataLst>
              <p:tags r:id="rId10"/>
            </p:custDataLst>
          </p:nvPr>
        </p:nvSpPr>
        <p:spPr>
          <a:xfrm>
            <a:off x="4517180" y="3111290"/>
            <a:ext cx="172764" cy="268418"/>
          </a:xfrm>
          <a:custGeom>
            <a:avLst/>
            <a:gdLst>
              <a:gd name="connsiteX0" fmla="*/ 158113 w 215261"/>
              <a:gd name="connsiteY0" fmla="*/ 324803 h 334803"/>
              <a:gd name="connsiteX1" fmla="*/ 107631 w 215261"/>
              <a:gd name="connsiteY1" fmla="*/ 0 h 334803"/>
              <a:gd name="connsiteX2" fmla="*/ 57148 w 215261"/>
              <a:gd name="connsiteY2" fmla="*/ 324803 h 334803"/>
              <a:gd name="connsiteX3" fmla="*/ 158113 w 215261"/>
              <a:gd name="connsiteY3" fmla="*/ 324803 h 33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61" h="334803">
                <a:moveTo>
                  <a:pt x="158113" y="324803"/>
                </a:moveTo>
                <a:cubicBezTo>
                  <a:pt x="311466" y="260033"/>
                  <a:pt x="107631" y="0"/>
                  <a:pt x="107631" y="0"/>
                </a:cubicBezTo>
                <a:cubicBezTo>
                  <a:pt x="107631" y="0"/>
                  <a:pt x="-96204" y="260033"/>
                  <a:pt x="57148" y="324803"/>
                </a:cubicBezTo>
                <a:cubicBezTo>
                  <a:pt x="89533" y="338138"/>
                  <a:pt x="126681" y="338138"/>
                  <a:pt x="158113" y="32480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图形 13"/>
          <p:cNvSpPr/>
          <p:nvPr>
            <p:custDataLst>
              <p:tags r:id="rId11"/>
            </p:custDataLst>
          </p:nvPr>
        </p:nvSpPr>
        <p:spPr>
          <a:xfrm>
            <a:off x="4704585" y="2789188"/>
            <a:ext cx="172764" cy="268418"/>
          </a:xfrm>
          <a:custGeom>
            <a:avLst/>
            <a:gdLst>
              <a:gd name="connsiteX0" fmla="*/ 158113 w 215261"/>
              <a:gd name="connsiteY0" fmla="*/ 324803 h 334803"/>
              <a:gd name="connsiteX1" fmla="*/ 107631 w 215261"/>
              <a:gd name="connsiteY1" fmla="*/ 0 h 334803"/>
              <a:gd name="connsiteX2" fmla="*/ 57148 w 215261"/>
              <a:gd name="connsiteY2" fmla="*/ 324803 h 334803"/>
              <a:gd name="connsiteX3" fmla="*/ 158113 w 215261"/>
              <a:gd name="connsiteY3" fmla="*/ 324803 h 33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61" h="334803">
                <a:moveTo>
                  <a:pt x="158113" y="324803"/>
                </a:moveTo>
                <a:cubicBezTo>
                  <a:pt x="311466" y="260033"/>
                  <a:pt x="107631" y="0"/>
                  <a:pt x="107631" y="0"/>
                </a:cubicBezTo>
                <a:cubicBezTo>
                  <a:pt x="107631" y="0"/>
                  <a:pt x="-96204" y="260033"/>
                  <a:pt x="57148" y="324803"/>
                </a:cubicBezTo>
                <a:cubicBezTo>
                  <a:pt x="89533" y="338138"/>
                  <a:pt x="126681" y="338138"/>
                  <a:pt x="158113" y="324803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任意多边形: 形状 42"/>
          <p:cNvSpPr/>
          <p:nvPr>
            <p:custDataLst>
              <p:tags r:id="rId12"/>
            </p:custDataLst>
          </p:nvPr>
        </p:nvSpPr>
        <p:spPr>
          <a:xfrm>
            <a:off x="4175557" y="3471459"/>
            <a:ext cx="1001444" cy="873580"/>
          </a:xfrm>
          <a:custGeom>
            <a:avLst/>
            <a:gdLst>
              <a:gd name="connsiteX0" fmla="*/ 369892 w 1113639"/>
              <a:gd name="connsiteY0" fmla="*/ 0 h 971550"/>
              <a:gd name="connsiteX1" fmla="*/ 743747 w 1113639"/>
              <a:gd name="connsiteY1" fmla="*/ 0 h 971550"/>
              <a:gd name="connsiteX2" fmla="*/ 794945 w 1113639"/>
              <a:gd name="connsiteY2" fmla="*/ 43739 h 971550"/>
              <a:gd name="connsiteX3" fmla="*/ 794944 w 1113639"/>
              <a:gd name="connsiteY3" fmla="*/ 43739 h 971550"/>
              <a:gd name="connsiteX4" fmla="*/ 743746 w 1113639"/>
              <a:gd name="connsiteY4" fmla="*/ 87477 h 971550"/>
              <a:gd name="connsiteX5" fmla="*/ 719935 w 1113639"/>
              <a:gd name="connsiteY5" fmla="*/ 87477 h 971550"/>
              <a:gd name="connsiteX6" fmla="*/ 719935 w 1113639"/>
              <a:gd name="connsiteY6" fmla="*/ 582583 h 971550"/>
              <a:gd name="connsiteX7" fmla="*/ 731015 w 1113639"/>
              <a:gd name="connsiteY7" fmla="*/ 585136 h 971550"/>
              <a:gd name="connsiteX8" fmla="*/ 1096573 w 1113639"/>
              <a:gd name="connsiteY8" fmla="*/ 916573 h 971550"/>
              <a:gd name="connsiteX9" fmla="*/ 1113639 w 1113639"/>
              <a:gd name="connsiteY9" fmla="*/ 971550 h 971550"/>
              <a:gd name="connsiteX10" fmla="*/ 0 w 1113639"/>
              <a:gd name="connsiteY10" fmla="*/ 971550 h 971550"/>
              <a:gd name="connsiteX11" fmla="*/ 17065 w 1113639"/>
              <a:gd name="connsiteY11" fmla="*/ 916573 h 971550"/>
              <a:gd name="connsiteX12" fmla="*/ 382624 w 1113639"/>
              <a:gd name="connsiteY12" fmla="*/ 585136 h 971550"/>
              <a:gd name="connsiteX13" fmla="*/ 393703 w 1113639"/>
              <a:gd name="connsiteY13" fmla="*/ 582583 h 971550"/>
              <a:gd name="connsiteX14" fmla="*/ 393703 w 1113639"/>
              <a:gd name="connsiteY14" fmla="*/ 87476 h 971550"/>
              <a:gd name="connsiteX15" fmla="*/ 369892 w 1113639"/>
              <a:gd name="connsiteY15" fmla="*/ 87476 h 971550"/>
              <a:gd name="connsiteX16" fmla="*/ 322718 w 1113639"/>
              <a:gd name="connsiteY16" fmla="*/ 60763 h 971550"/>
              <a:gd name="connsiteX17" fmla="*/ 318694 w 1113639"/>
              <a:gd name="connsiteY17" fmla="*/ 43739 h 971550"/>
              <a:gd name="connsiteX18" fmla="*/ 322718 w 1113639"/>
              <a:gd name="connsiteY18" fmla="*/ 26714 h 971550"/>
              <a:gd name="connsiteX19" fmla="*/ 369892 w 1113639"/>
              <a:gd name="connsiteY19" fmla="*/ 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3639" h="971550">
                <a:moveTo>
                  <a:pt x="369892" y="0"/>
                </a:moveTo>
                <a:lnTo>
                  <a:pt x="743747" y="0"/>
                </a:lnTo>
                <a:cubicBezTo>
                  <a:pt x="772023" y="0"/>
                  <a:pt x="794945" y="19582"/>
                  <a:pt x="794945" y="43739"/>
                </a:cubicBezTo>
                <a:lnTo>
                  <a:pt x="794944" y="43739"/>
                </a:lnTo>
                <a:cubicBezTo>
                  <a:pt x="794944" y="67895"/>
                  <a:pt x="772022" y="87477"/>
                  <a:pt x="743746" y="87477"/>
                </a:cubicBezTo>
                <a:lnTo>
                  <a:pt x="719935" y="87477"/>
                </a:lnTo>
                <a:lnTo>
                  <a:pt x="719935" y="582583"/>
                </a:lnTo>
                <a:lnTo>
                  <a:pt x="731015" y="585136"/>
                </a:lnTo>
                <a:cubicBezTo>
                  <a:pt x="896100" y="636483"/>
                  <a:pt x="1029878" y="758887"/>
                  <a:pt x="1096573" y="916573"/>
                </a:cubicBezTo>
                <a:lnTo>
                  <a:pt x="1113639" y="971550"/>
                </a:lnTo>
                <a:lnTo>
                  <a:pt x="0" y="971550"/>
                </a:lnTo>
                <a:lnTo>
                  <a:pt x="17065" y="916573"/>
                </a:lnTo>
                <a:cubicBezTo>
                  <a:pt x="83761" y="758887"/>
                  <a:pt x="217539" y="636483"/>
                  <a:pt x="382624" y="585136"/>
                </a:cubicBezTo>
                <a:lnTo>
                  <a:pt x="393703" y="582583"/>
                </a:lnTo>
                <a:lnTo>
                  <a:pt x="393703" y="87476"/>
                </a:lnTo>
                <a:lnTo>
                  <a:pt x="369892" y="87476"/>
                </a:lnTo>
                <a:cubicBezTo>
                  <a:pt x="348685" y="87476"/>
                  <a:pt x="330490" y="76462"/>
                  <a:pt x="322718" y="60763"/>
                </a:cubicBezTo>
                <a:lnTo>
                  <a:pt x="318694" y="43739"/>
                </a:lnTo>
                <a:lnTo>
                  <a:pt x="322718" y="26714"/>
                </a:lnTo>
                <a:cubicBezTo>
                  <a:pt x="330490" y="11015"/>
                  <a:pt x="348685" y="0"/>
                  <a:pt x="369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任意多边形: 形状 75"/>
          <p:cNvSpPr/>
          <p:nvPr>
            <p:custDataLst>
              <p:tags r:id="rId13"/>
            </p:custDataLst>
          </p:nvPr>
        </p:nvSpPr>
        <p:spPr>
          <a:xfrm rot="21180000">
            <a:off x="3591381" y="3000507"/>
            <a:ext cx="1003885" cy="174228"/>
          </a:xfrm>
          <a:custGeom>
            <a:avLst/>
            <a:gdLst>
              <a:gd name="connsiteX0" fmla="*/ 25279 w 1116211"/>
              <a:gd name="connsiteY0" fmla="*/ 0 h 193913"/>
              <a:gd name="connsiteX1" fmla="*/ 1116211 w 1116211"/>
              <a:gd name="connsiteY1" fmla="*/ 133949 h 193913"/>
              <a:gd name="connsiteX2" fmla="*/ 1116211 w 1116211"/>
              <a:gd name="connsiteY2" fmla="*/ 181225 h 193913"/>
              <a:gd name="connsiteX3" fmla="*/ 1103523 w 1116211"/>
              <a:gd name="connsiteY3" fmla="*/ 193913 h 193913"/>
              <a:gd name="connsiteX4" fmla="*/ 1052773 w 1116211"/>
              <a:gd name="connsiteY4" fmla="*/ 193913 h 193913"/>
              <a:gd name="connsiteX5" fmla="*/ 1040085 w 1116211"/>
              <a:gd name="connsiteY5" fmla="*/ 181225 h 193913"/>
              <a:gd name="connsiteX6" fmla="*/ 1040085 w 1116211"/>
              <a:gd name="connsiteY6" fmla="*/ 160351 h 193913"/>
              <a:gd name="connsiteX7" fmla="*/ 416447 w 1116211"/>
              <a:gd name="connsiteY7" fmla="*/ 160351 h 193913"/>
              <a:gd name="connsiteX8" fmla="*/ 416447 w 1116211"/>
              <a:gd name="connsiteY8" fmla="*/ 158746 h 193913"/>
              <a:gd name="connsiteX9" fmla="*/ 100170 w 1116211"/>
              <a:gd name="connsiteY9" fmla="*/ 159846 h 193913"/>
              <a:gd name="connsiteX10" fmla="*/ 7980 w 1116211"/>
              <a:gd name="connsiteY10" fmla="*/ 99198 h 193913"/>
              <a:gd name="connsiteX11" fmla="*/ 0 w 1116211"/>
              <a:gd name="connsiteY11" fmla="*/ 60370 h 193913"/>
              <a:gd name="connsiteX12" fmla="*/ 7709 w 1116211"/>
              <a:gd name="connsiteY12" fmla="*/ 21488 h 1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6211" h="193913">
                <a:moveTo>
                  <a:pt x="25279" y="0"/>
                </a:moveTo>
                <a:lnTo>
                  <a:pt x="1116211" y="133949"/>
                </a:lnTo>
                <a:lnTo>
                  <a:pt x="1116211" y="181225"/>
                </a:lnTo>
                <a:cubicBezTo>
                  <a:pt x="1116211" y="188232"/>
                  <a:pt x="1110530" y="193913"/>
                  <a:pt x="1103523" y="193913"/>
                </a:cubicBezTo>
                <a:lnTo>
                  <a:pt x="1052773" y="193913"/>
                </a:lnTo>
                <a:cubicBezTo>
                  <a:pt x="1045766" y="193913"/>
                  <a:pt x="1040085" y="188232"/>
                  <a:pt x="1040085" y="181225"/>
                </a:cubicBezTo>
                <a:lnTo>
                  <a:pt x="1040085" y="160351"/>
                </a:lnTo>
                <a:lnTo>
                  <a:pt x="416447" y="160351"/>
                </a:lnTo>
                <a:lnTo>
                  <a:pt x="416447" y="158746"/>
                </a:lnTo>
                <a:lnTo>
                  <a:pt x="100170" y="159846"/>
                </a:lnTo>
                <a:cubicBezTo>
                  <a:pt x="58822" y="159990"/>
                  <a:pt x="23258" y="134974"/>
                  <a:pt x="7980" y="99198"/>
                </a:cubicBezTo>
                <a:lnTo>
                  <a:pt x="0" y="60370"/>
                </a:lnTo>
                <a:lnTo>
                  <a:pt x="7709" y="214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任意多边形: 形状 76"/>
          <p:cNvSpPr/>
          <p:nvPr>
            <p:custDataLst>
              <p:tags r:id="rId14"/>
            </p:custDataLst>
          </p:nvPr>
        </p:nvSpPr>
        <p:spPr>
          <a:xfrm rot="420000" flipH="1">
            <a:off x="4804144" y="2604712"/>
            <a:ext cx="1003885" cy="243041"/>
          </a:xfrm>
          <a:custGeom>
            <a:avLst/>
            <a:gdLst>
              <a:gd name="connsiteX0" fmla="*/ 1103523 w 1116211"/>
              <a:gd name="connsiteY0" fmla="*/ 0 h 270287"/>
              <a:gd name="connsiteX1" fmla="*/ 1116211 w 1116211"/>
              <a:gd name="connsiteY1" fmla="*/ 12688 h 270287"/>
              <a:gd name="connsiteX2" fmla="*/ 1116211 w 1116211"/>
              <a:gd name="connsiteY2" fmla="*/ 257599 h 270287"/>
              <a:gd name="connsiteX3" fmla="*/ 1103523 w 1116211"/>
              <a:gd name="connsiteY3" fmla="*/ 270287 h 270287"/>
              <a:gd name="connsiteX4" fmla="*/ 1052773 w 1116211"/>
              <a:gd name="connsiteY4" fmla="*/ 270287 h 270287"/>
              <a:gd name="connsiteX5" fmla="*/ 1040085 w 1116211"/>
              <a:gd name="connsiteY5" fmla="*/ 257599 h 270287"/>
              <a:gd name="connsiteX6" fmla="*/ 1040085 w 1116211"/>
              <a:gd name="connsiteY6" fmla="*/ 236725 h 270287"/>
              <a:gd name="connsiteX7" fmla="*/ 416447 w 1116211"/>
              <a:gd name="connsiteY7" fmla="*/ 236725 h 270287"/>
              <a:gd name="connsiteX8" fmla="*/ 416447 w 1116211"/>
              <a:gd name="connsiteY8" fmla="*/ 235120 h 270287"/>
              <a:gd name="connsiteX9" fmla="*/ 100170 w 1116211"/>
              <a:gd name="connsiteY9" fmla="*/ 236220 h 270287"/>
              <a:gd name="connsiteX10" fmla="*/ 7980 w 1116211"/>
              <a:gd name="connsiteY10" fmla="*/ 175572 h 270287"/>
              <a:gd name="connsiteX11" fmla="*/ 0 w 1116211"/>
              <a:gd name="connsiteY11" fmla="*/ 136744 h 270287"/>
              <a:gd name="connsiteX12" fmla="*/ 7709 w 1116211"/>
              <a:gd name="connsiteY12" fmla="*/ 97862 h 270287"/>
              <a:gd name="connsiteX13" fmla="*/ 99475 w 1116211"/>
              <a:gd name="connsiteY13" fmla="*/ 36574 h 270287"/>
              <a:gd name="connsiteX14" fmla="*/ 416447 w 1116211"/>
              <a:gd name="connsiteY14" fmla="*/ 35471 h 270287"/>
              <a:gd name="connsiteX15" fmla="*/ 416449 w 1116211"/>
              <a:gd name="connsiteY15" fmla="*/ 35125 h 270287"/>
              <a:gd name="connsiteX16" fmla="*/ 515761 w 1116211"/>
              <a:gd name="connsiteY16" fmla="*/ 35125 h 270287"/>
              <a:gd name="connsiteX17" fmla="*/ 781997 w 1116211"/>
              <a:gd name="connsiteY17" fmla="*/ 34199 h 270287"/>
              <a:gd name="connsiteX18" fmla="*/ 786671 w 1116211"/>
              <a:gd name="connsiteY18" fmla="*/ 35125 h 270287"/>
              <a:gd name="connsiteX19" fmla="*/ 1040085 w 1116211"/>
              <a:gd name="connsiteY19" fmla="*/ 35125 h 270287"/>
              <a:gd name="connsiteX20" fmla="*/ 1040085 w 1116211"/>
              <a:gd name="connsiteY20" fmla="*/ 12688 h 270287"/>
              <a:gd name="connsiteX21" fmla="*/ 1052773 w 1116211"/>
              <a:gd name="connsiteY21" fmla="*/ 0 h 2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16211" h="270287">
                <a:moveTo>
                  <a:pt x="1103523" y="0"/>
                </a:moveTo>
                <a:cubicBezTo>
                  <a:pt x="1110530" y="0"/>
                  <a:pt x="1116211" y="5681"/>
                  <a:pt x="1116211" y="12688"/>
                </a:cubicBezTo>
                <a:lnTo>
                  <a:pt x="1116211" y="257599"/>
                </a:lnTo>
                <a:cubicBezTo>
                  <a:pt x="1116211" y="264606"/>
                  <a:pt x="1110530" y="270287"/>
                  <a:pt x="1103523" y="270287"/>
                </a:cubicBezTo>
                <a:lnTo>
                  <a:pt x="1052773" y="270287"/>
                </a:lnTo>
                <a:cubicBezTo>
                  <a:pt x="1045766" y="270287"/>
                  <a:pt x="1040085" y="264606"/>
                  <a:pt x="1040085" y="257599"/>
                </a:cubicBezTo>
                <a:lnTo>
                  <a:pt x="1040085" y="236725"/>
                </a:lnTo>
                <a:lnTo>
                  <a:pt x="416447" y="236725"/>
                </a:lnTo>
                <a:lnTo>
                  <a:pt x="416447" y="235120"/>
                </a:lnTo>
                <a:lnTo>
                  <a:pt x="100170" y="236220"/>
                </a:lnTo>
                <a:cubicBezTo>
                  <a:pt x="58822" y="236364"/>
                  <a:pt x="23258" y="211348"/>
                  <a:pt x="7980" y="175572"/>
                </a:cubicBezTo>
                <a:lnTo>
                  <a:pt x="0" y="136744"/>
                </a:lnTo>
                <a:lnTo>
                  <a:pt x="7709" y="97862"/>
                </a:lnTo>
                <a:cubicBezTo>
                  <a:pt x="22738" y="61981"/>
                  <a:pt x="58127" y="36718"/>
                  <a:pt x="99475" y="36574"/>
                </a:cubicBezTo>
                <a:lnTo>
                  <a:pt x="416447" y="35471"/>
                </a:lnTo>
                <a:lnTo>
                  <a:pt x="416449" y="35125"/>
                </a:lnTo>
                <a:lnTo>
                  <a:pt x="515761" y="35125"/>
                </a:lnTo>
                <a:lnTo>
                  <a:pt x="781997" y="34199"/>
                </a:lnTo>
                <a:lnTo>
                  <a:pt x="786671" y="35125"/>
                </a:lnTo>
                <a:lnTo>
                  <a:pt x="1040085" y="35125"/>
                </a:lnTo>
                <a:lnTo>
                  <a:pt x="1040085" y="12688"/>
                </a:lnTo>
                <a:cubicBezTo>
                  <a:pt x="1040085" y="5681"/>
                  <a:pt x="1045766" y="0"/>
                  <a:pt x="1052773" y="0"/>
                </a:cubicBezTo>
                <a:close/>
              </a:path>
            </a:pathLst>
          </a:custGeom>
          <a:solidFill>
            <a:schemeClr val="tx1">
              <a:lumMod val="7000"/>
              <a:lumOff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任意多边形: 形状 77"/>
          <p:cNvSpPr/>
          <p:nvPr>
            <p:custDataLst>
              <p:tags r:id="rId15"/>
            </p:custDataLst>
          </p:nvPr>
        </p:nvSpPr>
        <p:spPr>
          <a:xfrm rot="420000" flipH="1">
            <a:off x="4800239" y="2673524"/>
            <a:ext cx="1003885" cy="174228"/>
          </a:xfrm>
          <a:custGeom>
            <a:avLst/>
            <a:gdLst>
              <a:gd name="connsiteX0" fmla="*/ 25279 w 1116211"/>
              <a:gd name="connsiteY0" fmla="*/ 0 h 193913"/>
              <a:gd name="connsiteX1" fmla="*/ 1116211 w 1116211"/>
              <a:gd name="connsiteY1" fmla="*/ 133949 h 193913"/>
              <a:gd name="connsiteX2" fmla="*/ 1116211 w 1116211"/>
              <a:gd name="connsiteY2" fmla="*/ 181225 h 193913"/>
              <a:gd name="connsiteX3" fmla="*/ 1103523 w 1116211"/>
              <a:gd name="connsiteY3" fmla="*/ 193913 h 193913"/>
              <a:gd name="connsiteX4" fmla="*/ 1052773 w 1116211"/>
              <a:gd name="connsiteY4" fmla="*/ 193913 h 193913"/>
              <a:gd name="connsiteX5" fmla="*/ 1040085 w 1116211"/>
              <a:gd name="connsiteY5" fmla="*/ 181225 h 193913"/>
              <a:gd name="connsiteX6" fmla="*/ 1040085 w 1116211"/>
              <a:gd name="connsiteY6" fmla="*/ 160351 h 193913"/>
              <a:gd name="connsiteX7" fmla="*/ 416447 w 1116211"/>
              <a:gd name="connsiteY7" fmla="*/ 160351 h 193913"/>
              <a:gd name="connsiteX8" fmla="*/ 416447 w 1116211"/>
              <a:gd name="connsiteY8" fmla="*/ 158746 h 193913"/>
              <a:gd name="connsiteX9" fmla="*/ 100170 w 1116211"/>
              <a:gd name="connsiteY9" fmla="*/ 159846 h 193913"/>
              <a:gd name="connsiteX10" fmla="*/ 7980 w 1116211"/>
              <a:gd name="connsiteY10" fmla="*/ 99198 h 193913"/>
              <a:gd name="connsiteX11" fmla="*/ 0 w 1116211"/>
              <a:gd name="connsiteY11" fmla="*/ 60370 h 193913"/>
              <a:gd name="connsiteX12" fmla="*/ 7709 w 1116211"/>
              <a:gd name="connsiteY12" fmla="*/ 21488 h 1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6211" h="193913">
                <a:moveTo>
                  <a:pt x="25279" y="0"/>
                </a:moveTo>
                <a:lnTo>
                  <a:pt x="1116211" y="133949"/>
                </a:lnTo>
                <a:lnTo>
                  <a:pt x="1116211" y="181225"/>
                </a:lnTo>
                <a:cubicBezTo>
                  <a:pt x="1116211" y="188232"/>
                  <a:pt x="1110530" y="193913"/>
                  <a:pt x="1103523" y="193913"/>
                </a:cubicBezTo>
                <a:lnTo>
                  <a:pt x="1052773" y="193913"/>
                </a:lnTo>
                <a:cubicBezTo>
                  <a:pt x="1045766" y="193913"/>
                  <a:pt x="1040085" y="188232"/>
                  <a:pt x="1040085" y="181225"/>
                </a:cubicBezTo>
                <a:lnTo>
                  <a:pt x="1040085" y="160351"/>
                </a:lnTo>
                <a:lnTo>
                  <a:pt x="416447" y="160351"/>
                </a:lnTo>
                <a:lnTo>
                  <a:pt x="416447" y="158746"/>
                </a:lnTo>
                <a:lnTo>
                  <a:pt x="100170" y="159846"/>
                </a:lnTo>
                <a:cubicBezTo>
                  <a:pt x="58822" y="159990"/>
                  <a:pt x="23258" y="134974"/>
                  <a:pt x="7980" y="99198"/>
                </a:cubicBezTo>
                <a:lnTo>
                  <a:pt x="0" y="60370"/>
                </a:lnTo>
                <a:lnTo>
                  <a:pt x="7709" y="214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5819330" y="4442988"/>
            <a:ext cx="2170284" cy="300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r>
              <a:rPr lang="en-US" sz="2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Step 0</a:t>
            </a:r>
            <a:r>
              <a:rPr lang="ru-RU" altLang="en-US" sz="2000" b="1" kern="0" dirty="0">
                <a:solidFill>
                  <a:schemeClr val="accent1"/>
                </a:solidFill>
                <a:sym typeface="Arial" panose="020B0604020202020204" pitchFamily="34" charset="0"/>
              </a:rPr>
              <a:t>2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810885" y="2872105"/>
            <a:ext cx="2615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>
                <a:latin typeface="Times New Roman" panose="02020603050405020304"/>
                <a:ea typeface="Times New Roman" panose="02020603050405020304"/>
                <a:sym typeface="+mn-ea"/>
              </a:rPr>
              <a:t>укомплектована команда стартап-проекта</a:t>
            </a:r>
            <a:endParaRPr lang="ru-RU" altLang="en-US" sz="1600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25730" y="3332480"/>
            <a:ext cx="4023360" cy="1111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500">
                <a:latin typeface="Times New Roman" panose="02020603050405020304"/>
                <a:ea typeface="Times New Roman" panose="02020603050405020304"/>
                <a:sym typeface="+mn-ea"/>
              </a:rPr>
              <a:t>Создан прототип продукта, уровень готовности TRL 2 – определен потенциальный рынок, выбраны технологии для реализации проекта, сформирована бизнес модель, протестирована идея.</a:t>
            </a:r>
            <a:endParaRPr lang="ru-RU" altLang="en-US" sz="1500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362575" y="4761865"/>
            <a:ext cx="3484245" cy="1252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266700">
              <a:lnSpc>
                <a:spcPct val="110000"/>
              </a:lnSpc>
            </a:pPr>
            <a:r>
              <a:rPr sz="1600">
                <a:latin typeface="Times New Roman" panose="02020603050405020304"/>
                <a:ea typeface="Times New Roman" panose="02020603050405020304"/>
              </a:rPr>
              <a:t>проведен углубленный анализ целевой аудитории на предмет востребованности игры. Гипотезы востребованности проекта подтверждены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982345" y="358140"/>
            <a:ext cx="4645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400" b="1">
                <a:sym typeface="+mn-ea"/>
              </a:rPr>
              <a:t>Текущие результаты.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85605" y="-63500"/>
            <a:ext cx="2906395" cy="255206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229485" y="268605"/>
            <a:ext cx="6496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/>
              <a:t>Планы развития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9682480" y="1047115"/>
            <a:ext cx="2030095" cy="125920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0000"/>
              </a:lnSpc>
            </a:pPr>
            <a:endParaRPr sz="16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29" name="对象1"/>
          <p:cNvSpPr/>
          <p:nvPr>
            <p:custDataLst>
              <p:tags r:id="rId1"/>
            </p:custDataLst>
          </p:nvPr>
        </p:nvSpPr>
        <p:spPr>
          <a:xfrm>
            <a:off x="6636777" y="1787466"/>
            <a:ext cx="3130621" cy="289756"/>
          </a:xfrm>
          <a:custGeom>
            <a:avLst/>
            <a:gdLst/>
            <a:ahLst/>
            <a:cxnLst/>
            <a:rect l="l" t="t" r="r" b="b"/>
            <a:pathLst>
              <a:path w="4544568" h="420624">
                <a:moveTo>
                  <a:pt x="1371600" y="0"/>
                </a:moveTo>
                <a:lnTo>
                  <a:pt x="1389888" y="0"/>
                </a:lnTo>
                <a:lnTo>
                  <a:pt x="1389888" y="27432"/>
                </a:lnTo>
                <a:lnTo>
                  <a:pt x="1389888" y="27432"/>
                </a:lnTo>
                <a:lnTo>
                  <a:pt x="1380744" y="27432"/>
                </a:lnTo>
                <a:lnTo>
                  <a:pt x="1362456" y="18288"/>
                </a:lnTo>
                <a:lnTo>
                  <a:pt x="1371600" y="0"/>
                </a:lnTo>
                <a:moveTo>
                  <a:pt x="1444752" y="27432"/>
                </a:moveTo>
                <a:lnTo>
                  <a:pt x="1417320" y="27432"/>
                </a:lnTo>
                <a:lnTo>
                  <a:pt x="1417320" y="0"/>
                </a:lnTo>
                <a:lnTo>
                  <a:pt x="1444752" y="0"/>
                </a:lnTo>
                <a:lnTo>
                  <a:pt x="1444752" y="27432"/>
                </a:lnTo>
                <a:moveTo>
                  <a:pt x="1490472" y="27432"/>
                </a:moveTo>
                <a:lnTo>
                  <a:pt x="1463040" y="27432"/>
                </a:lnTo>
                <a:lnTo>
                  <a:pt x="1463040" y="0"/>
                </a:lnTo>
                <a:lnTo>
                  <a:pt x="1490472" y="0"/>
                </a:lnTo>
                <a:lnTo>
                  <a:pt x="1490472" y="27432"/>
                </a:lnTo>
                <a:moveTo>
                  <a:pt x="1545336" y="27432"/>
                </a:moveTo>
                <a:lnTo>
                  <a:pt x="1517904" y="27432"/>
                </a:lnTo>
                <a:lnTo>
                  <a:pt x="1517904" y="0"/>
                </a:lnTo>
                <a:lnTo>
                  <a:pt x="1545336" y="0"/>
                </a:lnTo>
                <a:lnTo>
                  <a:pt x="1545336" y="27432"/>
                </a:lnTo>
                <a:moveTo>
                  <a:pt x="1591056" y="27432"/>
                </a:moveTo>
                <a:lnTo>
                  <a:pt x="1572768" y="27432"/>
                </a:lnTo>
                <a:lnTo>
                  <a:pt x="1572768" y="0"/>
                </a:lnTo>
                <a:lnTo>
                  <a:pt x="1591056" y="0"/>
                </a:lnTo>
                <a:lnTo>
                  <a:pt x="1591056" y="27432"/>
                </a:lnTo>
                <a:moveTo>
                  <a:pt x="1645920" y="27432"/>
                </a:moveTo>
                <a:lnTo>
                  <a:pt x="1618488" y="27432"/>
                </a:lnTo>
                <a:lnTo>
                  <a:pt x="1618488" y="0"/>
                </a:lnTo>
                <a:lnTo>
                  <a:pt x="1645920" y="0"/>
                </a:lnTo>
                <a:lnTo>
                  <a:pt x="1645920" y="27432"/>
                </a:lnTo>
                <a:moveTo>
                  <a:pt x="1700784" y="27432"/>
                </a:moveTo>
                <a:lnTo>
                  <a:pt x="1673352" y="27432"/>
                </a:lnTo>
                <a:lnTo>
                  <a:pt x="1673352" y="0"/>
                </a:lnTo>
                <a:lnTo>
                  <a:pt x="1700784" y="0"/>
                </a:lnTo>
                <a:lnTo>
                  <a:pt x="1700784" y="27432"/>
                </a:lnTo>
                <a:moveTo>
                  <a:pt x="1746504" y="27432"/>
                </a:moveTo>
                <a:lnTo>
                  <a:pt x="1719072" y="27432"/>
                </a:lnTo>
                <a:lnTo>
                  <a:pt x="1719072" y="0"/>
                </a:lnTo>
                <a:lnTo>
                  <a:pt x="1746504" y="0"/>
                </a:lnTo>
                <a:lnTo>
                  <a:pt x="1746504" y="27432"/>
                </a:lnTo>
                <a:moveTo>
                  <a:pt x="1801368" y="27432"/>
                </a:moveTo>
                <a:lnTo>
                  <a:pt x="1773936" y="27432"/>
                </a:lnTo>
                <a:lnTo>
                  <a:pt x="1773936" y="0"/>
                </a:lnTo>
                <a:lnTo>
                  <a:pt x="1801368" y="0"/>
                </a:lnTo>
                <a:lnTo>
                  <a:pt x="1801368" y="27432"/>
                </a:lnTo>
                <a:moveTo>
                  <a:pt x="1847088" y="27432"/>
                </a:moveTo>
                <a:lnTo>
                  <a:pt x="1828800" y="27432"/>
                </a:lnTo>
                <a:lnTo>
                  <a:pt x="1828800" y="0"/>
                </a:lnTo>
                <a:lnTo>
                  <a:pt x="1847088" y="0"/>
                </a:lnTo>
                <a:lnTo>
                  <a:pt x="1847088" y="27432"/>
                </a:lnTo>
                <a:moveTo>
                  <a:pt x="1901952" y="27432"/>
                </a:moveTo>
                <a:lnTo>
                  <a:pt x="1874520" y="27432"/>
                </a:lnTo>
                <a:lnTo>
                  <a:pt x="1874520" y="0"/>
                </a:lnTo>
                <a:lnTo>
                  <a:pt x="1901952" y="0"/>
                </a:lnTo>
                <a:lnTo>
                  <a:pt x="1901952" y="27432"/>
                </a:lnTo>
                <a:moveTo>
                  <a:pt x="1956816" y="27432"/>
                </a:moveTo>
                <a:lnTo>
                  <a:pt x="1929384" y="27432"/>
                </a:lnTo>
                <a:lnTo>
                  <a:pt x="1929384" y="0"/>
                </a:lnTo>
                <a:lnTo>
                  <a:pt x="1956816" y="0"/>
                </a:lnTo>
                <a:lnTo>
                  <a:pt x="1956816" y="27432"/>
                </a:lnTo>
                <a:moveTo>
                  <a:pt x="2002536" y="27432"/>
                </a:moveTo>
                <a:lnTo>
                  <a:pt x="1975104" y="27432"/>
                </a:lnTo>
                <a:lnTo>
                  <a:pt x="1975104" y="0"/>
                </a:lnTo>
                <a:lnTo>
                  <a:pt x="2002536" y="0"/>
                </a:lnTo>
                <a:lnTo>
                  <a:pt x="2002536" y="27432"/>
                </a:lnTo>
                <a:moveTo>
                  <a:pt x="2057400" y="27432"/>
                </a:moveTo>
                <a:lnTo>
                  <a:pt x="2029968" y="27432"/>
                </a:lnTo>
                <a:lnTo>
                  <a:pt x="2029968" y="0"/>
                </a:lnTo>
                <a:lnTo>
                  <a:pt x="2057400" y="0"/>
                </a:lnTo>
                <a:lnTo>
                  <a:pt x="2057400" y="27432"/>
                </a:lnTo>
                <a:moveTo>
                  <a:pt x="2103120" y="27432"/>
                </a:moveTo>
                <a:lnTo>
                  <a:pt x="2084832" y="27432"/>
                </a:lnTo>
                <a:lnTo>
                  <a:pt x="2084832" y="0"/>
                </a:lnTo>
                <a:lnTo>
                  <a:pt x="2103120" y="0"/>
                </a:lnTo>
                <a:lnTo>
                  <a:pt x="2103120" y="27432"/>
                </a:lnTo>
                <a:moveTo>
                  <a:pt x="2157984" y="27432"/>
                </a:moveTo>
                <a:lnTo>
                  <a:pt x="2130552" y="27432"/>
                </a:lnTo>
                <a:lnTo>
                  <a:pt x="2130552" y="0"/>
                </a:lnTo>
                <a:lnTo>
                  <a:pt x="2157984" y="0"/>
                </a:lnTo>
                <a:lnTo>
                  <a:pt x="2157984" y="27432"/>
                </a:lnTo>
                <a:moveTo>
                  <a:pt x="2212848" y="27432"/>
                </a:moveTo>
                <a:lnTo>
                  <a:pt x="2185416" y="27432"/>
                </a:lnTo>
                <a:lnTo>
                  <a:pt x="2185416" y="0"/>
                </a:lnTo>
                <a:lnTo>
                  <a:pt x="2212848" y="0"/>
                </a:lnTo>
                <a:lnTo>
                  <a:pt x="2212848" y="27432"/>
                </a:lnTo>
                <a:moveTo>
                  <a:pt x="2258568" y="27432"/>
                </a:moveTo>
                <a:lnTo>
                  <a:pt x="2231136" y="27432"/>
                </a:lnTo>
                <a:lnTo>
                  <a:pt x="2231136" y="0"/>
                </a:lnTo>
                <a:lnTo>
                  <a:pt x="2258568" y="0"/>
                </a:lnTo>
                <a:lnTo>
                  <a:pt x="2258568" y="27432"/>
                </a:lnTo>
                <a:moveTo>
                  <a:pt x="2313432" y="27432"/>
                </a:moveTo>
                <a:lnTo>
                  <a:pt x="2286000" y="27432"/>
                </a:lnTo>
                <a:lnTo>
                  <a:pt x="2286000" y="0"/>
                </a:lnTo>
                <a:lnTo>
                  <a:pt x="2313432" y="0"/>
                </a:lnTo>
                <a:lnTo>
                  <a:pt x="2313432" y="27432"/>
                </a:lnTo>
                <a:moveTo>
                  <a:pt x="2359152" y="27432"/>
                </a:moveTo>
                <a:lnTo>
                  <a:pt x="2331720" y="27432"/>
                </a:lnTo>
                <a:lnTo>
                  <a:pt x="2331720" y="0"/>
                </a:lnTo>
                <a:lnTo>
                  <a:pt x="2359152" y="0"/>
                </a:lnTo>
                <a:lnTo>
                  <a:pt x="2359152" y="27432"/>
                </a:lnTo>
                <a:moveTo>
                  <a:pt x="2414016" y="27432"/>
                </a:moveTo>
                <a:lnTo>
                  <a:pt x="2386584" y="27432"/>
                </a:lnTo>
                <a:lnTo>
                  <a:pt x="2386584" y="0"/>
                </a:lnTo>
                <a:lnTo>
                  <a:pt x="2414016" y="0"/>
                </a:lnTo>
                <a:lnTo>
                  <a:pt x="2414016" y="27432"/>
                </a:lnTo>
                <a:moveTo>
                  <a:pt x="2459736" y="27432"/>
                </a:moveTo>
                <a:lnTo>
                  <a:pt x="2441448" y="27432"/>
                </a:lnTo>
                <a:lnTo>
                  <a:pt x="2441448" y="0"/>
                </a:lnTo>
                <a:lnTo>
                  <a:pt x="2459736" y="0"/>
                </a:lnTo>
                <a:lnTo>
                  <a:pt x="2459736" y="27432"/>
                </a:lnTo>
                <a:moveTo>
                  <a:pt x="2514600" y="27432"/>
                </a:moveTo>
                <a:lnTo>
                  <a:pt x="2487168" y="27432"/>
                </a:lnTo>
                <a:lnTo>
                  <a:pt x="2487168" y="0"/>
                </a:lnTo>
                <a:lnTo>
                  <a:pt x="2514600" y="0"/>
                </a:lnTo>
                <a:lnTo>
                  <a:pt x="2514600" y="27432"/>
                </a:lnTo>
                <a:moveTo>
                  <a:pt x="2569464" y="27432"/>
                </a:moveTo>
                <a:lnTo>
                  <a:pt x="2542032" y="27432"/>
                </a:lnTo>
                <a:lnTo>
                  <a:pt x="2542032" y="0"/>
                </a:lnTo>
                <a:lnTo>
                  <a:pt x="2569464" y="0"/>
                </a:lnTo>
                <a:lnTo>
                  <a:pt x="2569464" y="27432"/>
                </a:lnTo>
                <a:moveTo>
                  <a:pt x="2615184" y="27432"/>
                </a:moveTo>
                <a:lnTo>
                  <a:pt x="2587752" y="27432"/>
                </a:lnTo>
                <a:lnTo>
                  <a:pt x="2587752" y="0"/>
                </a:lnTo>
                <a:lnTo>
                  <a:pt x="2615184" y="0"/>
                </a:lnTo>
                <a:lnTo>
                  <a:pt x="2615184" y="27432"/>
                </a:lnTo>
                <a:moveTo>
                  <a:pt x="2670048" y="27432"/>
                </a:moveTo>
                <a:lnTo>
                  <a:pt x="2642616" y="27432"/>
                </a:lnTo>
                <a:lnTo>
                  <a:pt x="2642616" y="0"/>
                </a:lnTo>
                <a:lnTo>
                  <a:pt x="2670048" y="0"/>
                </a:lnTo>
                <a:lnTo>
                  <a:pt x="2670048" y="27432"/>
                </a:lnTo>
                <a:moveTo>
                  <a:pt x="2715768" y="27432"/>
                </a:moveTo>
                <a:lnTo>
                  <a:pt x="2697480" y="27432"/>
                </a:lnTo>
                <a:lnTo>
                  <a:pt x="2697480" y="0"/>
                </a:lnTo>
                <a:lnTo>
                  <a:pt x="2715768" y="0"/>
                </a:lnTo>
                <a:lnTo>
                  <a:pt x="2715768" y="27432"/>
                </a:lnTo>
                <a:moveTo>
                  <a:pt x="2770632" y="27432"/>
                </a:moveTo>
                <a:lnTo>
                  <a:pt x="2743200" y="27432"/>
                </a:lnTo>
                <a:lnTo>
                  <a:pt x="2743200" y="0"/>
                </a:lnTo>
                <a:lnTo>
                  <a:pt x="2770632" y="0"/>
                </a:lnTo>
                <a:lnTo>
                  <a:pt x="2770632" y="27432"/>
                </a:lnTo>
                <a:moveTo>
                  <a:pt x="2825496" y="27432"/>
                </a:moveTo>
                <a:lnTo>
                  <a:pt x="2798064" y="27432"/>
                </a:lnTo>
                <a:lnTo>
                  <a:pt x="2798064" y="0"/>
                </a:lnTo>
                <a:lnTo>
                  <a:pt x="2825496" y="0"/>
                </a:lnTo>
                <a:lnTo>
                  <a:pt x="2825496" y="27432"/>
                </a:lnTo>
                <a:moveTo>
                  <a:pt x="2871216" y="27432"/>
                </a:moveTo>
                <a:lnTo>
                  <a:pt x="2843784" y="27432"/>
                </a:lnTo>
                <a:lnTo>
                  <a:pt x="2843784" y="0"/>
                </a:lnTo>
                <a:lnTo>
                  <a:pt x="2871216" y="0"/>
                </a:lnTo>
                <a:lnTo>
                  <a:pt x="2871216" y="27432"/>
                </a:lnTo>
                <a:moveTo>
                  <a:pt x="2926080" y="27432"/>
                </a:moveTo>
                <a:lnTo>
                  <a:pt x="2898648" y="27432"/>
                </a:lnTo>
                <a:lnTo>
                  <a:pt x="2898648" y="0"/>
                </a:lnTo>
                <a:lnTo>
                  <a:pt x="2926080" y="0"/>
                </a:lnTo>
                <a:lnTo>
                  <a:pt x="2926080" y="27432"/>
                </a:lnTo>
                <a:moveTo>
                  <a:pt x="2971800" y="27432"/>
                </a:moveTo>
                <a:lnTo>
                  <a:pt x="2953512" y="27432"/>
                </a:lnTo>
                <a:lnTo>
                  <a:pt x="2953512" y="0"/>
                </a:lnTo>
                <a:lnTo>
                  <a:pt x="2971800" y="0"/>
                </a:lnTo>
                <a:lnTo>
                  <a:pt x="2971800" y="27432"/>
                </a:lnTo>
                <a:moveTo>
                  <a:pt x="3026664" y="27432"/>
                </a:moveTo>
                <a:lnTo>
                  <a:pt x="2999232" y="27432"/>
                </a:lnTo>
                <a:lnTo>
                  <a:pt x="2999232" y="0"/>
                </a:lnTo>
                <a:lnTo>
                  <a:pt x="3026664" y="0"/>
                </a:lnTo>
                <a:lnTo>
                  <a:pt x="3026664" y="27432"/>
                </a:lnTo>
                <a:moveTo>
                  <a:pt x="3081528" y="27432"/>
                </a:moveTo>
                <a:lnTo>
                  <a:pt x="3054096" y="27432"/>
                </a:lnTo>
                <a:lnTo>
                  <a:pt x="3054096" y="0"/>
                </a:lnTo>
                <a:lnTo>
                  <a:pt x="3081528" y="0"/>
                </a:lnTo>
                <a:lnTo>
                  <a:pt x="3081528" y="27432"/>
                </a:lnTo>
                <a:moveTo>
                  <a:pt x="3127248" y="27432"/>
                </a:moveTo>
                <a:lnTo>
                  <a:pt x="3099816" y="27432"/>
                </a:lnTo>
                <a:lnTo>
                  <a:pt x="3099816" y="0"/>
                </a:lnTo>
                <a:lnTo>
                  <a:pt x="3127248" y="0"/>
                </a:lnTo>
                <a:lnTo>
                  <a:pt x="3127248" y="27432"/>
                </a:lnTo>
                <a:moveTo>
                  <a:pt x="3182112" y="27432"/>
                </a:moveTo>
                <a:lnTo>
                  <a:pt x="3154680" y="27432"/>
                </a:lnTo>
                <a:lnTo>
                  <a:pt x="3154680" y="0"/>
                </a:lnTo>
                <a:lnTo>
                  <a:pt x="3182112" y="0"/>
                </a:lnTo>
                <a:lnTo>
                  <a:pt x="3182112" y="27432"/>
                </a:lnTo>
                <a:moveTo>
                  <a:pt x="3227832" y="27432"/>
                </a:moveTo>
                <a:lnTo>
                  <a:pt x="3209544" y="27432"/>
                </a:lnTo>
                <a:lnTo>
                  <a:pt x="3209544" y="0"/>
                </a:lnTo>
                <a:lnTo>
                  <a:pt x="3227832" y="0"/>
                </a:lnTo>
                <a:lnTo>
                  <a:pt x="3227832" y="27432"/>
                </a:lnTo>
                <a:moveTo>
                  <a:pt x="3282696" y="27432"/>
                </a:moveTo>
                <a:lnTo>
                  <a:pt x="3255264" y="27432"/>
                </a:lnTo>
                <a:lnTo>
                  <a:pt x="3255264" y="0"/>
                </a:lnTo>
                <a:lnTo>
                  <a:pt x="3282696" y="0"/>
                </a:lnTo>
                <a:lnTo>
                  <a:pt x="3282696" y="27432"/>
                </a:lnTo>
                <a:moveTo>
                  <a:pt x="3328416" y="27432"/>
                </a:moveTo>
                <a:lnTo>
                  <a:pt x="3310128" y="27432"/>
                </a:lnTo>
                <a:lnTo>
                  <a:pt x="3310128" y="0"/>
                </a:lnTo>
                <a:lnTo>
                  <a:pt x="3328416" y="0"/>
                </a:lnTo>
                <a:lnTo>
                  <a:pt x="3328416" y="27432"/>
                </a:lnTo>
                <a:moveTo>
                  <a:pt x="3383280" y="27432"/>
                </a:moveTo>
                <a:lnTo>
                  <a:pt x="3355848" y="27432"/>
                </a:lnTo>
                <a:lnTo>
                  <a:pt x="3355848" y="0"/>
                </a:lnTo>
                <a:lnTo>
                  <a:pt x="3383280" y="0"/>
                </a:lnTo>
                <a:lnTo>
                  <a:pt x="3383280" y="27432"/>
                </a:lnTo>
                <a:moveTo>
                  <a:pt x="3438144" y="27432"/>
                </a:moveTo>
                <a:lnTo>
                  <a:pt x="3410712" y="27432"/>
                </a:lnTo>
                <a:lnTo>
                  <a:pt x="3410712" y="0"/>
                </a:lnTo>
                <a:lnTo>
                  <a:pt x="3438144" y="0"/>
                </a:lnTo>
                <a:lnTo>
                  <a:pt x="3438144" y="27432"/>
                </a:lnTo>
                <a:moveTo>
                  <a:pt x="3483864" y="27432"/>
                </a:moveTo>
                <a:lnTo>
                  <a:pt x="3456432" y="27432"/>
                </a:lnTo>
                <a:lnTo>
                  <a:pt x="3456432" y="0"/>
                </a:lnTo>
                <a:lnTo>
                  <a:pt x="3483864" y="0"/>
                </a:lnTo>
                <a:lnTo>
                  <a:pt x="3483864" y="27432"/>
                </a:lnTo>
                <a:moveTo>
                  <a:pt x="3538728" y="27432"/>
                </a:moveTo>
                <a:lnTo>
                  <a:pt x="3511296" y="27432"/>
                </a:lnTo>
                <a:lnTo>
                  <a:pt x="3511296" y="0"/>
                </a:lnTo>
                <a:lnTo>
                  <a:pt x="3538728" y="0"/>
                </a:lnTo>
                <a:lnTo>
                  <a:pt x="3538728" y="27432"/>
                </a:lnTo>
                <a:moveTo>
                  <a:pt x="3584448" y="27432"/>
                </a:moveTo>
                <a:lnTo>
                  <a:pt x="3566160" y="27432"/>
                </a:lnTo>
                <a:lnTo>
                  <a:pt x="3566160" y="0"/>
                </a:lnTo>
                <a:lnTo>
                  <a:pt x="3584448" y="0"/>
                </a:lnTo>
                <a:lnTo>
                  <a:pt x="3584448" y="27432"/>
                </a:lnTo>
                <a:moveTo>
                  <a:pt x="3639312" y="27432"/>
                </a:moveTo>
                <a:lnTo>
                  <a:pt x="3611880" y="27432"/>
                </a:lnTo>
                <a:lnTo>
                  <a:pt x="3611880" y="0"/>
                </a:lnTo>
                <a:lnTo>
                  <a:pt x="3639312" y="0"/>
                </a:lnTo>
                <a:lnTo>
                  <a:pt x="3639312" y="27432"/>
                </a:lnTo>
                <a:moveTo>
                  <a:pt x="3694176" y="27432"/>
                </a:moveTo>
                <a:lnTo>
                  <a:pt x="3666744" y="27432"/>
                </a:lnTo>
                <a:lnTo>
                  <a:pt x="3666744" y="0"/>
                </a:lnTo>
                <a:lnTo>
                  <a:pt x="3694176" y="0"/>
                </a:lnTo>
                <a:lnTo>
                  <a:pt x="3694176" y="27432"/>
                </a:lnTo>
                <a:moveTo>
                  <a:pt x="3739896" y="27432"/>
                </a:moveTo>
                <a:lnTo>
                  <a:pt x="3712464" y="27432"/>
                </a:lnTo>
                <a:lnTo>
                  <a:pt x="3712464" y="0"/>
                </a:lnTo>
                <a:lnTo>
                  <a:pt x="3739896" y="0"/>
                </a:lnTo>
                <a:lnTo>
                  <a:pt x="3739896" y="27432"/>
                </a:lnTo>
                <a:moveTo>
                  <a:pt x="3794760" y="27432"/>
                </a:moveTo>
                <a:lnTo>
                  <a:pt x="3767328" y="27432"/>
                </a:lnTo>
                <a:lnTo>
                  <a:pt x="3767328" y="0"/>
                </a:lnTo>
                <a:lnTo>
                  <a:pt x="3794760" y="0"/>
                </a:lnTo>
                <a:lnTo>
                  <a:pt x="3794760" y="27432"/>
                </a:lnTo>
                <a:moveTo>
                  <a:pt x="3840480" y="27432"/>
                </a:moveTo>
                <a:lnTo>
                  <a:pt x="3822192" y="27432"/>
                </a:lnTo>
                <a:lnTo>
                  <a:pt x="3822192" y="0"/>
                </a:lnTo>
                <a:lnTo>
                  <a:pt x="3840480" y="0"/>
                </a:lnTo>
                <a:lnTo>
                  <a:pt x="3840480" y="27432"/>
                </a:lnTo>
                <a:moveTo>
                  <a:pt x="3895344" y="27432"/>
                </a:moveTo>
                <a:lnTo>
                  <a:pt x="3867912" y="27432"/>
                </a:lnTo>
                <a:lnTo>
                  <a:pt x="3867912" y="0"/>
                </a:lnTo>
                <a:lnTo>
                  <a:pt x="3895344" y="0"/>
                </a:lnTo>
                <a:lnTo>
                  <a:pt x="3895344" y="27432"/>
                </a:lnTo>
                <a:moveTo>
                  <a:pt x="3950208" y="27432"/>
                </a:moveTo>
                <a:lnTo>
                  <a:pt x="3922776" y="27432"/>
                </a:lnTo>
                <a:lnTo>
                  <a:pt x="3922776" y="0"/>
                </a:lnTo>
                <a:lnTo>
                  <a:pt x="3950208" y="0"/>
                </a:lnTo>
                <a:lnTo>
                  <a:pt x="3950208" y="27432"/>
                </a:lnTo>
                <a:moveTo>
                  <a:pt x="3995928" y="27432"/>
                </a:moveTo>
                <a:lnTo>
                  <a:pt x="3968496" y="27432"/>
                </a:lnTo>
                <a:lnTo>
                  <a:pt x="3968496" y="0"/>
                </a:lnTo>
                <a:lnTo>
                  <a:pt x="3995928" y="0"/>
                </a:lnTo>
                <a:lnTo>
                  <a:pt x="3995928" y="27432"/>
                </a:lnTo>
                <a:moveTo>
                  <a:pt x="4050792" y="27432"/>
                </a:moveTo>
                <a:lnTo>
                  <a:pt x="4023360" y="27432"/>
                </a:lnTo>
                <a:lnTo>
                  <a:pt x="4023360" y="0"/>
                </a:lnTo>
                <a:lnTo>
                  <a:pt x="4050792" y="0"/>
                </a:lnTo>
                <a:lnTo>
                  <a:pt x="4050792" y="27432"/>
                </a:lnTo>
                <a:moveTo>
                  <a:pt x="4096512" y="27432"/>
                </a:moveTo>
                <a:lnTo>
                  <a:pt x="4078224" y="27432"/>
                </a:lnTo>
                <a:lnTo>
                  <a:pt x="4078224" y="0"/>
                </a:lnTo>
                <a:lnTo>
                  <a:pt x="4096512" y="0"/>
                </a:lnTo>
                <a:lnTo>
                  <a:pt x="4096512" y="27432"/>
                </a:lnTo>
                <a:moveTo>
                  <a:pt x="4151376" y="27432"/>
                </a:moveTo>
                <a:lnTo>
                  <a:pt x="4123944" y="27432"/>
                </a:lnTo>
                <a:lnTo>
                  <a:pt x="4123944" y="0"/>
                </a:lnTo>
                <a:lnTo>
                  <a:pt x="4151376" y="0"/>
                </a:lnTo>
                <a:lnTo>
                  <a:pt x="4151376" y="27432"/>
                </a:lnTo>
                <a:moveTo>
                  <a:pt x="4197096" y="27432"/>
                </a:moveTo>
                <a:lnTo>
                  <a:pt x="4178808" y="27432"/>
                </a:lnTo>
                <a:lnTo>
                  <a:pt x="4178808" y="0"/>
                </a:lnTo>
                <a:lnTo>
                  <a:pt x="4197096" y="0"/>
                </a:lnTo>
                <a:lnTo>
                  <a:pt x="4197096" y="27432"/>
                </a:lnTo>
                <a:moveTo>
                  <a:pt x="4251960" y="27432"/>
                </a:moveTo>
                <a:lnTo>
                  <a:pt x="4224528" y="27432"/>
                </a:lnTo>
                <a:lnTo>
                  <a:pt x="4224528" y="0"/>
                </a:lnTo>
                <a:lnTo>
                  <a:pt x="4251960" y="0"/>
                </a:lnTo>
                <a:lnTo>
                  <a:pt x="4251960" y="27432"/>
                </a:lnTo>
                <a:moveTo>
                  <a:pt x="4306824" y="27432"/>
                </a:moveTo>
                <a:lnTo>
                  <a:pt x="4279392" y="27432"/>
                </a:lnTo>
                <a:lnTo>
                  <a:pt x="4279392" y="0"/>
                </a:lnTo>
                <a:lnTo>
                  <a:pt x="4306824" y="0"/>
                </a:lnTo>
                <a:lnTo>
                  <a:pt x="4306824" y="27432"/>
                </a:lnTo>
                <a:moveTo>
                  <a:pt x="4352544" y="27432"/>
                </a:moveTo>
                <a:lnTo>
                  <a:pt x="4325112" y="27432"/>
                </a:lnTo>
                <a:lnTo>
                  <a:pt x="4325112" y="0"/>
                </a:lnTo>
                <a:lnTo>
                  <a:pt x="4352544" y="0"/>
                </a:lnTo>
                <a:lnTo>
                  <a:pt x="4352544" y="27432"/>
                </a:lnTo>
                <a:moveTo>
                  <a:pt x="4407408" y="27432"/>
                </a:moveTo>
                <a:lnTo>
                  <a:pt x="4379976" y="27432"/>
                </a:lnTo>
                <a:lnTo>
                  <a:pt x="4379976" y="0"/>
                </a:lnTo>
                <a:lnTo>
                  <a:pt x="4407408" y="0"/>
                </a:lnTo>
                <a:lnTo>
                  <a:pt x="4407408" y="27432"/>
                </a:lnTo>
                <a:moveTo>
                  <a:pt x="4453128" y="27432"/>
                </a:moveTo>
                <a:lnTo>
                  <a:pt x="4434840" y="27432"/>
                </a:lnTo>
                <a:lnTo>
                  <a:pt x="4434840" y="0"/>
                </a:lnTo>
                <a:lnTo>
                  <a:pt x="4453128" y="0"/>
                </a:lnTo>
                <a:lnTo>
                  <a:pt x="4453128" y="27432"/>
                </a:lnTo>
                <a:moveTo>
                  <a:pt x="4507992" y="27432"/>
                </a:moveTo>
                <a:lnTo>
                  <a:pt x="4480560" y="27432"/>
                </a:lnTo>
                <a:lnTo>
                  <a:pt x="4480560" y="0"/>
                </a:lnTo>
                <a:lnTo>
                  <a:pt x="4507992" y="0"/>
                </a:lnTo>
                <a:lnTo>
                  <a:pt x="4507992" y="27432"/>
                </a:lnTo>
                <a:moveTo>
                  <a:pt x="4544568" y="27432"/>
                </a:moveTo>
                <a:lnTo>
                  <a:pt x="4535424" y="27432"/>
                </a:lnTo>
                <a:lnTo>
                  <a:pt x="4535424" y="0"/>
                </a:lnTo>
                <a:lnTo>
                  <a:pt x="4544568" y="0"/>
                </a:lnTo>
                <a:lnTo>
                  <a:pt x="4544568" y="27432"/>
                </a:lnTo>
                <a:moveTo>
                  <a:pt x="1371600" y="54864"/>
                </a:moveTo>
                <a:lnTo>
                  <a:pt x="1362456" y="73152"/>
                </a:lnTo>
                <a:lnTo>
                  <a:pt x="1335024" y="64008"/>
                </a:lnTo>
                <a:lnTo>
                  <a:pt x="1353312" y="36576"/>
                </a:lnTo>
                <a:lnTo>
                  <a:pt x="1371600" y="54864"/>
                </a:lnTo>
                <a:moveTo>
                  <a:pt x="1353312" y="91440"/>
                </a:moveTo>
                <a:lnTo>
                  <a:pt x="1344168" y="118872"/>
                </a:lnTo>
                <a:lnTo>
                  <a:pt x="1316736" y="109728"/>
                </a:lnTo>
                <a:lnTo>
                  <a:pt x="1325880" y="82296"/>
                </a:lnTo>
                <a:lnTo>
                  <a:pt x="1353312" y="91440"/>
                </a:lnTo>
                <a:moveTo>
                  <a:pt x="1325880" y="137160"/>
                </a:moveTo>
                <a:lnTo>
                  <a:pt x="1316736" y="164592"/>
                </a:lnTo>
                <a:lnTo>
                  <a:pt x="1298448" y="146304"/>
                </a:lnTo>
                <a:lnTo>
                  <a:pt x="1307592" y="128016"/>
                </a:lnTo>
                <a:lnTo>
                  <a:pt x="1325880" y="137160"/>
                </a:lnTo>
                <a:moveTo>
                  <a:pt x="1307592" y="182880"/>
                </a:moveTo>
                <a:lnTo>
                  <a:pt x="1298448" y="201168"/>
                </a:lnTo>
                <a:lnTo>
                  <a:pt x="1271016" y="192024"/>
                </a:lnTo>
                <a:lnTo>
                  <a:pt x="1280160" y="173736"/>
                </a:lnTo>
                <a:lnTo>
                  <a:pt x="1307592" y="182880"/>
                </a:lnTo>
                <a:moveTo>
                  <a:pt x="1289304" y="228600"/>
                </a:moveTo>
                <a:lnTo>
                  <a:pt x="1271016" y="246888"/>
                </a:lnTo>
                <a:lnTo>
                  <a:pt x="1252728" y="237744"/>
                </a:lnTo>
                <a:lnTo>
                  <a:pt x="1261872" y="210312"/>
                </a:lnTo>
                <a:lnTo>
                  <a:pt x="1289304" y="228600"/>
                </a:lnTo>
                <a:moveTo>
                  <a:pt x="1261872" y="274320"/>
                </a:moveTo>
                <a:lnTo>
                  <a:pt x="1252728" y="292608"/>
                </a:lnTo>
                <a:lnTo>
                  <a:pt x="1234440" y="283464"/>
                </a:lnTo>
                <a:lnTo>
                  <a:pt x="1243584" y="256032"/>
                </a:lnTo>
                <a:lnTo>
                  <a:pt x="1261872" y="274320"/>
                </a:lnTo>
                <a:moveTo>
                  <a:pt x="1243584" y="310896"/>
                </a:moveTo>
                <a:lnTo>
                  <a:pt x="1234440" y="338328"/>
                </a:lnTo>
                <a:lnTo>
                  <a:pt x="1207008" y="320040"/>
                </a:lnTo>
                <a:lnTo>
                  <a:pt x="1216152" y="301752"/>
                </a:lnTo>
                <a:lnTo>
                  <a:pt x="1243584" y="310896"/>
                </a:lnTo>
                <a:moveTo>
                  <a:pt x="1216152" y="356616"/>
                </a:moveTo>
                <a:lnTo>
                  <a:pt x="1207008" y="374904"/>
                </a:lnTo>
                <a:lnTo>
                  <a:pt x="1188720" y="365760"/>
                </a:lnTo>
                <a:lnTo>
                  <a:pt x="1197864" y="347472"/>
                </a:lnTo>
                <a:lnTo>
                  <a:pt x="1216152" y="356616"/>
                </a:lnTo>
                <a:moveTo>
                  <a:pt x="1197864" y="402336"/>
                </a:moveTo>
                <a:lnTo>
                  <a:pt x="1188720" y="420624"/>
                </a:lnTo>
                <a:lnTo>
                  <a:pt x="1170432" y="420624"/>
                </a:lnTo>
                <a:lnTo>
                  <a:pt x="1170432" y="393192"/>
                </a:lnTo>
                <a:lnTo>
                  <a:pt x="1170432" y="393192"/>
                </a:lnTo>
                <a:lnTo>
                  <a:pt x="1179576" y="393192"/>
                </a:lnTo>
                <a:lnTo>
                  <a:pt x="1197864" y="402336"/>
                </a:lnTo>
                <a:moveTo>
                  <a:pt x="9144" y="420624"/>
                </a:moveTo>
                <a:lnTo>
                  <a:pt x="0" y="420624"/>
                </a:lnTo>
                <a:lnTo>
                  <a:pt x="0" y="393192"/>
                </a:lnTo>
                <a:lnTo>
                  <a:pt x="9144" y="393192"/>
                </a:lnTo>
                <a:lnTo>
                  <a:pt x="9144" y="420624"/>
                </a:lnTo>
                <a:moveTo>
                  <a:pt x="64008" y="420624"/>
                </a:moveTo>
                <a:lnTo>
                  <a:pt x="36576" y="420624"/>
                </a:lnTo>
                <a:lnTo>
                  <a:pt x="36576" y="393192"/>
                </a:lnTo>
                <a:lnTo>
                  <a:pt x="64008" y="393192"/>
                </a:lnTo>
                <a:lnTo>
                  <a:pt x="64008" y="420624"/>
                </a:lnTo>
                <a:moveTo>
                  <a:pt x="118872" y="420624"/>
                </a:moveTo>
                <a:lnTo>
                  <a:pt x="91440" y="420624"/>
                </a:lnTo>
                <a:lnTo>
                  <a:pt x="91440" y="393192"/>
                </a:lnTo>
                <a:lnTo>
                  <a:pt x="118872" y="393192"/>
                </a:lnTo>
                <a:lnTo>
                  <a:pt x="118872" y="420624"/>
                </a:lnTo>
                <a:moveTo>
                  <a:pt x="164592" y="420624"/>
                </a:moveTo>
                <a:lnTo>
                  <a:pt x="137160" y="420624"/>
                </a:lnTo>
                <a:lnTo>
                  <a:pt x="137160" y="393192"/>
                </a:lnTo>
                <a:lnTo>
                  <a:pt x="164592" y="393192"/>
                </a:lnTo>
                <a:lnTo>
                  <a:pt x="164592" y="420624"/>
                </a:lnTo>
                <a:moveTo>
                  <a:pt x="219456" y="420624"/>
                </a:moveTo>
                <a:lnTo>
                  <a:pt x="192024" y="420624"/>
                </a:lnTo>
                <a:lnTo>
                  <a:pt x="192024" y="393192"/>
                </a:lnTo>
                <a:lnTo>
                  <a:pt x="219456" y="393192"/>
                </a:lnTo>
                <a:lnTo>
                  <a:pt x="219456" y="420624"/>
                </a:lnTo>
                <a:moveTo>
                  <a:pt x="265176" y="420624"/>
                </a:moveTo>
                <a:lnTo>
                  <a:pt x="246888" y="420624"/>
                </a:lnTo>
                <a:lnTo>
                  <a:pt x="246888" y="393192"/>
                </a:lnTo>
                <a:lnTo>
                  <a:pt x="265176" y="393192"/>
                </a:lnTo>
                <a:lnTo>
                  <a:pt x="265176" y="420624"/>
                </a:lnTo>
                <a:moveTo>
                  <a:pt x="320040" y="420624"/>
                </a:moveTo>
                <a:lnTo>
                  <a:pt x="292608" y="420624"/>
                </a:lnTo>
                <a:lnTo>
                  <a:pt x="292608" y="393192"/>
                </a:lnTo>
                <a:lnTo>
                  <a:pt x="320040" y="393192"/>
                </a:lnTo>
                <a:lnTo>
                  <a:pt x="320040" y="420624"/>
                </a:lnTo>
                <a:moveTo>
                  <a:pt x="374904" y="420624"/>
                </a:moveTo>
                <a:lnTo>
                  <a:pt x="347472" y="420624"/>
                </a:lnTo>
                <a:lnTo>
                  <a:pt x="347472" y="393192"/>
                </a:lnTo>
                <a:lnTo>
                  <a:pt x="374904" y="393192"/>
                </a:lnTo>
                <a:lnTo>
                  <a:pt x="374904" y="420624"/>
                </a:lnTo>
                <a:moveTo>
                  <a:pt x="420624" y="420624"/>
                </a:moveTo>
                <a:lnTo>
                  <a:pt x="402336" y="420624"/>
                </a:lnTo>
                <a:lnTo>
                  <a:pt x="402336" y="393192"/>
                </a:lnTo>
                <a:lnTo>
                  <a:pt x="420624" y="393192"/>
                </a:lnTo>
                <a:lnTo>
                  <a:pt x="420624" y="420624"/>
                </a:lnTo>
                <a:moveTo>
                  <a:pt x="475488" y="420624"/>
                </a:moveTo>
                <a:lnTo>
                  <a:pt x="448056" y="420624"/>
                </a:lnTo>
                <a:lnTo>
                  <a:pt x="448056" y="393192"/>
                </a:lnTo>
                <a:lnTo>
                  <a:pt x="475488" y="393192"/>
                </a:lnTo>
                <a:lnTo>
                  <a:pt x="475488" y="420624"/>
                </a:lnTo>
                <a:moveTo>
                  <a:pt x="530352" y="420624"/>
                </a:moveTo>
                <a:lnTo>
                  <a:pt x="502920" y="420624"/>
                </a:lnTo>
                <a:lnTo>
                  <a:pt x="502920" y="393192"/>
                </a:lnTo>
                <a:lnTo>
                  <a:pt x="530352" y="393192"/>
                </a:lnTo>
                <a:lnTo>
                  <a:pt x="530352" y="420624"/>
                </a:lnTo>
                <a:moveTo>
                  <a:pt x="576072" y="420624"/>
                </a:moveTo>
                <a:lnTo>
                  <a:pt x="548640" y="420624"/>
                </a:lnTo>
                <a:lnTo>
                  <a:pt x="548640" y="393192"/>
                </a:lnTo>
                <a:lnTo>
                  <a:pt x="576072" y="393192"/>
                </a:lnTo>
                <a:lnTo>
                  <a:pt x="576072" y="420624"/>
                </a:lnTo>
                <a:moveTo>
                  <a:pt x="630936" y="420624"/>
                </a:moveTo>
                <a:lnTo>
                  <a:pt x="603504" y="420624"/>
                </a:lnTo>
                <a:lnTo>
                  <a:pt x="603504" y="393192"/>
                </a:lnTo>
                <a:lnTo>
                  <a:pt x="630936" y="393192"/>
                </a:lnTo>
                <a:lnTo>
                  <a:pt x="630936" y="420624"/>
                </a:lnTo>
                <a:moveTo>
                  <a:pt x="676656" y="420624"/>
                </a:moveTo>
                <a:lnTo>
                  <a:pt x="658368" y="420624"/>
                </a:lnTo>
                <a:lnTo>
                  <a:pt x="658368" y="393192"/>
                </a:lnTo>
                <a:lnTo>
                  <a:pt x="676656" y="393192"/>
                </a:lnTo>
                <a:lnTo>
                  <a:pt x="676656" y="420624"/>
                </a:lnTo>
                <a:moveTo>
                  <a:pt x="731520" y="420624"/>
                </a:moveTo>
                <a:lnTo>
                  <a:pt x="704088" y="420624"/>
                </a:lnTo>
                <a:lnTo>
                  <a:pt x="704088" y="393192"/>
                </a:lnTo>
                <a:lnTo>
                  <a:pt x="731520" y="393192"/>
                </a:lnTo>
                <a:lnTo>
                  <a:pt x="731520" y="420624"/>
                </a:lnTo>
                <a:moveTo>
                  <a:pt x="786384" y="420624"/>
                </a:moveTo>
                <a:lnTo>
                  <a:pt x="758952" y="420624"/>
                </a:lnTo>
                <a:lnTo>
                  <a:pt x="758952" y="393192"/>
                </a:lnTo>
                <a:lnTo>
                  <a:pt x="786384" y="393192"/>
                </a:lnTo>
                <a:lnTo>
                  <a:pt x="786384" y="420624"/>
                </a:lnTo>
                <a:moveTo>
                  <a:pt x="832104" y="420624"/>
                </a:moveTo>
                <a:lnTo>
                  <a:pt x="804672" y="420624"/>
                </a:lnTo>
                <a:lnTo>
                  <a:pt x="804672" y="393192"/>
                </a:lnTo>
                <a:lnTo>
                  <a:pt x="832104" y="393192"/>
                </a:lnTo>
                <a:lnTo>
                  <a:pt x="832104" y="420624"/>
                </a:lnTo>
                <a:moveTo>
                  <a:pt x="886968" y="420624"/>
                </a:moveTo>
                <a:lnTo>
                  <a:pt x="859536" y="420624"/>
                </a:lnTo>
                <a:lnTo>
                  <a:pt x="859536" y="393192"/>
                </a:lnTo>
                <a:lnTo>
                  <a:pt x="886968" y="393192"/>
                </a:lnTo>
                <a:lnTo>
                  <a:pt x="886968" y="420624"/>
                </a:lnTo>
                <a:moveTo>
                  <a:pt x="932688" y="420624"/>
                </a:moveTo>
                <a:lnTo>
                  <a:pt x="914400" y="420624"/>
                </a:lnTo>
                <a:lnTo>
                  <a:pt x="914400" y="393192"/>
                </a:lnTo>
                <a:lnTo>
                  <a:pt x="932688" y="393192"/>
                </a:lnTo>
                <a:lnTo>
                  <a:pt x="932688" y="420624"/>
                </a:lnTo>
                <a:moveTo>
                  <a:pt x="987552" y="420624"/>
                </a:moveTo>
                <a:lnTo>
                  <a:pt x="960120" y="420624"/>
                </a:lnTo>
                <a:lnTo>
                  <a:pt x="960120" y="393192"/>
                </a:lnTo>
                <a:lnTo>
                  <a:pt x="987552" y="393192"/>
                </a:lnTo>
                <a:lnTo>
                  <a:pt x="987552" y="420624"/>
                </a:lnTo>
                <a:moveTo>
                  <a:pt x="1042416" y="420624"/>
                </a:moveTo>
                <a:lnTo>
                  <a:pt x="1014984" y="420624"/>
                </a:lnTo>
                <a:lnTo>
                  <a:pt x="1014984" y="393192"/>
                </a:lnTo>
                <a:lnTo>
                  <a:pt x="1042416" y="393192"/>
                </a:lnTo>
                <a:lnTo>
                  <a:pt x="1042416" y="420624"/>
                </a:lnTo>
                <a:moveTo>
                  <a:pt x="1088136" y="420624"/>
                </a:moveTo>
                <a:lnTo>
                  <a:pt x="1069848" y="420624"/>
                </a:lnTo>
                <a:lnTo>
                  <a:pt x="1069848" y="393192"/>
                </a:lnTo>
                <a:lnTo>
                  <a:pt x="1088136" y="393192"/>
                </a:lnTo>
                <a:lnTo>
                  <a:pt x="1088136" y="420624"/>
                </a:lnTo>
                <a:moveTo>
                  <a:pt x="1143000" y="420624"/>
                </a:moveTo>
                <a:lnTo>
                  <a:pt x="1115568" y="420624"/>
                </a:lnTo>
                <a:lnTo>
                  <a:pt x="1115568" y="393192"/>
                </a:lnTo>
                <a:lnTo>
                  <a:pt x="1143000" y="393192"/>
                </a:lnTo>
                <a:lnTo>
                  <a:pt x="1143000" y="420624"/>
                </a:lnTo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1080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对象2"/>
          <p:cNvSpPr/>
          <p:nvPr>
            <p:custDataLst>
              <p:tags r:id="rId2"/>
            </p:custDataLst>
          </p:nvPr>
        </p:nvSpPr>
        <p:spPr>
          <a:xfrm>
            <a:off x="6517358" y="4094195"/>
            <a:ext cx="3250302" cy="296055"/>
          </a:xfrm>
          <a:custGeom>
            <a:avLst/>
            <a:gdLst/>
            <a:ahLst/>
            <a:cxnLst/>
            <a:rect l="l" t="t" r="r" b="b"/>
            <a:pathLst>
              <a:path w="4718304" h="429768">
                <a:moveTo>
                  <a:pt x="1545336" y="0"/>
                </a:moveTo>
                <a:lnTo>
                  <a:pt x="1572768" y="0"/>
                </a:lnTo>
                <a:lnTo>
                  <a:pt x="1572768" y="27432"/>
                </a:lnTo>
                <a:lnTo>
                  <a:pt x="1563624" y="27432"/>
                </a:lnTo>
                <a:lnTo>
                  <a:pt x="1563624" y="27432"/>
                </a:lnTo>
                <a:lnTo>
                  <a:pt x="1536192" y="18288"/>
                </a:lnTo>
                <a:lnTo>
                  <a:pt x="1545336" y="0"/>
                </a:lnTo>
                <a:moveTo>
                  <a:pt x="1618488" y="27432"/>
                </a:moveTo>
                <a:lnTo>
                  <a:pt x="1591056" y="27432"/>
                </a:lnTo>
                <a:lnTo>
                  <a:pt x="1591056" y="0"/>
                </a:lnTo>
                <a:lnTo>
                  <a:pt x="1618488" y="0"/>
                </a:lnTo>
                <a:lnTo>
                  <a:pt x="1618488" y="27432"/>
                </a:lnTo>
                <a:moveTo>
                  <a:pt x="1673352" y="27432"/>
                </a:moveTo>
                <a:lnTo>
                  <a:pt x="1645920" y="27432"/>
                </a:lnTo>
                <a:lnTo>
                  <a:pt x="1645920" y="0"/>
                </a:lnTo>
                <a:lnTo>
                  <a:pt x="1673352" y="0"/>
                </a:lnTo>
                <a:lnTo>
                  <a:pt x="1673352" y="27432"/>
                </a:lnTo>
                <a:moveTo>
                  <a:pt x="1719072" y="27432"/>
                </a:moveTo>
                <a:lnTo>
                  <a:pt x="1691640" y="27432"/>
                </a:lnTo>
                <a:lnTo>
                  <a:pt x="1691640" y="0"/>
                </a:lnTo>
                <a:lnTo>
                  <a:pt x="1719072" y="0"/>
                </a:lnTo>
                <a:lnTo>
                  <a:pt x="1719072" y="27432"/>
                </a:lnTo>
                <a:moveTo>
                  <a:pt x="1773936" y="27432"/>
                </a:moveTo>
                <a:lnTo>
                  <a:pt x="1746504" y="27432"/>
                </a:lnTo>
                <a:lnTo>
                  <a:pt x="1746504" y="0"/>
                </a:lnTo>
                <a:lnTo>
                  <a:pt x="1773936" y="0"/>
                </a:lnTo>
                <a:lnTo>
                  <a:pt x="1773936" y="27432"/>
                </a:lnTo>
                <a:moveTo>
                  <a:pt x="1819656" y="27432"/>
                </a:moveTo>
                <a:lnTo>
                  <a:pt x="1801368" y="27432"/>
                </a:lnTo>
                <a:lnTo>
                  <a:pt x="1801368" y="0"/>
                </a:lnTo>
                <a:lnTo>
                  <a:pt x="1819656" y="0"/>
                </a:lnTo>
                <a:lnTo>
                  <a:pt x="1819656" y="27432"/>
                </a:lnTo>
                <a:moveTo>
                  <a:pt x="1874520" y="27432"/>
                </a:moveTo>
                <a:lnTo>
                  <a:pt x="1847088" y="27432"/>
                </a:lnTo>
                <a:lnTo>
                  <a:pt x="1847088" y="0"/>
                </a:lnTo>
                <a:lnTo>
                  <a:pt x="1874520" y="0"/>
                </a:lnTo>
                <a:lnTo>
                  <a:pt x="1874520" y="27432"/>
                </a:lnTo>
                <a:moveTo>
                  <a:pt x="1929384" y="27432"/>
                </a:moveTo>
                <a:lnTo>
                  <a:pt x="1901952" y="27432"/>
                </a:lnTo>
                <a:lnTo>
                  <a:pt x="1901952" y="0"/>
                </a:lnTo>
                <a:lnTo>
                  <a:pt x="1929384" y="0"/>
                </a:lnTo>
                <a:lnTo>
                  <a:pt x="1929384" y="27432"/>
                </a:lnTo>
                <a:moveTo>
                  <a:pt x="1975104" y="27432"/>
                </a:moveTo>
                <a:lnTo>
                  <a:pt x="1947672" y="27432"/>
                </a:lnTo>
                <a:lnTo>
                  <a:pt x="1947672" y="0"/>
                </a:lnTo>
                <a:lnTo>
                  <a:pt x="1975104" y="0"/>
                </a:lnTo>
                <a:lnTo>
                  <a:pt x="1975104" y="27432"/>
                </a:lnTo>
                <a:moveTo>
                  <a:pt x="2029968" y="27432"/>
                </a:moveTo>
                <a:lnTo>
                  <a:pt x="2002536" y="27432"/>
                </a:lnTo>
                <a:lnTo>
                  <a:pt x="2002536" y="0"/>
                </a:lnTo>
                <a:lnTo>
                  <a:pt x="2029968" y="0"/>
                </a:lnTo>
                <a:lnTo>
                  <a:pt x="2029968" y="27432"/>
                </a:lnTo>
                <a:moveTo>
                  <a:pt x="2075688" y="27432"/>
                </a:moveTo>
                <a:lnTo>
                  <a:pt x="2057400" y="27432"/>
                </a:lnTo>
                <a:lnTo>
                  <a:pt x="2057400" y="0"/>
                </a:lnTo>
                <a:lnTo>
                  <a:pt x="2075688" y="0"/>
                </a:lnTo>
                <a:lnTo>
                  <a:pt x="2075688" y="27432"/>
                </a:lnTo>
                <a:moveTo>
                  <a:pt x="2130552" y="27432"/>
                </a:moveTo>
                <a:lnTo>
                  <a:pt x="2103120" y="27432"/>
                </a:lnTo>
                <a:lnTo>
                  <a:pt x="2103120" y="0"/>
                </a:lnTo>
                <a:lnTo>
                  <a:pt x="2130552" y="0"/>
                </a:lnTo>
                <a:lnTo>
                  <a:pt x="2130552" y="27432"/>
                </a:lnTo>
                <a:moveTo>
                  <a:pt x="2176272" y="27432"/>
                </a:moveTo>
                <a:lnTo>
                  <a:pt x="2157984" y="27432"/>
                </a:lnTo>
                <a:lnTo>
                  <a:pt x="2157984" y="0"/>
                </a:lnTo>
                <a:lnTo>
                  <a:pt x="2176272" y="0"/>
                </a:lnTo>
                <a:lnTo>
                  <a:pt x="2176272" y="27432"/>
                </a:lnTo>
                <a:moveTo>
                  <a:pt x="2231136" y="27432"/>
                </a:moveTo>
                <a:lnTo>
                  <a:pt x="2203704" y="27432"/>
                </a:lnTo>
                <a:lnTo>
                  <a:pt x="2203704" y="0"/>
                </a:lnTo>
                <a:lnTo>
                  <a:pt x="2231136" y="0"/>
                </a:lnTo>
                <a:lnTo>
                  <a:pt x="2231136" y="27432"/>
                </a:lnTo>
                <a:moveTo>
                  <a:pt x="2286000" y="27432"/>
                </a:moveTo>
                <a:lnTo>
                  <a:pt x="2258568" y="27432"/>
                </a:lnTo>
                <a:lnTo>
                  <a:pt x="2258568" y="0"/>
                </a:lnTo>
                <a:lnTo>
                  <a:pt x="2286000" y="0"/>
                </a:lnTo>
                <a:lnTo>
                  <a:pt x="2286000" y="27432"/>
                </a:lnTo>
                <a:moveTo>
                  <a:pt x="2331720" y="27432"/>
                </a:moveTo>
                <a:lnTo>
                  <a:pt x="2304288" y="27432"/>
                </a:lnTo>
                <a:lnTo>
                  <a:pt x="2304288" y="0"/>
                </a:lnTo>
                <a:lnTo>
                  <a:pt x="2331720" y="0"/>
                </a:lnTo>
                <a:lnTo>
                  <a:pt x="2331720" y="27432"/>
                </a:lnTo>
                <a:moveTo>
                  <a:pt x="2386584" y="27432"/>
                </a:moveTo>
                <a:lnTo>
                  <a:pt x="2359152" y="27432"/>
                </a:lnTo>
                <a:lnTo>
                  <a:pt x="2359152" y="0"/>
                </a:lnTo>
                <a:lnTo>
                  <a:pt x="2386584" y="0"/>
                </a:lnTo>
                <a:lnTo>
                  <a:pt x="2386584" y="27432"/>
                </a:lnTo>
                <a:moveTo>
                  <a:pt x="2432304" y="27432"/>
                </a:moveTo>
                <a:lnTo>
                  <a:pt x="2414016" y="27432"/>
                </a:lnTo>
                <a:lnTo>
                  <a:pt x="2414016" y="0"/>
                </a:lnTo>
                <a:lnTo>
                  <a:pt x="2432304" y="0"/>
                </a:lnTo>
                <a:lnTo>
                  <a:pt x="2432304" y="27432"/>
                </a:lnTo>
                <a:moveTo>
                  <a:pt x="2487168" y="27432"/>
                </a:moveTo>
                <a:lnTo>
                  <a:pt x="2459736" y="27432"/>
                </a:lnTo>
                <a:lnTo>
                  <a:pt x="2459736" y="0"/>
                </a:lnTo>
                <a:lnTo>
                  <a:pt x="2487168" y="0"/>
                </a:lnTo>
                <a:lnTo>
                  <a:pt x="2487168" y="27432"/>
                </a:lnTo>
                <a:moveTo>
                  <a:pt x="2542032" y="27432"/>
                </a:moveTo>
                <a:lnTo>
                  <a:pt x="2514600" y="27432"/>
                </a:lnTo>
                <a:lnTo>
                  <a:pt x="2514600" y="0"/>
                </a:lnTo>
                <a:lnTo>
                  <a:pt x="2542032" y="0"/>
                </a:lnTo>
                <a:lnTo>
                  <a:pt x="2542032" y="27432"/>
                </a:lnTo>
                <a:moveTo>
                  <a:pt x="2587752" y="27432"/>
                </a:moveTo>
                <a:lnTo>
                  <a:pt x="2560320" y="27432"/>
                </a:lnTo>
                <a:lnTo>
                  <a:pt x="2560320" y="0"/>
                </a:lnTo>
                <a:lnTo>
                  <a:pt x="2587752" y="0"/>
                </a:lnTo>
                <a:lnTo>
                  <a:pt x="2587752" y="27432"/>
                </a:lnTo>
                <a:moveTo>
                  <a:pt x="2642616" y="27432"/>
                </a:moveTo>
                <a:lnTo>
                  <a:pt x="2615184" y="27432"/>
                </a:lnTo>
                <a:lnTo>
                  <a:pt x="2615184" y="0"/>
                </a:lnTo>
                <a:lnTo>
                  <a:pt x="2642616" y="0"/>
                </a:lnTo>
                <a:lnTo>
                  <a:pt x="2642616" y="27432"/>
                </a:lnTo>
                <a:moveTo>
                  <a:pt x="2688336" y="27432"/>
                </a:moveTo>
                <a:lnTo>
                  <a:pt x="2660904" y="27432"/>
                </a:lnTo>
                <a:lnTo>
                  <a:pt x="2660904" y="0"/>
                </a:lnTo>
                <a:lnTo>
                  <a:pt x="2688336" y="0"/>
                </a:lnTo>
                <a:lnTo>
                  <a:pt x="2688336" y="27432"/>
                </a:lnTo>
                <a:moveTo>
                  <a:pt x="2743200" y="27432"/>
                </a:moveTo>
                <a:lnTo>
                  <a:pt x="2715768" y="27432"/>
                </a:lnTo>
                <a:lnTo>
                  <a:pt x="2715768" y="0"/>
                </a:lnTo>
                <a:lnTo>
                  <a:pt x="2743200" y="0"/>
                </a:lnTo>
                <a:lnTo>
                  <a:pt x="2743200" y="27432"/>
                </a:lnTo>
                <a:moveTo>
                  <a:pt x="2788920" y="27432"/>
                </a:moveTo>
                <a:lnTo>
                  <a:pt x="2770632" y="27432"/>
                </a:lnTo>
                <a:lnTo>
                  <a:pt x="2770632" y="0"/>
                </a:lnTo>
                <a:lnTo>
                  <a:pt x="2788920" y="0"/>
                </a:lnTo>
                <a:lnTo>
                  <a:pt x="2788920" y="27432"/>
                </a:lnTo>
                <a:moveTo>
                  <a:pt x="2843784" y="27432"/>
                </a:moveTo>
                <a:lnTo>
                  <a:pt x="2816352" y="27432"/>
                </a:lnTo>
                <a:lnTo>
                  <a:pt x="2816352" y="0"/>
                </a:lnTo>
                <a:lnTo>
                  <a:pt x="2843784" y="0"/>
                </a:lnTo>
                <a:lnTo>
                  <a:pt x="2843784" y="27432"/>
                </a:lnTo>
                <a:moveTo>
                  <a:pt x="2898648" y="27432"/>
                </a:moveTo>
                <a:lnTo>
                  <a:pt x="2871216" y="27432"/>
                </a:lnTo>
                <a:lnTo>
                  <a:pt x="2871216" y="0"/>
                </a:lnTo>
                <a:lnTo>
                  <a:pt x="2898648" y="0"/>
                </a:lnTo>
                <a:lnTo>
                  <a:pt x="2898648" y="27432"/>
                </a:lnTo>
                <a:moveTo>
                  <a:pt x="2944368" y="27432"/>
                </a:moveTo>
                <a:lnTo>
                  <a:pt x="2916936" y="27432"/>
                </a:lnTo>
                <a:lnTo>
                  <a:pt x="2916936" y="0"/>
                </a:lnTo>
                <a:lnTo>
                  <a:pt x="2944368" y="0"/>
                </a:lnTo>
                <a:lnTo>
                  <a:pt x="2944368" y="27432"/>
                </a:lnTo>
                <a:moveTo>
                  <a:pt x="2999232" y="27432"/>
                </a:moveTo>
                <a:lnTo>
                  <a:pt x="2971800" y="27432"/>
                </a:lnTo>
                <a:lnTo>
                  <a:pt x="2971800" y="0"/>
                </a:lnTo>
                <a:lnTo>
                  <a:pt x="2999232" y="0"/>
                </a:lnTo>
                <a:lnTo>
                  <a:pt x="2999232" y="27432"/>
                </a:lnTo>
                <a:moveTo>
                  <a:pt x="3044952" y="27432"/>
                </a:moveTo>
                <a:lnTo>
                  <a:pt x="3026664" y="27432"/>
                </a:lnTo>
                <a:lnTo>
                  <a:pt x="3026664" y="0"/>
                </a:lnTo>
                <a:lnTo>
                  <a:pt x="3044952" y="0"/>
                </a:lnTo>
                <a:lnTo>
                  <a:pt x="3044952" y="27432"/>
                </a:lnTo>
                <a:moveTo>
                  <a:pt x="3099816" y="27432"/>
                </a:moveTo>
                <a:lnTo>
                  <a:pt x="3072384" y="27432"/>
                </a:lnTo>
                <a:lnTo>
                  <a:pt x="3072384" y="0"/>
                </a:lnTo>
                <a:lnTo>
                  <a:pt x="3099816" y="0"/>
                </a:lnTo>
                <a:lnTo>
                  <a:pt x="3099816" y="27432"/>
                </a:lnTo>
                <a:moveTo>
                  <a:pt x="3145536" y="27432"/>
                </a:moveTo>
                <a:lnTo>
                  <a:pt x="3127248" y="27432"/>
                </a:lnTo>
                <a:lnTo>
                  <a:pt x="3127248" y="0"/>
                </a:lnTo>
                <a:lnTo>
                  <a:pt x="3145536" y="0"/>
                </a:lnTo>
                <a:lnTo>
                  <a:pt x="3145536" y="27432"/>
                </a:lnTo>
                <a:moveTo>
                  <a:pt x="3200400" y="27432"/>
                </a:moveTo>
                <a:lnTo>
                  <a:pt x="3172968" y="27432"/>
                </a:lnTo>
                <a:lnTo>
                  <a:pt x="3172968" y="0"/>
                </a:lnTo>
                <a:lnTo>
                  <a:pt x="3200400" y="0"/>
                </a:lnTo>
                <a:lnTo>
                  <a:pt x="3200400" y="27432"/>
                </a:lnTo>
                <a:moveTo>
                  <a:pt x="3255264" y="27432"/>
                </a:moveTo>
                <a:lnTo>
                  <a:pt x="3227832" y="27432"/>
                </a:lnTo>
                <a:lnTo>
                  <a:pt x="3227832" y="0"/>
                </a:lnTo>
                <a:lnTo>
                  <a:pt x="3255264" y="0"/>
                </a:lnTo>
                <a:lnTo>
                  <a:pt x="3255264" y="27432"/>
                </a:lnTo>
                <a:moveTo>
                  <a:pt x="3300984" y="27432"/>
                </a:moveTo>
                <a:lnTo>
                  <a:pt x="3273552" y="27432"/>
                </a:lnTo>
                <a:lnTo>
                  <a:pt x="3273552" y="0"/>
                </a:lnTo>
                <a:lnTo>
                  <a:pt x="3300984" y="0"/>
                </a:lnTo>
                <a:lnTo>
                  <a:pt x="3300984" y="27432"/>
                </a:lnTo>
                <a:moveTo>
                  <a:pt x="3355848" y="27432"/>
                </a:moveTo>
                <a:lnTo>
                  <a:pt x="3328416" y="27432"/>
                </a:lnTo>
                <a:lnTo>
                  <a:pt x="3328416" y="0"/>
                </a:lnTo>
                <a:lnTo>
                  <a:pt x="3355848" y="0"/>
                </a:lnTo>
                <a:lnTo>
                  <a:pt x="3355848" y="27432"/>
                </a:lnTo>
                <a:moveTo>
                  <a:pt x="3401568" y="27432"/>
                </a:moveTo>
                <a:lnTo>
                  <a:pt x="3383280" y="27432"/>
                </a:lnTo>
                <a:lnTo>
                  <a:pt x="3383280" y="0"/>
                </a:lnTo>
                <a:lnTo>
                  <a:pt x="3401568" y="0"/>
                </a:lnTo>
                <a:lnTo>
                  <a:pt x="3401568" y="27432"/>
                </a:lnTo>
                <a:moveTo>
                  <a:pt x="3456432" y="27432"/>
                </a:moveTo>
                <a:lnTo>
                  <a:pt x="3429000" y="27432"/>
                </a:lnTo>
                <a:lnTo>
                  <a:pt x="3429000" y="0"/>
                </a:lnTo>
                <a:lnTo>
                  <a:pt x="3456432" y="0"/>
                </a:lnTo>
                <a:lnTo>
                  <a:pt x="3456432" y="27432"/>
                </a:lnTo>
                <a:moveTo>
                  <a:pt x="3502152" y="27432"/>
                </a:moveTo>
                <a:lnTo>
                  <a:pt x="3483864" y="27432"/>
                </a:lnTo>
                <a:lnTo>
                  <a:pt x="3483864" y="0"/>
                </a:lnTo>
                <a:lnTo>
                  <a:pt x="3502152" y="0"/>
                </a:lnTo>
                <a:lnTo>
                  <a:pt x="3502152" y="27432"/>
                </a:lnTo>
                <a:moveTo>
                  <a:pt x="3557016" y="27432"/>
                </a:moveTo>
                <a:lnTo>
                  <a:pt x="3529584" y="27432"/>
                </a:lnTo>
                <a:lnTo>
                  <a:pt x="3529584" y="0"/>
                </a:lnTo>
                <a:lnTo>
                  <a:pt x="3557016" y="0"/>
                </a:lnTo>
                <a:lnTo>
                  <a:pt x="3557016" y="27432"/>
                </a:lnTo>
                <a:moveTo>
                  <a:pt x="3611880" y="27432"/>
                </a:moveTo>
                <a:lnTo>
                  <a:pt x="3584448" y="27432"/>
                </a:lnTo>
                <a:lnTo>
                  <a:pt x="3584448" y="0"/>
                </a:lnTo>
                <a:lnTo>
                  <a:pt x="3611880" y="0"/>
                </a:lnTo>
                <a:lnTo>
                  <a:pt x="3611880" y="27432"/>
                </a:lnTo>
                <a:moveTo>
                  <a:pt x="3657600" y="27432"/>
                </a:moveTo>
                <a:lnTo>
                  <a:pt x="3630168" y="27432"/>
                </a:lnTo>
                <a:lnTo>
                  <a:pt x="3630168" y="0"/>
                </a:lnTo>
                <a:lnTo>
                  <a:pt x="3657600" y="0"/>
                </a:lnTo>
                <a:lnTo>
                  <a:pt x="3657600" y="27432"/>
                </a:lnTo>
                <a:moveTo>
                  <a:pt x="3712464" y="27432"/>
                </a:moveTo>
                <a:lnTo>
                  <a:pt x="3685032" y="27432"/>
                </a:lnTo>
                <a:lnTo>
                  <a:pt x="3685032" y="0"/>
                </a:lnTo>
                <a:lnTo>
                  <a:pt x="3712464" y="0"/>
                </a:lnTo>
                <a:lnTo>
                  <a:pt x="3712464" y="27432"/>
                </a:lnTo>
                <a:moveTo>
                  <a:pt x="3758184" y="27432"/>
                </a:moveTo>
                <a:lnTo>
                  <a:pt x="3739896" y="27432"/>
                </a:lnTo>
                <a:lnTo>
                  <a:pt x="3739896" y="0"/>
                </a:lnTo>
                <a:lnTo>
                  <a:pt x="3758184" y="0"/>
                </a:lnTo>
                <a:lnTo>
                  <a:pt x="3758184" y="27432"/>
                </a:lnTo>
                <a:moveTo>
                  <a:pt x="3813048" y="27432"/>
                </a:moveTo>
                <a:lnTo>
                  <a:pt x="3785616" y="27432"/>
                </a:lnTo>
                <a:lnTo>
                  <a:pt x="3785616" y="0"/>
                </a:lnTo>
                <a:lnTo>
                  <a:pt x="3813048" y="0"/>
                </a:lnTo>
                <a:lnTo>
                  <a:pt x="3813048" y="27432"/>
                </a:lnTo>
                <a:moveTo>
                  <a:pt x="3867912" y="27432"/>
                </a:moveTo>
                <a:lnTo>
                  <a:pt x="3840480" y="27432"/>
                </a:lnTo>
                <a:lnTo>
                  <a:pt x="3840480" y="0"/>
                </a:lnTo>
                <a:lnTo>
                  <a:pt x="3867912" y="0"/>
                </a:lnTo>
                <a:lnTo>
                  <a:pt x="3867912" y="27432"/>
                </a:lnTo>
                <a:moveTo>
                  <a:pt x="3913632" y="27432"/>
                </a:moveTo>
                <a:lnTo>
                  <a:pt x="3886200" y="27432"/>
                </a:lnTo>
                <a:lnTo>
                  <a:pt x="3886200" y="0"/>
                </a:lnTo>
                <a:lnTo>
                  <a:pt x="3913632" y="0"/>
                </a:lnTo>
                <a:lnTo>
                  <a:pt x="3913632" y="27432"/>
                </a:lnTo>
                <a:moveTo>
                  <a:pt x="3968496" y="27432"/>
                </a:moveTo>
                <a:lnTo>
                  <a:pt x="3941064" y="27432"/>
                </a:lnTo>
                <a:lnTo>
                  <a:pt x="3941064" y="0"/>
                </a:lnTo>
                <a:lnTo>
                  <a:pt x="3968496" y="0"/>
                </a:lnTo>
                <a:lnTo>
                  <a:pt x="3968496" y="27432"/>
                </a:lnTo>
                <a:moveTo>
                  <a:pt x="4014216" y="27432"/>
                </a:moveTo>
                <a:lnTo>
                  <a:pt x="3986784" y="27432"/>
                </a:lnTo>
                <a:lnTo>
                  <a:pt x="3986784" y="0"/>
                </a:lnTo>
                <a:lnTo>
                  <a:pt x="4014216" y="0"/>
                </a:lnTo>
                <a:lnTo>
                  <a:pt x="4014216" y="27432"/>
                </a:lnTo>
                <a:moveTo>
                  <a:pt x="4069080" y="27432"/>
                </a:moveTo>
                <a:lnTo>
                  <a:pt x="4041648" y="27432"/>
                </a:lnTo>
                <a:lnTo>
                  <a:pt x="4041648" y="0"/>
                </a:lnTo>
                <a:lnTo>
                  <a:pt x="4069080" y="0"/>
                </a:lnTo>
                <a:lnTo>
                  <a:pt x="4069080" y="27432"/>
                </a:lnTo>
                <a:moveTo>
                  <a:pt x="4114800" y="27432"/>
                </a:moveTo>
                <a:lnTo>
                  <a:pt x="4096512" y="27432"/>
                </a:lnTo>
                <a:lnTo>
                  <a:pt x="4096512" y="0"/>
                </a:lnTo>
                <a:lnTo>
                  <a:pt x="4114800" y="0"/>
                </a:lnTo>
                <a:lnTo>
                  <a:pt x="4114800" y="27432"/>
                </a:lnTo>
                <a:moveTo>
                  <a:pt x="4169664" y="27432"/>
                </a:moveTo>
                <a:lnTo>
                  <a:pt x="4142232" y="27432"/>
                </a:lnTo>
                <a:lnTo>
                  <a:pt x="4142232" y="0"/>
                </a:lnTo>
                <a:lnTo>
                  <a:pt x="4169664" y="0"/>
                </a:lnTo>
                <a:lnTo>
                  <a:pt x="4169664" y="27432"/>
                </a:lnTo>
                <a:moveTo>
                  <a:pt x="4224528" y="27432"/>
                </a:moveTo>
                <a:lnTo>
                  <a:pt x="4197096" y="27432"/>
                </a:lnTo>
                <a:lnTo>
                  <a:pt x="4197096" y="0"/>
                </a:lnTo>
                <a:lnTo>
                  <a:pt x="4224528" y="0"/>
                </a:lnTo>
                <a:lnTo>
                  <a:pt x="4224528" y="27432"/>
                </a:lnTo>
                <a:moveTo>
                  <a:pt x="4270248" y="27432"/>
                </a:moveTo>
                <a:lnTo>
                  <a:pt x="4242816" y="27432"/>
                </a:lnTo>
                <a:lnTo>
                  <a:pt x="4242816" y="0"/>
                </a:lnTo>
                <a:lnTo>
                  <a:pt x="4270248" y="0"/>
                </a:lnTo>
                <a:lnTo>
                  <a:pt x="4270248" y="27432"/>
                </a:lnTo>
                <a:moveTo>
                  <a:pt x="4325112" y="27432"/>
                </a:moveTo>
                <a:lnTo>
                  <a:pt x="4297680" y="27432"/>
                </a:lnTo>
                <a:lnTo>
                  <a:pt x="4297680" y="0"/>
                </a:lnTo>
                <a:lnTo>
                  <a:pt x="4325112" y="0"/>
                </a:lnTo>
                <a:lnTo>
                  <a:pt x="4325112" y="27432"/>
                </a:lnTo>
                <a:moveTo>
                  <a:pt x="4370832" y="27432"/>
                </a:moveTo>
                <a:lnTo>
                  <a:pt x="4352544" y="27432"/>
                </a:lnTo>
                <a:lnTo>
                  <a:pt x="4352544" y="0"/>
                </a:lnTo>
                <a:lnTo>
                  <a:pt x="4370832" y="0"/>
                </a:lnTo>
                <a:lnTo>
                  <a:pt x="4370832" y="27432"/>
                </a:lnTo>
                <a:moveTo>
                  <a:pt x="4425696" y="27432"/>
                </a:moveTo>
                <a:lnTo>
                  <a:pt x="4398264" y="27432"/>
                </a:lnTo>
                <a:lnTo>
                  <a:pt x="4398264" y="0"/>
                </a:lnTo>
                <a:lnTo>
                  <a:pt x="4425696" y="0"/>
                </a:lnTo>
                <a:lnTo>
                  <a:pt x="4425696" y="27432"/>
                </a:lnTo>
                <a:moveTo>
                  <a:pt x="4471416" y="27432"/>
                </a:moveTo>
                <a:lnTo>
                  <a:pt x="4453128" y="27432"/>
                </a:lnTo>
                <a:lnTo>
                  <a:pt x="4453128" y="0"/>
                </a:lnTo>
                <a:lnTo>
                  <a:pt x="4471416" y="0"/>
                </a:lnTo>
                <a:lnTo>
                  <a:pt x="4471416" y="27432"/>
                </a:lnTo>
                <a:moveTo>
                  <a:pt x="4526280" y="27432"/>
                </a:moveTo>
                <a:lnTo>
                  <a:pt x="4498848" y="27432"/>
                </a:lnTo>
                <a:lnTo>
                  <a:pt x="4498848" y="0"/>
                </a:lnTo>
                <a:lnTo>
                  <a:pt x="4526280" y="0"/>
                </a:lnTo>
                <a:lnTo>
                  <a:pt x="4526280" y="27432"/>
                </a:lnTo>
                <a:moveTo>
                  <a:pt x="4581144" y="27432"/>
                </a:moveTo>
                <a:lnTo>
                  <a:pt x="4553712" y="27432"/>
                </a:lnTo>
                <a:lnTo>
                  <a:pt x="4553712" y="0"/>
                </a:lnTo>
                <a:lnTo>
                  <a:pt x="4581144" y="0"/>
                </a:lnTo>
                <a:lnTo>
                  <a:pt x="4581144" y="27432"/>
                </a:lnTo>
                <a:moveTo>
                  <a:pt x="4626864" y="27432"/>
                </a:moveTo>
                <a:lnTo>
                  <a:pt x="4599432" y="27432"/>
                </a:lnTo>
                <a:lnTo>
                  <a:pt x="4599432" y="0"/>
                </a:lnTo>
                <a:lnTo>
                  <a:pt x="4626864" y="0"/>
                </a:lnTo>
                <a:lnTo>
                  <a:pt x="4626864" y="27432"/>
                </a:lnTo>
                <a:moveTo>
                  <a:pt x="4681728" y="27432"/>
                </a:moveTo>
                <a:lnTo>
                  <a:pt x="4654296" y="27432"/>
                </a:lnTo>
                <a:lnTo>
                  <a:pt x="4654296" y="0"/>
                </a:lnTo>
                <a:lnTo>
                  <a:pt x="4681728" y="0"/>
                </a:lnTo>
                <a:lnTo>
                  <a:pt x="4681728" y="27432"/>
                </a:lnTo>
                <a:moveTo>
                  <a:pt x="4718304" y="27432"/>
                </a:moveTo>
                <a:lnTo>
                  <a:pt x="4709160" y="27432"/>
                </a:lnTo>
                <a:lnTo>
                  <a:pt x="4709160" y="0"/>
                </a:lnTo>
                <a:lnTo>
                  <a:pt x="4718304" y="0"/>
                </a:lnTo>
                <a:lnTo>
                  <a:pt x="4718304" y="27432"/>
                </a:lnTo>
                <a:moveTo>
                  <a:pt x="1554480" y="54864"/>
                </a:moveTo>
                <a:lnTo>
                  <a:pt x="1536192" y="73152"/>
                </a:lnTo>
                <a:lnTo>
                  <a:pt x="1517904" y="64008"/>
                </a:lnTo>
                <a:lnTo>
                  <a:pt x="1527048" y="36576"/>
                </a:lnTo>
                <a:lnTo>
                  <a:pt x="1554480" y="54864"/>
                </a:lnTo>
                <a:moveTo>
                  <a:pt x="1527048" y="100584"/>
                </a:moveTo>
                <a:lnTo>
                  <a:pt x="1517904" y="118872"/>
                </a:lnTo>
                <a:lnTo>
                  <a:pt x="1490472" y="109728"/>
                </a:lnTo>
                <a:lnTo>
                  <a:pt x="1508760" y="82296"/>
                </a:lnTo>
                <a:lnTo>
                  <a:pt x="1527048" y="100584"/>
                </a:lnTo>
                <a:moveTo>
                  <a:pt x="1508760" y="146304"/>
                </a:moveTo>
                <a:lnTo>
                  <a:pt x="1490472" y="164592"/>
                </a:lnTo>
                <a:lnTo>
                  <a:pt x="1472184" y="155448"/>
                </a:lnTo>
                <a:lnTo>
                  <a:pt x="1481328" y="128016"/>
                </a:lnTo>
                <a:lnTo>
                  <a:pt x="1508760" y="146304"/>
                </a:lnTo>
                <a:moveTo>
                  <a:pt x="1481328" y="192024"/>
                </a:moveTo>
                <a:lnTo>
                  <a:pt x="1472184" y="210312"/>
                </a:lnTo>
                <a:lnTo>
                  <a:pt x="1444752" y="201168"/>
                </a:lnTo>
                <a:lnTo>
                  <a:pt x="1463040" y="173736"/>
                </a:lnTo>
                <a:lnTo>
                  <a:pt x="1481328" y="192024"/>
                </a:lnTo>
                <a:moveTo>
                  <a:pt x="1463040" y="228600"/>
                </a:moveTo>
                <a:lnTo>
                  <a:pt x="1444752" y="256032"/>
                </a:lnTo>
                <a:lnTo>
                  <a:pt x="1426464" y="246888"/>
                </a:lnTo>
                <a:lnTo>
                  <a:pt x="1435608" y="219456"/>
                </a:lnTo>
                <a:lnTo>
                  <a:pt x="1463040" y="228600"/>
                </a:lnTo>
                <a:moveTo>
                  <a:pt x="1435608" y="274320"/>
                </a:moveTo>
                <a:lnTo>
                  <a:pt x="1426464" y="301752"/>
                </a:lnTo>
                <a:lnTo>
                  <a:pt x="1399032" y="292608"/>
                </a:lnTo>
                <a:lnTo>
                  <a:pt x="1417320" y="265176"/>
                </a:lnTo>
                <a:lnTo>
                  <a:pt x="1435608" y="274320"/>
                </a:lnTo>
                <a:moveTo>
                  <a:pt x="1417320" y="320040"/>
                </a:moveTo>
                <a:lnTo>
                  <a:pt x="1399032" y="347472"/>
                </a:lnTo>
                <a:lnTo>
                  <a:pt x="1380744" y="338328"/>
                </a:lnTo>
                <a:lnTo>
                  <a:pt x="1389888" y="310896"/>
                </a:lnTo>
                <a:lnTo>
                  <a:pt x="1417320" y="320040"/>
                </a:lnTo>
                <a:moveTo>
                  <a:pt x="1389888" y="365760"/>
                </a:moveTo>
                <a:lnTo>
                  <a:pt x="1380744" y="393192"/>
                </a:lnTo>
                <a:lnTo>
                  <a:pt x="1362456" y="384048"/>
                </a:lnTo>
                <a:lnTo>
                  <a:pt x="1371600" y="356616"/>
                </a:lnTo>
                <a:lnTo>
                  <a:pt x="1389888" y="365760"/>
                </a:lnTo>
                <a:moveTo>
                  <a:pt x="1371600" y="411480"/>
                </a:moveTo>
                <a:lnTo>
                  <a:pt x="1362456" y="429768"/>
                </a:lnTo>
                <a:lnTo>
                  <a:pt x="1344168" y="429768"/>
                </a:lnTo>
                <a:lnTo>
                  <a:pt x="1344168" y="402336"/>
                </a:lnTo>
                <a:lnTo>
                  <a:pt x="1344168" y="402336"/>
                </a:lnTo>
                <a:lnTo>
                  <a:pt x="1344168" y="402336"/>
                </a:lnTo>
                <a:lnTo>
                  <a:pt x="1371600" y="411480"/>
                </a:lnTo>
                <a:moveTo>
                  <a:pt x="9144" y="429768"/>
                </a:moveTo>
                <a:lnTo>
                  <a:pt x="0" y="429768"/>
                </a:lnTo>
                <a:lnTo>
                  <a:pt x="0" y="402336"/>
                </a:lnTo>
                <a:lnTo>
                  <a:pt x="9144" y="402336"/>
                </a:lnTo>
                <a:lnTo>
                  <a:pt x="9144" y="429768"/>
                </a:lnTo>
                <a:moveTo>
                  <a:pt x="64008" y="429768"/>
                </a:moveTo>
                <a:lnTo>
                  <a:pt x="36576" y="429768"/>
                </a:lnTo>
                <a:lnTo>
                  <a:pt x="36576" y="402336"/>
                </a:lnTo>
                <a:lnTo>
                  <a:pt x="64008" y="402336"/>
                </a:lnTo>
                <a:lnTo>
                  <a:pt x="64008" y="429768"/>
                </a:lnTo>
                <a:moveTo>
                  <a:pt x="109728" y="429768"/>
                </a:moveTo>
                <a:lnTo>
                  <a:pt x="91440" y="429768"/>
                </a:lnTo>
                <a:lnTo>
                  <a:pt x="91440" y="402336"/>
                </a:lnTo>
                <a:lnTo>
                  <a:pt x="109728" y="402336"/>
                </a:lnTo>
                <a:lnTo>
                  <a:pt x="109728" y="429768"/>
                </a:lnTo>
                <a:moveTo>
                  <a:pt x="164592" y="429768"/>
                </a:moveTo>
                <a:lnTo>
                  <a:pt x="137160" y="429768"/>
                </a:lnTo>
                <a:lnTo>
                  <a:pt x="137160" y="402336"/>
                </a:lnTo>
                <a:lnTo>
                  <a:pt x="164592" y="402336"/>
                </a:lnTo>
                <a:lnTo>
                  <a:pt x="164592" y="429768"/>
                </a:lnTo>
                <a:moveTo>
                  <a:pt x="210312" y="429768"/>
                </a:moveTo>
                <a:lnTo>
                  <a:pt x="192024" y="429768"/>
                </a:lnTo>
                <a:lnTo>
                  <a:pt x="192024" y="402336"/>
                </a:lnTo>
                <a:lnTo>
                  <a:pt x="210312" y="402336"/>
                </a:lnTo>
                <a:lnTo>
                  <a:pt x="210312" y="429768"/>
                </a:lnTo>
                <a:moveTo>
                  <a:pt x="265176" y="429768"/>
                </a:moveTo>
                <a:lnTo>
                  <a:pt x="237744" y="429768"/>
                </a:lnTo>
                <a:lnTo>
                  <a:pt x="237744" y="402336"/>
                </a:lnTo>
                <a:lnTo>
                  <a:pt x="265176" y="402336"/>
                </a:lnTo>
                <a:lnTo>
                  <a:pt x="265176" y="429768"/>
                </a:lnTo>
                <a:moveTo>
                  <a:pt x="310896" y="429768"/>
                </a:moveTo>
                <a:lnTo>
                  <a:pt x="292608" y="429768"/>
                </a:lnTo>
                <a:lnTo>
                  <a:pt x="292608" y="402336"/>
                </a:lnTo>
                <a:lnTo>
                  <a:pt x="310896" y="402336"/>
                </a:lnTo>
                <a:lnTo>
                  <a:pt x="310896" y="429768"/>
                </a:lnTo>
                <a:moveTo>
                  <a:pt x="365760" y="429768"/>
                </a:moveTo>
                <a:lnTo>
                  <a:pt x="338328" y="429768"/>
                </a:lnTo>
                <a:lnTo>
                  <a:pt x="338328" y="402336"/>
                </a:lnTo>
                <a:lnTo>
                  <a:pt x="365760" y="402336"/>
                </a:lnTo>
                <a:lnTo>
                  <a:pt x="365760" y="429768"/>
                </a:lnTo>
                <a:moveTo>
                  <a:pt x="411480" y="429768"/>
                </a:moveTo>
                <a:lnTo>
                  <a:pt x="384048" y="429768"/>
                </a:lnTo>
                <a:lnTo>
                  <a:pt x="384048" y="402336"/>
                </a:lnTo>
                <a:lnTo>
                  <a:pt x="411480" y="402336"/>
                </a:lnTo>
                <a:lnTo>
                  <a:pt x="411480" y="429768"/>
                </a:lnTo>
                <a:moveTo>
                  <a:pt x="466344" y="429768"/>
                </a:moveTo>
                <a:lnTo>
                  <a:pt x="438912" y="429768"/>
                </a:lnTo>
                <a:lnTo>
                  <a:pt x="438912" y="402336"/>
                </a:lnTo>
                <a:lnTo>
                  <a:pt x="466344" y="402336"/>
                </a:lnTo>
                <a:lnTo>
                  <a:pt x="466344" y="429768"/>
                </a:lnTo>
                <a:moveTo>
                  <a:pt x="512064" y="429768"/>
                </a:moveTo>
                <a:lnTo>
                  <a:pt x="484632" y="429768"/>
                </a:lnTo>
                <a:lnTo>
                  <a:pt x="484632" y="402336"/>
                </a:lnTo>
                <a:lnTo>
                  <a:pt x="512064" y="402336"/>
                </a:lnTo>
                <a:lnTo>
                  <a:pt x="512064" y="429768"/>
                </a:lnTo>
                <a:moveTo>
                  <a:pt x="566928" y="429768"/>
                </a:moveTo>
                <a:lnTo>
                  <a:pt x="539496" y="429768"/>
                </a:lnTo>
                <a:lnTo>
                  <a:pt x="539496" y="402336"/>
                </a:lnTo>
                <a:lnTo>
                  <a:pt x="566928" y="402336"/>
                </a:lnTo>
                <a:lnTo>
                  <a:pt x="566928" y="429768"/>
                </a:lnTo>
                <a:moveTo>
                  <a:pt x="612648" y="429768"/>
                </a:moveTo>
                <a:lnTo>
                  <a:pt x="585216" y="429768"/>
                </a:lnTo>
                <a:lnTo>
                  <a:pt x="585216" y="402336"/>
                </a:lnTo>
                <a:lnTo>
                  <a:pt x="612648" y="402336"/>
                </a:lnTo>
                <a:lnTo>
                  <a:pt x="612648" y="429768"/>
                </a:lnTo>
                <a:moveTo>
                  <a:pt x="667512" y="429768"/>
                </a:moveTo>
                <a:lnTo>
                  <a:pt x="640080" y="429768"/>
                </a:lnTo>
                <a:lnTo>
                  <a:pt x="640080" y="402336"/>
                </a:lnTo>
                <a:lnTo>
                  <a:pt x="667512" y="402336"/>
                </a:lnTo>
                <a:lnTo>
                  <a:pt x="667512" y="429768"/>
                </a:lnTo>
                <a:moveTo>
                  <a:pt x="713232" y="429768"/>
                </a:moveTo>
                <a:lnTo>
                  <a:pt x="685800" y="429768"/>
                </a:lnTo>
                <a:lnTo>
                  <a:pt x="685800" y="402336"/>
                </a:lnTo>
                <a:lnTo>
                  <a:pt x="713232" y="402336"/>
                </a:lnTo>
                <a:lnTo>
                  <a:pt x="713232" y="429768"/>
                </a:lnTo>
                <a:moveTo>
                  <a:pt x="768096" y="429768"/>
                </a:moveTo>
                <a:lnTo>
                  <a:pt x="740664" y="429768"/>
                </a:lnTo>
                <a:lnTo>
                  <a:pt x="740664" y="402336"/>
                </a:lnTo>
                <a:lnTo>
                  <a:pt x="768096" y="402336"/>
                </a:lnTo>
                <a:lnTo>
                  <a:pt x="768096" y="429768"/>
                </a:lnTo>
                <a:moveTo>
                  <a:pt x="813816" y="429768"/>
                </a:moveTo>
                <a:lnTo>
                  <a:pt x="786384" y="429768"/>
                </a:lnTo>
                <a:lnTo>
                  <a:pt x="786384" y="402336"/>
                </a:lnTo>
                <a:lnTo>
                  <a:pt x="813816" y="402336"/>
                </a:lnTo>
                <a:lnTo>
                  <a:pt x="813816" y="429768"/>
                </a:lnTo>
                <a:moveTo>
                  <a:pt x="868680" y="429768"/>
                </a:moveTo>
                <a:lnTo>
                  <a:pt x="841248" y="429768"/>
                </a:lnTo>
                <a:lnTo>
                  <a:pt x="841248" y="402336"/>
                </a:lnTo>
                <a:lnTo>
                  <a:pt x="868680" y="402336"/>
                </a:lnTo>
                <a:lnTo>
                  <a:pt x="868680" y="429768"/>
                </a:lnTo>
                <a:moveTo>
                  <a:pt x="914400" y="429768"/>
                </a:moveTo>
                <a:lnTo>
                  <a:pt x="886968" y="429768"/>
                </a:lnTo>
                <a:lnTo>
                  <a:pt x="886968" y="402336"/>
                </a:lnTo>
                <a:lnTo>
                  <a:pt x="914400" y="402336"/>
                </a:lnTo>
                <a:lnTo>
                  <a:pt x="914400" y="429768"/>
                </a:lnTo>
                <a:moveTo>
                  <a:pt x="960120" y="429768"/>
                </a:moveTo>
                <a:lnTo>
                  <a:pt x="941832" y="429768"/>
                </a:lnTo>
                <a:lnTo>
                  <a:pt x="941832" y="402336"/>
                </a:lnTo>
                <a:lnTo>
                  <a:pt x="960120" y="402336"/>
                </a:lnTo>
                <a:lnTo>
                  <a:pt x="960120" y="429768"/>
                </a:lnTo>
                <a:moveTo>
                  <a:pt x="1014984" y="429768"/>
                </a:moveTo>
                <a:lnTo>
                  <a:pt x="987552" y="429768"/>
                </a:lnTo>
                <a:lnTo>
                  <a:pt x="987552" y="402336"/>
                </a:lnTo>
                <a:lnTo>
                  <a:pt x="1014984" y="402336"/>
                </a:lnTo>
                <a:lnTo>
                  <a:pt x="1014984" y="429768"/>
                </a:lnTo>
                <a:moveTo>
                  <a:pt x="1060704" y="429768"/>
                </a:moveTo>
                <a:lnTo>
                  <a:pt x="1042416" y="429768"/>
                </a:lnTo>
                <a:lnTo>
                  <a:pt x="1042416" y="402336"/>
                </a:lnTo>
                <a:lnTo>
                  <a:pt x="1060704" y="402336"/>
                </a:lnTo>
                <a:lnTo>
                  <a:pt x="1060704" y="429768"/>
                </a:lnTo>
                <a:moveTo>
                  <a:pt x="1115568" y="429768"/>
                </a:moveTo>
                <a:lnTo>
                  <a:pt x="1088136" y="429768"/>
                </a:lnTo>
                <a:lnTo>
                  <a:pt x="1088136" y="402336"/>
                </a:lnTo>
                <a:lnTo>
                  <a:pt x="1115568" y="402336"/>
                </a:lnTo>
                <a:lnTo>
                  <a:pt x="1115568" y="429768"/>
                </a:lnTo>
                <a:moveTo>
                  <a:pt x="1161288" y="429768"/>
                </a:moveTo>
                <a:lnTo>
                  <a:pt x="1143000" y="429768"/>
                </a:lnTo>
                <a:lnTo>
                  <a:pt x="1143000" y="402336"/>
                </a:lnTo>
                <a:lnTo>
                  <a:pt x="1161288" y="402336"/>
                </a:lnTo>
                <a:lnTo>
                  <a:pt x="1161288" y="429768"/>
                </a:lnTo>
                <a:moveTo>
                  <a:pt x="1216152" y="429768"/>
                </a:moveTo>
                <a:lnTo>
                  <a:pt x="1188720" y="429768"/>
                </a:lnTo>
                <a:lnTo>
                  <a:pt x="1188720" y="402336"/>
                </a:lnTo>
                <a:lnTo>
                  <a:pt x="1216152" y="402336"/>
                </a:lnTo>
                <a:lnTo>
                  <a:pt x="1216152" y="429768"/>
                </a:lnTo>
                <a:moveTo>
                  <a:pt x="1261872" y="429768"/>
                </a:moveTo>
                <a:lnTo>
                  <a:pt x="1243584" y="429768"/>
                </a:lnTo>
                <a:lnTo>
                  <a:pt x="1243584" y="402336"/>
                </a:lnTo>
                <a:lnTo>
                  <a:pt x="1261872" y="402336"/>
                </a:lnTo>
                <a:lnTo>
                  <a:pt x="1261872" y="429768"/>
                </a:lnTo>
                <a:moveTo>
                  <a:pt x="1316736" y="429768"/>
                </a:moveTo>
                <a:lnTo>
                  <a:pt x="1289304" y="429768"/>
                </a:lnTo>
                <a:lnTo>
                  <a:pt x="1289304" y="402336"/>
                </a:lnTo>
                <a:lnTo>
                  <a:pt x="1316736" y="402336"/>
                </a:lnTo>
                <a:lnTo>
                  <a:pt x="1316736" y="429768"/>
                </a:lnTo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1080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对象3"/>
          <p:cNvSpPr/>
          <p:nvPr>
            <p:custDataLst>
              <p:tags r:id="rId3"/>
            </p:custDataLst>
          </p:nvPr>
        </p:nvSpPr>
        <p:spPr>
          <a:xfrm>
            <a:off x="1812597" y="4293718"/>
            <a:ext cx="3544409" cy="296055"/>
          </a:xfrm>
          <a:custGeom>
            <a:avLst/>
            <a:gdLst/>
            <a:ahLst/>
            <a:cxnLst/>
            <a:rect l="l" t="t" r="r" b="b"/>
            <a:pathLst>
              <a:path w="4709160" h="429768">
                <a:moveTo>
                  <a:pt x="9144" y="27432"/>
                </a:moveTo>
                <a:lnTo>
                  <a:pt x="0" y="27432"/>
                </a:lnTo>
                <a:lnTo>
                  <a:pt x="0" y="0"/>
                </a:lnTo>
                <a:lnTo>
                  <a:pt x="9144" y="0"/>
                </a:lnTo>
                <a:lnTo>
                  <a:pt x="9144" y="27432"/>
                </a:lnTo>
                <a:moveTo>
                  <a:pt x="64008" y="27432"/>
                </a:moveTo>
                <a:lnTo>
                  <a:pt x="36576" y="27432"/>
                </a:lnTo>
                <a:lnTo>
                  <a:pt x="36576" y="0"/>
                </a:lnTo>
                <a:lnTo>
                  <a:pt x="64008" y="0"/>
                </a:lnTo>
                <a:lnTo>
                  <a:pt x="64008" y="27432"/>
                </a:lnTo>
                <a:moveTo>
                  <a:pt x="109728" y="27432"/>
                </a:moveTo>
                <a:lnTo>
                  <a:pt x="91440" y="27432"/>
                </a:lnTo>
                <a:lnTo>
                  <a:pt x="91440" y="0"/>
                </a:lnTo>
                <a:lnTo>
                  <a:pt x="109728" y="0"/>
                </a:lnTo>
                <a:lnTo>
                  <a:pt x="109728" y="27432"/>
                </a:lnTo>
                <a:moveTo>
                  <a:pt x="164592" y="27432"/>
                </a:moveTo>
                <a:lnTo>
                  <a:pt x="137160" y="27432"/>
                </a:lnTo>
                <a:lnTo>
                  <a:pt x="137160" y="0"/>
                </a:lnTo>
                <a:lnTo>
                  <a:pt x="164592" y="0"/>
                </a:lnTo>
                <a:lnTo>
                  <a:pt x="164592" y="27432"/>
                </a:lnTo>
                <a:moveTo>
                  <a:pt x="219456" y="27432"/>
                </a:moveTo>
                <a:lnTo>
                  <a:pt x="192024" y="27432"/>
                </a:lnTo>
                <a:lnTo>
                  <a:pt x="192024" y="0"/>
                </a:lnTo>
                <a:lnTo>
                  <a:pt x="219456" y="0"/>
                </a:lnTo>
                <a:lnTo>
                  <a:pt x="219456" y="27432"/>
                </a:lnTo>
                <a:moveTo>
                  <a:pt x="265176" y="27432"/>
                </a:moveTo>
                <a:lnTo>
                  <a:pt x="237744" y="27432"/>
                </a:lnTo>
                <a:lnTo>
                  <a:pt x="237744" y="0"/>
                </a:lnTo>
                <a:lnTo>
                  <a:pt x="265176" y="0"/>
                </a:lnTo>
                <a:lnTo>
                  <a:pt x="265176" y="27432"/>
                </a:lnTo>
                <a:moveTo>
                  <a:pt x="320040" y="27432"/>
                </a:moveTo>
                <a:lnTo>
                  <a:pt x="292608" y="27432"/>
                </a:lnTo>
                <a:lnTo>
                  <a:pt x="292608" y="0"/>
                </a:lnTo>
                <a:lnTo>
                  <a:pt x="320040" y="0"/>
                </a:lnTo>
                <a:lnTo>
                  <a:pt x="320040" y="27432"/>
                </a:lnTo>
                <a:moveTo>
                  <a:pt x="365760" y="27432"/>
                </a:moveTo>
                <a:lnTo>
                  <a:pt x="338328" y="27432"/>
                </a:lnTo>
                <a:lnTo>
                  <a:pt x="338328" y="0"/>
                </a:lnTo>
                <a:lnTo>
                  <a:pt x="365760" y="0"/>
                </a:lnTo>
                <a:lnTo>
                  <a:pt x="365760" y="27432"/>
                </a:lnTo>
                <a:moveTo>
                  <a:pt x="420624" y="27432"/>
                </a:moveTo>
                <a:lnTo>
                  <a:pt x="393192" y="27432"/>
                </a:lnTo>
                <a:lnTo>
                  <a:pt x="393192" y="0"/>
                </a:lnTo>
                <a:lnTo>
                  <a:pt x="420624" y="0"/>
                </a:lnTo>
                <a:lnTo>
                  <a:pt x="420624" y="27432"/>
                </a:lnTo>
                <a:moveTo>
                  <a:pt x="466344" y="27432"/>
                </a:moveTo>
                <a:lnTo>
                  <a:pt x="448056" y="27432"/>
                </a:lnTo>
                <a:lnTo>
                  <a:pt x="448056" y="0"/>
                </a:lnTo>
                <a:lnTo>
                  <a:pt x="466344" y="0"/>
                </a:lnTo>
                <a:lnTo>
                  <a:pt x="466344" y="27432"/>
                </a:lnTo>
                <a:moveTo>
                  <a:pt x="521208" y="27432"/>
                </a:moveTo>
                <a:lnTo>
                  <a:pt x="493776" y="27432"/>
                </a:lnTo>
                <a:lnTo>
                  <a:pt x="493776" y="0"/>
                </a:lnTo>
                <a:lnTo>
                  <a:pt x="521208" y="0"/>
                </a:lnTo>
                <a:lnTo>
                  <a:pt x="521208" y="27432"/>
                </a:lnTo>
                <a:moveTo>
                  <a:pt x="566928" y="27432"/>
                </a:moveTo>
                <a:lnTo>
                  <a:pt x="548640" y="27432"/>
                </a:lnTo>
                <a:lnTo>
                  <a:pt x="548640" y="0"/>
                </a:lnTo>
                <a:lnTo>
                  <a:pt x="566928" y="0"/>
                </a:lnTo>
                <a:lnTo>
                  <a:pt x="566928" y="27432"/>
                </a:lnTo>
                <a:moveTo>
                  <a:pt x="621792" y="27432"/>
                </a:moveTo>
                <a:lnTo>
                  <a:pt x="594360" y="27432"/>
                </a:lnTo>
                <a:lnTo>
                  <a:pt x="594360" y="0"/>
                </a:lnTo>
                <a:lnTo>
                  <a:pt x="621792" y="0"/>
                </a:lnTo>
                <a:lnTo>
                  <a:pt x="621792" y="27432"/>
                </a:lnTo>
                <a:moveTo>
                  <a:pt x="667512" y="27432"/>
                </a:moveTo>
                <a:lnTo>
                  <a:pt x="649224" y="27432"/>
                </a:lnTo>
                <a:lnTo>
                  <a:pt x="649224" y="0"/>
                </a:lnTo>
                <a:lnTo>
                  <a:pt x="667512" y="0"/>
                </a:lnTo>
                <a:lnTo>
                  <a:pt x="667512" y="27432"/>
                </a:lnTo>
                <a:moveTo>
                  <a:pt x="722376" y="27432"/>
                </a:moveTo>
                <a:lnTo>
                  <a:pt x="694944" y="27432"/>
                </a:lnTo>
                <a:lnTo>
                  <a:pt x="694944" y="0"/>
                </a:lnTo>
                <a:lnTo>
                  <a:pt x="722376" y="0"/>
                </a:lnTo>
                <a:lnTo>
                  <a:pt x="722376" y="27432"/>
                </a:lnTo>
                <a:moveTo>
                  <a:pt x="777240" y="27432"/>
                </a:moveTo>
                <a:lnTo>
                  <a:pt x="749808" y="27432"/>
                </a:lnTo>
                <a:lnTo>
                  <a:pt x="749808" y="0"/>
                </a:lnTo>
                <a:lnTo>
                  <a:pt x="777240" y="0"/>
                </a:lnTo>
                <a:lnTo>
                  <a:pt x="777240" y="27432"/>
                </a:lnTo>
                <a:moveTo>
                  <a:pt x="822960" y="27432"/>
                </a:moveTo>
                <a:lnTo>
                  <a:pt x="795528" y="27432"/>
                </a:lnTo>
                <a:lnTo>
                  <a:pt x="795528" y="0"/>
                </a:lnTo>
                <a:lnTo>
                  <a:pt x="822960" y="0"/>
                </a:lnTo>
                <a:lnTo>
                  <a:pt x="822960" y="27432"/>
                </a:lnTo>
                <a:moveTo>
                  <a:pt x="877824" y="27432"/>
                </a:moveTo>
                <a:lnTo>
                  <a:pt x="850392" y="27432"/>
                </a:lnTo>
                <a:lnTo>
                  <a:pt x="850392" y="0"/>
                </a:lnTo>
                <a:lnTo>
                  <a:pt x="877824" y="0"/>
                </a:lnTo>
                <a:lnTo>
                  <a:pt x="877824" y="27432"/>
                </a:lnTo>
                <a:moveTo>
                  <a:pt x="923544" y="27432"/>
                </a:moveTo>
                <a:lnTo>
                  <a:pt x="896112" y="27432"/>
                </a:lnTo>
                <a:lnTo>
                  <a:pt x="896112" y="0"/>
                </a:lnTo>
                <a:lnTo>
                  <a:pt x="923544" y="0"/>
                </a:lnTo>
                <a:lnTo>
                  <a:pt x="923544" y="27432"/>
                </a:lnTo>
                <a:moveTo>
                  <a:pt x="978408" y="27432"/>
                </a:moveTo>
                <a:lnTo>
                  <a:pt x="950976" y="27432"/>
                </a:lnTo>
                <a:lnTo>
                  <a:pt x="950976" y="0"/>
                </a:lnTo>
                <a:lnTo>
                  <a:pt x="978408" y="0"/>
                </a:lnTo>
                <a:lnTo>
                  <a:pt x="978408" y="27432"/>
                </a:lnTo>
                <a:moveTo>
                  <a:pt x="1024128" y="27432"/>
                </a:moveTo>
                <a:lnTo>
                  <a:pt x="1005840" y="27432"/>
                </a:lnTo>
                <a:lnTo>
                  <a:pt x="1005840" y="0"/>
                </a:lnTo>
                <a:lnTo>
                  <a:pt x="1024128" y="0"/>
                </a:lnTo>
                <a:lnTo>
                  <a:pt x="1024128" y="27432"/>
                </a:lnTo>
                <a:moveTo>
                  <a:pt x="1078992" y="27432"/>
                </a:moveTo>
                <a:lnTo>
                  <a:pt x="1051560" y="27432"/>
                </a:lnTo>
                <a:lnTo>
                  <a:pt x="1051560" y="0"/>
                </a:lnTo>
                <a:lnTo>
                  <a:pt x="1078992" y="0"/>
                </a:lnTo>
                <a:lnTo>
                  <a:pt x="1078992" y="27432"/>
                </a:lnTo>
                <a:moveTo>
                  <a:pt x="1124712" y="27432"/>
                </a:moveTo>
                <a:lnTo>
                  <a:pt x="1106424" y="27432"/>
                </a:lnTo>
                <a:lnTo>
                  <a:pt x="1106424" y="0"/>
                </a:lnTo>
                <a:lnTo>
                  <a:pt x="1124712" y="0"/>
                </a:lnTo>
                <a:lnTo>
                  <a:pt x="1124712" y="27432"/>
                </a:lnTo>
                <a:moveTo>
                  <a:pt x="1179576" y="27432"/>
                </a:moveTo>
                <a:lnTo>
                  <a:pt x="1152144" y="27432"/>
                </a:lnTo>
                <a:lnTo>
                  <a:pt x="1152144" y="0"/>
                </a:lnTo>
                <a:lnTo>
                  <a:pt x="1179576" y="0"/>
                </a:lnTo>
                <a:lnTo>
                  <a:pt x="1179576" y="27432"/>
                </a:lnTo>
                <a:moveTo>
                  <a:pt x="1225296" y="27432"/>
                </a:moveTo>
                <a:lnTo>
                  <a:pt x="1207008" y="27432"/>
                </a:lnTo>
                <a:lnTo>
                  <a:pt x="1207008" y="0"/>
                </a:lnTo>
                <a:lnTo>
                  <a:pt x="1225296" y="0"/>
                </a:lnTo>
                <a:lnTo>
                  <a:pt x="1225296" y="27432"/>
                </a:lnTo>
                <a:moveTo>
                  <a:pt x="1280160" y="27432"/>
                </a:moveTo>
                <a:lnTo>
                  <a:pt x="1252728" y="27432"/>
                </a:lnTo>
                <a:lnTo>
                  <a:pt x="1252728" y="0"/>
                </a:lnTo>
                <a:lnTo>
                  <a:pt x="1280160" y="0"/>
                </a:lnTo>
                <a:lnTo>
                  <a:pt x="1280160" y="27432"/>
                </a:lnTo>
                <a:moveTo>
                  <a:pt x="1335024" y="27432"/>
                </a:moveTo>
                <a:lnTo>
                  <a:pt x="1307592" y="27432"/>
                </a:lnTo>
                <a:lnTo>
                  <a:pt x="1307592" y="0"/>
                </a:lnTo>
                <a:lnTo>
                  <a:pt x="1335024" y="0"/>
                </a:lnTo>
                <a:lnTo>
                  <a:pt x="1335024" y="27432"/>
                </a:lnTo>
                <a:moveTo>
                  <a:pt x="1380744" y="27432"/>
                </a:moveTo>
                <a:lnTo>
                  <a:pt x="1353312" y="27432"/>
                </a:lnTo>
                <a:lnTo>
                  <a:pt x="1353312" y="0"/>
                </a:lnTo>
                <a:lnTo>
                  <a:pt x="1380744" y="0"/>
                </a:lnTo>
                <a:lnTo>
                  <a:pt x="1380744" y="27432"/>
                </a:lnTo>
                <a:moveTo>
                  <a:pt x="1435608" y="27432"/>
                </a:moveTo>
                <a:lnTo>
                  <a:pt x="1408176" y="27432"/>
                </a:lnTo>
                <a:lnTo>
                  <a:pt x="1408176" y="0"/>
                </a:lnTo>
                <a:lnTo>
                  <a:pt x="1435608" y="0"/>
                </a:lnTo>
                <a:lnTo>
                  <a:pt x="1435608" y="27432"/>
                </a:lnTo>
                <a:moveTo>
                  <a:pt x="1481328" y="27432"/>
                </a:moveTo>
                <a:lnTo>
                  <a:pt x="1453896" y="27432"/>
                </a:lnTo>
                <a:lnTo>
                  <a:pt x="1453896" y="0"/>
                </a:lnTo>
                <a:lnTo>
                  <a:pt x="1481328" y="0"/>
                </a:lnTo>
                <a:lnTo>
                  <a:pt x="1481328" y="27432"/>
                </a:lnTo>
                <a:moveTo>
                  <a:pt x="1536192" y="27432"/>
                </a:moveTo>
                <a:lnTo>
                  <a:pt x="1508760" y="27432"/>
                </a:lnTo>
                <a:lnTo>
                  <a:pt x="1508760" y="0"/>
                </a:lnTo>
                <a:lnTo>
                  <a:pt x="1536192" y="0"/>
                </a:lnTo>
                <a:lnTo>
                  <a:pt x="1536192" y="27432"/>
                </a:lnTo>
                <a:moveTo>
                  <a:pt x="1581912" y="27432"/>
                </a:moveTo>
                <a:lnTo>
                  <a:pt x="1554480" y="27432"/>
                </a:lnTo>
                <a:lnTo>
                  <a:pt x="1554480" y="0"/>
                </a:lnTo>
                <a:lnTo>
                  <a:pt x="1581912" y="0"/>
                </a:lnTo>
                <a:lnTo>
                  <a:pt x="1581912" y="27432"/>
                </a:lnTo>
                <a:moveTo>
                  <a:pt x="1636776" y="27432"/>
                </a:moveTo>
                <a:lnTo>
                  <a:pt x="1609344" y="27432"/>
                </a:lnTo>
                <a:lnTo>
                  <a:pt x="1609344" y="0"/>
                </a:lnTo>
                <a:lnTo>
                  <a:pt x="1636776" y="0"/>
                </a:lnTo>
                <a:lnTo>
                  <a:pt x="1636776" y="27432"/>
                </a:lnTo>
                <a:moveTo>
                  <a:pt x="1682496" y="27432"/>
                </a:moveTo>
                <a:lnTo>
                  <a:pt x="1664208" y="27432"/>
                </a:lnTo>
                <a:lnTo>
                  <a:pt x="1664208" y="0"/>
                </a:lnTo>
                <a:lnTo>
                  <a:pt x="1682496" y="0"/>
                </a:lnTo>
                <a:lnTo>
                  <a:pt x="1682496" y="27432"/>
                </a:lnTo>
                <a:moveTo>
                  <a:pt x="1737360" y="27432"/>
                </a:moveTo>
                <a:lnTo>
                  <a:pt x="1709928" y="27432"/>
                </a:lnTo>
                <a:lnTo>
                  <a:pt x="1709928" y="0"/>
                </a:lnTo>
                <a:lnTo>
                  <a:pt x="1737360" y="0"/>
                </a:lnTo>
                <a:lnTo>
                  <a:pt x="1737360" y="27432"/>
                </a:lnTo>
                <a:moveTo>
                  <a:pt x="1783080" y="27432"/>
                </a:moveTo>
                <a:lnTo>
                  <a:pt x="1764792" y="27432"/>
                </a:lnTo>
                <a:lnTo>
                  <a:pt x="1764792" y="0"/>
                </a:lnTo>
                <a:lnTo>
                  <a:pt x="1783080" y="0"/>
                </a:lnTo>
                <a:lnTo>
                  <a:pt x="1783080" y="27432"/>
                </a:lnTo>
                <a:moveTo>
                  <a:pt x="1837944" y="27432"/>
                </a:moveTo>
                <a:lnTo>
                  <a:pt x="1810512" y="27432"/>
                </a:lnTo>
                <a:lnTo>
                  <a:pt x="1810512" y="0"/>
                </a:lnTo>
                <a:lnTo>
                  <a:pt x="1837944" y="0"/>
                </a:lnTo>
                <a:lnTo>
                  <a:pt x="1837944" y="27432"/>
                </a:lnTo>
                <a:moveTo>
                  <a:pt x="1892808" y="27432"/>
                </a:moveTo>
                <a:lnTo>
                  <a:pt x="1865376" y="27432"/>
                </a:lnTo>
                <a:lnTo>
                  <a:pt x="1865376" y="0"/>
                </a:lnTo>
                <a:lnTo>
                  <a:pt x="1892808" y="0"/>
                </a:lnTo>
                <a:lnTo>
                  <a:pt x="1892808" y="27432"/>
                </a:lnTo>
                <a:moveTo>
                  <a:pt x="1938528" y="27432"/>
                </a:moveTo>
                <a:lnTo>
                  <a:pt x="1911096" y="27432"/>
                </a:lnTo>
                <a:lnTo>
                  <a:pt x="1911096" y="0"/>
                </a:lnTo>
                <a:lnTo>
                  <a:pt x="1938528" y="0"/>
                </a:lnTo>
                <a:lnTo>
                  <a:pt x="1938528" y="27432"/>
                </a:lnTo>
                <a:moveTo>
                  <a:pt x="1993392" y="27432"/>
                </a:moveTo>
                <a:lnTo>
                  <a:pt x="1965960" y="27432"/>
                </a:lnTo>
                <a:lnTo>
                  <a:pt x="1965960" y="0"/>
                </a:lnTo>
                <a:lnTo>
                  <a:pt x="1993392" y="0"/>
                </a:lnTo>
                <a:lnTo>
                  <a:pt x="1993392" y="27432"/>
                </a:lnTo>
                <a:moveTo>
                  <a:pt x="2039112" y="27432"/>
                </a:moveTo>
                <a:lnTo>
                  <a:pt x="2011680" y="27432"/>
                </a:lnTo>
                <a:lnTo>
                  <a:pt x="2011680" y="0"/>
                </a:lnTo>
                <a:lnTo>
                  <a:pt x="2039112" y="0"/>
                </a:lnTo>
                <a:lnTo>
                  <a:pt x="2039112" y="27432"/>
                </a:lnTo>
                <a:moveTo>
                  <a:pt x="2093976" y="27432"/>
                </a:moveTo>
                <a:lnTo>
                  <a:pt x="2066544" y="27432"/>
                </a:lnTo>
                <a:lnTo>
                  <a:pt x="2066544" y="0"/>
                </a:lnTo>
                <a:lnTo>
                  <a:pt x="2093976" y="0"/>
                </a:lnTo>
                <a:lnTo>
                  <a:pt x="2093976" y="27432"/>
                </a:lnTo>
                <a:moveTo>
                  <a:pt x="2139696" y="27432"/>
                </a:moveTo>
                <a:lnTo>
                  <a:pt x="2112264" y="27432"/>
                </a:lnTo>
                <a:lnTo>
                  <a:pt x="2112264" y="0"/>
                </a:lnTo>
                <a:lnTo>
                  <a:pt x="2139696" y="0"/>
                </a:lnTo>
                <a:lnTo>
                  <a:pt x="2139696" y="27432"/>
                </a:lnTo>
                <a:moveTo>
                  <a:pt x="2194560" y="27432"/>
                </a:moveTo>
                <a:lnTo>
                  <a:pt x="2167128" y="27432"/>
                </a:lnTo>
                <a:lnTo>
                  <a:pt x="2167128" y="0"/>
                </a:lnTo>
                <a:lnTo>
                  <a:pt x="2194560" y="0"/>
                </a:lnTo>
                <a:lnTo>
                  <a:pt x="2194560" y="27432"/>
                </a:lnTo>
                <a:moveTo>
                  <a:pt x="2240280" y="27432"/>
                </a:moveTo>
                <a:lnTo>
                  <a:pt x="2221992" y="27432"/>
                </a:lnTo>
                <a:lnTo>
                  <a:pt x="2221992" y="0"/>
                </a:lnTo>
                <a:lnTo>
                  <a:pt x="2240280" y="0"/>
                </a:lnTo>
                <a:lnTo>
                  <a:pt x="2240280" y="27432"/>
                </a:lnTo>
                <a:moveTo>
                  <a:pt x="2295144" y="27432"/>
                </a:moveTo>
                <a:lnTo>
                  <a:pt x="2267712" y="27432"/>
                </a:lnTo>
                <a:lnTo>
                  <a:pt x="2267712" y="0"/>
                </a:lnTo>
                <a:lnTo>
                  <a:pt x="2295144" y="0"/>
                </a:lnTo>
                <a:lnTo>
                  <a:pt x="2295144" y="27432"/>
                </a:lnTo>
                <a:moveTo>
                  <a:pt x="2340864" y="27432"/>
                </a:moveTo>
                <a:lnTo>
                  <a:pt x="2322576" y="27432"/>
                </a:lnTo>
                <a:lnTo>
                  <a:pt x="2322576" y="0"/>
                </a:lnTo>
                <a:lnTo>
                  <a:pt x="2340864" y="0"/>
                </a:lnTo>
                <a:lnTo>
                  <a:pt x="2340864" y="27432"/>
                </a:lnTo>
                <a:moveTo>
                  <a:pt x="2395728" y="27432"/>
                </a:moveTo>
                <a:lnTo>
                  <a:pt x="2368296" y="27432"/>
                </a:lnTo>
                <a:lnTo>
                  <a:pt x="2368296" y="0"/>
                </a:lnTo>
                <a:lnTo>
                  <a:pt x="2395728" y="0"/>
                </a:lnTo>
                <a:lnTo>
                  <a:pt x="2395728" y="27432"/>
                </a:lnTo>
                <a:moveTo>
                  <a:pt x="2450592" y="27432"/>
                </a:moveTo>
                <a:lnTo>
                  <a:pt x="2423160" y="27432"/>
                </a:lnTo>
                <a:lnTo>
                  <a:pt x="2423160" y="0"/>
                </a:lnTo>
                <a:lnTo>
                  <a:pt x="2450592" y="0"/>
                </a:lnTo>
                <a:lnTo>
                  <a:pt x="2450592" y="27432"/>
                </a:lnTo>
                <a:moveTo>
                  <a:pt x="2496312" y="27432"/>
                </a:moveTo>
                <a:lnTo>
                  <a:pt x="2468880" y="27432"/>
                </a:lnTo>
                <a:lnTo>
                  <a:pt x="2468880" y="0"/>
                </a:lnTo>
                <a:lnTo>
                  <a:pt x="2496312" y="0"/>
                </a:lnTo>
                <a:lnTo>
                  <a:pt x="2496312" y="27432"/>
                </a:lnTo>
                <a:moveTo>
                  <a:pt x="2551176" y="27432"/>
                </a:moveTo>
                <a:lnTo>
                  <a:pt x="2523744" y="27432"/>
                </a:lnTo>
                <a:lnTo>
                  <a:pt x="2523744" y="0"/>
                </a:lnTo>
                <a:lnTo>
                  <a:pt x="2551176" y="0"/>
                </a:lnTo>
                <a:lnTo>
                  <a:pt x="2551176" y="27432"/>
                </a:lnTo>
                <a:moveTo>
                  <a:pt x="2596896" y="27432"/>
                </a:moveTo>
                <a:lnTo>
                  <a:pt x="2569464" y="27432"/>
                </a:lnTo>
                <a:lnTo>
                  <a:pt x="2569464" y="0"/>
                </a:lnTo>
                <a:lnTo>
                  <a:pt x="2596896" y="0"/>
                </a:lnTo>
                <a:lnTo>
                  <a:pt x="2596896" y="27432"/>
                </a:lnTo>
                <a:moveTo>
                  <a:pt x="2651760" y="27432"/>
                </a:moveTo>
                <a:lnTo>
                  <a:pt x="2624328" y="27432"/>
                </a:lnTo>
                <a:lnTo>
                  <a:pt x="2624328" y="0"/>
                </a:lnTo>
                <a:lnTo>
                  <a:pt x="2651760" y="0"/>
                </a:lnTo>
                <a:lnTo>
                  <a:pt x="2651760" y="27432"/>
                </a:lnTo>
                <a:moveTo>
                  <a:pt x="2697480" y="27432"/>
                </a:moveTo>
                <a:lnTo>
                  <a:pt x="2670048" y="27432"/>
                </a:lnTo>
                <a:lnTo>
                  <a:pt x="2670048" y="0"/>
                </a:lnTo>
                <a:lnTo>
                  <a:pt x="2697480" y="0"/>
                </a:lnTo>
                <a:lnTo>
                  <a:pt x="2697480" y="27432"/>
                </a:lnTo>
                <a:moveTo>
                  <a:pt x="2752344" y="27432"/>
                </a:moveTo>
                <a:lnTo>
                  <a:pt x="2724912" y="27432"/>
                </a:lnTo>
                <a:lnTo>
                  <a:pt x="2724912" y="0"/>
                </a:lnTo>
                <a:lnTo>
                  <a:pt x="2752344" y="0"/>
                </a:lnTo>
                <a:lnTo>
                  <a:pt x="2752344" y="27432"/>
                </a:lnTo>
                <a:moveTo>
                  <a:pt x="2798064" y="27432"/>
                </a:moveTo>
                <a:lnTo>
                  <a:pt x="2779776" y="27432"/>
                </a:lnTo>
                <a:lnTo>
                  <a:pt x="2779776" y="0"/>
                </a:lnTo>
                <a:lnTo>
                  <a:pt x="2798064" y="0"/>
                </a:lnTo>
                <a:lnTo>
                  <a:pt x="2798064" y="27432"/>
                </a:lnTo>
                <a:moveTo>
                  <a:pt x="2852928" y="27432"/>
                </a:moveTo>
                <a:lnTo>
                  <a:pt x="2825496" y="27432"/>
                </a:lnTo>
                <a:lnTo>
                  <a:pt x="2825496" y="0"/>
                </a:lnTo>
                <a:lnTo>
                  <a:pt x="2852928" y="0"/>
                </a:lnTo>
                <a:lnTo>
                  <a:pt x="2852928" y="27432"/>
                </a:lnTo>
                <a:moveTo>
                  <a:pt x="2898648" y="27432"/>
                </a:moveTo>
                <a:lnTo>
                  <a:pt x="2880360" y="27432"/>
                </a:lnTo>
                <a:lnTo>
                  <a:pt x="2880360" y="0"/>
                </a:lnTo>
                <a:lnTo>
                  <a:pt x="2898648" y="0"/>
                </a:lnTo>
                <a:lnTo>
                  <a:pt x="2898648" y="27432"/>
                </a:lnTo>
                <a:moveTo>
                  <a:pt x="2953512" y="27432"/>
                </a:moveTo>
                <a:lnTo>
                  <a:pt x="2926080" y="27432"/>
                </a:lnTo>
                <a:lnTo>
                  <a:pt x="2926080" y="0"/>
                </a:lnTo>
                <a:lnTo>
                  <a:pt x="2953512" y="0"/>
                </a:lnTo>
                <a:lnTo>
                  <a:pt x="2953512" y="27432"/>
                </a:lnTo>
                <a:moveTo>
                  <a:pt x="3008376" y="27432"/>
                </a:moveTo>
                <a:lnTo>
                  <a:pt x="2980944" y="27432"/>
                </a:lnTo>
                <a:lnTo>
                  <a:pt x="2980944" y="0"/>
                </a:lnTo>
                <a:lnTo>
                  <a:pt x="3008376" y="0"/>
                </a:lnTo>
                <a:lnTo>
                  <a:pt x="3008376" y="27432"/>
                </a:lnTo>
                <a:moveTo>
                  <a:pt x="3054096" y="27432"/>
                </a:moveTo>
                <a:lnTo>
                  <a:pt x="3026664" y="27432"/>
                </a:lnTo>
                <a:lnTo>
                  <a:pt x="3026664" y="0"/>
                </a:lnTo>
                <a:lnTo>
                  <a:pt x="3054096" y="0"/>
                </a:lnTo>
                <a:lnTo>
                  <a:pt x="3054096" y="27432"/>
                </a:lnTo>
                <a:moveTo>
                  <a:pt x="3108960" y="27432"/>
                </a:moveTo>
                <a:lnTo>
                  <a:pt x="3081528" y="27432"/>
                </a:lnTo>
                <a:lnTo>
                  <a:pt x="3081528" y="0"/>
                </a:lnTo>
                <a:lnTo>
                  <a:pt x="3108960" y="0"/>
                </a:lnTo>
                <a:lnTo>
                  <a:pt x="3108960" y="27432"/>
                </a:lnTo>
                <a:moveTo>
                  <a:pt x="3136392" y="27432"/>
                </a:moveTo>
                <a:lnTo>
                  <a:pt x="3127248" y="27432"/>
                </a:lnTo>
                <a:lnTo>
                  <a:pt x="3127248" y="0"/>
                </a:lnTo>
                <a:lnTo>
                  <a:pt x="3154680" y="0"/>
                </a:lnTo>
                <a:lnTo>
                  <a:pt x="3163824" y="18288"/>
                </a:lnTo>
                <a:lnTo>
                  <a:pt x="3136392" y="27432"/>
                </a:lnTo>
                <a:lnTo>
                  <a:pt x="3136392" y="27432"/>
                </a:lnTo>
                <a:moveTo>
                  <a:pt x="3163824" y="73152"/>
                </a:moveTo>
                <a:lnTo>
                  <a:pt x="3145536" y="54864"/>
                </a:lnTo>
                <a:lnTo>
                  <a:pt x="3172968" y="36576"/>
                </a:lnTo>
                <a:lnTo>
                  <a:pt x="3182112" y="64008"/>
                </a:lnTo>
                <a:lnTo>
                  <a:pt x="3163824" y="73152"/>
                </a:lnTo>
                <a:moveTo>
                  <a:pt x="3182112" y="118872"/>
                </a:moveTo>
                <a:lnTo>
                  <a:pt x="3172968" y="100584"/>
                </a:lnTo>
                <a:lnTo>
                  <a:pt x="3191256" y="82296"/>
                </a:lnTo>
                <a:lnTo>
                  <a:pt x="3209544" y="109728"/>
                </a:lnTo>
                <a:lnTo>
                  <a:pt x="3182112" y="118872"/>
                </a:lnTo>
                <a:moveTo>
                  <a:pt x="3209544" y="164592"/>
                </a:moveTo>
                <a:lnTo>
                  <a:pt x="3191256" y="146304"/>
                </a:lnTo>
                <a:lnTo>
                  <a:pt x="3218688" y="128016"/>
                </a:lnTo>
                <a:lnTo>
                  <a:pt x="3227832" y="155448"/>
                </a:lnTo>
                <a:lnTo>
                  <a:pt x="3209544" y="164592"/>
                </a:lnTo>
                <a:moveTo>
                  <a:pt x="3227832" y="210312"/>
                </a:moveTo>
                <a:lnTo>
                  <a:pt x="3218688" y="192024"/>
                </a:lnTo>
                <a:lnTo>
                  <a:pt x="3236976" y="173736"/>
                </a:lnTo>
                <a:lnTo>
                  <a:pt x="3246120" y="201168"/>
                </a:lnTo>
                <a:lnTo>
                  <a:pt x="3227832" y="210312"/>
                </a:lnTo>
                <a:moveTo>
                  <a:pt x="3246120" y="256032"/>
                </a:moveTo>
                <a:lnTo>
                  <a:pt x="3236976" y="228600"/>
                </a:lnTo>
                <a:lnTo>
                  <a:pt x="3264408" y="219456"/>
                </a:lnTo>
                <a:lnTo>
                  <a:pt x="3273552" y="246888"/>
                </a:lnTo>
                <a:lnTo>
                  <a:pt x="3246120" y="256032"/>
                </a:lnTo>
                <a:moveTo>
                  <a:pt x="3273552" y="301752"/>
                </a:moveTo>
                <a:lnTo>
                  <a:pt x="3264408" y="274320"/>
                </a:lnTo>
                <a:lnTo>
                  <a:pt x="3282696" y="265176"/>
                </a:lnTo>
                <a:lnTo>
                  <a:pt x="3291840" y="292608"/>
                </a:lnTo>
                <a:lnTo>
                  <a:pt x="3273552" y="301752"/>
                </a:lnTo>
                <a:moveTo>
                  <a:pt x="3291840" y="347472"/>
                </a:moveTo>
                <a:lnTo>
                  <a:pt x="3282696" y="320040"/>
                </a:lnTo>
                <a:lnTo>
                  <a:pt x="3310128" y="310896"/>
                </a:lnTo>
                <a:lnTo>
                  <a:pt x="3319272" y="338328"/>
                </a:lnTo>
                <a:lnTo>
                  <a:pt x="3291840" y="347472"/>
                </a:lnTo>
                <a:moveTo>
                  <a:pt x="3319272" y="393192"/>
                </a:moveTo>
                <a:lnTo>
                  <a:pt x="3310128" y="365760"/>
                </a:lnTo>
                <a:lnTo>
                  <a:pt x="3328416" y="356616"/>
                </a:lnTo>
                <a:lnTo>
                  <a:pt x="3337560" y="384048"/>
                </a:lnTo>
                <a:lnTo>
                  <a:pt x="3319272" y="393192"/>
                </a:lnTo>
                <a:moveTo>
                  <a:pt x="3328416" y="411480"/>
                </a:moveTo>
                <a:lnTo>
                  <a:pt x="3355848" y="402336"/>
                </a:lnTo>
                <a:lnTo>
                  <a:pt x="3355848" y="402336"/>
                </a:lnTo>
                <a:lnTo>
                  <a:pt x="3355848" y="402336"/>
                </a:lnTo>
                <a:lnTo>
                  <a:pt x="3355848" y="429768"/>
                </a:lnTo>
                <a:lnTo>
                  <a:pt x="3337560" y="429768"/>
                </a:lnTo>
                <a:lnTo>
                  <a:pt x="3328416" y="411480"/>
                </a:lnTo>
                <a:moveTo>
                  <a:pt x="3410712" y="429768"/>
                </a:moveTo>
                <a:lnTo>
                  <a:pt x="3383280" y="429768"/>
                </a:lnTo>
                <a:lnTo>
                  <a:pt x="3383280" y="402336"/>
                </a:lnTo>
                <a:lnTo>
                  <a:pt x="3410712" y="402336"/>
                </a:lnTo>
                <a:lnTo>
                  <a:pt x="3410712" y="429768"/>
                </a:lnTo>
                <a:moveTo>
                  <a:pt x="3456432" y="429768"/>
                </a:moveTo>
                <a:lnTo>
                  <a:pt x="3438144" y="429768"/>
                </a:lnTo>
                <a:lnTo>
                  <a:pt x="3438144" y="402336"/>
                </a:lnTo>
                <a:lnTo>
                  <a:pt x="3456432" y="402336"/>
                </a:lnTo>
                <a:lnTo>
                  <a:pt x="3456432" y="429768"/>
                </a:lnTo>
                <a:moveTo>
                  <a:pt x="3511296" y="429768"/>
                </a:moveTo>
                <a:lnTo>
                  <a:pt x="3483864" y="429768"/>
                </a:lnTo>
                <a:lnTo>
                  <a:pt x="3483864" y="402336"/>
                </a:lnTo>
                <a:lnTo>
                  <a:pt x="3511296" y="402336"/>
                </a:lnTo>
                <a:lnTo>
                  <a:pt x="3511296" y="429768"/>
                </a:lnTo>
                <a:moveTo>
                  <a:pt x="3557016" y="429768"/>
                </a:moveTo>
                <a:lnTo>
                  <a:pt x="3538728" y="429768"/>
                </a:lnTo>
                <a:lnTo>
                  <a:pt x="3538728" y="402336"/>
                </a:lnTo>
                <a:lnTo>
                  <a:pt x="3557016" y="402336"/>
                </a:lnTo>
                <a:lnTo>
                  <a:pt x="3557016" y="429768"/>
                </a:lnTo>
                <a:moveTo>
                  <a:pt x="3611880" y="429768"/>
                </a:moveTo>
                <a:lnTo>
                  <a:pt x="3584448" y="429768"/>
                </a:lnTo>
                <a:lnTo>
                  <a:pt x="3584448" y="402336"/>
                </a:lnTo>
                <a:lnTo>
                  <a:pt x="3611880" y="402336"/>
                </a:lnTo>
                <a:lnTo>
                  <a:pt x="3611880" y="429768"/>
                </a:lnTo>
                <a:moveTo>
                  <a:pt x="3657600" y="429768"/>
                </a:moveTo>
                <a:lnTo>
                  <a:pt x="3639312" y="429768"/>
                </a:lnTo>
                <a:lnTo>
                  <a:pt x="3639312" y="402336"/>
                </a:lnTo>
                <a:lnTo>
                  <a:pt x="3657600" y="402336"/>
                </a:lnTo>
                <a:lnTo>
                  <a:pt x="3657600" y="429768"/>
                </a:lnTo>
                <a:moveTo>
                  <a:pt x="3712464" y="429768"/>
                </a:moveTo>
                <a:lnTo>
                  <a:pt x="3685032" y="429768"/>
                </a:lnTo>
                <a:lnTo>
                  <a:pt x="3685032" y="402336"/>
                </a:lnTo>
                <a:lnTo>
                  <a:pt x="3712464" y="402336"/>
                </a:lnTo>
                <a:lnTo>
                  <a:pt x="3712464" y="429768"/>
                </a:lnTo>
                <a:moveTo>
                  <a:pt x="3758184" y="429768"/>
                </a:moveTo>
                <a:lnTo>
                  <a:pt x="3739896" y="429768"/>
                </a:lnTo>
                <a:lnTo>
                  <a:pt x="3739896" y="402336"/>
                </a:lnTo>
                <a:lnTo>
                  <a:pt x="3758184" y="402336"/>
                </a:lnTo>
                <a:lnTo>
                  <a:pt x="3758184" y="429768"/>
                </a:lnTo>
                <a:moveTo>
                  <a:pt x="3813048" y="429768"/>
                </a:moveTo>
                <a:lnTo>
                  <a:pt x="3785616" y="429768"/>
                </a:lnTo>
                <a:lnTo>
                  <a:pt x="3785616" y="402336"/>
                </a:lnTo>
                <a:lnTo>
                  <a:pt x="3813048" y="402336"/>
                </a:lnTo>
                <a:lnTo>
                  <a:pt x="3813048" y="429768"/>
                </a:lnTo>
                <a:moveTo>
                  <a:pt x="3858768" y="429768"/>
                </a:moveTo>
                <a:lnTo>
                  <a:pt x="3840480" y="429768"/>
                </a:lnTo>
                <a:lnTo>
                  <a:pt x="3840480" y="402336"/>
                </a:lnTo>
                <a:lnTo>
                  <a:pt x="3858768" y="402336"/>
                </a:lnTo>
                <a:lnTo>
                  <a:pt x="3858768" y="429768"/>
                </a:lnTo>
                <a:moveTo>
                  <a:pt x="3913632" y="429768"/>
                </a:moveTo>
                <a:lnTo>
                  <a:pt x="3886200" y="429768"/>
                </a:lnTo>
                <a:lnTo>
                  <a:pt x="3886200" y="402336"/>
                </a:lnTo>
                <a:lnTo>
                  <a:pt x="3913632" y="402336"/>
                </a:lnTo>
                <a:lnTo>
                  <a:pt x="3913632" y="429768"/>
                </a:lnTo>
                <a:moveTo>
                  <a:pt x="3959352" y="429768"/>
                </a:moveTo>
                <a:lnTo>
                  <a:pt x="3941064" y="429768"/>
                </a:lnTo>
                <a:lnTo>
                  <a:pt x="3941064" y="402336"/>
                </a:lnTo>
                <a:lnTo>
                  <a:pt x="3959352" y="402336"/>
                </a:lnTo>
                <a:lnTo>
                  <a:pt x="3959352" y="429768"/>
                </a:lnTo>
                <a:moveTo>
                  <a:pt x="4014216" y="429768"/>
                </a:moveTo>
                <a:lnTo>
                  <a:pt x="3986784" y="429768"/>
                </a:lnTo>
                <a:lnTo>
                  <a:pt x="3986784" y="402336"/>
                </a:lnTo>
                <a:lnTo>
                  <a:pt x="4014216" y="402336"/>
                </a:lnTo>
                <a:lnTo>
                  <a:pt x="4014216" y="429768"/>
                </a:lnTo>
                <a:moveTo>
                  <a:pt x="4059936" y="429768"/>
                </a:moveTo>
                <a:lnTo>
                  <a:pt x="4041648" y="429768"/>
                </a:lnTo>
                <a:lnTo>
                  <a:pt x="4041648" y="402336"/>
                </a:lnTo>
                <a:lnTo>
                  <a:pt x="4059936" y="402336"/>
                </a:lnTo>
                <a:lnTo>
                  <a:pt x="4059936" y="429768"/>
                </a:lnTo>
                <a:moveTo>
                  <a:pt x="4114800" y="429768"/>
                </a:moveTo>
                <a:lnTo>
                  <a:pt x="4087368" y="429768"/>
                </a:lnTo>
                <a:lnTo>
                  <a:pt x="4087368" y="402336"/>
                </a:lnTo>
                <a:lnTo>
                  <a:pt x="4114800" y="402336"/>
                </a:lnTo>
                <a:lnTo>
                  <a:pt x="4114800" y="429768"/>
                </a:lnTo>
                <a:moveTo>
                  <a:pt x="4160520" y="429768"/>
                </a:moveTo>
                <a:lnTo>
                  <a:pt x="4142232" y="429768"/>
                </a:lnTo>
                <a:lnTo>
                  <a:pt x="4142232" y="402336"/>
                </a:lnTo>
                <a:lnTo>
                  <a:pt x="4160520" y="402336"/>
                </a:lnTo>
                <a:lnTo>
                  <a:pt x="4160520" y="429768"/>
                </a:lnTo>
                <a:moveTo>
                  <a:pt x="4215384" y="429768"/>
                </a:moveTo>
                <a:lnTo>
                  <a:pt x="4187952" y="429768"/>
                </a:lnTo>
                <a:lnTo>
                  <a:pt x="4187952" y="402336"/>
                </a:lnTo>
                <a:lnTo>
                  <a:pt x="4215384" y="402336"/>
                </a:lnTo>
                <a:lnTo>
                  <a:pt x="4215384" y="429768"/>
                </a:lnTo>
                <a:moveTo>
                  <a:pt x="4261104" y="429768"/>
                </a:moveTo>
                <a:lnTo>
                  <a:pt x="4242816" y="429768"/>
                </a:lnTo>
                <a:lnTo>
                  <a:pt x="4242816" y="402336"/>
                </a:lnTo>
                <a:lnTo>
                  <a:pt x="4261104" y="402336"/>
                </a:lnTo>
                <a:lnTo>
                  <a:pt x="4261104" y="429768"/>
                </a:lnTo>
                <a:moveTo>
                  <a:pt x="4315968" y="429768"/>
                </a:moveTo>
                <a:lnTo>
                  <a:pt x="4288536" y="429768"/>
                </a:lnTo>
                <a:lnTo>
                  <a:pt x="4288536" y="402336"/>
                </a:lnTo>
                <a:lnTo>
                  <a:pt x="4315968" y="402336"/>
                </a:lnTo>
                <a:lnTo>
                  <a:pt x="4315968" y="429768"/>
                </a:lnTo>
                <a:moveTo>
                  <a:pt x="4361688" y="429768"/>
                </a:moveTo>
                <a:lnTo>
                  <a:pt x="4343400" y="429768"/>
                </a:lnTo>
                <a:lnTo>
                  <a:pt x="4343400" y="402336"/>
                </a:lnTo>
                <a:lnTo>
                  <a:pt x="4361688" y="402336"/>
                </a:lnTo>
                <a:lnTo>
                  <a:pt x="4361688" y="429768"/>
                </a:lnTo>
                <a:moveTo>
                  <a:pt x="4416552" y="429768"/>
                </a:moveTo>
                <a:lnTo>
                  <a:pt x="4389120" y="429768"/>
                </a:lnTo>
                <a:lnTo>
                  <a:pt x="4389120" y="402336"/>
                </a:lnTo>
                <a:lnTo>
                  <a:pt x="4416552" y="402336"/>
                </a:lnTo>
                <a:lnTo>
                  <a:pt x="4416552" y="429768"/>
                </a:lnTo>
                <a:moveTo>
                  <a:pt x="4462272" y="429768"/>
                </a:moveTo>
                <a:lnTo>
                  <a:pt x="4443984" y="429768"/>
                </a:lnTo>
                <a:lnTo>
                  <a:pt x="4443984" y="402336"/>
                </a:lnTo>
                <a:lnTo>
                  <a:pt x="4462272" y="402336"/>
                </a:lnTo>
                <a:lnTo>
                  <a:pt x="4462272" y="429768"/>
                </a:lnTo>
                <a:moveTo>
                  <a:pt x="4517136" y="429768"/>
                </a:moveTo>
                <a:lnTo>
                  <a:pt x="4489704" y="429768"/>
                </a:lnTo>
                <a:lnTo>
                  <a:pt x="4489704" y="402336"/>
                </a:lnTo>
                <a:lnTo>
                  <a:pt x="4517136" y="402336"/>
                </a:lnTo>
                <a:lnTo>
                  <a:pt x="4517136" y="429768"/>
                </a:lnTo>
                <a:moveTo>
                  <a:pt x="4562856" y="429768"/>
                </a:moveTo>
                <a:lnTo>
                  <a:pt x="4544568" y="429768"/>
                </a:lnTo>
                <a:lnTo>
                  <a:pt x="4544568" y="402336"/>
                </a:lnTo>
                <a:lnTo>
                  <a:pt x="4562856" y="402336"/>
                </a:lnTo>
                <a:lnTo>
                  <a:pt x="4562856" y="429768"/>
                </a:lnTo>
                <a:moveTo>
                  <a:pt x="4617720" y="429768"/>
                </a:moveTo>
                <a:lnTo>
                  <a:pt x="4590288" y="429768"/>
                </a:lnTo>
                <a:lnTo>
                  <a:pt x="4590288" y="402336"/>
                </a:lnTo>
                <a:lnTo>
                  <a:pt x="4617720" y="402336"/>
                </a:lnTo>
                <a:lnTo>
                  <a:pt x="4617720" y="429768"/>
                </a:lnTo>
                <a:moveTo>
                  <a:pt x="4663440" y="429768"/>
                </a:moveTo>
                <a:lnTo>
                  <a:pt x="4645152" y="429768"/>
                </a:lnTo>
                <a:lnTo>
                  <a:pt x="4645152" y="402336"/>
                </a:lnTo>
                <a:lnTo>
                  <a:pt x="4663440" y="402336"/>
                </a:lnTo>
                <a:lnTo>
                  <a:pt x="4663440" y="429768"/>
                </a:lnTo>
                <a:moveTo>
                  <a:pt x="4709160" y="429768"/>
                </a:moveTo>
                <a:lnTo>
                  <a:pt x="4690872" y="429768"/>
                </a:lnTo>
                <a:lnTo>
                  <a:pt x="4690872" y="402336"/>
                </a:lnTo>
                <a:lnTo>
                  <a:pt x="4709160" y="402336"/>
                </a:lnTo>
                <a:lnTo>
                  <a:pt x="4709160" y="429768"/>
                </a:lnTo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/>
              </a:gs>
            </a:gsLst>
            <a:lin ang="1080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对象4"/>
          <p:cNvSpPr/>
          <p:nvPr>
            <p:custDataLst>
              <p:tags r:id="rId4"/>
            </p:custDataLst>
          </p:nvPr>
        </p:nvSpPr>
        <p:spPr>
          <a:xfrm>
            <a:off x="2229214" y="2242377"/>
            <a:ext cx="2864243" cy="308653"/>
          </a:xfrm>
          <a:custGeom>
            <a:avLst/>
            <a:gdLst/>
            <a:ahLst/>
            <a:cxnLst/>
            <a:rect l="l" t="t" r="r" b="b"/>
            <a:pathLst>
              <a:path w="3785616" h="448056">
                <a:moveTo>
                  <a:pt x="9144" y="27432"/>
                </a:moveTo>
                <a:lnTo>
                  <a:pt x="0" y="27432"/>
                </a:lnTo>
                <a:lnTo>
                  <a:pt x="0" y="0"/>
                </a:lnTo>
                <a:lnTo>
                  <a:pt x="9144" y="0"/>
                </a:lnTo>
                <a:lnTo>
                  <a:pt x="9144" y="27432"/>
                </a:lnTo>
                <a:moveTo>
                  <a:pt x="64008" y="27432"/>
                </a:moveTo>
                <a:lnTo>
                  <a:pt x="36576" y="27432"/>
                </a:lnTo>
                <a:lnTo>
                  <a:pt x="36576" y="0"/>
                </a:lnTo>
                <a:lnTo>
                  <a:pt x="64008" y="0"/>
                </a:lnTo>
                <a:lnTo>
                  <a:pt x="64008" y="27432"/>
                </a:lnTo>
                <a:moveTo>
                  <a:pt x="109728" y="27432"/>
                </a:moveTo>
                <a:lnTo>
                  <a:pt x="91440" y="27432"/>
                </a:lnTo>
                <a:lnTo>
                  <a:pt x="91440" y="0"/>
                </a:lnTo>
                <a:lnTo>
                  <a:pt x="109728" y="0"/>
                </a:lnTo>
                <a:lnTo>
                  <a:pt x="109728" y="27432"/>
                </a:lnTo>
                <a:moveTo>
                  <a:pt x="164592" y="27432"/>
                </a:moveTo>
                <a:lnTo>
                  <a:pt x="137160" y="27432"/>
                </a:lnTo>
                <a:lnTo>
                  <a:pt x="137160" y="0"/>
                </a:lnTo>
                <a:lnTo>
                  <a:pt x="164592" y="0"/>
                </a:lnTo>
                <a:lnTo>
                  <a:pt x="164592" y="27432"/>
                </a:lnTo>
                <a:moveTo>
                  <a:pt x="219456" y="27432"/>
                </a:moveTo>
                <a:lnTo>
                  <a:pt x="192024" y="27432"/>
                </a:lnTo>
                <a:lnTo>
                  <a:pt x="192024" y="0"/>
                </a:lnTo>
                <a:lnTo>
                  <a:pt x="219456" y="0"/>
                </a:lnTo>
                <a:lnTo>
                  <a:pt x="219456" y="27432"/>
                </a:lnTo>
                <a:moveTo>
                  <a:pt x="265176" y="27432"/>
                </a:moveTo>
                <a:lnTo>
                  <a:pt x="237744" y="27432"/>
                </a:lnTo>
                <a:lnTo>
                  <a:pt x="237744" y="0"/>
                </a:lnTo>
                <a:lnTo>
                  <a:pt x="265176" y="0"/>
                </a:lnTo>
                <a:lnTo>
                  <a:pt x="265176" y="27432"/>
                </a:lnTo>
                <a:moveTo>
                  <a:pt x="320040" y="27432"/>
                </a:moveTo>
                <a:lnTo>
                  <a:pt x="292608" y="27432"/>
                </a:lnTo>
                <a:lnTo>
                  <a:pt x="292608" y="0"/>
                </a:lnTo>
                <a:lnTo>
                  <a:pt x="320040" y="0"/>
                </a:lnTo>
                <a:lnTo>
                  <a:pt x="320040" y="27432"/>
                </a:lnTo>
                <a:moveTo>
                  <a:pt x="365760" y="27432"/>
                </a:moveTo>
                <a:lnTo>
                  <a:pt x="338328" y="27432"/>
                </a:lnTo>
                <a:lnTo>
                  <a:pt x="338328" y="0"/>
                </a:lnTo>
                <a:lnTo>
                  <a:pt x="365760" y="0"/>
                </a:lnTo>
                <a:lnTo>
                  <a:pt x="365760" y="27432"/>
                </a:lnTo>
                <a:moveTo>
                  <a:pt x="420624" y="27432"/>
                </a:moveTo>
                <a:lnTo>
                  <a:pt x="393192" y="27432"/>
                </a:lnTo>
                <a:lnTo>
                  <a:pt x="393192" y="0"/>
                </a:lnTo>
                <a:lnTo>
                  <a:pt x="420624" y="0"/>
                </a:lnTo>
                <a:lnTo>
                  <a:pt x="420624" y="27432"/>
                </a:lnTo>
                <a:moveTo>
                  <a:pt x="466344" y="27432"/>
                </a:moveTo>
                <a:lnTo>
                  <a:pt x="448056" y="27432"/>
                </a:lnTo>
                <a:lnTo>
                  <a:pt x="448056" y="0"/>
                </a:lnTo>
                <a:lnTo>
                  <a:pt x="466344" y="0"/>
                </a:lnTo>
                <a:lnTo>
                  <a:pt x="466344" y="27432"/>
                </a:lnTo>
                <a:moveTo>
                  <a:pt x="521208" y="27432"/>
                </a:moveTo>
                <a:lnTo>
                  <a:pt x="493776" y="27432"/>
                </a:lnTo>
                <a:lnTo>
                  <a:pt x="493776" y="0"/>
                </a:lnTo>
                <a:lnTo>
                  <a:pt x="521208" y="0"/>
                </a:lnTo>
                <a:lnTo>
                  <a:pt x="521208" y="27432"/>
                </a:lnTo>
                <a:moveTo>
                  <a:pt x="566928" y="27432"/>
                </a:moveTo>
                <a:lnTo>
                  <a:pt x="548640" y="27432"/>
                </a:lnTo>
                <a:lnTo>
                  <a:pt x="548640" y="0"/>
                </a:lnTo>
                <a:lnTo>
                  <a:pt x="566928" y="0"/>
                </a:lnTo>
                <a:lnTo>
                  <a:pt x="566928" y="27432"/>
                </a:lnTo>
                <a:moveTo>
                  <a:pt x="621792" y="27432"/>
                </a:moveTo>
                <a:lnTo>
                  <a:pt x="594360" y="27432"/>
                </a:lnTo>
                <a:lnTo>
                  <a:pt x="594360" y="0"/>
                </a:lnTo>
                <a:lnTo>
                  <a:pt x="621792" y="0"/>
                </a:lnTo>
                <a:lnTo>
                  <a:pt x="621792" y="27432"/>
                </a:lnTo>
                <a:moveTo>
                  <a:pt x="667512" y="27432"/>
                </a:moveTo>
                <a:lnTo>
                  <a:pt x="649224" y="27432"/>
                </a:lnTo>
                <a:lnTo>
                  <a:pt x="649224" y="0"/>
                </a:lnTo>
                <a:lnTo>
                  <a:pt x="667512" y="0"/>
                </a:lnTo>
                <a:lnTo>
                  <a:pt x="667512" y="27432"/>
                </a:lnTo>
                <a:moveTo>
                  <a:pt x="722376" y="27432"/>
                </a:moveTo>
                <a:lnTo>
                  <a:pt x="694944" y="27432"/>
                </a:lnTo>
                <a:lnTo>
                  <a:pt x="694944" y="0"/>
                </a:lnTo>
                <a:lnTo>
                  <a:pt x="722376" y="0"/>
                </a:lnTo>
                <a:lnTo>
                  <a:pt x="722376" y="27432"/>
                </a:lnTo>
                <a:moveTo>
                  <a:pt x="777240" y="27432"/>
                </a:moveTo>
                <a:lnTo>
                  <a:pt x="749808" y="27432"/>
                </a:lnTo>
                <a:lnTo>
                  <a:pt x="749808" y="0"/>
                </a:lnTo>
                <a:lnTo>
                  <a:pt x="777240" y="0"/>
                </a:lnTo>
                <a:lnTo>
                  <a:pt x="777240" y="27432"/>
                </a:lnTo>
                <a:moveTo>
                  <a:pt x="822960" y="27432"/>
                </a:moveTo>
                <a:lnTo>
                  <a:pt x="795528" y="27432"/>
                </a:lnTo>
                <a:lnTo>
                  <a:pt x="795528" y="0"/>
                </a:lnTo>
                <a:lnTo>
                  <a:pt x="822960" y="0"/>
                </a:lnTo>
                <a:lnTo>
                  <a:pt x="822960" y="27432"/>
                </a:lnTo>
                <a:moveTo>
                  <a:pt x="877824" y="27432"/>
                </a:moveTo>
                <a:lnTo>
                  <a:pt x="850392" y="27432"/>
                </a:lnTo>
                <a:lnTo>
                  <a:pt x="850392" y="0"/>
                </a:lnTo>
                <a:lnTo>
                  <a:pt x="877824" y="0"/>
                </a:lnTo>
                <a:lnTo>
                  <a:pt x="877824" y="27432"/>
                </a:lnTo>
                <a:moveTo>
                  <a:pt x="923544" y="27432"/>
                </a:moveTo>
                <a:lnTo>
                  <a:pt x="896112" y="27432"/>
                </a:lnTo>
                <a:lnTo>
                  <a:pt x="896112" y="0"/>
                </a:lnTo>
                <a:lnTo>
                  <a:pt x="923544" y="0"/>
                </a:lnTo>
                <a:lnTo>
                  <a:pt x="923544" y="27432"/>
                </a:lnTo>
                <a:moveTo>
                  <a:pt x="978408" y="27432"/>
                </a:moveTo>
                <a:lnTo>
                  <a:pt x="950976" y="27432"/>
                </a:lnTo>
                <a:lnTo>
                  <a:pt x="950976" y="0"/>
                </a:lnTo>
                <a:lnTo>
                  <a:pt x="978408" y="0"/>
                </a:lnTo>
                <a:lnTo>
                  <a:pt x="978408" y="27432"/>
                </a:lnTo>
                <a:moveTo>
                  <a:pt x="1024128" y="27432"/>
                </a:moveTo>
                <a:lnTo>
                  <a:pt x="1005840" y="27432"/>
                </a:lnTo>
                <a:lnTo>
                  <a:pt x="1005840" y="0"/>
                </a:lnTo>
                <a:lnTo>
                  <a:pt x="1024128" y="0"/>
                </a:lnTo>
                <a:lnTo>
                  <a:pt x="1024128" y="27432"/>
                </a:lnTo>
                <a:moveTo>
                  <a:pt x="1078992" y="27432"/>
                </a:moveTo>
                <a:lnTo>
                  <a:pt x="1051560" y="27432"/>
                </a:lnTo>
                <a:lnTo>
                  <a:pt x="1051560" y="0"/>
                </a:lnTo>
                <a:lnTo>
                  <a:pt x="1078992" y="0"/>
                </a:lnTo>
                <a:lnTo>
                  <a:pt x="1078992" y="27432"/>
                </a:lnTo>
                <a:moveTo>
                  <a:pt x="1124712" y="27432"/>
                </a:moveTo>
                <a:lnTo>
                  <a:pt x="1106424" y="27432"/>
                </a:lnTo>
                <a:lnTo>
                  <a:pt x="1106424" y="0"/>
                </a:lnTo>
                <a:lnTo>
                  <a:pt x="1124712" y="0"/>
                </a:lnTo>
                <a:lnTo>
                  <a:pt x="1124712" y="27432"/>
                </a:lnTo>
                <a:moveTo>
                  <a:pt x="1179576" y="27432"/>
                </a:moveTo>
                <a:lnTo>
                  <a:pt x="1152144" y="27432"/>
                </a:lnTo>
                <a:lnTo>
                  <a:pt x="1152144" y="0"/>
                </a:lnTo>
                <a:lnTo>
                  <a:pt x="1179576" y="0"/>
                </a:lnTo>
                <a:lnTo>
                  <a:pt x="1179576" y="27432"/>
                </a:lnTo>
                <a:moveTo>
                  <a:pt x="1225296" y="27432"/>
                </a:moveTo>
                <a:lnTo>
                  <a:pt x="1207008" y="27432"/>
                </a:lnTo>
                <a:lnTo>
                  <a:pt x="1207008" y="0"/>
                </a:lnTo>
                <a:lnTo>
                  <a:pt x="1225296" y="0"/>
                </a:lnTo>
                <a:lnTo>
                  <a:pt x="1225296" y="27432"/>
                </a:lnTo>
                <a:moveTo>
                  <a:pt x="1280160" y="27432"/>
                </a:moveTo>
                <a:lnTo>
                  <a:pt x="1252728" y="27432"/>
                </a:lnTo>
                <a:lnTo>
                  <a:pt x="1252728" y="0"/>
                </a:lnTo>
                <a:lnTo>
                  <a:pt x="1280160" y="0"/>
                </a:lnTo>
                <a:lnTo>
                  <a:pt x="1280160" y="27432"/>
                </a:lnTo>
                <a:moveTo>
                  <a:pt x="1335024" y="27432"/>
                </a:moveTo>
                <a:lnTo>
                  <a:pt x="1307592" y="27432"/>
                </a:lnTo>
                <a:lnTo>
                  <a:pt x="1307592" y="0"/>
                </a:lnTo>
                <a:lnTo>
                  <a:pt x="1335024" y="0"/>
                </a:lnTo>
                <a:lnTo>
                  <a:pt x="1335024" y="27432"/>
                </a:lnTo>
                <a:moveTo>
                  <a:pt x="1380744" y="27432"/>
                </a:moveTo>
                <a:lnTo>
                  <a:pt x="1353312" y="27432"/>
                </a:lnTo>
                <a:lnTo>
                  <a:pt x="1353312" y="0"/>
                </a:lnTo>
                <a:lnTo>
                  <a:pt x="1380744" y="0"/>
                </a:lnTo>
                <a:lnTo>
                  <a:pt x="1380744" y="27432"/>
                </a:lnTo>
                <a:moveTo>
                  <a:pt x="1435608" y="27432"/>
                </a:moveTo>
                <a:lnTo>
                  <a:pt x="1408176" y="27432"/>
                </a:lnTo>
                <a:lnTo>
                  <a:pt x="1408176" y="0"/>
                </a:lnTo>
                <a:lnTo>
                  <a:pt x="1435608" y="0"/>
                </a:lnTo>
                <a:lnTo>
                  <a:pt x="1435608" y="27432"/>
                </a:lnTo>
                <a:moveTo>
                  <a:pt x="1481328" y="27432"/>
                </a:moveTo>
                <a:lnTo>
                  <a:pt x="1453896" y="27432"/>
                </a:lnTo>
                <a:lnTo>
                  <a:pt x="1453896" y="0"/>
                </a:lnTo>
                <a:lnTo>
                  <a:pt x="1481328" y="0"/>
                </a:lnTo>
                <a:lnTo>
                  <a:pt x="1481328" y="27432"/>
                </a:lnTo>
                <a:moveTo>
                  <a:pt x="1536192" y="27432"/>
                </a:moveTo>
                <a:lnTo>
                  <a:pt x="1508760" y="27432"/>
                </a:lnTo>
                <a:lnTo>
                  <a:pt x="1508760" y="0"/>
                </a:lnTo>
                <a:lnTo>
                  <a:pt x="1536192" y="0"/>
                </a:lnTo>
                <a:lnTo>
                  <a:pt x="1536192" y="27432"/>
                </a:lnTo>
                <a:moveTo>
                  <a:pt x="1581912" y="27432"/>
                </a:moveTo>
                <a:lnTo>
                  <a:pt x="1554480" y="27432"/>
                </a:lnTo>
                <a:lnTo>
                  <a:pt x="1554480" y="0"/>
                </a:lnTo>
                <a:lnTo>
                  <a:pt x="1581912" y="0"/>
                </a:lnTo>
                <a:lnTo>
                  <a:pt x="1581912" y="27432"/>
                </a:lnTo>
                <a:moveTo>
                  <a:pt x="1636776" y="27432"/>
                </a:moveTo>
                <a:lnTo>
                  <a:pt x="1609344" y="27432"/>
                </a:lnTo>
                <a:lnTo>
                  <a:pt x="1609344" y="0"/>
                </a:lnTo>
                <a:lnTo>
                  <a:pt x="1636776" y="0"/>
                </a:lnTo>
                <a:lnTo>
                  <a:pt x="1636776" y="27432"/>
                </a:lnTo>
                <a:moveTo>
                  <a:pt x="1682496" y="27432"/>
                </a:moveTo>
                <a:lnTo>
                  <a:pt x="1664208" y="27432"/>
                </a:lnTo>
                <a:lnTo>
                  <a:pt x="1664208" y="0"/>
                </a:lnTo>
                <a:lnTo>
                  <a:pt x="1682496" y="0"/>
                </a:lnTo>
                <a:lnTo>
                  <a:pt x="1682496" y="27432"/>
                </a:lnTo>
                <a:moveTo>
                  <a:pt x="1737360" y="27432"/>
                </a:moveTo>
                <a:lnTo>
                  <a:pt x="1709928" y="27432"/>
                </a:lnTo>
                <a:lnTo>
                  <a:pt x="1709928" y="0"/>
                </a:lnTo>
                <a:lnTo>
                  <a:pt x="1737360" y="0"/>
                </a:lnTo>
                <a:lnTo>
                  <a:pt x="1737360" y="27432"/>
                </a:lnTo>
                <a:moveTo>
                  <a:pt x="1783080" y="27432"/>
                </a:moveTo>
                <a:lnTo>
                  <a:pt x="1764792" y="27432"/>
                </a:lnTo>
                <a:lnTo>
                  <a:pt x="1764792" y="0"/>
                </a:lnTo>
                <a:lnTo>
                  <a:pt x="1783080" y="0"/>
                </a:lnTo>
                <a:lnTo>
                  <a:pt x="1783080" y="27432"/>
                </a:lnTo>
                <a:moveTo>
                  <a:pt x="1837944" y="27432"/>
                </a:moveTo>
                <a:lnTo>
                  <a:pt x="1810512" y="27432"/>
                </a:lnTo>
                <a:lnTo>
                  <a:pt x="1810512" y="0"/>
                </a:lnTo>
                <a:lnTo>
                  <a:pt x="1837944" y="0"/>
                </a:lnTo>
                <a:lnTo>
                  <a:pt x="1837944" y="27432"/>
                </a:lnTo>
                <a:moveTo>
                  <a:pt x="1892808" y="27432"/>
                </a:moveTo>
                <a:lnTo>
                  <a:pt x="1865376" y="27432"/>
                </a:lnTo>
                <a:lnTo>
                  <a:pt x="1865376" y="0"/>
                </a:lnTo>
                <a:lnTo>
                  <a:pt x="1892808" y="0"/>
                </a:lnTo>
                <a:lnTo>
                  <a:pt x="1892808" y="27432"/>
                </a:lnTo>
                <a:moveTo>
                  <a:pt x="1938528" y="27432"/>
                </a:moveTo>
                <a:lnTo>
                  <a:pt x="1911096" y="27432"/>
                </a:lnTo>
                <a:lnTo>
                  <a:pt x="1911096" y="0"/>
                </a:lnTo>
                <a:lnTo>
                  <a:pt x="1938528" y="0"/>
                </a:lnTo>
                <a:lnTo>
                  <a:pt x="1938528" y="27432"/>
                </a:lnTo>
                <a:moveTo>
                  <a:pt x="1993392" y="27432"/>
                </a:moveTo>
                <a:lnTo>
                  <a:pt x="1965960" y="27432"/>
                </a:lnTo>
                <a:lnTo>
                  <a:pt x="1965960" y="0"/>
                </a:lnTo>
                <a:lnTo>
                  <a:pt x="1993392" y="0"/>
                </a:lnTo>
                <a:lnTo>
                  <a:pt x="1993392" y="27432"/>
                </a:lnTo>
                <a:moveTo>
                  <a:pt x="2039112" y="27432"/>
                </a:moveTo>
                <a:lnTo>
                  <a:pt x="2011680" y="27432"/>
                </a:lnTo>
                <a:lnTo>
                  <a:pt x="2011680" y="0"/>
                </a:lnTo>
                <a:lnTo>
                  <a:pt x="2039112" y="0"/>
                </a:lnTo>
                <a:lnTo>
                  <a:pt x="2039112" y="27432"/>
                </a:lnTo>
                <a:moveTo>
                  <a:pt x="2093976" y="27432"/>
                </a:moveTo>
                <a:lnTo>
                  <a:pt x="2066544" y="27432"/>
                </a:lnTo>
                <a:lnTo>
                  <a:pt x="2066544" y="0"/>
                </a:lnTo>
                <a:lnTo>
                  <a:pt x="2093976" y="0"/>
                </a:lnTo>
                <a:lnTo>
                  <a:pt x="2093976" y="27432"/>
                </a:lnTo>
                <a:moveTo>
                  <a:pt x="2139696" y="27432"/>
                </a:moveTo>
                <a:lnTo>
                  <a:pt x="2112264" y="27432"/>
                </a:lnTo>
                <a:lnTo>
                  <a:pt x="2112264" y="0"/>
                </a:lnTo>
                <a:lnTo>
                  <a:pt x="2139696" y="0"/>
                </a:lnTo>
                <a:lnTo>
                  <a:pt x="2139696" y="27432"/>
                </a:lnTo>
                <a:moveTo>
                  <a:pt x="2194560" y="27432"/>
                </a:moveTo>
                <a:lnTo>
                  <a:pt x="2167128" y="27432"/>
                </a:lnTo>
                <a:lnTo>
                  <a:pt x="2167128" y="0"/>
                </a:lnTo>
                <a:lnTo>
                  <a:pt x="2194560" y="0"/>
                </a:lnTo>
                <a:lnTo>
                  <a:pt x="2194560" y="27432"/>
                </a:lnTo>
                <a:moveTo>
                  <a:pt x="2240280" y="27432"/>
                </a:moveTo>
                <a:lnTo>
                  <a:pt x="2221992" y="27432"/>
                </a:lnTo>
                <a:lnTo>
                  <a:pt x="2221992" y="0"/>
                </a:lnTo>
                <a:lnTo>
                  <a:pt x="2240280" y="0"/>
                </a:lnTo>
                <a:lnTo>
                  <a:pt x="2240280" y="27432"/>
                </a:lnTo>
                <a:moveTo>
                  <a:pt x="2295144" y="27432"/>
                </a:moveTo>
                <a:lnTo>
                  <a:pt x="2267712" y="27432"/>
                </a:lnTo>
                <a:lnTo>
                  <a:pt x="2267712" y="0"/>
                </a:lnTo>
                <a:lnTo>
                  <a:pt x="2295144" y="0"/>
                </a:lnTo>
                <a:lnTo>
                  <a:pt x="2295144" y="27432"/>
                </a:lnTo>
                <a:moveTo>
                  <a:pt x="2340864" y="27432"/>
                </a:moveTo>
                <a:lnTo>
                  <a:pt x="2322576" y="27432"/>
                </a:lnTo>
                <a:lnTo>
                  <a:pt x="2322576" y="0"/>
                </a:lnTo>
                <a:lnTo>
                  <a:pt x="2340864" y="0"/>
                </a:lnTo>
                <a:lnTo>
                  <a:pt x="2340864" y="27432"/>
                </a:lnTo>
                <a:moveTo>
                  <a:pt x="2395728" y="27432"/>
                </a:moveTo>
                <a:lnTo>
                  <a:pt x="2368296" y="27432"/>
                </a:lnTo>
                <a:lnTo>
                  <a:pt x="2368296" y="0"/>
                </a:lnTo>
                <a:lnTo>
                  <a:pt x="2395728" y="0"/>
                </a:lnTo>
                <a:lnTo>
                  <a:pt x="2395728" y="27432"/>
                </a:lnTo>
                <a:moveTo>
                  <a:pt x="2450592" y="27432"/>
                </a:moveTo>
                <a:lnTo>
                  <a:pt x="2423160" y="27432"/>
                </a:lnTo>
                <a:lnTo>
                  <a:pt x="2423160" y="0"/>
                </a:lnTo>
                <a:lnTo>
                  <a:pt x="2450592" y="0"/>
                </a:lnTo>
                <a:lnTo>
                  <a:pt x="2450592" y="27432"/>
                </a:lnTo>
                <a:moveTo>
                  <a:pt x="2496312" y="27432"/>
                </a:moveTo>
                <a:lnTo>
                  <a:pt x="2468880" y="27432"/>
                </a:lnTo>
                <a:lnTo>
                  <a:pt x="2468880" y="0"/>
                </a:lnTo>
                <a:lnTo>
                  <a:pt x="2496312" y="0"/>
                </a:lnTo>
                <a:lnTo>
                  <a:pt x="2496312" y="27432"/>
                </a:lnTo>
                <a:moveTo>
                  <a:pt x="2551176" y="27432"/>
                </a:moveTo>
                <a:lnTo>
                  <a:pt x="2523744" y="27432"/>
                </a:lnTo>
                <a:lnTo>
                  <a:pt x="2523744" y="0"/>
                </a:lnTo>
                <a:lnTo>
                  <a:pt x="2551176" y="0"/>
                </a:lnTo>
                <a:lnTo>
                  <a:pt x="2551176" y="27432"/>
                </a:lnTo>
                <a:moveTo>
                  <a:pt x="2596896" y="27432"/>
                </a:moveTo>
                <a:lnTo>
                  <a:pt x="2569464" y="27432"/>
                </a:lnTo>
                <a:lnTo>
                  <a:pt x="2569464" y="0"/>
                </a:lnTo>
                <a:lnTo>
                  <a:pt x="2596896" y="0"/>
                </a:lnTo>
                <a:lnTo>
                  <a:pt x="2596896" y="27432"/>
                </a:lnTo>
                <a:moveTo>
                  <a:pt x="2651760" y="27432"/>
                </a:moveTo>
                <a:lnTo>
                  <a:pt x="2624328" y="27432"/>
                </a:lnTo>
                <a:lnTo>
                  <a:pt x="2624328" y="0"/>
                </a:lnTo>
                <a:lnTo>
                  <a:pt x="2651760" y="0"/>
                </a:lnTo>
                <a:lnTo>
                  <a:pt x="2651760" y="27432"/>
                </a:lnTo>
                <a:moveTo>
                  <a:pt x="2697480" y="27432"/>
                </a:moveTo>
                <a:lnTo>
                  <a:pt x="2670048" y="27432"/>
                </a:lnTo>
                <a:lnTo>
                  <a:pt x="2670048" y="0"/>
                </a:lnTo>
                <a:lnTo>
                  <a:pt x="2697480" y="0"/>
                </a:lnTo>
                <a:lnTo>
                  <a:pt x="2697480" y="27432"/>
                </a:lnTo>
                <a:moveTo>
                  <a:pt x="2752344" y="27432"/>
                </a:moveTo>
                <a:lnTo>
                  <a:pt x="2724912" y="27432"/>
                </a:lnTo>
                <a:lnTo>
                  <a:pt x="2724912" y="0"/>
                </a:lnTo>
                <a:lnTo>
                  <a:pt x="2752344" y="0"/>
                </a:lnTo>
                <a:lnTo>
                  <a:pt x="2752344" y="27432"/>
                </a:lnTo>
                <a:moveTo>
                  <a:pt x="2798064" y="27432"/>
                </a:moveTo>
                <a:lnTo>
                  <a:pt x="2779776" y="27432"/>
                </a:lnTo>
                <a:lnTo>
                  <a:pt x="2779776" y="0"/>
                </a:lnTo>
                <a:lnTo>
                  <a:pt x="2798064" y="0"/>
                </a:lnTo>
                <a:lnTo>
                  <a:pt x="2798064" y="27432"/>
                </a:lnTo>
                <a:moveTo>
                  <a:pt x="2852928" y="27432"/>
                </a:moveTo>
                <a:lnTo>
                  <a:pt x="2825496" y="27432"/>
                </a:lnTo>
                <a:lnTo>
                  <a:pt x="2825496" y="0"/>
                </a:lnTo>
                <a:lnTo>
                  <a:pt x="2852928" y="0"/>
                </a:lnTo>
                <a:lnTo>
                  <a:pt x="2852928" y="27432"/>
                </a:lnTo>
                <a:moveTo>
                  <a:pt x="2898648" y="27432"/>
                </a:moveTo>
                <a:lnTo>
                  <a:pt x="2880360" y="27432"/>
                </a:lnTo>
                <a:lnTo>
                  <a:pt x="2880360" y="0"/>
                </a:lnTo>
                <a:lnTo>
                  <a:pt x="2898648" y="0"/>
                </a:lnTo>
                <a:lnTo>
                  <a:pt x="2898648" y="27432"/>
                </a:lnTo>
                <a:moveTo>
                  <a:pt x="2953512" y="27432"/>
                </a:moveTo>
                <a:lnTo>
                  <a:pt x="2926080" y="27432"/>
                </a:lnTo>
                <a:lnTo>
                  <a:pt x="2926080" y="0"/>
                </a:lnTo>
                <a:lnTo>
                  <a:pt x="2953512" y="0"/>
                </a:lnTo>
                <a:lnTo>
                  <a:pt x="2953512" y="27432"/>
                </a:lnTo>
                <a:moveTo>
                  <a:pt x="3008376" y="27432"/>
                </a:moveTo>
                <a:lnTo>
                  <a:pt x="2980944" y="27432"/>
                </a:lnTo>
                <a:lnTo>
                  <a:pt x="2980944" y="0"/>
                </a:lnTo>
                <a:lnTo>
                  <a:pt x="3008376" y="0"/>
                </a:lnTo>
                <a:lnTo>
                  <a:pt x="3008376" y="27432"/>
                </a:lnTo>
                <a:moveTo>
                  <a:pt x="3054096" y="27432"/>
                </a:moveTo>
                <a:lnTo>
                  <a:pt x="3026664" y="27432"/>
                </a:lnTo>
                <a:lnTo>
                  <a:pt x="3026664" y="0"/>
                </a:lnTo>
                <a:lnTo>
                  <a:pt x="3054096" y="0"/>
                </a:lnTo>
                <a:lnTo>
                  <a:pt x="3054096" y="27432"/>
                </a:lnTo>
                <a:moveTo>
                  <a:pt x="3108960" y="27432"/>
                </a:moveTo>
                <a:lnTo>
                  <a:pt x="3081528" y="27432"/>
                </a:lnTo>
                <a:lnTo>
                  <a:pt x="3081528" y="0"/>
                </a:lnTo>
                <a:lnTo>
                  <a:pt x="3108960" y="0"/>
                </a:lnTo>
                <a:lnTo>
                  <a:pt x="3108960" y="27432"/>
                </a:lnTo>
                <a:moveTo>
                  <a:pt x="3136392" y="27432"/>
                </a:moveTo>
                <a:lnTo>
                  <a:pt x="3127248" y="27432"/>
                </a:lnTo>
                <a:lnTo>
                  <a:pt x="3127248" y="0"/>
                </a:lnTo>
                <a:lnTo>
                  <a:pt x="3154680" y="0"/>
                </a:lnTo>
                <a:lnTo>
                  <a:pt x="3163824" y="18288"/>
                </a:lnTo>
                <a:lnTo>
                  <a:pt x="3136392" y="27432"/>
                </a:lnTo>
                <a:lnTo>
                  <a:pt x="3136392" y="27432"/>
                </a:lnTo>
                <a:moveTo>
                  <a:pt x="3163824" y="73152"/>
                </a:moveTo>
                <a:lnTo>
                  <a:pt x="3145536" y="54864"/>
                </a:lnTo>
                <a:lnTo>
                  <a:pt x="3172968" y="45720"/>
                </a:lnTo>
                <a:lnTo>
                  <a:pt x="3182112" y="64008"/>
                </a:lnTo>
                <a:lnTo>
                  <a:pt x="3163824" y="73152"/>
                </a:lnTo>
                <a:moveTo>
                  <a:pt x="3182112" y="118872"/>
                </a:moveTo>
                <a:lnTo>
                  <a:pt x="3172968" y="100584"/>
                </a:lnTo>
                <a:lnTo>
                  <a:pt x="3191256" y="91440"/>
                </a:lnTo>
                <a:lnTo>
                  <a:pt x="3209544" y="109728"/>
                </a:lnTo>
                <a:lnTo>
                  <a:pt x="3182112" y="118872"/>
                </a:lnTo>
                <a:moveTo>
                  <a:pt x="3209544" y="173736"/>
                </a:moveTo>
                <a:lnTo>
                  <a:pt x="3191256" y="146304"/>
                </a:lnTo>
                <a:lnTo>
                  <a:pt x="3218688" y="137160"/>
                </a:lnTo>
                <a:lnTo>
                  <a:pt x="3227832" y="155448"/>
                </a:lnTo>
                <a:lnTo>
                  <a:pt x="3209544" y="173736"/>
                </a:lnTo>
                <a:moveTo>
                  <a:pt x="3227832" y="219456"/>
                </a:moveTo>
                <a:lnTo>
                  <a:pt x="3218688" y="192024"/>
                </a:lnTo>
                <a:lnTo>
                  <a:pt x="3236976" y="182880"/>
                </a:lnTo>
                <a:lnTo>
                  <a:pt x="3246120" y="201168"/>
                </a:lnTo>
                <a:lnTo>
                  <a:pt x="3227832" y="219456"/>
                </a:lnTo>
                <a:moveTo>
                  <a:pt x="3246120" y="265176"/>
                </a:moveTo>
                <a:lnTo>
                  <a:pt x="3236976" y="237744"/>
                </a:lnTo>
                <a:lnTo>
                  <a:pt x="3264408" y="228600"/>
                </a:lnTo>
                <a:lnTo>
                  <a:pt x="3273552" y="256032"/>
                </a:lnTo>
                <a:lnTo>
                  <a:pt x="3246120" y="265176"/>
                </a:lnTo>
                <a:moveTo>
                  <a:pt x="3273552" y="310896"/>
                </a:moveTo>
                <a:lnTo>
                  <a:pt x="3264408" y="283464"/>
                </a:lnTo>
                <a:lnTo>
                  <a:pt x="3282696" y="274320"/>
                </a:lnTo>
                <a:lnTo>
                  <a:pt x="3291840" y="301752"/>
                </a:lnTo>
                <a:lnTo>
                  <a:pt x="3273552" y="310896"/>
                </a:lnTo>
                <a:moveTo>
                  <a:pt x="3291840" y="356616"/>
                </a:moveTo>
                <a:lnTo>
                  <a:pt x="3282696" y="329184"/>
                </a:lnTo>
                <a:lnTo>
                  <a:pt x="3310128" y="320040"/>
                </a:lnTo>
                <a:lnTo>
                  <a:pt x="3319272" y="347472"/>
                </a:lnTo>
                <a:lnTo>
                  <a:pt x="3291840" y="356616"/>
                </a:lnTo>
                <a:moveTo>
                  <a:pt x="3319272" y="402336"/>
                </a:moveTo>
                <a:lnTo>
                  <a:pt x="3310128" y="374904"/>
                </a:lnTo>
                <a:lnTo>
                  <a:pt x="3328416" y="365760"/>
                </a:lnTo>
                <a:lnTo>
                  <a:pt x="3337560" y="393192"/>
                </a:lnTo>
                <a:lnTo>
                  <a:pt x="3319272" y="402336"/>
                </a:lnTo>
                <a:moveTo>
                  <a:pt x="3328416" y="429768"/>
                </a:moveTo>
                <a:lnTo>
                  <a:pt x="3355848" y="411480"/>
                </a:lnTo>
                <a:lnTo>
                  <a:pt x="3355848" y="420624"/>
                </a:lnTo>
                <a:lnTo>
                  <a:pt x="3355848" y="420624"/>
                </a:lnTo>
                <a:lnTo>
                  <a:pt x="3355848" y="448056"/>
                </a:lnTo>
                <a:lnTo>
                  <a:pt x="3337560" y="448056"/>
                </a:lnTo>
                <a:lnTo>
                  <a:pt x="3328416" y="429768"/>
                </a:lnTo>
                <a:moveTo>
                  <a:pt x="3410712" y="448056"/>
                </a:moveTo>
                <a:lnTo>
                  <a:pt x="3383280" y="448056"/>
                </a:lnTo>
                <a:lnTo>
                  <a:pt x="3383280" y="420624"/>
                </a:lnTo>
                <a:lnTo>
                  <a:pt x="3410712" y="420624"/>
                </a:lnTo>
                <a:lnTo>
                  <a:pt x="3410712" y="448056"/>
                </a:lnTo>
                <a:moveTo>
                  <a:pt x="3456432" y="448056"/>
                </a:moveTo>
                <a:lnTo>
                  <a:pt x="3429000" y="448056"/>
                </a:lnTo>
                <a:lnTo>
                  <a:pt x="3429000" y="420624"/>
                </a:lnTo>
                <a:lnTo>
                  <a:pt x="3456432" y="420624"/>
                </a:lnTo>
                <a:lnTo>
                  <a:pt x="3456432" y="448056"/>
                </a:lnTo>
                <a:moveTo>
                  <a:pt x="3502152" y="448056"/>
                </a:moveTo>
                <a:lnTo>
                  <a:pt x="3483864" y="448056"/>
                </a:lnTo>
                <a:lnTo>
                  <a:pt x="3483864" y="420624"/>
                </a:lnTo>
                <a:lnTo>
                  <a:pt x="3502152" y="420624"/>
                </a:lnTo>
                <a:lnTo>
                  <a:pt x="3502152" y="448056"/>
                </a:lnTo>
                <a:moveTo>
                  <a:pt x="3557016" y="448056"/>
                </a:moveTo>
                <a:lnTo>
                  <a:pt x="3529584" y="448056"/>
                </a:lnTo>
                <a:lnTo>
                  <a:pt x="3529584" y="420624"/>
                </a:lnTo>
                <a:lnTo>
                  <a:pt x="3557016" y="420624"/>
                </a:lnTo>
                <a:lnTo>
                  <a:pt x="3557016" y="448056"/>
                </a:lnTo>
                <a:moveTo>
                  <a:pt x="3602736" y="448056"/>
                </a:moveTo>
                <a:lnTo>
                  <a:pt x="3575304" y="448056"/>
                </a:lnTo>
                <a:lnTo>
                  <a:pt x="3575304" y="420624"/>
                </a:lnTo>
                <a:lnTo>
                  <a:pt x="3602736" y="420624"/>
                </a:lnTo>
                <a:lnTo>
                  <a:pt x="3602736" y="448056"/>
                </a:lnTo>
                <a:moveTo>
                  <a:pt x="3648456" y="448056"/>
                </a:moveTo>
                <a:lnTo>
                  <a:pt x="3630168" y="448056"/>
                </a:lnTo>
                <a:lnTo>
                  <a:pt x="3630168" y="420624"/>
                </a:lnTo>
                <a:lnTo>
                  <a:pt x="3648456" y="420624"/>
                </a:lnTo>
                <a:lnTo>
                  <a:pt x="3648456" y="448056"/>
                </a:lnTo>
                <a:moveTo>
                  <a:pt x="3703320" y="448056"/>
                </a:moveTo>
                <a:lnTo>
                  <a:pt x="3675888" y="448056"/>
                </a:lnTo>
                <a:lnTo>
                  <a:pt x="3675888" y="420624"/>
                </a:lnTo>
                <a:lnTo>
                  <a:pt x="3703320" y="420624"/>
                </a:lnTo>
                <a:lnTo>
                  <a:pt x="3703320" y="448056"/>
                </a:lnTo>
                <a:moveTo>
                  <a:pt x="3749040" y="448056"/>
                </a:moveTo>
                <a:lnTo>
                  <a:pt x="3721608" y="448056"/>
                </a:lnTo>
                <a:lnTo>
                  <a:pt x="3721608" y="420624"/>
                </a:lnTo>
                <a:lnTo>
                  <a:pt x="3749040" y="420624"/>
                </a:lnTo>
                <a:lnTo>
                  <a:pt x="3749040" y="448056"/>
                </a:lnTo>
                <a:moveTo>
                  <a:pt x="3785616" y="448056"/>
                </a:moveTo>
                <a:lnTo>
                  <a:pt x="3776472" y="448056"/>
                </a:lnTo>
                <a:lnTo>
                  <a:pt x="3776472" y="420624"/>
                </a:lnTo>
                <a:lnTo>
                  <a:pt x="3785616" y="420624"/>
                </a:lnTo>
                <a:lnTo>
                  <a:pt x="3785616" y="448056"/>
                </a:lnTo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/>
              </a:gs>
            </a:gsLst>
            <a:lin ang="1080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对象5"/>
          <p:cNvSpPr/>
          <p:nvPr>
            <p:custDataLst>
              <p:tags r:id="rId5"/>
            </p:custDataLst>
          </p:nvPr>
        </p:nvSpPr>
        <p:spPr>
          <a:xfrm>
            <a:off x="7241747" y="2997988"/>
            <a:ext cx="2525913" cy="308653"/>
          </a:xfrm>
          <a:custGeom>
            <a:avLst/>
            <a:gdLst/>
            <a:ahLst/>
            <a:cxnLst/>
            <a:rect l="l" t="t" r="r" b="b"/>
            <a:pathLst>
              <a:path w="3666744" h="448056">
                <a:moveTo>
                  <a:pt x="493776" y="0"/>
                </a:moveTo>
                <a:lnTo>
                  <a:pt x="512064" y="0"/>
                </a:lnTo>
                <a:lnTo>
                  <a:pt x="512064" y="27432"/>
                </a:lnTo>
                <a:lnTo>
                  <a:pt x="512064" y="27432"/>
                </a:lnTo>
                <a:lnTo>
                  <a:pt x="512064" y="27432"/>
                </a:lnTo>
                <a:lnTo>
                  <a:pt x="484632" y="18288"/>
                </a:lnTo>
                <a:lnTo>
                  <a:pt x="493776" y="0"/>
                </a:lnTo>
                <a:moveTo>
                  <a:pt x="566928" y="27432"/>
                </a:moveTo>
                <a:lnTo>
                  <a:pt x="539496" y="27432"/>
                </a:lnTo>
                <a:lnTo>
                  <a:pt x="539496" y="0"/>
                </a:lnTo>
                <a:lnTo>
                  <a:pt x="566928" y="0"/>
                </a:lnTo>
                <a:lnTo>
                  <a:pt x="566928" y="27432"/>
                </a:lnTo>
                <a:moveTo>
                  <a:pt x="612648" y="27432"/>
                </a:moveTo>
                <a:lnTo>
                  <a:pt x="594360" y="27432"/>
                </a:lnTo>
                <a:lnTo>
                  <a:pt x="594360" y="0"/>
                </a:lnTo>
                <a:lnTo>
                  <a:pt x="612648" y="0"/>
                </a:lnTo>
                <a:lnTo>
                  <a:pt x="612648" y="27432"/>
                </a:lnTo>
                <a:moveTo>
                  <a:pt x="667512" y="27432"/>
                </a:moveTo>
                <a:lnTo>
                  <a:pt x="640080" y="27432"/>
                </a:lnTo>
                <a:lnTo>
                  <a:pt x="640080" y="0"/>
                </a:lnTo>
                <a:lnTo>
                  <a:pt x="667512" y="0"/>
                </a:lnTo>
                <a:lnTo>
                  <a:pt x="667512" y="27432"/>
                </a:lnTo>
                <a:moveTo>
                  <a:pt x="722376" y="27432"/>
                </a:moveTo>
                <a:lnTo>
                  <a:pt x="694944" y="27432"/>
                </a:lnTo>
                <a:lnTo>
                  <a:pt x="694944" y="0"/>
                </a:lnTo>
                <a:lnTo>
                  <a:pt x="722376" y="0"/>
                </a:lnTo>
                <a:lnTo>
                  <a:pt x="722376" y="27432"/>
                </a:lnTo>
                <a:moveTo>
                  <a:pt x="768096" y="27432"/>
                </a:moveTo>
                <a:lnTo>
                  <a:pt x="740664" y="27432"/>
                </a:lnTo>
                <a:lnTo>
                  <a:pt x="740664" y="0"/>
                </a:lnTo>
                <a:lnTo>
                  <a:pt x="768096" y="0"/>
                </a:lnTo>
                <a:lnTo>
                  <a:pt x="768096" y="27432"/>
                </a:lnTo>
                <a:moveTo>
                  <a:pt x="822960" y="27432"/>
                </a:moveTo>
                <a:lnTo>
                  <a:pt x="795528" y="27432"/>
                </a:lnTo>
                <a:lnTo>
                  <a:pt x="795528" y="0"/>
                </a:lnTo>
                <a:lnTo>
                  <a:pt x="822960" y="0"/>
                </a:lnTo>
                <a:lnTo>
                  <a:pt x="822960" y="27432"/>
                </a:lnTo>
                <a:moveTo>
                  <a:pt x="868680" y="27432"/>
                </a:moveTo>
                <a:lnTo>
                  <a:pt x="850392" y="27432"/>
                </a:lnTo>
                <a:lnTo>
                  <a:pt x="850392" y="0"/>
                </a:lnTo>
                <a:lnTo>
                  <a:pt x="868680" y="0"/>
                </a:lnTo>
                <a:lnTo>
                  <a:pt x="868680" y="27432"/>
                </a:lnTo>
                <a:moveTo>
                  <a:pt x="923544" y="27432"/>
                </a:moveTo>
                <a:lnTo>
                  <a:pt x="896112" y="27432"/>
                </a:lnTo>
                <a:lnTo>
                  <a:pt x="896112" y="0"/>
                </a:lnTo>
                <a:lnTo>
                  <a:pt x="923544" y="0"/>
                </a:lnTo>
                <a:lnTo>
                  <a:pt x="923544" y="27432"/>
                </a:lnTo>
                <a:moveTo>
                  <a:pt x="978408" y="27432"/>
                </a:moveTo>
                <a:lnTo>
                  <a:pt x="950976" y="27432"/>
                </a:lnTo>
                <a:lnTo>
                  <a:pt x="950976" y="0"/>
                </a:lnTo>
                <a:lnTo>
                  <a:pt x="978408" y="0"/>
                </a:lnTo>
                <a:lnTo>
                  <a:pt x="978408" y="27432"/>
                </a:lnTo>
                <a:moveTo>
                  <a:pt x="1024128" y="27432"/>
                </a:moveTo>
                <a:lnTo>
                  <a:pt x="996696" y="27432"/>
                </a:lnTo>
                <a:lnTo>
                  <a:pt x="996696" y="0"/>
                </a:lnTo>
                <a:lnTo>
                  <a:pt x="1024128" y="0"/>
                </a:lnTo>
                <a:lnTo>
                  <a:pt x="1024128" y="27432"/>
                </a:lnTo>
                <a:moveTo>
                  <a:pt x="1078992" y="27432"/>
                </a:moveTo>
                <a:lnTo>
                  <a:pt x="1051560" y="27432"/>
                </a:lnTo>
                <a:lnTo>
                  <a:pt x="1051560" y="0"/>
                </a:lnTo>
                <a:lnTo>
                  <a:pt x="1078992" y="0"/>
                </a:lnTo>
                <a:lnTo>
                  <a:pt x="1078992" y="27432"/>
                </a:lnTo>
                <a:moveTo>
                  <a:pt x="1124712" y="27432"/>
                </a:moveTo>
                <a:lnTo>
                  <a:pt x="1106424" y="27432"/>
                </a:lnTo>
                <a:lnTo>
                  <a:pt x="1106424" y="0"/>
                </a:lnTo>
                <a:lnTo>
                  <a:pt x="1124712" y="0"/>
                </a:lnTo>
                <a:lnTo>
                  <a:pt x="1124712" y="27432"/>
                </a:lnTo>
                <a:moveTo>
                  <a:pt x="1179576" y="27432"/>
                </a:moveTo>
                <a:lnTo>
                  <a:pt x="1152144" y="27432"/>
                </a:lnTo>
                <a:lnTo>
                  <a:pt x="1152144" y="0"/>
                </a:lnTo>
                <a:lnTo>
                  <a:pt x="1179576" y="0"/>
                </a:lnTo>
                <a:lnTo>
                  <a:pt x="1179576" y="27432"/>
                </a:lnTo>
                <a:moveTo>
                  <a:pt x="1234440" y="27432"/>
                </a:moveTo>
                <a:lnTo>
                  <a:pt x="1207008" y="27432"/>
                </a:lnTo>
                <a:lnTo>
                  <a:pt x="1207008" y="0"/>
                </a:lnTo>
                <a:lnTo>
                  <a:pt x="1234440" y="0"/>
                </a:lnTo>
                <a:lnTo>
                  <a:pt x="1234440" y="27432"/>
                </a:lnTo>
                <a:moveTo>
                  <a:pt x="1280160" y="27432"/>
                </a:moveTo>
                <a:lnTo>
                  <a:pt x="1252728" y="27432"/>
                </a:lnTo>
                <a:lnTo>
                  <a:pt x="1252728" y="0"/>
                </a:lnTo>
                <a:lnTo>
                  <a:pt x="1280160" y="0"/>
                </a:lnTo>
                <a:lnTo>
                  <a:pt x="1280160" y="27432"/>
                </a:lnTo>
                <a:moveTo>
                  <a:pt x="1335024" y="27432"/>
                </a:moveTo>
                <a:lnTo>
                  <a:pt x="1307592" y="27432"/>
                </a:lnTo>
                <a:lnTo>
                  <a:pt x="1307592" y="0"/>
                </a:lnTo>
                <a:lnTo>
                  <a:pt x="1335024" y="0"/>
                </a:lnTo>
                <a:lnTo>
                  <a:pt x="1335024" y="27432"/>
                </a:lnTo>
                <a:moveTo>
                  <a:pt x="1380744" y="27432"/>
                </a:moveTo>
                <a:lnTo>
                  <a:pt x="1353312" y="27432"/>
                </a:lnTo>
                <a:lnTo>
                  <a:pt x="1353312" y="0"/>
                </a:lnTo>
                <a:lnTo>
                  <a:pt x="1380744" y="0"/>
                </a:lnTo>
                <a:lnTo>
                  <a:pt x="1380744" y="27432"/>
                </a:lnTo>
                <a:moveTo>
                  <a:pt x="1435608" y="27432"/>
                </a:moveTo>
                <a:lnTo>
                  <a:pt x="1408176" y="27432"/>
                </a:lnTo>
                <a:lnTo>
                  <a:pt x="1408176" y="0"/>
                </a:lnTo>
                <a:lnTo>
                  <a:pt x="1435608" y="0"/>
                </a:lnTo>
                <a:lnTo>
                  <a:pt x="1435608" y="27432"/>
                </a:lnTo>
                <a:moveTo>
                  <a:pt x="1481328" y="27432"/>
                </a:moveTo>
                <a:lnTo>
                  <a:pt x="1463040" y="27432"/>
                </a:lnTo>
                <a:lnTo>
                  <a:pt x="1463040" y="0"/>
                </a:lnTo>
                <a:lnTo>
                  <a:pt x="1481328" y="0"/>
                </a:lnTo>
                <a:lnTo>
                  <a:pt x="1481328" y="27432"/>
                </a:lnTo>
                <a:moveTo>
                  <a:pt x="1536192" y="27432"/>
                </a:moveTo>
                <a:lnTo>
                  <a:pt x="1508760" y="27432"/>
                </a:lnTo>
                <a:lnTo>
                  <a:pt x="1508760" y="0"/>
                </a:lnTo>
                <a:lnTo>
                  <a:pt x="1536192" y="0"/>
                </a:lnTo>
                <a:lnTo>
                  <a:pt x="1536192" y="27432"/>
                </a:lnTo>
                <a:moveTo>
                  <a:pt x="1591056" y="27432"/>
                </a:moveTo>
                <a:lnTo>
                  <a:pt x="1563624" y="27432"/>
                </a:lnTo>
                <a:lnTo>
                  <a:pt x="1563624" y="0"/>
                </a:lnTo>
                <a:lnTo>
                  <a:pt x="1591056" y="0"/>
                </a:lnTo>
                <a:lnTo>
                  <a:pt x="1591056" y="27432"/>
                </a:lnTo>
                <a:moveTo>
                  <a:pt x="1636776" y="27432"/>
                </a:moveTo>
                <a:lnTo>
                  <a:pt x="1609344" y="27432"/>
                </a:lnTo>
                <a:lnTo>
                  <a:pt x="1609344" y="0"/>
                </a:lnTo>
                <a:lnTo>
                  <a:pt x="1636776" y="0"/>
                </a:lnTo>
                <a:lnTo>
                  <a:pt x="1636776" y="27432"/>
                </a:lnTo>
                <a:moveTo>
                  <a:pt x="1691640" y="27432"/>
                </a:moveTo>
                <a:lnTo>
                  <a:pt x="1664208" y="27432"/>
                </a:lnTo>
                <a:lnTo>
                  <a:pt x="1664208" y="0"/>
                </a:lnTo>
                <a:lnTo>
                  <a:pt x="1691640" y="0"/>
                </a:lnTo>
                <a:lnTo>
                  <a:pt x="1691640" y="27432"/>
                </a:lnTo>
                <a:moveTo>
                  <a:pt x="1737360" y="27432"/>
                </a:moveTo>
                <a:lnTo>
                  <a:pt x="1719072" y="27432"/>
                </a:lnTo>
                <a:lnTo>
                  <a:pt x="1719072" y="0"/>
                </a:lnTo>
                <a:lnTo>
                  <a:pt x="1737360" y="0"/>
                </a:lnTo>
                <a:lnTo>
                  <a:pt x="1737360" y="27432"/>
                </a:lnTo>
                <a:moveTo>
                  <a:pt x="1792224" y="27432"/>
                </a:moveTo>
                <a:lnTo>
                  <a:pt x="1764792" y="27432"/>
                </a:lnTo>
                <a:lnTo>
                  <a:pt x="1764792" y="0"/>
                </a:lnTo>
                <a:lnTo>
                  <a:pt x="1792224" y="0"/>
                </a:lnTo>
                <a:lnTo>
                  <a:pt x="1792224" y="27432"/>
                </a:lnTo>
                <a:moveTo>
                  <a:pt x="1847088" y="27432"/>
                </a:moveTo>
                <a:lnTo>
                  <a:pt x="1819656" y="27432"/>
                </a:lnTo>
                <a:lnTo>
                  <a:pt x="1819656" y="0"/>
                </a:lnTo>
                <a:lnTo>
                  <a:pt x="1847088" y="0"/>
                </a:lnTo>
                <a:lnTo>
                  <a:pt x="1847088" y="27432"/>
                </a:lnTo>
                <a:moveTo>
                  <a:pt x="1892808" y="27432"/>
                </a:moveTo>
                <a:lnTo>
                  <a:pt x="1865376" y="27432"/>
                </a:lnTo>
                <a:lnTo>
                  <a:pt x="1865376" y="0"/>
                </a:lnTo>
                <a:lnTo>
                  <a:pt x="1892808" y="0"/>
                </a:lnTo>
                <a:lnTo>
                  <a:pt x="1892808" y="27432"/>
                </a:lnTo>
                <a:moveTo>
                  <a:pt x="1947672" y="27432"/>
                </a:moveTo>
                <a:lnTo>
                  <a:pt x="1920240" y="27432"/>
                </a:lnTo>
                <a:lnTo>
                  <a:pt x="1920240" y="0"/>
                </a:lnTo>
                <a:lnTo>
                  <a:pt x="1947672" y="0"/>
                </a:lnTo>
                <a:lnTo>
                  <a:pt x="1947672" y="27432"/>
                </a:lnTo>
                <a:moveTo>
                  <a:pt x="1993392" y="27432"/>
                </a:moveTo>
                <a:lnTo>
                  <a:pt x="1975104" y="27432"/>
                </a:lnTo>
                <a:lnTo>
                  <a:pt x="1975104" y="0"/>
                </a:lnTo>
                <a:lnTo>
                  <a:pt x="1993392" y="0"/>
                </a:lnTo>
                <a:lnTo>
                  <a:pt x="1993392" y="27432"/>
                </a:lnTo>
                <a:moveTo>
                  <a:pt x="2048256" y="27432"/>
                </a:moveTo>
                <a:lnTo>
                  <a:pt x="2020824" y="27432"/>
                </a:lnTo>
                <a:lnTo>
                  <a:pt x="2020824" y="0"/>
                </a:lnTo>
                <a:lnTo>
                  <a:pt x="2048256" y="0"/>
                </a:lnTo>
                <a:lnTo>
                  <a:pt x="2048256" y="27432"/>
                </a:lnTo>
                <a:moveTo>
                  <a:pt x="2103120" y="27432"/>
                </a:moveTo>
                <a:lnTo>
                  <a:pt x="2075688" y="27432"/>
                </a:lnTo>
                <a:lnTo>
                  <a:pt x="2075688" y="0"/>
                </a:lnTo>
                <a:lnTo>
                  <a:pt x="2103120" y="0"/>
                </a:lnTo>
                <a:lnTo>
                  <a:pt x="2103120" y="27432"/>
                </a:lnTo>
                <a:moveTo>
                  <a:pt x="2148840" y="27432"/>
                </a:moveTo>
                <a:lnTo>
                  <a:pt x="2121408" y="27432"/>
                </a:lnTo>
                <a:lnTo>
                  <a:pt x="2121408" y="0"/>
                </a:lnTo>
                <a:lnTo>
                  <a:pt x="2148840" y="0"/>
                </a:lnTo>
                <a:lnTo>
                  <a:pt x="2148840" y="27432"/>
                </a:lnTo>
                <a:moveTo>
                  <a:pt x="2203704" y="27432"/>
                </a:moveTo>
                <a:lnTo>
                  <a:pt x="2176272" y="27432"/>
                </a:lnTo>
                <a:lnTo>
                  <a:pt x="2176272" y="0"/>
                </a:lnTo>
                <a:lnTo>
                  <a:pt x="2203704" y="0"/>
                </a:lnTo>
                <a:lnTo>
                  <a:pt x="2203704" y="27432"/>
                </a:lnTo>
                <a:moveTo>
                  <a:pt x="2249424" y="27432"/>
                </a:moveTo>
                <a:lnTo>
                  <a:pt x="2221992" y="27432"/>
                </a:lnTo>
                <a:lnTo>
                  <a:pt x="2221992" y="0"/>
                </a:lnTo>
                <a:lnTo>
                  <a:pt x="2249424" y="0"/>
                </a:lnTo>
                <a:lnTo>
                  <a:pt x="2249424" y="27432"/>
                </a:lnTo>
                <a:moveTo>
                  <a:pt x="2304288" y="27432"/>
                </a:moveTo>
                <a:lnTo>
                  <a:pt x="2276856" y="27432"/>
                </a:lnTo>
                <a:lnTo>
                  <a:pt x="2276856" y="0"/>
                </a:lnTo>
                <a:lnTo>
                  <a:pt x="2304288" y="0"/>
                </a:lnTo>
                <a:lnTo>
                  <a:pt x="2304288" y="27432"/>
                </a:lnTo>
                <a:moveTo>
                  <a:pt x="2350008" y="27432"/>
                </a:moveTo>
                <a:lnTo>
                  <a:pt x="2331720" y="27432"/>
                </a:lnTo>
                <a:lnTo>
                  <a:pt x="2331720" y="0"/>
                </a:lnTo>
                <a:lnTo>
                  <a:pt x="2350008" y="0"/>
                </a:lnTo>
                <a:lnTo>
                  <a:pt x="2350008" y="27432"/>
                </a:lnTo>
                <a:moveTo>
                  <a:pt x="2404872" y="27432"/>
                </a:moveTo>
                <a:lnTo>
                  <a:pt x="2377440" y="27432"/>
                </a:lnTo>
                <a:lnTo>
                  <a:pt x="2377440" y="0"/>
                </a:lnTo>
                <a:lnTo>
                  <a:pt x="2404872" y="0"/>
                </a:lnTo>
                <a:lnTo>
                  <a:pt x="2404872" y="27432"/>
                </a:lnTo>
                <a:moveTo>
                  <a:pt x="2459736" y="27432"/>
                </a:moveTo>
                <a:lnTo>
                  <a:pt x="2432304" y="27432"/>
                </a:lnTo>
                <a:lnTo>
                  <a:pt x="2432304" y="0"/>
                </a:lnTo>
                <a:lnTo>
                  <a:pt x="2459736" y="0"/>
                </a:lnTo>
                <a:lnTo>
                  <a:pt x="2459736" y="27432"/>
                </a:lnTo>
                <a:moveTo>
                  <a:pt x="2505456" y="27432"/>
                </a:moveTo>
                <a:lnTo>
                  <a:pt x="2478024" y="27432"/>
                </a:lnTo>
                <a:lnTo>
                  <a:pt x="2478024" y="0"/>
                </a:lnTo>
                <a:lnTo>
                  <a:pt x="2505456" y="0"/>
                </a:lnTo>
                <a:lnTo>
                  <a:pt x="2505456" y="27432"/>
                </a:lnTo>
                <a:moveTo>
                  <a:pt x="2560320" y="27432"/>
                </a:moveTo>
                <a:lnTo>
                  <a:pt x="2532888" y="27432"/>
                </a:lnTo>
                <a:lnTo>
                  <a:pt x="2532888" y="0"/>
                </a:lnTo>
                <a:lnTo>
                  <a:pt x="2560320" y="0"/>
                </a:lnTo>
                <a:lnTo>
                  <a:pt x="2560320" y="27432"/>
                </a:lnTo>
                <a:moveTo>
                  <a:pt x="2606040" y="27432"/>
                </a:moveTo>
                <a:lnTo>
                  <a:pt x="2587752" y="27432"/>
                </a:lnTo>
                <a:lnTo>
                  <a:pt x="2587752" y="0"/>
                </a:lnTo>
                <a:lnTo>
                  <a:pt x="2606040" y="0"/>
                </a:lnTo>
                <a:lnTo>
                  <a:pt x="2606040" y="27432"/>
                </a:lnTo>
                <a:moveTo>
                  <a:pt x="2660904" y="27432"/>
                </a:moveTo>
                <a:lnTo>
                  <a:pt x="2633472" y="27432"/>
                </a:lnTo>
                <a:lnTo>
                  <a:pt x="2633472" y="0"/>
                </a:lnTo>
                <a:lnTo>
                  <a:pt x="2660904" y="0"/>
                </a:lnTo>
                <a:lnTo>
                  <a:pt x="2660904" y="27432"/>
                </a:lnTo>
                <a:moveTo>
                  <a:pt x="2715768" y="27432"/>
                </a:moveTo>
                <a:lnTo>
                  <a:pt x="2688336" y="27432"/>
                </a:lnTo>
                <a:lnTo>
                  <a:pt x="2688336" y="0"/>
                </a:lnTo>
                <a:lnTo>
                  <a:pt x="2715768" y="0"/>
                </a:lnTo>
                <a:lnTo>
                  <a:pt x="2715768" y="27432"/>
                </a:lnTo>
                <a:moveTo>
                  <a:pt x="2761488" y="27432"/>
                </a:moveTo>
                <a:lnTo>
                  <a:pt x="2734056" y="27432"/>
                </a:lnTo>
                <a:lnTo>
                  <a:pt x="2734056" y="0"/>
                </a:lnTo>
                <a:lnTo>
                  <a:pt x="2761488" y="0"/>
                </a:lnTo>
                <a:lnTo>
                  <a:pt x="2761488" y="27432"/>
                </a:lnTo>
                <a:moveTo>
                  <a:pt x="2816352" y="27432"/>
                </a:moveTo>
                <a:lnTo>
                  <a:pt x="2788920" y="27432"/>
                </a:lnTo>
                <a:lnTo>
                  <a:pt x="2788920" y="0"/>
                </a:lnTo>
                <a:lnTo>
                  <a:pt x="2816352" y="0"/>
                </a:lnTo>
                <a:lnTo>
                  <a:pt x="2816352" y="27432"/>
                </a:lnTo>
                <a:moveTo>
                  <a:pt x="2862072" y="27432"/>
                </a:moveTo>
                <a:lnTo>
                  <a:pt x="2843784" y="27432"/>
                </a:lnTo>
                <a:lnTo>
                  <a:pt x="2843784" y="0"/>
                </a:lnTo>
                <a:lnTo>
                  <a:pt x="2862072" y="0"/>
                </a:lnTo>
                <a:lnTo>
                  <a:pt x="2862072" y="27432"/>
                </a:lnTo>
                <a:moveTo>
                  <a:pt x="2916936" y="27432"/>
                </a:moveTo>
                <a:lnTo>
                  <a:pt x="2889504" y="27432"/>
                </a:lnTo>
                <a:lnTo>
                  <a:pt x="2889504" y="0"/>
                </a:lnTo>
                <a:lnTo>
                  <a:pt x="2916936" y="0"/>
                </a:lnTo>
                <a:lnTo>
                  <a:pt x="2916936" y="27432"/>
                </a:lnTo>
                <a:moveTo>
                  <a:pt x="2971800" y="27432"/>
                </a:moveTo>
                <a:lnTo>
                  <a:pt x="2944368" y="27432"/>
                </a:lnTo>
                <a:lnTo>
                  <a:pt x="2944368" y="0"/>
                </a:lnTo>
                <a:lnTo>
                  <a:pt x="2971800" y="0"/>
                </a:lnTo>
                <a:lnTo>
                  <a:pt x="2971800" y="27432"/>
                </a:lnTo>
                <a:moveTo>
                  <a:pt x="3017520" y="27432"/>
                </a:moveTo>
                <a:lnTo>
                  <a:pt x="2990088" y="27432"/>
                </a:lnTo>
                <a:lnTo>
                  <a:pt x="2990088" y="0"/>
                </a:lnTo>
                <a:lnTo>
                  <a:pt x="3017520" y="0"/>
                </a:lnTo>
                <a:lnTo>
                  <a:pt x="3017520" y="27432"/>
                </a:lnTo>
                <a:moveTo>
                  <a:pt x="3072384" y="27432"/>
                </a:moveTo>
                <a:lnTo>
                  <a:pt x="3044952" y="27432"/>
                </a:lnTo>
                <a:lnTo>
                  <a:pt x="3044952" y="0"/>
                </a:lnTo>
                <a:lnTo>
                  <a:pt x="3072384" y="0"/>
                </a:lnTo>
                <a:lnTo>
                  <a:pt x="3072384" y="27432"/>
                </a:lnTo>
                <a:moveTo>
                  <a:pt x="3118104" y="27432"/>
                </a:moveTo>
                <a:lnTo>
                  <a:pt x="3099816" y="27432"/>
                </a:lnTo>
                <a:lnTo>
                  <a:pt x="3099816" y="0"/>
                </a:lnTo>
                <a:lnTo>
                  <a:pt x="3118104" y="0"/>
                </a:lnTo>
                <a:lnTo>
                  <a:pt x="3118104" y="27432"/>
                </a:lnTo>
                <a:moveTo>
                  <a:pt x="3172968" y="27432"/>
                </a:moveTo>
                <a:lnTo>
                  <a:pt x="3145536" y="27432"/>
                </a:lnTo>
                <a:lnTo>
                  <a:pt x="3145536" y="0"/>
                </a:lnTo>
                <a:lnTo>
                  <a:pt x="3172968" y="0"/>
                </a:lnTo>
                <a:lnTo>
                  <a:pt x="3172968" y="27432"/>
                </a:lnTo>
                <a:moveTo>
                  <a:pt x="3218688" y="27432"/>
                </a:moveTo>
                <a:lnTo>
                  <a:pt x="3200400" y="27432"/>
                </a:lnTo>
                <a:lnTo>
                  <a:pt x="3200400" y="0"/>
                </a:lnTo>
                <a:lnTo>
                  <a:pt x="3218688" y="0"/>
                </a:lnTo>
                <a:lnTo>
                  <a:pt x="3218688" y="27432"/>
                </a:lnTo>
                <a:moveTo>
                  <a:pt x="3273552" y="27432"/>
                </a:moveTo>
                <a:lnTo>
                  <a:pt x="3246120" y="27432"/>
                </a:lnTo>
                <a:lnTo>
                  <a:pt x="3246120" y="0"/>
                </a:lnTo>
                <a:lnTo>
                  <a:pt x="3273552" y="0"/>
                </a:lnTo>
                <a:lnTo>
                  <a:pt x="3273552" y="27432"/>
                </a:lnTo>
                <a:moveTo>
                  <a:pt x="3328416" y="27432"/>
                </a:moveTo>
                <a:lnTo>
                  <a:pt x="3300984" y="27432"/>
                </a:lnTo>
                <a:lnTo>
                  <a:pt x="3300984" y="0"/>
                </a:lnTo>
                <a:lnTo>
                  <a:pt x="3328416" y="0"/>
                </a:lnTo>
                <a:lnTo>
                  <a:pt x="3328416" y="27432"/>
                </a:lnTo>
                <a:moveTo>
                  <a:pt x="3374136" y="27432"/>
                </a:moveTo>
                <a:lnTo>
                  <a:pt x="3346704" y="27432"/>
                </a:lnTo>
                <a:lnTo>
                  <a:pt x="3346704" y="0"/>
                </a:lnTo>
                <a:lnTo>
                  <a:pt x="3374136" y="0"/>
                </a:lnTo>
                <a:lnTo>
                  <a:pt x="3374136" y="27432"/>
                </a:lnTo>
                <a:moveTo>
                  <a:pt x="3429000" y="27432"/>
                </a:moveTo>
                <a:lnTo>
                  <a:pt x="3401568" y="27432"/>
                </a:lnTo>
                <a:lnTo>
                  <a:pt x="3401568" y="0"/>
                </a:lnTo>
                <a:lnTo>
                  <a:pt x="3429000" y="0"/>
                </a:lnTo>
                <a:lnTo>
                  <a:pt x="3429000" y="27432"/>
                </a:lnTo>
                <a:moveTo>
                  <a:pt x="3474720" y="27432"/>
                </a:moveTo>
                <a:lnTo>
                  <a:pt x="3456432" y="27432"/>
                </a:lnTo>
                <a:lnTo>
                  <a:pt x="3456432" y="0"/>
                </a:lnTo>
                <a:lnTo>
                  <a:pt x="3474720" y="0"/>
                </a:lnTo>
                <a:lnTo>
                  <a:pt x="3474720" y="27432"/>
                </a:lnTo>
                <a:moveTo>
                  <a:pt x="3529584" y="27432"/>
                </a:moveTo>
                <a:lnTo>
                  <a:pt x="3502152" y="27432"/>
                </a:lnTo>
                <a:lnTo>
                  <a:pt x="3502152" y="0"/>
                </a:lnTo>
                <a:lnTo>
                  <a:pt x="3529584" y="0"/>
                </a:lnTo>
                <a:lnTo>
                  <a:pt x="3529584" y="27432"/>
                </a:lnTo>
                <a:moveTo>
                  <a:pt x="3584448" y="27432"/>
                </a:moveTo>
                <a:lnTo>
                  <a:pt x="3557016" y="27432"/>
                </a:lnTo>
                <a:lnTo>
                  <a:pt x="3557016" y="0"/>
                </a:lnTo>
                <a:lnTo>
                  <a:pt x="3584448" y="0"/>
                </a:lnTo>
                <a:lnTo>
                  <a:pt x="3584448" y="27432"/>
                </a:lnTo>
                <a:moveTo>
                  <a:pt x="3630168" y="27432"/>
                </a:moveTo>
                <a:lnTo>
                  <a:pt x="3602736" y="27432"/>
                </a:lnTo>
                <a:lnTo>
                  <a:pt x="3602736" y="0"/>
                </a:lnTo>
                <a:lnTo>
                  <a:pt x="3630168" y="0"/>
                </a:lnTo>
                <a:lnTo>
                  <a:pt x="3630168" y="27432"/>
                </a:lnTo>
                <a:moveTo>
                  <a:pt x="3666744" y="27432"/>
                </a:moveTo>
                <a:lnTo>
                  <a:pt x="3657600" y="27432"/>
                </a:lnTo>
                <a:lnTo>
                  <a:pt x="3657600" y="0"/>
                </a:lnTo>
                <a:lnTo>
                  <a:pt x="3666744" y="0"/>
                </a:lnTo>
                <a:lnTo>
                  <a:pt x="3666744" y="27432"/>
                </a:lnTo>
                <a:moveTo>
                  <a:pt x="493776" y="54864"/>
                </a:moveTo>
                <a:lnTo>
                  <a:pt x="484632" y="73152"/>
                </a:lnTo>
                <a:lnTo>
                  <a:pt x="466344" y="64008"/>
                </a:lnTo>
                <a:lnTo>
                  <a:pt x="475488" y="45720"/>
                </a:lnTo>
                <a:lnTo>
                  <a:pt x="493776" y="54864"/>
                </a:lnTo>
                <a:moveTo>
                  <a:pt x="475488" y="100584"/>
                </a:moveTo>
                <a:lnTo>
                  <a:pt x="466344" y="118872"/>
                </a:lnTo>
                <a:lnTo>
                  <a:pt x="438912" y="109728"/>
                </a:lnTo>
                <a:lnTo>
                  <a:pt x="448056" y="91440"/>
                </a:lnTo>
                <a:lnTo>
                  <a:pt x="475488" y="100584"/>
                </a:lnTo>
                <a:moveTo>
                  <a:pt x="457200" y="146304"/>
                </a:moveTo>
                <a:lnTo>
                  <a:pt x="438912" y="173736"/>
                </a:lnTo>
                <a:lnTo>
                  <a:pt x="420624" y="155448"/>
                </a:lnTo>
                <a:lnTo>
                  <a:pt x="429768" y="137160"/>
                </a:lnTo>
                <a:lnTo>
                  <a:pt x="457200" y="146304"/>
                </a:lnTo>
                <a:moveTo>
                  <a:pt x="429768" y="192024"/>
                </a:moveTo>
                <a:lnTo>
                  <a:pt x="420624" y="219456"/>
                </a:lnTo>
                <a:lnTo>
                  <a:pt x="393192" y="201168"/>
                </a:lnTo>
                <a:lnTo>
                  <a:pt x="411480" y="182880"/>
                </a:lnTo>
                <a:lnTo>
                  <a:pt x="429768" y="192024"/>
                </a:lnTo>
                <a:moveTo>
                  <a:pt x="411480" y="237744"/>
                </a:moveTo>
                <a:lnTo>
                  <a:pt x="402336" y="265176"/>
                </a:lnTo>
                <a:lnTo>
                  <a:pt x="374904" y="256032"/>
                </a:lnTo>
                <a:lnTo>
                  <a:pt x="384048" y="228600"/>
                </a:lnTo>
                <a:lnTo>
                  <a:pt x="411480" y="237744"/>
                </a:lnTo>
                <a:moveTo>
                  <a:pt x="384048" y="283464"/>
                </a:moveTo>
                <a:lnTo>
                  <a:pt x="374904" y="310896"/>
                </a:lnTo>
                <a:lnTo>
                  <a:pt x="356616" y="301752"/>
                </a:lnTo>
                <a:lnTo>
                  <a:pt x="365760" y="274320"/>
                </a:lnTo>
                <a:lnTo>
                  <a:pt x="384048" y="283464"/>
                </a:lnTo>
                <a:moveTo>
                  <a:pt x="365760" y="329184"/>
                </a:moveTo>
                <a:lnTo>
                  <a:pt x="356616" y="356616"/>
                </a:lnTo>
                <a:lnTo>
                  <a:pt x="329184" y="347472"/>
                </a:lnTo>
                <a:lnTo>
                  <a:pt x="338328" y="320040"/>
                </a:lnTo>
                <a:lnTo>
                  <a:pt x="365760" y="329184"/>
                </a:lnTo>
                <a:moveTo>
                  <a:pt x="347472" y="374904"/>
                </a:moveTo>
                <a:lnTo>
                  <a:pt x="329184" y="402336"/>
                </a:lnTo>
                <a:lnTo>
                  <a:pt x="310896" y="393192"/>
                </a:lnTo>
                <a:lnTo>
                  <a:pt x="320040" y="365760"/>
                </a:lnTo>
                <a:lnTo>
                  <a:pt x="347472" y="374904"/>
                </a:lnTo>
                <a:moveTo>
                  <a:pt x="320040" y="429768"/>
                </a:moveTo>
                <a:lnTo>
                  <a:pt x="310896" y="448056"/>
                </a:lnTo>
                <a:lnTo>
                  <a:pt x="292608" y="448056"/>
                </a:lnTo>
                <a:lnTo>
                  <a:pt x="292608" y="420624"/>
                </a:lnTo>
                <a:lnTo>
                  <a:pt x="292608" y="420624"/>
                </a:lnTo>
                <a:lnTo>
                  <a:pt x="301752" y="411480"/>
                </a:lnTo>
                <a:lnTo>
                  <a:pt x="320040" y="429768"/>
                </a:lnTo>
                <a:moveTo>
                  <a:pt x="9144" y="448056"/>
                </a:moveTo>
                <a:lnTo>
                  <a:pt x="0" y="448056"/>
                </a:lnTo>
                <a:lnTo>
                  <a:pt x="0" y="420624"/>
                </a:lnTo>
                <a:lnTo>
                  <a:pt x="9144" y="420624"/>
                </a:lnTo>
                <a:lnTo>
                  <a:pt x="9144" y="448056"/>
                </a:lnTo>
                <a:moveTo>
                  <a:pt x="64008" y="448056"/>
                </a:moveTo>
                <a:lnTo>
                  <a:pt x="36576" y="448056"/>
                </a:lnTo>
                <a:lnTo>
                  <a:pt x="36576" y="420624"/>
                </a:lnTo>
                <a:lnTo>
                  <a:pt x="64008" y="420624"/>
                </a:lnTo>
                <a:lnTo>
                  <a:pt x="64008" y="448056"/>
                </a:lnTo>
                <a:moveTo>
                  <a:pt x="118872" y="448056"/>
                </a:moveTo>
                <a:lnTo>
                  <a:pt x="91440" y="448056"/>
                </a:lnTo>
                <a:lnTo>
                  <a:pt x="91440" y="420624"/>
                </a:lnTo>
                <a:lnTo>
                  <a:pt x="118872" y="420624"/>
                </a:lnTo>
                <a:lnTo>
                  <a:pt x="118872" y="448056"/>
                </a:lnTo>
                <a:moveTo>
                  <a:pt x="164592" y="448056"/>
                </a:moveTo>
                <a:lnTo>
                  <a:pt x="137160" y="448056"/>
                </a:lnTo>
                <a:lnTo>
                  <a:pt x="137160" y="420624"/>
                </a:lnTo>
                <a:lnTo>
                  <a:pt x="164592" y="420624"/>
                </a:lnTo>
                <a:lnTo>
                  <a:pt x="164592" y="448056"/>
                </a:lnTo>
                <a:moveTo>
                  <a:pt x="219456" y="448056"/>
                </a:moveTo>
                <a:lnTo>
                  <a:pt x="192024" y="448056"/>
                </a:lnTo>
                <a:lnTo>
                  <a:pt x="192024" y="420624"/>
                </a:lnTo>
                <a:lnTo>
                  <a:pt x="219456" y="420624"/>
                </a:lnTo>
                <a:lnTo>
                  <a:pt x="219456" y="448056"/>
                </a:lnTo>
                <a:moveTo>
                  <a:pt x="265176" y="448056"/>
                </a:moveTo>
                <a:lnTo>
                  <a:pt x="237744" y="448056"/>
                </a:lnTo>
                <a:lnTo>
                  <a:pt x="237744" y="420624"/>
                </a:lnTo>
                <a:lnTo>
                  <a:pt x="265176" y="420624"/>
                </a:lnTo>
                <a:lnTo>
                  <a:pt x="265176" y="448056"/>
                </a:lnTo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1080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对象6"/>
          <p:cNvSpPr/>
          <p:nvPr>
            <p:custDataLst>
              <p:tags r:id="rId6"/>
            </p:custDataLst>
          </p:nvPr>
        </p:nvSpPr>
        <p:spPr>
          <a:xfrm>
            <a:off x="5097013" y="2260913"/>
            <a:ext cx="938556" cy="1070836"/>
          </a:xfrm>
          <a:custGeom>
            <a:avLst/>
            <a:gdLst/>
            <a:ahLst/>
            <a:cxnLst/>
            <a:rect l="l" t="t" r="r" b="b"/>
            <a:pathLst>
              <a:path w="1362456" h="1554480">
                <a:moveTo>
                  <a:pt x="1362456" y="45720"/>
                </a:moveTo>
                <a:cubicBezTo>
                  <a:pt x="1362456" y="18288"/>
                  <a:pt x="1335024" y="0"/>
                  <a:pt x="1307592" y="0"/>
                </a:cubicBezTo>
                <a:cubicBezTo>
                  <a:pt x="1051560" y="9144"/>
                  <a:pt x="795528" y="82296"/>
                  <a:pt x="566928" y="210312"/>
                </a:cubicBezTo>
                <a:cubicBezTo>
                  <a:pt x="338328" y="347472"/>
                  <a:pt x="146304" y="530352"/>
                  <a:pt x="9144" y="749808"/>
                </a:cubicBezTo>
                <a:cubicBezTo>
                  <a:pt x="-9144" y="777240"/>
                  <a:pt x="0" y="804672"/>
                  <a:pt x="27432" y="822960"/>
                </a:cubicBezTo>
                <a:lnTo>
                  <a:pt x="1289304" y="1545336"/>
                </a:lnTo>
                <a:cubicBezTo>
                  <a:pt x="1316736" y="1572768"/>
                  <a:pt x="1362456" y="1545336"/>
                  <a:pt x="1362456" y="1508760"/>
                </a:cubicBezTo>
                <a:lnTo>
                  <a:pt x="1362456" y="45720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对象7"/>
          <p:cNvSpPr/>
          <p:nvPr>
            <p:custDataLst>
              <p:tags r:id="rId7"/>
            </p:custDataLst>
          </p:nvPr>
        </p:nvSpPr>
        <p:spPr>
          <a:xfrm>
            <a:off x="4845052" y="2790207"/>
            <a:ext cx="1152724" cy="1140125"/>
          </a:xfrm>
          <a:custGeom>
            <a:avLst/>
            <a:gdLst/>
            <a:ahLst/>
            <a:cxnLst/>
            <a:rect l="l" t="t" r="r" b="b"/>
            <a:pathLst>
              <a:path w="1673352" h="1655064">
                <a:moveTo>
                  <a:pt x="292608" y="9144"/>
                </a:moveTo>
                <a:cubicBezTo>
                  <a:pt x="274320" y="-9144"/>
                  <a:pt x="237744" y="0"/>
                  <a:pt x="228600" y="27432"/>
                </a:cubicBezTo>
                <a:cubicBezTo>
                  <a:pt x="91440" y="265176"/>
                  <a:pt x="0" y="521208"/>
                  <a:pt x="0" y="822960"/>
                </a:cubicBezTo>
                <a:cubicBezTo>
                  <a:pt x="0" y="1115568"/>
                  <a:pt x="91440" y="1389888"/>
                  <a:pt x="228600" y="1636776"/>
                </a:cubicBezTo>
                <a:cubicBezTo>
                  <a:pt x="237744" y="1655064"/>
                  <a:pt x="274320" y="1664208"/>
                  <a:pt x="292608" y="1655064"/>
                </a:cubicBezTo>
                <a:lnTo>
                  <a:pt x="1645920" y="868680"/>
                </a:lnTo>
                <a:cubicBezTo>
                  <a:pt x="1682496" y="850392"/>
                  <a:pt x="1682496" y="804672"/>
                  <a:pt x="1645920" y="786384"/>
                </a:cubicBezTo>
                <a:lnTo>
                  <a:pt x="292608" y="9144"/>
                </a:lnTo>
              </a:path>
            </a:pathLst>
          </a:custGeom>
          <a:solidFill>
            <a:schemeClr val="accent6"/>
          </a:solidFill>
          <a:ln w="25400">
            <a:solidFill>
              <a:schemeClr val="l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对象8"/>
          <p:cNvSpPr/>
          <p:nvPr>
            <p:custDataLst>
              <p:tags r:id="rId8"/>
            </p:custDataLst>
          </p:nvPr>
        </p:nvSpPr>
        <p:spPr>
          <a:xfrm>
            <a:off x="4971032" y="3388616"/>
            <a:ext cx="1058238" cy="1209415"/>
          </a:xfrm>
          <a:custGeom>
            <a:avLst/>
            <a:gdLst/>
            <a:ahLst/>
            <a:cxnLst/>
            <a:rect l="l" t="t" r="r" b="b"/>
            <a:pathLst>
              <a:path w="1536192" h="1755648">
                <a:moveTo>
                  <a:pt x="27432" y="832104"/>
                </a:moveTo>
                <a:cubicBezTo>
                  <a:pt x="0" y="850392"/>
                  <a:pt x="-9144" y="877824"/>
                  <a:pt x="9144" y="905256"/>
                </a:cubicBezTo>
                <a:cubicBezTo>
                  <a:pt x="164592" y="1161288"/>
                  <a:pt x="384048" y="1371600"/>
                  <a:pt x="640080" y="1517904"/>
                </a:cubicBezTo>
                <a:cubicBezTo>
                  <a:pt x="896112" y="1664208"/>
                  <a:pt x="1188720" y="1746504"/>
                  <a:pt x="1490472" y="1755648"/>
                </a:cubicBezTo>
                <a:cubicBezTo>
                  <a:pt x="1517904" y="1755648"/>
                  <a:pt x="1536192" y="1737360"/>
                  <a:pt x="1536192" y="1709928"/>
                </a:cubicBezTo>
                <a:lnTo>
                  <a:pt x="1536192" y="54864"/>
                </a:lnTo>
                <a:cubicBezTo>
                  <a:pt x="1536192" y="9144"/>
                  <a:pt x="1499616" y="-9144"/>
                  <a:pt x="1463040" y="9144"/>
                </a:cubicBezTo>
                <a:lnTo>
                  <a:pt x="27432" y="832104"/>
                </a:lnTo>
              </a:path>
            </a:pathLst>
          </a:cu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17934971" scaled="0"/>
          </a:gradFill>
          <a:ln w="25400">
            <a:solidFill>
              <a:schemeClr val="l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对象9"/>
          <p:cNvSpPr/>
          <p:nvPr>
            <p:custDataLst>
              <p:tags r:id="rId9"/>
            </p:custDataLst>
          </p:nvPr>
        </p:nvSpPr>
        <p:spPr>
          <a:xfrm>
            <a:off x="6039244" y="3388616"/>
            <a:ext cx="1121228" cy="1278704"/>
          </a:xfrm>
          <a:custGeom>
            <a:avLst/>
            <a:gdLst/>
            <a:ahLst/>
            <a:cxnLst/>
            <a:rect l="l" t="t" r="r" b="b"/>
            <a:pathLst>
              <a:path w="1627632" h="1856232">
                <a:moveTo>
                  <a:pt x="0" y="1792224"/>
                </a:moveTo>
                <a:cubicBezTo>
                  <a:pt x="0" y="1828800"/>
                  <a:pt x="27432" y="1856232"/>
                  <a:pt x="54864" y="1856232"/>
                </a:cubicBezTo>
                <a:cubicBezTo>
                  <a:pt x="356616" y="1856232"/>
                  <a:pt x="676656" y="1764792"/>
                  <a:pt x="950976" y="1609344"/>
                </a:cubicBezTo>
                <a:cubicBezTo>
                  <a:pt x="1225296" y="1444752"/>
                  <a:pt x="1453896" y="1225296"/>
                  <a:pt x="1618488" y="960120"/>
                </a:cubicBezTo>
                <a:cubicBezTo>
                  <a:pt x="1636776" y="932688"/>
                  <a:pt x="1627632" y="905256"/>
                  <a:pt x="1600200" y="886968"/>
                </a:cubicBezTo>
                <a:lnTo>
                  <a:pt x="73152" y="9144"/>
                </a:lnTo>
                <a:cubicBezTo>
                  <a:pt x="45720" y="-9144"/>
                  <a:pt x="18288" y="9144"/>
                  <a:pt x="0" y="54864"/>
                </a:cubicBezTo>
                <a:lnTo>
                  <a:pt x="0" y="1792224"/>
                </a:lnTo>
              </a:path>
            </a:pathLst>
          </a:custGeom>
          <a:solidFill>
            <a:schemeClr val="accent4"/>
          </a:solidFill>
          <a:ln w="25400">
            <a:solidFill>
              <a:schemeClr val="l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对象10"/>
          <p:cNvSpPr/>
          <p:nvPr>
            <p:custDataLst>
              <p:tags r:id="rId10"/>
            </p:custDataLst>
          </p:nvPr>
        </p:nvSpPr>
        <p:spPr>
          <a:xfrm>
            <a:off x="6067240" y="2683036"/>
            <a:ext cx="1341695" cy="1354293"/>
          </a:xfrm>
          <a:custGeom>
            <a:avLst/>
            <a:gdLst/>
            <a:ahLst/>
            <a:cxnLst/>
            <a:rect l="l" t="t" r="r" b="b"/>
            <a:pathLst>
              <a:path w="1947672" h="1965960">
                <a:moveTo>
                  <a:pt x="1636776" y="1956816"/>
                </a:moveTo>
                <a:cubicBezTo>
                  <a:pt x="1664208" y="1965960"/>
                  <a:pt x="1691640" y="1965960"/>
                  <a:pt x="1709928" y="1938528"/>
                </a:cubicBezTo>
                <a:cubicBezTo>
                  <a:pt x="1865376" y="1645920"/>
                  <a:pt x="1947672" y="1316736"/>
                  <a:pt x="1947672" y="978408"/>
                </a:cubicBezTo>
                <a:cubicBezTo>
                  <a:pt x="1947672" y="649224"/>
                  <a:pt x="1865376" y="320040"/>
                  <a:pt x="1709928" y="27432"/>
                </a:cubicBezTo>
                <a:cubicBezTo>
                  <a:pt x="1691640" y="0"/>
                  <a:pt x="1664208" y="-9144"/>
                  <a:pt x="1636776" y="9144"/>
                </a:cubicBezTo>
                <a:lnTo>
                  <a:pt x="27432" y="941832"/>
                </a:lnTo>
                <a:cubicBezTo>
                  <a:pt x="-9144" y="960120"/>
                  <a:pt x="-9144" y="1005840"/>
                  <a:pt x="27432" y="1024128"/>
                </a:cubicBezTo>
                <a:lnTo>
                  <a:pt x="1636776" y="1956816"/>
                </a:lnTo>
              </a:path>
            </a:pathLst>
          </a:custGeom>
          <a:solidFill>
            <a:schemeClr val="accent3"/>
          </a:solidFill>
          <a:ln w="25400">
            <a:solidFill>
              <a:schemeClr val="l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对象11"/>
          <p:cNvSpPr/>
          <p:nvPr>
            <p:custDataLst>
              <p:tags r:id="rId11"/>
            </p:custDataLst>
          </p:nvPr>
        </p:nvSpPr>
        <p:spPr>
          <a:xfrm>
            <a:off x="6038806" y="1914466"/>
            <a:ext cx="1238138" cy="1421518"/>
          </a:xfrm>
          <a:custGeom>
            <a:avLst/>
            <a:gdLst>
              <a:gd name="connsiteX0" fmla="*/ 2787 w 2830"/>
              <a:gd name="connsiteY0" fmla="*/ 1699 h 3249"/>
              <a:gd name="connsiteX1" fmla="*/ 2815 w 2830"/>
              <a:gd name="connsiteY1" fmla="*/ 1584 h 3249"/>
              <a:gd name="connsiteX2" fmla="*/ 1649 w 2830"/>
              <a:gd name="connsiteY2" fmla="*/ 446 h 3249"/>
              <a:gd name="connsiteX3" fmla="*/ 79 w 2830"/>
              <a:gd name="connsiteY3" fmla="*/ 0 h 3249"/>
              <a:gd name="connsiteX4" fmla="*/ 3 w 2830"/>
              <a:gd name="connsiteY4" fmla="*/ 61 h 3249"/>
              <a:gd name="connsiteX5" fmla="*/ 12 w 2830"/>
              <a:gd name="connsiteY5" fmla="*/ 3171 h 3249"/>
              <a:gd name="connsiteX6" fmla="*/ 108 w 2830"/>
              <a:gd name="connsiteY6" fmla="*/ 3240 h 3249"/>
              <a:gd name="connsiteX7" fmla="*/ 2787 w 2830"/>
              <a:gd name="connsiteY7" fmla="*/ 1699 h 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0" h="3250">
                <a:moveTo>
                  <a:pt x="2787" y="1699"/>
                </a:moveTo>
                <a:cubicBezTo>
                  <a:pt x="2830" y="1670"/>
                  <a:pt x="2844" y="1627"/>
                  <a:pt x="2815" y="1584"/>
                </a:cubicBezTo>
                <a:cubicBezTo>
                  <a:pt x="2527" y="1109"/>
                  <a:pt x="2124" y="720"/>
                  <a:pt x="1649" y="446"/>
                </a:cubicBezTo>
                <a:cubicBezTo>
                  <a:pt x="1174" y="158"/>
                  <a:pt x="627" y="14"/>
                  <a:pt x="79" y="0"/>
                </a:cubicBezTo>
                <a:cubicBezTo>
                  <a:pt x="22" y="0"/>
                  <a:pt x="-11" y="18"/>
                  <a:pt x="3" y="61"/>
                </a:cubicBezTo>
                <a:lnTo>
                  <a:pt x="12" y="3171"/>
                </a:lnTo>
                <a:cubicBezTo>
                  <a:pt x="12" y="3229"/>
                  <a:pt x="65" y="3269"/>
                  <a:pt x="108" y="3240"/>
                </a:cubicBezTo>
                <a:lnTo>
                  <a:pt x="2787" y="1699"/>
                </a:lnTo>
              </a:path>
            </a:pathLst>
          </a:custGeom>
          <a:solidFill>
            <a:schemeClr val="accent2"/>
          </a:solidFill>
          <a:ln w="25400">
            <a:noFill/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对象23"/>
          <p:cNvSpPr/>
          <p:nvPr>
            <p:custDataLst>
              <p:tags r:id="rId12"/>
            </p:custDataLst>
          </p:nvPr>
        </p:nvSpPr>
        <p:spPr>
          <a:xfrm>
            <a:off x="5293858" y="2618734"/>
            <a:ext cx="1505321" cy="1505321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lnSpcReduction="20000"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ru-RU" altLang="en-US" sz="2400" b="1">
                <a:solidFill>
                  <a:srgbClr val="000000"/>
                </a:solidFill>
                <a:latin typeface="+mj-lt"/>
                <a:sym typeface="+mn-ea"/>
              </a:rPr>
              <a:t>развитие.</a:t>
            </a:r>
          </a:p>
        </p:txBody>
      </p:sp>
      <p:sp>
        <p:nvSpPr>
          <p:cNvPr id="9" name="对象24"/>
          <p:cNvSpPr/>
          <p:nvPr>
            <p:custDataLst>
              <p:tags r:id="rId13"/>
            </p:custDataLst>
          </p:nvPr>
        </p:nvSpPr>
        <p:spPr>
          <a:xfrm>
            <a:off x="5356848" y="2681724"/>
            <a:ext cx="1379489" cy="1379489"/>
          </a:xfrm>
          <a:custGeom>
            <a:avLst/>
            <a:gdLst/>
            <a:ahLst/>
            <a:cxnLst/>
            <a:rect l="l" t="t" r="r" b="b"/>
            <a:pathLst>
              <a:path w="2002536" h="2002536">
                <a:moveTo>
                  <a:pt x="987552" y="0"/>
                </a:moveTo>
                <a:cubicBezTo>
                  <a:pt x="987552" y="0"/>
                  <a:pt x="996696" y="0"/>
                  <a:pt x="1005840" y="0"/>
                </a:cubicBezTo>
                <a:cubicBezTo>
                  <a:pt x="1005840" y="0"/>
                  <a:pt x="1014984" y="0"/>
                  <a:pt x="1024128" y="0"/>
                </a:cubicBezTo>
                <a:lnTo>
                  <a:pt x="1024128" y="27432"/>
                </a:lnTo>
                <a:cubicBezTo>
                  <a:pt x="1014984" y="27432"/>
                  <a:pt x="1005840" y="27432"/>
                  <a:pt x="1005840" y="27432"/>
                </a:cubicBezTo>
                <a:cubicBezTo>
                  <a:pt x="996696" y="27432"/>
                  <a:pt x="987552" y="27432"/>
                  <a:pt x="987552" y="27432"/>
                </a:cubicBezTo>
                <a:lnTo>
                  <a:pt x="987552" y="0"/>
                </a:lnTo>
                <a:moveTo>
                  <a:pt x="905256" y="9144"/>
                </a:moveTo>
                <a:cubicBezTo>
                  <a:pt x="914400" y="0"/>
                  <a:pt x="932688" y="0"/>
                  <a:pt x="941832" y="0"/>
                </a:cubicBezTo>
                <a:lnTo>
                  <a:pt x="941832" y="27432"/>
                </a:lnTo>
                <a:cubicBezTo>
                  <a:pt x="932688" y="27432"/>
                  <a:pt x="923544" y="27432"/>
                  <a:pt x="905256" y="27432"/>
                </a:cubicBezTo>
                <a:lnTo>
                  <a:pt x="905256" y="9144"/>
                </a:lnTo>
                <a:moveTo>
                  <a:pt x="1060704" y="0"/>
                </a:moveTo>
                <a:cubicBezTo>
                  <a:pt x="1078992" y="0"/>
                  <a:pt x="1088136" y="0"/>
                  <a:pt x="1097280" y="9144"/>
                </a:cubicBezTo>
                <a:lnTo>
                  <a:pt x="1097280" y="27432"/>
                </a:lnTo>
                <a:cubicBezTo>
                  <a:pt x="1088136" y="27432"/>
                  <a:pt x="1069848" y="27432"/>
                  <a:pt x="1060704" y="27432"/>
                </a:cubicBezTo>
                <a:lnTo>
                  <a:pt x="1060704" y="0"/>
                </a:lnTo>
                <a:moveTo>
                  <a:pt x="822960" y="18288"/>
                </a:moveTo>
                <a:cubicBezTo>
                  <a:pt x="841248" y="9144"/>
                  <a:pt x="850392" y="9144"/>
                  <a:pt x="868680" y="9144"/>
                </a:cubicBezTo>
                <a:lnTo>
                  <a:pt x="868680" y="36576"/>
                </a:lnTo>
                <a:cubicBezTo>
                  <a:pt x="859536" y="36576"/>
                  <a:pt x="841248" y="36576"/>
                  <a:pt x="832104" y="36576"/>
                </a:cubicBezTo>
                <a:lnTo>
                  <a:pt x="822960" y="18288"/>
                </a:lnTo>
                <a:moveTo>
                  <a:pt x="1143000" y="9144"/>
                </a:moveTo>
                <a:cubicBezTo>
                  <a:pt x="1152144" y="9144"/>
                  <a:pt x="1170432" y="9144"/>
                  <a:pt x="1179576" y="18288"/>
                </a:cubicBezTo>
                <a:lnTo>
                  <a:pt x="1179576" y="36576"/>
                </a:lnTo>
                <a:cubicBezTo>
                  <a:pt x="1161288" y="36576"/>
                  <a:pt x="1152144" y="36576"/>
                  <a:pt x="1133856" y="36576"/>
                </a:cubicBezTo>
                <a:lnTo>
                  <a:pt x="1143000" y="9144"/>
                </a:lnTo>
                <a:moveTo>
                  <a:pt x="749808" y="36576"/>
                </a:moveTo>
                <a:cubicBezTo>
                  <a:pt x="758952" y="27432"/>
                  <a:pt x="777240" y="27432"/>
                  <a:pt x="786384" y="27432"/>
                </a:cubicBezTo>
                <a:lnTo>
                  <a:pt x="795528" y="45720"/>
                </a:lnTo>
                <a:cubicBezTo>
                  <a:pt x="777240" y="54864"/>
                  <a:pt x="768096" y="54864"/>
                  <a:pt x="758952" y="54864"/>
                </a:cubicBezTo>
                <a:lnTo>
                  <a:pt x="749808" y="36576"/>
                </a:lnTo>
                <a:moveTo>
                  <a:pt x="1216152" y="27432"/>
                </a:moveTo>
                <a:cubicBezTo>
                  <a:pt x="1234440" y="27432"/>
                  <a:pt x="1243584" y="27432"/>
                  <a:pt x="1252728" y="36576"/>
                </a:cubicBezTo>
                <a:lnTo>
                  <a:pt x="1252728" y="54864"/>
                </a:lnTo>
                <a:cubicBezTo>
                  <a:pt x="1234440" y="54864"/>
                  <a:pt x="1225296" y="54864"/>
                  <a:pt x="1216152" y="45720"/>
                </a:cubicBezTo>
                <a:lnTo>
                  <a:pt x="1216152" y="27432"/>
                </a:lnTo>
                <a:moveTo>
                  <a:pt x="676656" y="54864"/>
                </a:moveTo>
                <a:cubicBezTo>
                  <a:pt x="685800" y="54864"/>
                  <a:pt x="694944" y="45720"/>
                  <a:pt x="713232" y="45720"/>
                </a:cubicBezTo>
                <a:lnTo>
                  <a:pt x="722376" y="64008"/>
                </a:lnTo>
                <a:cubicBezTo>
                  <a:pt x="704088" y="73152"/>
                  <a:pt x="694944" y="73152"/>
                  <a:pt x="685800" y="82296"/>
                </a:cubicBezTo>
                <a:lnTo>
                  <a:pt x="676656" y="54864"/>
                </a:lnTo>
                <a:moveTo>
                  <a:pt x="1298448" y="45720"/>
                </a:moveTo>
                <a:cubicBezTo>
                  <a:pt x="1307592" y="45720"/>
                  <a:pt x="1316736" y="54864"/>
                  <a:pt x="1335024" y="54864"/>
                </a:cubicBezTo>
                <a:lnTo>
                  <a:pt x="1325880" y="82296"/>
                </a:lnTo>
                <a:cubicBezTo>
                  <a:pt x="1307592" y="73152"/>
                  <a:pt x="1298448" y="73152"/>
                  <a:pt x="1289304" y="64008"/>
                </a:cubicBezTo>
                <a:lnTo>
                  <a:pt x="1298448" y="45720"/>
                </a:lnTo>
                <a:moveTo>
                  <a:pt x="603504" y="82296"/>
                </a:moveTo>
                <a:cubicBezTo>
                  <a:pt x="612648" y="82296"/>
                  <a:pt x="621792" y="73152"/>
                  <a:pt x="640080" y="73152"/>
                </a:cubicBezTo>
                <a:lnTo>
                  <a:pt x="649224" y="91440"/>
                </a:lnTo>
                <a:cubicBezTo>
                  <a:pt x="630936" y="100584"/>
                  <a:pt x="621792" y="100584"/>
                  <a:pt x="612648" y="109728"/>
                </a:cubicBezTo>
                <a:lnTo>
                  <a:pt x="603504" y="82296"/>
                </a:lnTo>
                <a:moveTo>
                  <a:pt x="1371600" y="73152"/>
                </a:moveTo>
                <a:cubicBezTo>
                  <a:pt x="1380744" y="73152"/>
                  <a:pt x="1389888" y="82296"/>
                  <a:pt x="1408176" y="82296"/>
                </a:cubicBezTo>
                <a:lnTo>
                  <a:pt x="1399032" y="109728"/>
                </a:lnTo>
                <a:cubicBezTo>
                  <a:pt x="1380744" y="100584"/>
                  <a:pt x="1371600" y="100584"/>
                  <a:pt x="1362456" y="91440"/>
                </a:cubicBezTo>
                <a:lnTo>
                  <a:pt x="1371600" y="73152"/>
                </a:lnTo>
                <a:moveTo>
                  <a:pt x="530352" y="118872"/>
                </a:moveTo>
                <a:cubicBezTo>
                  <a:pt x="539496" y="109728"/>
                  <a:pt x="557784" y="109728"/>
                  <a:pt x="566928" y="100584"/>
                </a:cubicBezTo>
                <a:lnTo>
                  <a:pt x="576072" y="118872"/>
                </a:lnTo>
                <a:cubicBezTo>
                  <a:pt x="566928" y="128016"/>
                  <a:pt x="557784" y="137160"/>
                  <a:pt x="539496" y="137160"/>
                </a:cubicBezTo>
                <a:lnTo>
                  <a:pt x="530352" y="118872"/>
                </a:lnTo>
                <a:moveTo>
                  <a:pt x="1444752" y="100584"/>
                </a:moveTo>
                <a:cubicBezTo>
                  <a:pt x="1453896" y="109728"/>
                  <a:pt x="1463040" y="109728"/>
                  <a:pt x="1472184" y="118872"/>
                </a:cubicBezTo>
                <a:lnTo>
                  <a:pt x="1463040" y="137160"/>
                </a:lnTo>
                <a:cubicBezTo>
                  <a:pt x="1453896" y="137160"/>
                  <a:pt x="1444752" y="128016"/>
                  <a:pt x="1426464" y="118872"/>
                </a:cubicBezTo>
                <a:lnTo>
                  <a:pt x="1444752" y="100584"/>
                </a:lnTo>
                <a:moveTo>
                  <a:pt x="466344" y="155448"/>
                </a:moveTo>
                <a:cubicBezTo>
                  <a:pt x="475488" y="155448"/>
                  <a:pt x="484632" y="146304"/>
                  <a:pt x="493776" y="137160"/>
                </a:cubicBezTo>
                <a:lnTo>
                  <a:pt x="512064" y="155448"/>
                </a:lnTo>
                <a:cubicBezTo>
                  <a:pt x="493776" y="164592"/>
                  <a:pt x="484632" y="173736"/>
                  <a:pt x="475488" y="182880"/>
                </a:cubicBezTo>
                <a:lnTo>
                  <a:pt x="466344" y="155448"/>
                </a:lnTo>
                <a:moveTo>
                  <a:pt x="1508760" y="137160"/>
                </a:moveTo>
                <a:cubicBezTo>
                  <a:pt x="1517904" y="146304"/>
                  <a:pt x="1536192" y="155448"/>
                  <a:pt x="1545336" y="155448"/>
                </a:cubicBezTo>
                <a:lnTo>
                  <a:pt x="1527048" y="182880"/>
                </a:lnTo>
                <a:cubicBezTo>
                  <a:pt x="1517904" y="173736"/>
                  <a:pt x="1508760" y="164592"/>
                  <a:pt x="1499616" y="155448"/>
                </a:cubicBezTo>
                <a:lnTo>
                  <a:pt x="1508760" y="137160"/>
                </a:lnTo>
                <a:moveTo>
                  <a:pt x="1572768" y="182880"/>
                </a:moveTo>
                <a:cubicBezTo>
                  <a:pt x="1591056" y="192024"/>
                  <a:pt x="1600200" y="192024"/>
                  <a:pt x="1609344" y="201168"/>
                </a:cubicBezTo>
                <a:lnTo>
                  <a:pt x="1591056" y="219456"/>
                </a:lnTo>
                <a:cubicBezTo>
                  <a:pt x="1581912" y="219456"/>
                  <a:pt x="1572768" y="210312"/>
                  <a:pt x="1563624" y="201168"/>
                </a:cubicBezTo>
                <a:lnTo>
                  <a:pt x="1572768" y="182880"/>
                </a:lnTo>
                <a:moveTo>
                  <a:pt x="393192" y="201168"/>
                </a:moveTo>
                <a:cubicBezTo>
                  <a:pt x="411480" y="192024"/>
                  <a:pt x="420624" y="192024"/>
                  <a:pt x="429768" y="182880"/>
                </a:cubicBezTo>
                <a:lnTo>
                  <a:pt x="448056" y="201168"/>
                </a:lnTo>
                <a:cubicBezTo>
                  <a:pt x="429768" y="210312"/>
                  <a:pt x="420624" y="219456"/>
                  <a:pt x="411480" y="219456"/>
                </a:cubicBezTo>
                <a:lnTo>
                  <a:pt x="393192" y="201168"/>
                </a:lnTo>
                <a:moveTo>
                  <a:pt x="1636776" y="228600"/>
                </a:moveTo>
                <a:cubicBezTo>
                  <a:pt x="1645920" y="237744"/>
                  <a:pt x="1664208" y="246888"/>
                  <a:pt x="1673352" y="256032"/>
                </a:cubicBezTo>
                <a:lnTo>
                  <a:pt x="1655064" y="274320"/>
                </a:lnTo>
                <a:cubicBezTo>
                  <a:pt x="1645920" y="265176"/>
                  <a:pt x="1636776" y="256032"/>
                  <a:pt x="1627632" y="246888"/>
                </a:cubicBezTo>
                <a:lnTo>
                  <a:pt x="1636776" y="228600"/>
                </a:lnTo>
                <a:moveTo>
                  <a:pt x="338328" y="256032"/>
                </a:moveTo>
                <a:cubicBezTo>
                  <a:pt x="347472" y="246888"/>
                  <a:pt x="356616" y="237744"/>
                  <a:pt x="365760" y="228600"/>
                </a:cubicBezTo>
                <a:lnTo>
                  <a:pt x="384048" y="246888"/>
                </a:lnTo>
                <a:cubicBezTo>
                  <a:pt x="374904" y="256032"/>
                  <a:pt x="365760" y="265176"/>
                  <a:pt x="356616" y="274320"/>
                </a:cubicBezTo>
                <a:lnTo>
                  <a:pt x="338328" y="256032"/>
                </a:lnTo>
                <a:moveTo>
                  <a:pt x="1700784" y="283464"/>
                </a:moveTo>
                <a:cubicBezTo>
                  <a:pt x="1709928" y="292608"/>
                  <a:pt x="1719072" y="301752"/>
                  <a:pt x="1728216" y="310896"/>
                </a:cubicBezTo>
                <a:lnTo>
                  <a:pt x="1709928" y="329184"/>
                </a:lnTo>
                <a:cubicBezTo>
                  <a:pt x="1700784" y="320040"/>
                  <a:pt x="1691640" y="310896"/>
                  <a:pt x="1682496" y="301752"/>
                </a:cubicBezTo>
                <a:lnTo>
                  <a:pt x="1700784" y="283464"/>
                </a:lnTo>
                <a:moveTo>
                  <a:pt x="283464" y="310896"/>
                </a:moveTo>
                <a:cubicBezTo>
                  <a:pt x="292608" y="301752"/>
                  <a:pt x="301752" y="292608"/>
                  <a:pt x="310896" y="283464"/>
                </a:cubicBezTo>
                <a:lnTo>
                  <a:pt x="329184" y="301752"/>
                </a:lnTo>
                <a:cubicBezTo>
                  <a:pt x="320040" y="310896"/>
                  <a:pt x="310896" y="320040"/>
                  <a:pt x="301752" y="329184"/>
                </a:cubicBezTo>
                <a:lnTo>
                  <a:pt x="283464" y="310896"/>
                </a:lnTo>
                <a:moveTo>
                  <a:pt x="1755648" y="338328"/>
                </a:moveTo>
                <a:cubicBezTo>
                  <a:pt x="1764792" y="347472"/>
                  <a:pt x="1773936" y="356616"/>
                  <a:pt x="1783080" y="365760"/>
                </a:cubicBezTo>
                <a:lnTo>
                  <a:pt x="1755648" y="384048"/>
                </a:lnTo>
                <a:cubicBezTo>
                  <a:pt x="1755648" y="374904"/>
                  <a:pt x="1746504" y="365760"/>
                  <a:pt x="1737360" y="356616"/>
                </a:cubicBezTo>
                <a:lnTo>
                  <a:pt x="1755648" y="338328"/>
                </a:lnTo>
                <a:moveTo>
                  <a:pt x="228600" y="365760"/>
                </a:moveTo>
                <a:cubicBezTo>
                  <a:pt x="237744" y="356616"/>
                  <a:pt x="246888" y="347472"/>
                  <a:pt x="256032" y="338328"/>
                </a:cubicBezTo>
                <a:lnTo>
                  <a:pt x="274320" y="356616"/>
                </a:lnTo>
                <a:cubicBezTo>
                  <a:pt x="265176" y="365760"/>
                  <a:pt x="256032" y="374904"/>
                  <a:pt x="246888" y="384048"/>
                </a:cubicBezTo>
                <a:lnTo>
                  <a:pt x="228600" y="365760"/>
                </a:lnTo>
                <a:moveTo>
                  <a:pt x="1801368" y="393192"/>
                </a:moveTo>
                <a:cubicBezTo>
                  <a:pt x="1810512" y="411480"/>
                  <a:pt x="1819656" y="420624"/>
                  <a:pt x="1828800" y="429768"/>
                </a:cubicBezTo>
                <a:lnTo>
                  <a:pt x="1801368" y="448056"/>
                </a:lnTo>
                <a:cubicBezTo>
                  <a:pt x="1801368" y="429768"/>
                  <a:pt x="1792224" y="420624"/>
                  <a:pt x="1783080" y="411480"/>
                </a:cubicBezTo>
                <a:lnTo>
                  <a:pt x="1801368" y="393192"/>
                </a:lnTo>
                <a:moveTo>
                  <a:pt x="182880" y="429768"/>
                </a:moveTo>
                <a:cubicBezTo>
                  <a:pt x="192024" y="420624"/>
                  <a:pt x="192024" y="411480"/>
                  <a:pt x="201168" y="393192"/>
                </a:cubicBezTo>
                <a:lnTo>
                  <a:pt x="219456" y="411480"/>
                </a:lnTo>
                <a:cubicBezTo>
                  <a:pt x="219456" y="420624"/>
                  <a:pt x="210312" y="429768"/>
                  <a:pt x="201168" y="448056"/>
                </a:cubicBezTo>
                <a:lnTo>
                  <a:pt x="182880" y="429768"/>
                </a:lnTo>
                <a:moveTo>
                  <a:pt x="1847088" y="466344"/>
                </a:moveTo>
                <a:cubicBezTo>
                  <a:pt x="1856232" y="475488"/>
                  <a:pt x="1865376" y="484632"/>
                  <a:pt x="1865376" y="493776"/>
                </a:cubicBezTo>
                <a:lnTo>
                  <a:pt x="1847088" y="512064"/>
                </a:lnTo>
                <a:cubicBezTo>
                  <a:pt x="1837944" y="493776"/>
                  <a:pt x="1837944" y="484632"/>
                  <a:pt x="1828800" y="475488"/>
                </a:cubicBezTo>
                <a:lnTo>
                  <a:pt x="1847088" y="466344"/>
                </a:lnTo>
                <a:moveTo>
                  <a:pt x="137160" y="493776"/>
                </a:moveTo>
                <a:cubicBezTo>
                  <a:pt x="146304" y="484632"/>
                  <a:pt x="155448" y="475488"/>
                  <a:pt x="155448" y="466344"/>
                </a:cubicBezTo>
                <a:lnTo>
                  <a:pt x="182880" y="475488"/>
                </a:lnTo>
                <a:cubicBezTo>
                  <a:pt x="173736" y="484632"/>
                  <a:pt x="164592" y="493776"/>
                  <a:pt x="155448" y="512064"/>
                </a:cubicBezTo>
                <a:lnTo>
                  <a:pt x="137160" y="493776"/>
                </a:lnTo>
                <a:moveTo>
                  <a:pt x="100584" y="566928"/>
                </a:moveTo>
                <a:cubicBezTo>
                  <a:pt x="109728" y="557784"/>
                  <a:pt x="109728" y="539496"/>
                  <a:pt x="118872" y="530352"/>
                </a:cubicBezTo>
                <a:lnTo>
                  <a:pt x="137160" y="539496"/>
                </a:lnTo>
                <a:cubicBezTo>
                  <a:pt x="137160" y="557784"/>
                  <a:pt x="128016" y="566928"/>
                  <a:pt x="118872" y="576072"/>
                </a:cubicBezTo>
                <a:lnTo>
                  <a:pt x="100584" y="566928"/>
                </a:lnTo>
                <a:moveTo>
                  <a:pt x="1892808" y="530352"/>
                </a:moveTo>
                <a:cubicBezTo>
                  <a:pt x="1892808" y="539496"/>
                  <a:pt x="1901952" y="557784"/>
                  <a:pt x="1901952" y="566928"/>
                </a:cubicBezTo>
                <a:lnTo>
                  <a:pt x="1883664" y="576072"/>
                </a:lnTo>
                <a:cubicBezTo>
                  <a:pt x="1874520" y="566928"/>
                  <a:pt x="1874520" y="557784"/>
                  <a:pt x="1865376" y="539496"/>
                </a:cubicBezTo>
                <a:lnTo>
                  <a:pt x="1892808" y="530352"/>
                </a:lnTo>
                <a:moveTo>
                  <a:pt x="73152" y="640080"/>
                </a:moveTo>
                <a:cubicBezTo>
                  <a:pt x="73152" y="621792"/>
                  <a:pt x="82296" y="612648"/>
                  <a:pt x="82296" y="603504"/>
                </a:cubicBezTo>
                <a:lnTo>
                  <a:pt x="109728" y="612648"/>
                </a:lnTo>
                <a:cubicBezTo>
                  <a:pt x="100584" y="621792"/>
                  <a:pt x="100584" y="630936"/>
                  <a:pt x="91440" y="649224"/>
                </a:cubicBezTo>
                <a:lnTo>
                  <a:pt x="73152" y="640080"/>
                </a:lnTo>
                <a:moveTo>
                  <a:pt x="1920240" y="603504"/>
                </a:moveTo>
                <a:cubicBezTo>
                  <a:pt x="1929384" y="612648"/>
                  <a:pt x="1929384" y="621792"/>
                  <a:pt x="1938528" y="640080"/>
                </a:cubicBezTo>
                <a:lnTo>
                  <a:pt x="1911096" y="649224"/>
                </a:lnTo>
                <a:cubicBezTo>
                  <a:pt x="1911096" y="630936"/>
                  <a:pt x="1901952" y="621792"/>
                  <a:pt x="1901952" y="612648"/>
                </a:cubicBezTo>
                <a:lnTo>
                  <a:pt x="1920240" y="603504"/>
                </a:lnTo>
                <a:moveTo>
                  <a:pt x="45720" y="713232"/>
                </a:moveTo>
                <a:cubicBezTo>
                  <a:pt x="45720" y="694944"/>
                  <a:pt x="54864" y="685800"/>
                  <a:pt x="54864" y="676656"/>
                </a:cubicBezTo>
                <a:lnTo>
                  <a:pt x="82296" y="685800"/>
                </a:lnTo>
                <a:cubicBezTo>
                  <a:pt x="73152" y="694944"/>
                  <a:pt x="73152" y="704088"/>
                  <a:pt x="64008" y="722376"/>
                </a:cubicBezTo>
                <a:lnTo>
                  <a:pt x="45720" y="713232"/>
                </a:lnTo>
                <a:moveTo>
                  <a:pt x="1947672" y="676656"/>
                </a:moveTo>
                <a:cubicBezTo>
                  <a:pt x="1956816" y="685800"/>
                  <a:pt x="1956816" y="694944"/>
                  <a:pt x="1965960" y="713232"/>
                </a:cubicBezTo>
                <a:lnTo>
                  <a:pt x="1938528" y="722376"/>
                </a:lnTo>
                <a:cubicBezTo>
                  <a:pt x="1938528" y="704088"/>
                  <a:pt x="1929384" y="694944"/>
                  <a:pt x="1929384" y="685800"/>
                </a:cubicBezTo>
                <a:lnTo>
                  <a:pt x="1947672" y="676656"/>
                </a:lnTo>
                <a:moveTo>
                  <a:pt x="27432" y="786384"/>
                </a:moveTo>
                <a:cubicBezTo>
                  <a:pt x="27432" y="777240"/>
                  <a:pt x="27432" y="758952"/>
                  <a:pt x="36576" y="749808"/>
                </a:cubicBezTo>
                <a:lnTo>
                  <a:pt x="54864" y="758952"/>
                </a:lnTo>
                <a:cubicBezTo>
                  <a:pt x="54864" y="768096"/>
                  <a:pt x="54864" y="777240"/>
                  <a:pt x="45720" y="795528"/>
                </a:cubicBezTo>
                <a:lnTo>
                  <a:pt x="27432" y="786384"/>
                </a:lnTo>
                <a:moveTo>
                  <a:pt x="1975104" y="749808"/>
                </a:moveTo>
                <a:cubicBezTo>
                  <a:pt x="1975104" y="758952"/>
                  <a:pt x="1984248" y="777240"/>
                  <a:pt x="1984248" y="786384"/>
                </a:cubicBezTo>
                <a:lnTo>
                  <a:pt x="1956816" y="795528"/>
                </a:lnTo>
                <a:cubicBezTo>
                  <a:pt x="1956816" y="777240"/>
                  <a:pt x="1956816" y="768096"/>
                  <a:pt x="1947672" y="758952"/>
                </a:cubicBezTo>
                <a:lnTo>
                  <a:pt x="1975104" y="749808"/>
                </a:lnTo>
                <a:moveTo>
                  <a:pt x="9144" y="868680"/>
                </a:moveTo>
                <a:cubicBezTo>
                  <a:pt x="9144" y="850392"/>
                  <a:pt x="9144" y="841248"/>
                  <a:pt x="18288" y="822960"/>
                </a:cubicBezTo>
                <a:lnTo>
                  <a:pt x="36576" y="832104"/>
                </a:lnTo>
                <a:cubicBezTo>
                  <a:pt x="36576" y="841248"/>
                  <a:pt x="36576" y="859536"/>
                  <a:pt x="36576" y="868680"/>
                </a:cubicBezTo>
                <a:lnTo>
                  <a:pt x="9144" y="868680"/>
                </a:lnTo>
                <a:moveTo>
                  <a:pt x="1993392" y="822960"/>
                </a:moveTo>
                <a:cubicBezTo>
                  <a:pt x="1993392" y="841248"/>
                  <a:pt x="1993392" y="850392"/>
                  <a:pt x="1993392" y="868680"/>
                </a:cubicBezTo>
                <a:lnTo>
                  <a:pt x="1975104" y="868680"/>
                </a:lnTo>
                <a:cubicBezTo>
                  <a:pt x="1965960" y="859536"/>
                  <a:pt x="1965960" y="841248"/>
                  <a:pt x="1965960" y="832104"/>
                </a:cubicBezTo>
                <a:lnTo>
                  <a:pt x="1993392" y="822960"/>
                </a:lnTo>
                <a:moveTo>
                  <a:pt x="0" y="941832"/>
                </a:moveTo>
                <a:cubicBezTo>
                  <a:pt x="0" y="932688"/>
                  <a:pt x="0" y="914400"/>
                  <a:pt x="9144" y="905256"/>
                </a:cubicBezTo>
                <a:lnTo>
                  <a:pt x="27432" y="905256"/>
                </a:lnTo>
                <a:cubicBezTo>
                  <a:pt x="27432" y="923544"/>
                  <a:pt x="27432" y="932688"/>
                  <a:pt x="27432" y="941832"/>
                </a:cubicBezTo>
                <a:lnTo>
                  <a:pt x="0" y="941832"/>
                </a:lnTo>
                <a:moveTo>
                  <a:pt x="2002536" y="905256"/>
                </a:moveTo>
                <a:cubicBezTo>
                  <a:pt x="2002536" y="914400"/>
                  <a:pt x="2002536" y="932688"/>
                  <a:pt x="2002536" y="941832"/>
                </a:cubicBezTo>
                <a:lnTo>
                  <a:pt x="1975104" y="941832"/>
                </a:lnTo>
                <a:cubicBezTo>
                  <a:pt x="1975104" y="932688"/>
                  <a:pt x="1975104" y="923544"/>
                  <a:pt x="1975104" y="905256"/>
                </a:cubicBezTo>
                <a:lnTo>
                  <a:pt x="2002536" y="905256"/>
                </a:lnTo>
                <a:moveTo>
                  <a:pt x="0" y="1005840"/>
                </a:moveTo>
                <a:cubicBezTo>
                  <a:pt x="0" y="996696"/>
                  <a:pt x="0" y="987552"/>
                  <a:pt x="0" y="987552"/>
                </a:cubicBezTo>
                <a:lnTo>
                  <a:pt x="27432" y="987552"/>
                </a:lnTo>
                <a:cubicBezTo>
                  <a:pt x="27432" y="987552"/>
                  <a:pt x="27432" y="996696"/>
                  <a:pt x="27432" y="1005840"/>
                </a:cubicBezTo>
                <a:cubicBezTo>
                  <a:pt x="27432" y="1005840"/>
                  <a:pt x="27432" y="1014984"/>
                  <a:pt x="27432" y="1024128"/>
                </a:cubicBezTo>
                <a:lnTo>
                  <a:pt x="0" y="1024128"/>
                </a:lnTo>
                <a:cubicBezTo>
                  <a:pt x="0" y="1014984"/>
                  <a:pt x="0" y="1005840"/>
                  <a:pt x="0" y="1005840"/>
                </a:cubicBezTo>
                <a:moveTo>
                  <a:pt x="2002536" y="987552"/>
                </a:moveTo>
                <a:cubicBezTo>
                  <a:pt x="2002536" y="987552"/>
                  <a:pt x="2002536" y="996696"/>
                  <a:pt x="2002536" y="1005840"/>
                </a:cubicBezTo>
                <a:cubicBezTo>
                  <a:pt x="2002536" y="1005840"/>
                  <a:pt x="2002536" y="1014984"/>
                  <a:pt x="2002536" y="1024128"/>
                </a:cubicBezTo>
                <a:lnTo>
                  <a:pt x="1984248" y="1024128"/>
                </a:lnTo>
                <a:cubicBezTo>
                  <a:pt x="1984248" y="1014984"/>
                  <a:pt x="1984248" y="1005840"/>
                  <a:pt x="1984248" y="1005840"/>
                </a:cubicBezTo>
                <a:cubicBezTo>
                  <a:pt x="1984248" y="996696"/>
                  <a:pt x="1984248" y="987552"/>
                  <a:pt x="1984248" y="987552"/>
                </a:cubicBezTo>
                <a:lnTo>
                  <a:pt x="2002536" y="987552"/>
                </a:lnTo>
                <a:moveTo>
                  <a:pt x="9144" y="1097280"/>
                </a:moveTo>
                <a:cubicBezTo>
                  <a:pt x="0" y="1088136"/>
                  <a:pt x="0" y="1078992"/>
                  <a:pt x="0" y="1060704"/>
                </a:cubicBezTo>
                <a:lnTo>
                  <a:pt x="27432" y="1060704"/>
                </a:lnTo>
                <a:cubicBezTo>
                  <a:pt x="27432" y="1069848"/>
                  <a:pt x="27432" y="1088136"/>
                  <a:pt x="27432" y="1097280"/>
                </a:cubicBezTo>
                <a:lnTo>
                  <a:pt x="9144" y="1097280"/>
                </a:lnTo>
                <a:moveTo>
                  <a:pt x="2002536" y="1060704"/>
                </a:moveTo>
                <a:cubicBezTo>
                  <a:pt x="2002536" y="1078992"/>
                  <a:pt x="2002536" y="1088136"/>
                  <a:pt x="2002536" y="1097280"/>
                </a:cubicBezTo>
                <a:lnTo>
                  <a:pt x="1975104" y="1097280"/>
                </a:lnTo>
                <a:cubicBezTo>
                  <a:pt x="1975104" y="1088136"/>
                  <a:pt x="1975104" y="1069848"/>
                  <a:pt x="1975104" y="1060704"/>
                </a:cubicBezTo>
                <a:lnTo>
                  <a:pt x="2002536" y="1060704"/>
                </a:lnTo>
                <a:moveTo>
                  <a:pt x="18288" y="1179576"/>
                </a:moveTo>
                <a:cubicBezTo>
                  <a:pt x="9144" y="1170432"/>
                  <a:pt x="9144" y="1152144"/>
                  <a:pt x="9144" y="1143000"/>
                </a:cubicBezTo>
                <a:lnTo>
                  <a:pt x="36576" y="1133856"/>
                </a:lnTo>
                <a:cubicBezTo>
                  <a:pt x="36576" y="1152144"/>
                  <a:pt x="36576" y="1161288"/>
                  <a:pt x="36576" y="1179576"/>
                </a:cubicBezTo>
                <a:lnTo>
                  <a:pt x="18288" y="1179576"/>
                </a:lnTo>
                <a:moveTo>
                  <a:pt x="1993392" y="1143000"/>
                </a:moveTo>
                <a:cubicBezTo>
                  <a:pt x="1993392" y="1152144"/>
                  <a:pt x="1993392" y="1170432"/>
                  <a:pt x="1993392" y="1179576"/>
                </a:cubicBezTo>
                <a:lnTo>
                  <a:pt x="1965960" y="1179576"/>
                </a:lnTo>
                <a:cubicBezTo>
                  <a:pt x="1965960" y="1161288"/>
                  <a:pt x="1965960" y="1152144"/>
                  <a:pt x="1975104" y="1133856"/>
                </a:cubicBezTo>
                <a:lnTo>
                  <a:pt x="1993392" y="1143000"/>
                </a:lnTo>
                <a:moveTo>
                  <a:pt x="36576" y="1252728"/>
                </a:moveTo>
                <a:cubicBezTo>
                  <a:pt x="27432" y="1243584"/>
                  <a:pt x="27432" y="1234440"/>
                  <a:pt x="27432" y="1216152"/>
                </a:cubicBezTo>
                <a:lnTo>
                  <a:pt x="45720" y="1216152"/>
                </a:lnTo>
                <a:cubicBezTo>
                  <a:pt x="54864" y="1225296"/>
                  <a:pt x="54864" y="1234440"/>
                  <a:pt x="54864" y="1252728"/>
                </a:cubicBezTo>
                <a:lnTo>
                  <a:pt x="36576" y="1252728"/>
                </a:lnTo>
                <a:moveTo>
                  <a:pt x="1984248" y="1216152"/>
                </a:moveTo>
                <a:cubicBezTo>
                  <a:pt x="1984248" y="1234440"/>
                  <a:pt x="1975104" y="1243584"/>
                  <a:pt x="1975104" y="1252728"/>
                </a:cubicBezTo>
                <a:lnTo>
                  <a:pt x="1947672" y="1252728"/>
                </a:lnTo>
                <a:cubicBezTo>
                  <a:pt x="1956816" y="1234440"/>
                  <a:pt x="1956816" y="1225296"/>
                  <a:pt x="1956816" y="1216152"/>
                </a:cubicBezTo>
                <a:lnTo>
                  <a:pt x="1984248" y="1216152"/>
                </a:lnTo>
                <a:moveTo>
                  <a:pt x="54864" y="1335024"/>
                </a:moveTo>
                <a:cubicBezTo>
                  <a:pt x="54864" y="1316736"/>
                  <a:pt x="45720" y="1307592"/>
                  <a:pt x="45720" y="1298448"/>
                </a:cubicBezTo>
                <a:lnTo>
                  <a:pt x="64008" y="1289304"/>
                </a:lnTo>
                <a:cubicBezTo>
                  <a:pt x="73152" y="1298448"/>
                  <a:pt x="73152" y="1307592"/>
                  <a:pt x="82296" y="1325880"/>
                </a:cubicBezTo>
                <a:lnTo>
                  <a:pt x="54864" y="1335024"/>
                </a:lnTo>
                <a:moveTo>
                  <a:pt x="1965960" y="1298448"/>
                </a:moveTo>
                <a:cubicBezTo>
                  <a:pt x="1956816" y="1307592"/>
                  <a:pt x="1956816" y="1316736"/>
                  <a:pt x="1947672" y="1335024"/>
                </a:cubicBezTo>
                <a:lnTo>
                  <a:pt x="1929384" y="1325880"/>
                </a:lnTo>
                <a:cubicBezTo>
                  <a:pt x="1929384" y="1307592"/>
                  <a:pt x="1938528" y="1298448"/>
                  <a:pt x="1938528" y="1289304"/>
                </a:cubicBezTo>
                <a:lnTo>
                  <a:pt x="1965960" y="1298448"/>
                </a:lnTo>
                <a:moveTo>
                  <a:pt x="82296" y="1408176"/>
                </a:moveTo>
                <a:cubicBezTo>
                  <a:pt x="82296" y="1389888"/>
                  <a:pt x="73152" y="1380744"/>
                  <a:pt x="73152" y="1371600"/>
                </a:cubicBezTo>
                <a:lnTo>
                  <a:pt x="91440" y="1362456"/>
                </a:lnTo>
                <a:cubicBezTo>
                  <a:pt x="100584" y="1371600"/>
                  <a:pt x="100584" y="1380744"/>
                  <a:pt x="109728" y="1399032"/>
                </a:cubicBezTo>
                <a:lnTo>
                  <a:pt x="82296" y="1408176"/>
                </a:lnTo>
                <a:moveTo>
                  <a:pt x="1938528" y="1371600"/>
                </a:moveTo>
                <a:cubicBezTo>
                  <a:pt x="1929384" y="1380744"/>
                  <a:pt x="1929384" y="1389888"/>
                  <a:pt x="1920240" y="1408176"/>
                </a:cubicBezTo>
                <a:lnTo>
                  <a:pt x="1901952" y="1399032"/>
                </a:lnTo>
                <a:cubicBezTo>
                  <a:pt x="1901952" y="1380744"/>
                  <a:pt x="1911096" y="1371600"/>
                  <a:pt x="1911096" y="1362456"/>
                </a:cubicBezTo>
                <a:lnTo>
                  <a:pt x="1938528" y="1371600"/>
                </a:lnTo>
                <a:moveTo>
                  <a:pt x="118872" y="1472184"/>
                </a:moveTo>
                <a:cubicBezTo>
                  <a:pt x="109728" y="1463040"/>
                  <a:pt x="109728" y="1453896"/>
                  <a:pt x="100584" y="1444752"/>
                </a:cubicBezTo>
                <a:lnTo>
                  <a:pt x="118872" y="1426464"/>
                </a:lnTo>
                <a:cubicBezTo>
                  <a:pt x="128016" y="1444752"/>
                  <a:pt x="137160" y="1453896"/>
                  <a:pt x="137160" y="1463040"/>
                </a:cubicBezTo>
                <a:lnTo>
                  <a:pt x="118872" y="1472184"/>
                </a:lnTo>
                <a:moveTo>
                  <a:pt x="1901952" y="1444752"/>
                </a:moveTo>
                <a:cubicBezTo>
                  <a:pt x="1901952" y="1453896"/>
                  <a:pt x="1892808" y="1463040"/>
                  <a:pt x="1892808" y="1472184"/>
                </a:cubicBezTo>
                <a:lnTo>
                  <a:pt x="1865376" y="1463040"/>
                </a:lnTo>
                <a:cubicBezTo>
                  <a:pt x="1874520" y="1453896"/>
                  <a:pt x="1874520" y="1444752"/>
                  <a:pt x="1883664" y="1426464"/>
                </a:cubicBezTo>
                <a:lnTo>
                  <a:pt x="1901952" y="1444752"/>
                </a:lnTo>
                <a:moveTo>
                  <a:pt x="155448" y="1545336"/>
                </a:moveTo>
                <a:cubicBezTo>
                  <a:pt x="155448" y="1536192"/>
                  <a:pt x="146304" y="1517904"/>
                  <a:pt x="137160" y="1508760"/>
                </a:cubicBezTo>
                <a:lnTo>
                  <a:pt x="155448" y="1499616"/>
                </a:lnTo>
                <a:cubicBezTo>
                  <a:pt x="164592" y="1508760"/>
                  <a:pt x="173736" y="1517904"/>
                  <a:pt x="182880" y="1527048"/>
                </a:cubicBezTo>
                <a:lnTo>
                  <a:pt x="155448" y="1545336"/>
                </a:lnTo>
                <a:moveTo>
                  <a:pt x="1865376" y="1508760"/>
                </a:moveTo>
                <a:cubicBezTo>
                  <a:pt x="1865376" y="1517904"/>
                  <a:pt x="1856232" y="1536192"/>
                  <a:pt x="1847088" y="1545336"/>
                </a:cubicBezTo>
                <a:lnTo>
                  <a:pt x="1828800" y="1527048"/>
                </a:lnTo>
                <a:cubicBezTo>
                  <a:pt x="1837944" y="1517904"/>
                  <a:pt x="1837944" y="1508760"/>
                  <a:pt x="1847088" y="1499616"/>
                </a:cubicBezTo>
                <a:lnTo>
                  <a:pt x="1865376" y="1508760"/>
                </a:lnTo>
                <a:moveTo>
                  <a:pt x="201168" y="1609344"/>
                </a:moveTo>
                <a:cubicBezTo>
                  <a:pt x="192024" y="1600200"/>
                  <a:pt x="192024" y="1591056"/>
                  <a:pt x="182880" y="1572768"/>
                </a:cubicBezTo>
                <a:lnTo>
                  <a:pt x="201168" y="1563624"/>
                </a:lnTo>
                <a:cubicBezTo>
                  <a:pt x="210312" y="1572768"/>
                  <a:pt x="219456" y="1581912"/>
                  <a:pt x="219456" y="1591056"/>
                </a:cubicBezTo>
                <a:lnTo>
                  <a:pt x="201168" y="1609344"/>
                </a:lnTo>
                <a:moveTo>
                  <a:pt x="1828800" y="1572768"/>
                </a:moveTo>
                <a:cubicBezTo>
                  <a:pt x="1819656" y="1591056"/>
                  <a:pt x="1810512" y="1600200"/>
                  <a:pt x="1801368" y="1609344"/>
                </a:cubicBezTo>
                <a:lnTo>
                  <a:pt x="1783080" y="1591056"/>
                </a:lnTo>
                <a:cubicBezTo>
                  <a:pt x="1792224" y="1581912"/>
                  <a:pt x="1801368" y="1572768"/>
                  <a:pt x="1801368" y="1563624"/>
                </a:cubicBezTo>
                <a:lnTo>
                  <a:pt x="1828800" y="1572768"/>
                </a:lnTo>
                <a:moveTo>
                  <a:pt x="1783080" y="1636776"/>
                </a:moveTo>
                <a:cubicBezTo>
                  <a:pt x="1773936" y="1645920"/>
                  <a:pt x="1764792" y="1664208"/>
                  <a:pt x="1755648" y="1673352"/>
                </a:cubicBezTo>
                <a:lnTo>
                  <a:pt x="1737360" y="1655064"/>
                </a:lnTo>
                <a:cubicBezTo>
                  <a:pt x="1746504" y="1645920"/>
                  <a:pt x="1755648" y="1636776"/>
                  <a:pt x="1755648" y="1627632"/>
                </a:cubicBezTo>
                <a:lnTo>
                  <a:pt x="1783080" y="1636776"/>
                </a:lnTo>
                <a:moveTo>
                  <a:pt x="256032" y="1673352"/>
                </a:moveTo>
                <a:cubicBezTo>
                  <a:pt x="246888" y="1664208"/>
                  <a:pt x="237744" y="1645920"/>
                  <a:pt x="228600" y="1636776"/>
                </a:cubicBezTo>
                <a:lnTo>
                  <a:pt x="246888" y="1627632"/>
                </a:lnTo>
                <a:cubicBezTo>
                  <a:pt x="256032" y="1636776"/>
                  <a:pt x="265176" y="1645920"/>
                  <a:pt x="274320" y="1655064"/>
                </a:cubicBezTo>
                <a:lnTo>
                  <a:pt x="256032" y="1673352"/>
                </a:lnTo>
                <a:moveTo>
                  <a:pt x="1728216" y="1700784"/>
                </a:moveTo>
                <a:cubicBezTo>
                  <a:pt x="1719072" y="1709928"/>
                  <a:pt x="1709928" y="1719072"/>
                  <a:pt x="1700784" y="1728216"/>
                </a:cubicBezTo>
                <a:lnTo>
                  <a:pt x="1682496" y="1709928"/>
                </a:lnTo>
                <a:cubicBezTo>
                  <a:pt x="1691640" y="1700784"/>
                  <a:pt x="1700784" y="1691640"/>
                  <a:pt x="1709928" y="1682496"/>
                </a:cubicBezTo>
                <a:lnTo>
                  <a:pt x="1728216" y="1700784"/>
                </a:lnTo>
                <a:moveTo>
                  <a:pt x="310896" y="1728216"/>
                </a:moveTo>
                <a:cubicBezTo>
                  <a:pt x="301752" y="1719072"/>
                  <a:pt x="292608" y="1709928"/>
                  <a:pt x="283464" y="1700784"/>
                </a:cubicBezTo>
                <a:lnTo>
                  <a:pt x="301752" y="1682496"/>
                </a:lnTo>
                <a:cubicBezTo>
                  <a:pt x="310896" y="1691640"/>
                  <a:pt x="320040" y="1700784"/>
                  <a:pt x="329184" y="1709928"/>
                </a:cubicBezTo>
                <a:lnTo>
                  <a:pt x="310896" y="1728216"/>
                </a:lnTo>
                <a:moveTo>
                  <a:pt x="365760" y="1783080"/>
                </a:moveTo>
                <a:cubicBezTo>
                  <a:pt x="356616" y="1773936"/>
                  <a:pt x="347472" y="1764792"/>
                  <a:pt x="338328" y="1755648"/>
                </a:cubicBezTo>
                <a:lnTo>
                  <a:pt x="356616" y="1737360"/>
                </a:lnTo>
                <a:cubicBezTo>
                  <a:pt x="365760" y="1746504"/>
                  <a:pt x="374904" y="1755648"/>
                  <a:pt x="384048" y="1755648"/>
                </a:cubicBezTo>
                <a:lnTo>
                  <a:pt x="365760" y="1783080"/>
                </a:lnTo>
                <a:moveTo>
                  <a:pt x="1673352" y="1755648"/>
                </a:moveTo>
                <a:cubicBezTo>
                  <a:pt x="1664208" y="1764792"/>
                  <a:pt x="1645920" y="1773936"/>
                  <a:pt x="1636776" y="1783080"/>
                </a:cubicBezTo>
                <a:lnTo>
                  <a:pt x="1627632" y="1755648"/>
                </a:lnTo>
                <a:cubicBezTo>
                  <a:pt x="1636776" y="1755648"/>
                  <a:pt x="1645920" y="1746504"/>
                  <a:pt x="1655064" y="1737360"/>
                </a:cubicBezTo>
                <a:lnTo>
                  <a:pt x="1673352" y="1755648"/>
                </a:lnTo>
                <a:moveTo>
                  <a:pt x="429768" y="1828800"/>
                </a:moveTo>
                <a:cubicBezTo>
                  <a:pt x="420624" y="1819656"/>
                  <a:pt x="411480" y="1810512"/>
                  <a:pt x="393192" y="1801368"/>
                </a:cubicBezTo>
                <a:lnTo>
                  <a:pt x="411480" y="1783080"/>
                </a:lnTo>
                <a:cubicBezTo>
                  <a:pt x="420624" y="1792224"/>
                  <a:pt x="429768" y="1801368"/>
                  <a:pt x="448056" y="1801368"/>
                </a:cubicBezTo>
                <a:lnTo>
                  <a:pt x="429768" y="1828800"/>
                </a:lnTo>
                <a:moveTo>
                  <a:pt x="1609344" y="1801368"/>
                </a:moveTo>
                <a:cubicBezTo>
                  <a:pt x="1600200" y="1810512"/>
                  <a:pt x="1591056" y="1819656"/>
                  <a:pt x="1572768" y="1828800"/>
                </a:cubicBezTo>
                <a:lnTo>
                  <a:pt x="1563624" y="1801368"/>
                </a:lnTo>
                <a:cubicBezTo>
                  <a:pt x="1572768" y="1801368"/>
                  <a:pt x="1581912" y="1792224"/>
                  <a:pt x="1591056" y="1783080"/>
                </a:cubicBezTo>
                <a:lnTo>
                  <a:pt x="1609344" y="1801368"/>
                </a:lnTo>
                <a:moveTo>
                  <a:pt x="493776" y="1865376"/>
                </a:moveTo>
                <a:cubicBezTo>
                  <a:pt x="484632" y="1865376"/>
                  <a:pt x="475488" y="1856232"/>
                  <a:pt x="466344" y="1847088"/>
                </a:cubicBezTo>
                <a:lnTo>
                  <a:pt x="475488" y="1828800"/>
                </a:lnTo>
                <a:cubicBezTo>
                  <a:pt x="484632" y="1837944"/>
                  <a:pt x="493776" y="1837944"/>
                  <a:pt x="512064" y="1847088"/>
                </a:cubicBezTo>
                <a:lnTo>
                  <a:pt x="493776" y="1865376"/>
                </a:lnTo>
                <a:moveTo>
                  <a:pt x="1545336" y="1847088"/>
                </a:moveTo>
                <a:cubicBezTo>
                  <a:pt x="1536192" y="1856232"/>
                  <a:pt x="1517904" y="1865376"/>
                  <a:pt x="1508760" y="1865376"/>
                </a:cubicBezTo>
                <a:lnTo>
                  <a:pt x="1499616" y="1847088"/>
                </a:lnTo>
                <a:cubicBezTo>
                  <a:pt x="1508760" y="1837944"/>
                  <a:pt x="1517904" y="1837944"/>
                  <a:pt x="1527048" y="1828800"/>
                </a:cubicBezTo>
                <a:lnTo>
                  <a:pt x="1545336" y="1847088"/>
                </a:lnTo>
                <a:moveTo>
                  <a:pt x="566928" y="1901952"/>
                </a:moveTo>
                <a:cubicBezTo>
                  <a:pt x="557784" y="1901952"/>
                  <a:pt x="539496" y="1892808"/>
                  <a:pt x="530352" y="1892808"/>
                </a:cubicBezTo>
                <a:lnTo>
                  <a:pt x="539496" y="1865376"/>
                </a:lnTo>
                <a:cubicBezTo>
                  <a:pt x="557784" y="1874520"/>
                  <a:pt x="566928" y="1874520"/>
                  <a:pt x="576072" y="1883664"/>
                </a:cubicBezTo>
                <a:lnTo>
                  <a:pt x="566928" y="1901952"/>
                </a:lnTo>
                <a:moveTo>
                  <a:pt x="1472184" y="1892808"/>
                </a:moveTo>
                <a:cubicBezTo>
                  <a:pt x="1463040" y="1892808"/>
                  <a:pt x="1453896" y="1901952"/>
                  <a:pt x="1444752" y="1901952"/>
                </a:cubicBezTo>
                <a:lnTo>
                  <a:pt x="1426464" y="1883664"/>
                </a:lnTo>
                <a:cubicBezTo>
                  <a:pt x="1444752" y="1874520"/>
                  <a:pt x="1453896" y="1874520"/>
                  <a:pt x="1463040" y="1865376"/>
                </a:cubicBezTo>
                <a:lnTo>
                  <a:pt x="1472184" y="1892808"/>
                </a:lnTo>
                <a:moveTo>
                  <a:pt x="640080" y="1938528"/>
                </a:moveTo>
                <a:cubicBezTo>
                  <a:pt x="621792" y="1929384"/>
                  <a:pt x="612648" y="1929384"/>
                  <a:pt x="603504" y="1920240"/>
                </a:cubicBezTo>
                <a:lnTo>
                  <a:pt x="612648" y="1901952"/>
                </a:lnTo>
                <a:cubicBezTo>
                  <a:pt x="621792" y="1901952"/>
                  <a:pt x="630936" y="1911096"/>
                  <a:pt x="649224" y="1911096"/>
                </a:cubicBezTo>
                <a:lnTo>
                  <a:pt x="640080" y="1938528"/>
                </a:lnTo>
                <a:moveTo>
                  <a:pt x="1408176" y="1920240"/>
                </a:moveTo>
                <a:cubicBezTo>
                  <a:pt x="1389888" y="1929384"/>
                  <a:pt x="1380744" y="1929384"/>
                  <a:pt x="1371600" y="1938528"/>
                </a:cubicBezTo>
                <a:lnTo>
                  <a:pt x="1362456" y="1911096"/>
                </a:lnTo>
                <a:cubicBezTo>
                  <a:pt x="1371600" y="1911096"/>
                  <a:pt x="1380744" y="1901952"/>
                  <a:pt x="1399032" y="1901952"/>
                </a:cubicBezTo>
                <a:lnTo>
                  <a:pt x="1408176" y="1920240"/>
                </a:lnTo>
                <a:moveTo>
                  <a:pt x="713232" y="1965960"/>
                </a:moveTo>
                <a:cubicBezTo>
                  <a:pt x="694944" y="1956816"/>
                  <a:pt x="685800" y="1956816"/>
                  <a:pt x="676656" y="1947672"/>
                </a:cubicBezTo>
                <a:lnTo>
                  <a:pt x="685800" y="1929384"/>
                </a:lnTo>
                <a:cubicBezTo>
                  <a:pt x="694944" y="1929384"/>
                  <a:pt x="704088" y="1938528"/>
                  <a:pt x="722376" y="1938528"/>
                </a:cubicBezTo>
                <a:lnTo>
                  <a:pt x="713232" y="1965960"/>
                </a:lnTo>
                <a:moveTo>
                  <a:pt x="1335024" y="1947672"/>
                </a:moveTo>
                <a:cubicBezTo>
                  <a:pt x="1316736" y="1956816"/>
                  <a:pt x="1307592" y="1956816"/>
                  <a:pt x="1298448" y="1965960"/>
                </a:cubicBezTo>
                <a:lnTo>
                  <a:pt x="1289304" y="1938528"/>
                </a:lnTo>
                <a:cubicBezTo>
                  <a:pt x="1298448" y="1938528"/>
                  <a:pt x="1307592" y="1929384"/>
                  <a:pt x="1325880" y="1929384"/>
                </a:cubicBezTo>
                <a:lnTo>
                  <a:pt x="1335024" y="1947672"/>
                </a:lnTo>
                <a:moveTo>
                  <a:pt x="786384" y="1984248"/>
                </a:moveTo>
                <a:cubicBezTo>
                  <a:pt x="777240" y="1984248"/>
                  <a:pt x="758952" y="1975104"/>
                  <a:pt x="749808" y="1975104"/>
                </a:cubicBezTo>
                <a:lnTo>
                  <a:pt x="758952" y="1947672"/>
                </a:lnTo>
                <a:cubicBezTo>
                  <a:pt x="768096" y="1956816"/>
                  <a:pt x="777240" y="1956816"/>
                  <a:pt x="795528" y="1956816"/>
                </a:cubicBezTo>
                <a:lnTo>
                  <a:pt x="786384" y="1984248"/>
                </a:lnTo>
                <a:moveTo>
                  <a:pt x="1252728" y="1975104"/>
                </a:moveTo>
                <a:cubicBezTo>
                  <a:pt x="1243584" y="1975104"/>
                  <a:pt x="1234440" y="1984248"/>
                  <a:pt x="1216152" y="1984248"/>
                </a:cubicBezTo>
                <a:lnTo>
                  <a:pt x="1216152" y="1956816"/>
                </a:lnTo>
                <a:cubicBezTo>
                  <a:pt x="1225296" y="1956816"/>
                  <a:pt x="1234440" y="1956816"/>
                  <a:pt x="1252728" y="1947672"/>
                </a:cubicBezTo>
                <a:lnTo>
                  <a:pt x="1252728" y="1975104"/>
                </a:lnTo>
                <a:moveTo>
                  <a:pt x="868680" y="1993392"/>
                </a:moveTo>
                <a:cubicBezTo>
                  <a:pt x="850392" y="1993392"/>
                  <a:pt x="841248" y="1993392"/>
                  <a:pt x="822960" y="1993392"/>
                </a:cubicBezTo>
                <a:lnTo>
                  <a:pt x="832104" y="1965960"/>
                </a:lnTo>
                <a:cubicBezTo>
                  <a:pt x="841248" y="1965960"/>
                  <a:pt x="859536" y="1965960"/>
                  <a:pt x="868680" y="1975104"/>
                </a:cubicBezTo>
                <a:lnTo>
                  <a:pt x="868680" y="1993392"/>
                </a:lnTo>
                <a:moveTo>
                  <a:pt x="1179576" y="1993392"/>
                </a:moveTo>
                <a:cubicBezTo>
                  <a:pt x="1170432" y="1993392"/>
                  <a:pt x="1152144" y="1993392"/>
                  <a:pt x="1143000" y="1993392"/>
                </a:cubicBezTo>
                <a:lnTo>
                  <a:pt x="1133856" y="1975104"/>
                </a:lnTo>
                <a:cubicBezTo>
                  <a:pt x="1152144" y="1965960"/>
                  <a:pt x="1161288" y="1965960"/>
                  <a:pt x="1179576" y="1965960"/>
                </a:cubicBezTo>
                <a:lnTo>
                  <a:pt x="1179576" y="1993392"/>
                </a:lnTo>
                <a:moveTo>
                  <a:pt x="941832" y="2002536"/>
                </a:moveTo>
                <a:cubicBezTo>
                  <a:pt x="932688" y="2002536"/>
                  <a:pt x="914400" y="2002536"/>
                  <a:pt x="905256" y="2002536"/>
                </a:cubicBezTo>
                <a:lnTo>
                  <a:pt x="905256" y="1975104"/>
                </a:lnTo>
                <a:cubicBezTo>
                  <a:pt x="923544" y="1975104"/>
                  <a:pt x="932688" y="1975104"/>
                  <a:pt x="941832" y="1975104"/>
                </a:cubicBezTo>
                <a:lnTo>
                  <a:pt x="941832" y="2002536"/>
                </a:lnTo>
                <a:moveTo>
                  <a:pt x="1097280" y="2002536"/>
                </a:moveTo>
                <a:cubicBezTo>
                  <a:pt x="1088136" y="2002536"/>
                  <a:pt x="1078992" y="2002536"/>
                  <a:pt x="1060704" y="2002536"/>
                </a:cubicBezTo>
                <a:lnTo>
                  <a:pt x="1060704" y="1975104"/>
                </a:lnTo>
                <a:cubicBezTo>
                  <a:pt x="1069848" y="1975104"/>
                  <a:pt x="1088136" y="1975104"/>
                  <a:pt x="1097280" y="1975104"/>
                </a:cubicBezTo>
                <a:lnTo>
                  <a:pt x="1097280" y="2002536"/>
                </a:lnTo>
                <a:moveTo>
                  <a:pt x="1005840" y="2002536"/>
                </a:moveTo>
                <a:cubicBezTo>
                  <a:pt x="996696" y="2002536"/>
                  <a:pt x="987552" y="2002536"/>
                  <a:pt x="987552" y="2002536"/>
                </a:cubicBezTo>
                <a:lnTo>
                  <a:pt x="987552" y="1984248"/>
                </a:lnTo>
                <a:cubicBezTo>
                  <a:pt x="987552" y="1984248"/>
                  <a:pt x="996696" y="1984248"/>
                  <a:pt x="1005840" y="1984248"/>
                </a:cubicBezTo>
                <a:cubicBezTo>
                  <a:pt x="1005840" y="1984248"/>
                  <a:pt x="1014984" y="1984248"/>
                  <a:pt x="1024128" y="1984248"/>
                </a:cubicBezTo>
                <a:lnTo>
                  <a:pt x="1024128" y="2002536"/>
                </a:lnTo>
                <a:cubicBezTo>
                  <a:pt x="1014984" y="2002536"/>
                  <a:pt x="1005840" y="2002536"/>
                  <a:pt x="1005840" y="2002536"/>
                </a:cubicBezTo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2"/>
          <p:cNvSpPr/>
          <p:nvPr>
            <p:custDataLst>
              <p:tags r:id="rId14"/>
            </p:custDataLst>
          </p:nvPr>
        </p:nvSpPr>
        <p:spPr>
          <a:xfrm>
            <a:off x="7586980" y="1757680"/>
            <a:ext cx="4339590" cy="55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400">
                <a:ea typeface="Calibri" panose="020F0502020204030204"/>
                <a:cs typeface="+mn-lt"/>
                <a:sym typeface="+mn-ea"/>
              </a:rPr>
              <a:t> создать MVP нашего интерактивного мобильного приложения и начать тестирование без оплаты пользователей.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+mn-lt"/>
              <a:sym typeface="+mn-ea"/>
            </a:endParaRPr>
          </a:p>
        </p:txBody>
      </p:sp>
      <p:sp>
        <p:nvSpPr>
          <p:cNvPr id="8" name="矩形 4"/>
          <p:cNvSpPr/>
          <p:nvPr>
            <p:custDataLst>
              <p:tags r:id="rId15"/>
            </p:custDataLst>
          </p:nvPr>
        </p:nvSpPr>
        <p:spPr>
          <a:xfrm>
            <a:off x="7587277" y="1468197"/>
            <a:ext cx="2180548" cy="28975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01</a:t>
            </a:r>
            <a:endParaRPr lang="en-US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0" name="矩形 5"/>
          <p:cNvSpPr/>
          <p:nvPr>
            <p:custDataLst>
              <p:tags r:id="rId16"/>
            </p:custDataLst>
          </p:nvPr>
        </p:nvSpPr>
        <p:spPr>
          <a:xfrm>
            <a:off x="7581900" y="3079115"/>
            <a:ext cx="4050030" cy="55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300">
                <a:ea typeface="Calibri" panose="020F0502020204030204"/>
                <a:cs typeface="+mn-lt"/>
                <a:sym typeface="+mn-ea"/>
              </a:rPr>
              <a:t>партнерство с образовательными</a:t>
            </a:r>
            <a:r>
              <a:rPr lang="ru-RU" sz="1300">
                <a:ea typeface="Calibri" panose="020F0502020204030204"/>
                <a:cs typeface="+mn-lt"/>
                <a:sym typeface="+mn-ea"/>
              </a:rPr>
              <a:t> и культурными </a:t>
            </a:r>
            <a:r>
              <a:rPr sz="1300">
                <a:ea typeface="Calibri" panose="020F0502020204030204"/>
                <a:cs typeface="+mn-lt"/>
                <a:sym typeface="+mn-ea"/>
              </a:rPr>
              <a:t> учреждениями. </a:t>
            </a:r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+mn-lt"/>
              <a:sym typeface="+mn-ea"/>
            </a:endParaRPr>
          </a:p>
        </p:txBody>
      </p:sp>
      <p:sp>
        <p:nvSpPr>
          <p:cNvPr id="11" name="矩形 6"/>
          <p:cNvSpPr/>
          <p:nvPr>
            <p:custDataLst>
              <p:tags r:id="rId17"/>
            </p:custDataLst>
          </p:nvPr>
        </p:nvSpPr>
        <p:spPr>
          <a:xfrm>
            <a:off x="7605890" y="2708027"/>
            <a:ext cx="2180549" cy="28975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accent1"/>
                </a:solidFill>
                <a:latin typeface="+mn-lt"/>
              </a:rPr>
              <a:t>02</a:t>
            </a:r>
            <a:endParaRPr lang="en-US" b="1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2" name="矩形 7"/>
          <p:cNvSpPr/>
          <p:nvPr>
            <p:custDataLst>
              <p:tags r:id="rId18"/>
            </p:custDataLst>
          </p:nvPr>
        </p:nvSpPr>
        <p:spPr>
          <a:xfrm>
            <a:off x="7583170" y="4157980"/>
            <a:ext cx="4496435" cy="55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25000"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56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Создание каналов продвижения.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56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Продвижение будет осуществляться через цифровой маркетинг, соцсети, таргетированную рекламу, сотрудничество с блогерами, участие в профильных выставках</a:t>
            </a:r>
          </a:p>
        </p:txBody>
      </p:sp>
      <p:sp>
        <p:nvSpPr>
          <p:cNvPr id="13" name="矩形 9"/>
          <p:cNvSpPr/>
          <p:nvPr>
            <p:custDataLst>
              <p:tags r:id="rId19"/>
            </p:custDataLst>
          </p:nvPr>
        </p:nvSpPr>
        <p:spPr>
          <a:xfrm>
            <a:off x="7586445" y="3775307"/>
            <a:ext cx="2180547" cy="28975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accent3"/>
                </a:solidFill>
                <a:latin typeface="+mn-lt"/>
              </a:rPr>
              <a:t>03</a:t>
            </a:r>
            <a:endParaRPr lang="en-US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4" name="矩形 10"/>
          <p:cNvSpPr/>
          <p:nvPr>
            <p:custDataLst>
              <p:tags r:id="rId20"/>
            </p:custDataLst>
          </p:nvPr>
        </p:nvSpPr>
        <p:spPr>
          <a:xfrm>
            <a:off x="528955" y="4598035"/>
            <a:ext cx="3896995" cy="55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Обновления и расширения: Регулярные обновления, включая новые исторические эпохи или регионы, доступные только для подписчиков.</a:t>
            </a:r>
          </a:p>
        </p:txBody>
      </p:sp>
      <p:sp>
        <p:nvSpPr>
          <p:cNvPr id="15" name="矩形 11"/>
          <p:cNvSpPr/>
          <p:nvPr>
            <p:custDataLst>
              <p:tags r:id="rId21"/>
            </p:custDataLst>
          </p:nvPr>
        </p:nvSpPr>
        <p:spPr>
          <a:xfrm>
            <a:off x="2003179" y="4063828"/>
            <a:ext cx="2180548" cy="28975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accent1"/>
                </a:solidFill>
                <a:latin typeface="+mn-lt"/>
              </a:rPr>
              <a:t>04</a:t>
            </a:r>
            <a:endParaRPr lang="en-US" b="1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矩形 12"/>
          <p:cNvSpPr/>
          <p:nvPr>
            <p:custDataLst>
              <p:tags r:id="rId22"/>
            </p:custDataLst>
          </p:nvPr>
        </p:nvSpPr>
        <p:spPr>
          <a:xfrm>
            <a:off x="314325" y="2310765"/>
            <a:ext cx="4339590" cy="55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25000"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Расширение игры на Российском рынке . Также Перевод игры на другие языки и адаптация её к культурным особенностям различных стран поможет выйти на новые рынки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17" name="矩形 13"/>
          <p:cNvSpPr/>
          <p:nvPr>
            <p:custDataLst>
              <p:tags r:id="rId23"/>
            </p:custDataLst>
          </p:nvPr>
        </p:nvSpPr>
        <p:spPr>
          <a:xfrm>
            <a:off x="2473530" y="1989768"/>
            <a:ext cx="2180548" cy="28975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accent3"/>
                </a:solidFill>
                <a:latin typeface="+mn-lt"/>
              </a:rPr>
              <a:t>05</a:t>
            </a:r>
            <a:endParaRPr lang="en-US" b="1">
              <a:solidFill>
                <a:schemeClr val="accent3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Овал 10"/>
          <p:cNvSpPr/>
          <p:nvPr/>
        </p:nvSpPr>
        <p:spPr>
          <a:xfrm>
            <a:off x="3336925" y="1151890"/>
            <a:ext cx="2904490" cy="287591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Овал 9"/>
          <p:cNvSpPr/>
          <p:nvPr/>
        </p:nvSpPr>
        <p:spPr>
          <a:xfrm>
            <a:off x="8816340" y="1151890"/>
            <a:ext cx="2904490" cy="287591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694690" y="3375343"/>
            <a:ext cx="3854233" cy="2141538"/>
          </a:xfrm>
          <a:prstGeom prst="roundRect">
            <a:avLst>
              <a:gd name="adj" fmla="val 7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0057" tIns="396082" rIns="320058" bIns="167482" rtlCol="0" anchor="ctr">
            <a:normAutofit/>
          </a:bodyPr>
          <a:lstStyle/>
          <a:p>
            <a:pPr fontAlgn="b">
              <a:lnSpc>
                <a:spcPct val="150000"/>
              </a:lnSpc>
            </a:pPr>
            <a:r>
              <a:rPr lang="ru-RU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разработчик, аналитик, продакт-менеджер</a:t>
            </a:r>
          </a:p>
        </p:txBody>
      </p:sp>
      <p:pic>
        <p:nvPicPr>
          <p:cNvPr id="2" name="图片 1" descr="穿着西装笔挺的男子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7" t="4256" r="34713" b="46644"/>
          <a:stretch>
            <a:fillRect/>
          </a:stretch>
        </p:blipFill>
        <p:spPr>
          <a:xfrm>
            <a:off x="3528060" y="1341438"/>
            <a:ext cx="2491063" cy="2491063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矩形: 圆角 4"/>
          <p:cNvSpPr/>
          <p:nvPr>
            <p:custDataLst>
              <p:tags r:id="rId3"/>
            </p:custDataLst>
          </p:nvPr>
        </p:nvSpPr>
        <p:spPr>
          <a:xfrm>
            <a:off x="694690" y="3064193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900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chemeClr val="lt1">
                    <a:lumMod val="100000"/>
                  </a:schemeClr>
                </a:solidFill>
                <a:latin typeface="+mj-lt"/>
                <a:sym typeface="+mn-ea"/>
              </a:rPr>
              <a:t>Зайнеева Гульшат </a:t>
            </a: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6404610" y="3375343"/>
            <a:ext cx="3854233" cy="2141538"/>
          </a:xfrm>
          <a:prstGeom prst="roundRect">
            <a:avLst>
              <a:gd name="adj" fmla="val 7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0057" tIns="396082" rIns="320058" bIns="167482" rtlCol="0" anchor="ctr">
            <a:normAutofit/>
          </a:bodyPr>
          <a:lstStyle/>
          <a:p>
            <a:pPr fontAlgn="b">
              <a:lnSpc>
                <a:spcPct val="150000"/>
              </a:lnSpc>
            </a:pPr>
            <a:r>
              <a:rPr lang="ru-RU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разработчик, аналитик, дизайнер, лидер</a:t>
            </a:r>
          </a:p>
        </p:txBody>
      </p: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6404610" y="3064193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900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chemeClr val="lt1">
                    <a:lumMod val="100000"/>
                  </a:schemeClr>
                </a:solidFill>
                <a:latin typeface="+mj-lt"/>
                <a:sym typeface="+mn-ea"/>
              </a:rPr>
              <a:t>Афанасьева Ольга</a:t>
            </a:r>
          </a:p>
        </p:txBody>
      </p:sp>
      <p:pic>
        <p:nvPicPr>
          <p:cNvPr id="19" name="图片 18" descr="穿着西装的男人手上拿着纸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r="37156" b="44982"/>
          <a:stretch>
            <a:fillRect/>
          </a:stretch>
        </p:blipFill>
        <p:spPr>
          <a:xfrm>
            <a:off x="9007475" y="1342073"/>
            <a:ext cx="2491063" cy="2491063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8060" y="1285875"/>
            <a:ext cx="2546350" cy="2546350"/>
          </a:xfrm>
          <a:prstGeom prst="ellipse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2"/>
          <a:srcRect b="22465"/>
          <a:stretch>
            <a:fillRect/>
          </a:stretch>
        </p:blipFill>
        <p:spPr>
          <a:xfrm>
            <a:off x="9007475" y="1341120"/>
            <a:ext cx="2526030" cy="2491105"/>
          </a:xfrm>
          <a:prstGeom prst="ellipse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706755" y="127000"/>
            <a:ext cx="3386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/>
              <a:t>Команда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09950" cy="5159375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 rot="1080000">
            <a:off x="178435" y="4424680"/>
            <a:ext cx="2440940" cy="2433320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4398010" y="163195"/>
            <a:ext cx="2939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/>
              <a:t>Контакты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923155" y="1431290"/>
            <a:ext cx="6510655" cy="18383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0000"/>
              </a:lnSpc>
            </a:pPr>
            <a:r>
              <a:rPr sz="2400">
                <a:latin typeface="Times New Roman" panose="02020603050405020304"/>
                <a:ea typeface="Times New Roman" panose="02020603050405020304"/>
              </a:rPr>
              <a:t>- Афанасьева Ольга Владимировна</a:t>
            </a:r>
          </a:p>
          <a:p>
            <a:pPr defTabSz="266700">
              <a:lnSpc>
                <a:spcPct val="110000"/>
              </a:lnSpc>
            </a:pPr>
            <a:r>
              <a:rPr sz="2400">
                <a:latin typeface="Times New Roman" panose="02020603050405020304"/>
                <a:ea typeface="Times New Roman" panose="02020603050405020304"/>
              </a:rPr>
              <a:t>- +79870025212</a:t>
            </a:r>
          </a:p>
          <a:p>
            <a:pPr defTabSz="266700">
              <a:lnSpc>
                <a:spcPct val="110000"/>
              </a:lnSpc>
            </a:pPr>
            <a:r>
              <a:rPr sz="2400">
                <a:latin typeface="Times New Roman" panose="02020603050405020304"/>
                <a:ea typeface="Times New Roman" panose="02020603050405020304"/>
              </a:rPr>
              <a:t>- afanasevatwins@gmail.com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996815" y="3269615"/>
            <a:ext cx="5080000" cy="130873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66700">
              <a:lnSpc>
                <a:spcPct val="110000"/>
              </a:lnSpc>
            </a:pPr>
            <a:r>
              <a:rPr lang="en-US" altLang="en-US" sz="2400">
                <a:latin typeface="Times New Roman" panose="02020603050405020304"/>
                <a:ea typeface="Times New Roman" panose="02020603050405020304"/>
              </a:rPr>
              <a:t>Зайнеева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</a:rPr>
              <a:t>Гульшат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</a:rPr>
              <a:t>Маликовна</a:t>
            </a:r>
          </a:p>
          <a:p>
            <a:pPr defTabSz="266700">
              <a:lnSpc>
                <a:spcPct val="110000"/>
              </a:lnSpc>
            </a:pPr>
            <a:r>
              <a:rPr sz="2400">
                <a:latin typeface="Times New Roman" panose="02020603050405020304"/>
                <a:ea typeface="Times New Roman" panose="02020603050405020304"/>
              </a:rPr>
              <a:t>+7 (937) 570-52-08, </a:t>
            </a:r>
          </a:p>
          <a:p>
            <a:pPr defTabSz="266700">
              <a:lnSpc>
                <a:spcPct val="110000"/>
              </a:lnSpc>
            </a:pPr>
            <a:r>
              <a:rPr lang="en-US" altLang="ru-RU" sz="2400">
                <a:latin typeface="Times New Roman" panose="02020603050405020304"/>
                <a:ea typeface="Times New Roman" panose="02020603050405020304"/>
              </a:rPr>
              <a:t>zajneevgulsat@mail.ru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 l="41433" t="41871" r="41033" b="42208"/>
          <a:stretch>
            <a:fillRect/>
          </a:stretch>
        </p:blipFill>
        <p:spPr>
          <a:xfrm>
            <a:off x="1099820" y="5457190"/>
            <a:ext cx="597535" cy="536575"/>
          </a:xfrm>
          <a:prstGeom prst="ellipse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13003619" y="32854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9930" y="1739979"/>
            <a:ext cx="10217888" cy="258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/>
              <a:t>Откройте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себя</a:t>
            </a:r>
            <a:r>
              <a:rPr lang="en-US" dirty="0"/>
              <a:t> </a:t>
            </a:r>
            <a:r>
              <a:rPr lang="en-US" dirty="0" err="1"/>
              <a:t>захватывающий</a:t>
            </a:r>
            <a:r>
              <a:rPr lang="en-US" dirty="0"/>
              <a:t> </a:t>
            </a:r>
            <a:r>
              <a:rPr lang="en-US" dirty="0" err="1"/>
              <a:t>мир</a:t>
            </a:r>
            <a:r>
              <a:rPr lang="en-US" dirty="0"/>
              <a:t> </a:t>
            </a:r>
            <a:r>
              <a:rPr lang="en-US" dirty="0" err="1"/>
              <a:t>истории</a:t>
            </a:r>
            <a:r>
              <a:rPr lang="en-US" dirty="0"/>
              <a:t> </a:t>
            </a:r>
            <a:r>
              <a:rPr lang="en-US" dirty="0" err="1"/>
              <a:t>России</a:t>
            </a:r>
            <a:r>
              <a:rPr lang="en-US" dirty="0"/>
              <a:t> с </a:t>
            </a:r>
            <a:r>
              <a:rPr lang="en-US" dirty="0" err="1"/>
              <a:t>приложением</a:t>
            </a:r>
            <a:r>
              <a:rPr lang="en-US" dirty="0"/>
              <a:t> «</a:t>
            </a:r>
            <a:r>
              <a:rPr lang="en-US" dirty="0" err="1"/>
              <a:t>Хранители</a:t>
            </a:r>
            <a:r>
              <a:rPr lang="en-US" dirty="0"/>
              <a:t> </a:t>
            </a:r>
            <a:r>
              <a:rPr lang="en-US" dirty="0" err="1"/>
              <a:t>нашей</a:t>
            </a:r>
            <a:r>
              <a:rPr lang="en-US" dirty="0"/>
              <a:t> </a:t>
            </a:r>
            <a:r>
              <a:rPr lang="en-US" dirty="0" err="1"/>
              <a:t>истории</a:t>
            </a:r>
            <a:r>
              <a:rPr lang="en-US" dirty="0"/>
              <a:t>»! </a:t>
            </a:r>
            <a:r>
              <a:rPr lang="en-US" dirty="0" err="1"/>
              <a:t>Погружаясь</a:t>
            </a:r>
            <a:r>
              <a:rPr lang="en-US" dirty="0"/>
              <a:t> в </a:t>
            </a:r>
            <a:r>
              <a:rPr lang="en-US" dirty="0" err="1"/>
              <a:t>интерактивные</a:t>
            </a:r>
            <a:r>
              <a:rPr lang="en-US" dirty="0"/>
              <a:t> </a:t>
            </a:r>
            <a:r>
              <a:rPr lang="en-US" dirty="0" err="1"/>
              <a:t>квесты</a:t>
            </a:r>
            <a:r>
              <a:rPr lang="en-US" dirty="0"/>
              <a:t>, </a:t>
            </a:r>
            <a:r>
              <a:rPr lang="en-US" dirty="0" err="1"/>
              <a:t>вы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узнаете</a:t>
            </a:r>
            <a:r>
              <a:rPr lang="en-US" dirty="0"/>
              <a:t> о </a:t>
            </a:r>
            <a:r>
              <a:rPr lang="en-US" dirty="0" err="1"/>
              <a:t>ключевых</a:t>
            </a:r>
            <a:r>
              <a:rPr lang="en-US" dirty="0"/>
              <a:t> </a:t>
            </a:r>
            <a:r>
              <a:rPr lang="en-US" dirty="0" err="1"/>
              <a:t>событиях</a:t>
            </a:r>
            <a:r>
              <a:rPr lang="en-US" dirty="0"/>
              <a:t> и </a:t>
            </a:r>
            <a:r>
              <a:rPr lang="en-US" dirty="0" err="1"/>
              <a:t>личностях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и </a:t>
            </a:r>
            <a:r>
              <a:rPr lang="en-US" dirty="0" err="1"/>
              <a:t>станете</a:t>
            </a:r>
            <a:r>
              <a:rPr lang="en-US" dirty="0"/>
              <a:t> </a:t>
            </a:r>
            <a:r>
              <a:rPr lang="en-US" dirty="0" err="1"/>
              <a:t>частью</a:t>
            </a:r>
            <a:r>
              <a:rPr lang="en-US" dirty="0"/>
              <a:t> </a:t>
            </a:r>
            <a:r>
              <a:rPr lang="en-US" dirty="0" err="1"/>
              <a:t>уникального</a:t>
            </a:r>
            <a:r>
              <a:rPr lang="en-US" dirty="0"/>
              <a:t> </a:t>
            </a:r>
            <a:r>
              <a:rPr lang="en-US" dirty="0" err="1"/>
              <a:t>исторического</a:t>
            </a:r>
            <a:r>
              <a:rPr lang="en-US" dirty="0"/>
              <a:t> </a:t>
            </a:r>
            <a:r>
              <a:rPr lang="en-US" dirty="0" err="1"/>
              <a:t>путешествия</a:t>
            </a:r>
            <a:r>
              <a:rPr lang="en-US" dirty="0"/>
              <a:t>. </a:t>
            </a:r>
            <a:r>
              <a:rPr lang="en-US" dirty="0" err="1"/>
              <a:t>Решайте</a:t>
            </a:r>
            <a:r>
              <a:rPr lang="en-US" dirty="0"/>
              <a:t> </a:t>
            </a:r>
            <a:r>
              <a:rPr lang="en-US" dirty="0" err="1"/>
              <a:t>головоломки</a:t>
            </a:r>
            <a:r>
              <a:rPr lang="en-US" dirty="0"/>
              <a:t>, </a:t>
            </a:r>
            <a:r>
              <a:rPr lang="en-US" dirty="0" err="1"/>
              <a:t>посещайте</a:t>
            </a:r>
            <a:r>
              <a:rPr lang="en-US" dirty="0"/>
              <a:t> </a:t>
            </a:r>
            <a:r>
              <a:rPr lang="en-US" dirty="0" err="1"/>
              <a:t>знаменитые</a:t>
            </a:r>
            <a:r>
              <a:rPr lang="en-US" dirty="0"/>
              <a:t> </a:t>
            </a:r>
            <a:r>
              <a:rPr lang="en-US" dirty="0" err="1"/>
              <a:t>музеи</a:t>
            </a:r>
            <a:r>
              <a:rPr lang="en-US" dirty="0"/>
              <a:t> и </a:t>
            </a:r>
            <a:r>
              <a:rPr lang="en-US" dirty="0" err="1"/>
              <a:t>дворцы</a:t>
            </a:r>
            <a:r>
              <a:rPr lang="en-US" dirty="0"/>
              <a:t>, </a:t>
            </a:r>
            <a:r>
              <a:rPr lang="en-US" dirty="0" err="1"/>
              <a:t>участвуйте</a:t>
            </a:r>
            <a:r>
              <a:rPr lang="en-US" dirty="0"/>
              <a:t> в </a:t>
            </a:r>
            <a:r>
              <a:rPr lang="en-US" dirty="0" err="1"/>
              <a:t>викторинах</a:t>
            </a:r>
            <a:r>
              <a:rPr lang="en-US" dirty="0"/>
              <a:t> и </a:t>
            </a:r>
            <a:r>
              <a:rPr lang="en-US" dirty="0" err="1"/>
              <a:t>принимайте</a:t>
            </a:r>
            <a:r>
              <a:rPr lang="en-US" dirty="0"/>
              <a:t> </a:t>
            </a:r>
            <a:r>
              <a:rPr lang="en-US" dirty="0" err="1"/>
              <a:t>решения</a:t>
            </a:r>
            <a:r>
              <a:rPr lang="en-US" dirty="0"/>
              <a:t>, </a:t>
            </a:r>
            <a:r>
              <a:rPr lang="en-US" dirty="0" err="1"/>
              <a:t>влияющие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ход</a:t>
            </a:r>
            <a:r>
              <a:rPr lang="en-US" dirty="0"/>
              <a:t> </a:t>
            </a:r>
            <a:r>
              <a:rPr lang="en-US" dirty="0" err="1"/>
              <a:t>событий</a:t>
            </a:r>
            <a:r>
              <a:rPr lang="en-US" dirty="0"/>
              <a:t>. </a:t>
            </a:r>
            <a:r>
              <a:rPr lang="en-US" dirty="0" err="1"/>
              <a:t>Наша</a:t>
            </a:r>
            <a:r>
              <a:rPr lang="en-US" dirty="0"/>
              <a:t> </a:t>
            </a:r>
            <a:r>
              <a:rPr lang="en-US" dirty="0" err="1"/>
              <a:t>игра</a:t>
            </a:r>
            <a:r>
              <a:rPr lang="en-US" dirty="0"/>
              <a:t> </a:t>
            </a:r>
            <a:r>
              <a:rPr lang="en-US" dirty="0" err="1"/>
              <a:t>сочетает</a:t>
            </a:r>
            <a:r>
              <a:rPr lang="en-US" dirty="0"/>
              <a:t> </a:t>
            </a:r>
            <a:r>
              <a:rPr lang="en-US" dirty="0" err="1"/>
              <a:t>увлекательный</a:t>
            </a:r>
            <a:r>
              <a:rPr lang="en-US" dirty="0"/>
              <a:t> </a:t>
            </a:r>
            <a:r>
              <a:rPr lang="en-US" dirty="0" err="1"/>
              <a:t>игровой</a:t>
            </a:r>
            <a:r>
              <a:rPr lang="en-US" dirty="0"/>
              <a:t> </a:t>
            </a:r>
            <a:r>
              <a:rPr lang="en-US" dirty="0" err="1"/>
              <a:t>процесс</a:t>
            </a:r>
            <a:r>
              <a:rPr lang="en-US" dirty="0"/>
              <a:t> с </a:t>
            </a:r>
            <a:r>
              <a:rPr lang="en-US" dirty="0" err="1"/>
              <a:t>образовательными</a:t>
            </a:r>
            <a:r>
              <a:rPr lang="en-US" dirty="0"/>
              <a:t> </a:t>
            </a:r>
            <a:r>
              <a:rPr lang="en-US" dirty="0" err="1"/>
              <a:t>стандартами</a:t>
            </a:r>
            <a:r>
              <a:rPr lang="en-US" dirty="0"/>
              <a:t>, </a:t>
            </a:r>
            <a:r>
              <a:rPr lang="en-US" dirty="0" err="1"/>
              <a:t>делая</a:t>
            </a:r>
            <a:r>
              <a:rPr lang="en-US" dirty="0"/>
              <a:t> </a:t>
            </a:r>
            <a:r>
              <a:rPr lang="en-US" dirty="0" err="1"/>
              <a:t>изучение</a:t>
            </a:r>
            <a:r>
              <a:rPr lang="en-US" dirty="0"/>
              <a:t> </a:t>
            </a:r>
            <a:r>
              <a:rPr lang="en-US" dirty="0" err="1"/>
              <a:t>истории</a:t>
            </a:r>
            <a:r>
              <a:rPr lang="en-US" dirty="0"/>
              <a:t> </a:t>
            </a:r>
            <a:r>
              <a:rPr lang="en-US" dirty="0" err="1"/>
              <a:t>интересным</a:t>
            </a:r>
            <a:r>
              <a:rPr lang="en-US" dirty="0"/>
              <a:t> и </a:t>
            </a:r>
            <a:r>
              <a:rPr lang="en-US" dirty="0" err="1"/>
              <a:t>доступным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возрастов</a:t>
            </a:r>
            <a:r>
              <a:rPr lang="en-US" dirty="0"/>
              <a:t>. </a:t>
            </a:r>
            <a:r>
              <a:rPr lang="en-US" dirty="0" err="1"/>
              <a:t>Увлеките</a:t>
            </a:r>
            <a:r>
              <a:rPr lang="en-US" dirty="0"/>
              <a:t> </a:t>
            </a:r>
            <a:r>
              <a:rPr lang="en-US" dirty="0" err="1"/>
              <a:t>своих</a:t>
            </a:r>
            <a:r>
              <a:rPr lang="en-US" dirty="0"/>
              <a:t> </a:t>
            </a:r>
            <a:r>
              <a:rPr lang="en-US" dirty="0" err="1"/>
              <a:t>детей</a:t>
            </a:r>
            <a:r>
              <a:rPr lang="en-US" dirty="0"/>
              <a:t> и </a:t>
            </a:r>
            <a:r>
              <a:rPr lang="en-US" dirty="0" err="1"/>
              <a:t>себя</a:t>
            </a:r>
            <a:r>
              <a:rPr lang="en-US" dirty="0"/>
              <a:t> в </a:t>
            </a:r>
            <a:r>
              <a:rPr lang="en-US" dirty="0" err="1"/>
              <a:t>приключение</a:t>
            </a:r>
            <a:r>
              <a:rPr lang="en-US" dirty="0"/>
              <a:t>, </a:t>
            </a:r>
            <a:r>
              <a:rPr lang="en-US" dirty="0" err="1"/>
              <a:t>которое</a:t>
            </a:r>
            <a:r>
              <a:rPr lang="en-US" dirty="0"/>
              <a:t> </a:t>
            </a:r>
            <a:r>
              <a:rPr lang="en-US" dirty="0" err="1"/>
              <a:t>расширяет</a:t>
            </a:r>
            <a:r>
              <a:rPr lang="en-US" dirty="0"/>
              <a:t> </a:t>
            </a:r>
            <a:r>
              <a:rPr lang="en-US" dirty="0" err="1"/>
              <a:t>знания</a:t>
            </a:r>
            <a:r>
              <a:rPr lang="en-US" dirty="0"/>
              <a:t> и </a:t>
            </a:r>
            <a:r>
              <a:rPr lang="en-US" dirty="0" err="1"/>
              <a:t>развивает</a:t>
            </a:r>
            <a:r>
              <a:rPr lang="en-US" dirty="0"/>
              <a:t> </a:t>
            </a:r>
            <a:r>
              <a:rPr lang="en-US" dirty="0" err="1"/>
              <a:t>историческое</a:t>
            </a:r>
            <a:r>
              <a:rPr lang="en-US" dirty="0"/>
              <a:t> </a:t>
            </a:r>
            <a:r>
              <a:rPr lang="en-US" dirty="0" err="1"/>
              <a:t>сознание</a:t>
            </a:r>
            <a:r>
              <a:rPr lang="en-US" dirty="0"/>
              <a:t>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209310" y="10"/>
            <a:ext cx="698116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498764" y="1490013"/>
            <a:ext cx="572464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dirty="0"/>
              <a:t>Благодарим </a:t>
            </a:r>
          </a:p>
          <a:p>
            <a:r>
              <a:rPr lang="ru-RU" sz="6000" b="1" dirty="0"/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000"/>
              <a:t>Хранители нашей истории</a:t>
            </a:r>
          </a:p>
        </p:txBody>
      </p:sp>
      <p:sp>
        <p:nvSpPr>
          <p:cNvPr id="1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" y="3928091"/>
            <a:ext cx="4243589" cy="226547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dirty="0" err="1"/>
              <a:t>Выполнили</a:t>
            </a:r>
            <a:r>
              <a:rPr lang="en-US" sz="2200" dirty="0"/>
              <a:t>:</a:t>
            </a:r>
          </a:p>
          <a:p>
            <a:pPr algn="l"/>
            <a:r>
              <a:rPr lang="en-US" sz="2200" dirty="0" err="1"/>
              <a:t>Афанасьева</a:t>
            </a:r>
            <a:r>
              <a:rPr lang="en-US" sz="2200" dirty="0"/>
              <a:t> </a:t>
            </a:r>
            <a:r>
              <a:rPr lang="en-US" sz="2200" dirty="0" err="1"/>
              <a:t>Ольга</a:t>
            </a:r>
            <a:r>
              <a:rPr lang="en-US" sz="2200" dirty="0"/>
              <a:t> </a:t>
            </a:r>
          </a:p>
          <a:p>
            <a:pPr algn="l"/>
            <a:r>
              <a:rPr lang="en-US" sz="2200" dirty="0"/>
              <a:t>Зайнеева Гульшат</a:t>
            </a:r>
          </a:p>
          <a:p>
            <a:pPr algn="l"/>
            <a:r>
              <a:rPr lang="en-US" sz="2200" dirty="0" err="1"/>
              <a:t>Студенты</a:t>
            </a:r>
            <a:r>
              <a:rPr lang="en-US" sz="2200" dirty="0"/>
              <a:t> 2 </a:t>
            </a:r>
            <a:r>
              <a:rPr lang="en-US" sz="2200" dirty="0" err="1"/>
              <a:t>курса</a:t>
            </a:r>
            <a:r>
              <a:rPr lang="en-US" sz="2200" dirty="0"/>
              <a:t> 132 </a:t>
            </a:r>
            <a:r>
              <a:rPr lang="en-US" sz="2200" dirty="0" err="1"/>
              <a:t>группы</a:t>
            </a:r>
            <a:endParaRPr lang="en-US" sz="2200" dirty="0"/>
          </a:p>
        </p:txBody>
      </p:sp>
      <p:pic>
        <p:nvPicPr>
          <p:cNvPr id="5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06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2415" r="7883" b="3596"/>
          <a:stretch>
            <a:fillRect/>
          </a:stretch>
        </p:blipFill>
        <p:spPr>
          <a:xfrm>
            <a:off x="265848" y="1196140"/>
            <a:ext cx="3936891" cy="4076001"/>
          </a:xfrm>
          <a:prstGeom prst="roundRect">
            <a:avLst>
              <a:gd name="adj" fmla="val 8594"/>
            </a:avLst>
          </a:prstGeom>
          <a:noFill/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</p:pic>
      <p:sp useBgFill="1">
        <p:nvSpPr>
          <p:cNvPr id="10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直接连接符 2"/>
          <p:cNvCxnSpPr/>
          <p:nvPr>
            <p:custDataLst>
              <p:tags r:id="rId2"/>
            </p:custDataLst>
          </p:nvPr>
        </p:nvCxnSpPr>
        <p:spPr>
          <a:xfrm>
            <a:off x="12925118" y="5190462"/>
            <a:ext cx="27005" cy="0"/>
          </a:xfrm>
          <a:prstGeom prst="line">
            <a:avLst/>
          </a:prstGeom>
          <a:ln w="635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4"/>
          <p:cNvCxnSpPr/>
          <p:nvPr>
            <p:custDataLst>
              <p:tags r:id="rId3"/>
            </p:custDataLst>
          </p:nvPr>
        </p:nvCxnSpPr>
        <p:spPr>
          <a:xfrm>
            <a:off x="13334442" y="5172488"/>
            <a:ext cx="27005" cy="0"/>
          </a:xfrm>
          <a:prstGeom prst="line">
            <a:avLst/>
          </a:prstGeom>
          <a:ln w="635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6"/>
          <p:cNvCxnSpPr/>
          <p:nvPr>
            <p:custDataLst>
              <p:tags r:id="rId4"/>
            </p:custDataLst>
          </p:nvPr>
        </p:nvCxnSpPr>
        <p:spPr>
          <a:xfrm>
            <a:off x="13745590" y="5190462"/>
            <a:ext cx="27005" cy="0"/>
          </a:xfrm>
          <a:prstGeom prst="line">
            <a:avLst/>
          </a:prstGeom>
          <a:ln w="635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Rectangle 41757_#color-886&amp;3357"/>
          <p:cNvSpPr/>
          <p:nvPr>
            <p:custDataLst>
              <p:tags r:id="rId5"/>
            </p:custDataLst>
          </p:nvPr>
        </p:nvSpPr>
        <p:spPr>
          <a:xfrm>
            <a:off x="921765" y="2626546"/>
            <a:ext cx="3316196" cy="3787175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>
            <a:solidFill>
              <a:schemeClr val="accent1">
                <a:lumMod val="40000"/>
                <a:lumOff val="60000"/>
                <a:alpha val="20000"/>
              </a:schemeClr>
            </a:solidFill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"/>
          <p:cNvSpPr/>
          <p:nvPr>
            <p:custDataLst>
              <p:tags r:id="rId6"/>
            </p:custDataLst>
          </p:nvPr>
        </p:nvSpPr>
        <p:spPr>
          <a:xfrm>
            <a:off x="1728507" y="2625930"/>
            <a:ext cx="2604494" cy="6020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9" name="矩形 2"/>
          <p:cNvSpPr/>
          <p:nvPr>
            <p:custDataLst>
              <p:tags r:id="rId7"/>
            </p:custDataLst>
          </p:nvPr>
        </p:nvSpPr>
        <p:spPr>
          <a:xfrm>
            <a:off x="1022183" y="3759392"/>
            <a:ext cx="3221376" cy="9812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Многие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учащиеся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воспринимают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историю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как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набор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дат</a:t>
            </a:r>
            <a:r>
              <a:rPr lang="en-US" sz="1600" dirty="0">
                <a:sym typeface="+mn-ea"/>
              </a:rPr>
              <a:t> и </a:t>
            </a:r>
            <a:r>
              <a:rPr lang="en-US" sz="1600" dirty="0" err="1">
                <a:sym typeface="+mn-ea"/>
              </a:rPr>
              <a:t>фактов</a:t>
            </a:r>
            <a:r>
              <a:rPr lang="en-US" sz="1600" dirty="0">
                <a:sym typeface="+mn-ea"/>
              </a:rPr>
              <a:t>, </a:t>
            </a:r>
            <a:r>
              <a:rPr lang="en-US" sz="1600" dirty="0" err="1">
                <a:sym typeface="+mn-ea"/>
              </a:rPr>
              <a:t>что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не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позволяет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им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формировать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живой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интерес</a:t>
            </a:r>
            <a:r>
              <a:rPr lang="en-US" sz="1600" dirty="0">
                <a:sym typeface="+mn-ea"/>
              </a:rPr>
              <a:t> к </a:t>
            </a:r>
            <a:r>
              <a:rPr lang="en-US" sz="1600" dirty="0" err="1">
                <a:sym typeface="+mn-ea"/>
              </a:rPr>
              <a:t>предмету</a:t>
            </a:r>
            <a:r>
              <a:rPr lang="en-US" sz="1600" dirty="0">
                <a:sym typeface="+mn-ea"/>
              </a:rPr>
              <a:t>.</a:t>
            </a:r>
            <a:endParaRPr lang="en-US" sz="1600" dirty="0"/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20" name="矩形 3"/>
          <p:cNvSpPr/>
          <p:nvPr>
            <p:custDataLst>
              <p:tags r:id="rId8"/>
            </p:custDataLst>
          </p:nvPr>
        </p:nvSpPr>
        <p:spPr>
          <a:xfrm>
            <a:off x="1728507" y="3261285"/>
            <a:ext cx="2604494" cy="4106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900" b="1" dirty="0" err="1">
                <a:sym typeface="+mn-ea"/>
              </a:rPr>
              <a:t>Недостаточная</a:t>
            </a:r>
            <a:r>
              <a:rPr lang="en-US" sz="1900" b="1" dirty="0">
                <a:sym typeface="+mn-ea"/>
              </a:rPr>
              <a:t> </a:t>
            </a:r>
            <a:r>
              <a:rPr lang="en-US" sz="1900" b="1" dirty="0" err="1">
                <a:sym typeface="+mn-ea"/>
              </a:rPr>
              <a:t>вовлеченность</a:t>
            </a:r>
            <a:r>
              <a:rPr lang="en-US" sz="1900" dirty="0">
                <a:sym typeface="+mn-ea"/>
              </a:rPr>
              <a:t>:</a:t>
            </a:r>
            <a:endParaRPr lang="en-US" sz="5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2729" r="3147" b="2608"/>
          <a:stretch>
            <a:fillRect/>
          </a:stretch>
        </p:blipFill>
        <p:spPr>
          <a:xfrm>
            <a:off x="4391419" y="1119411"/>
            <a:ext cx="3742885" cy="3898214"/>
          </a:xfrm>
          <a:prstGeom prst="roundRect">
            <a:avLst>
              <a:gd name="adj" fmla="val 8594"/>
            </a:avLst>
          </a:prstGeom>
          <a:noFill/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</p:pic>
      <p:sp>
        <p:nvSpPr>
          <p:cNvPr id="21" name="Rectangle 41757_#color-886&amp;3357"/>
          <p:cNvSpPr/>
          <p:nvPr>
            <p:custDataLst>
              <p:tags r:id="rId10"/>
            </p:custDataLst>
          </p:nvPr>
        </p:nvSpPr>
        <p:spPr>
          <a:xfrm>
            <a:off x="4808220" y="2595880"/>
            <a:ext cx="3676015" cy="3786505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>
            <a:solidFill>
              <a:schemeClr val="accent1">
                <a:lumMod val="40000"/>
                <a:lumOff val="60000"/>
                <a:alpha val="20000"/>
              </a:schemeClr>
            </a:solidFill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4"/>
          <p:cNvSpPr/>
          <p:nvPr>
            <p:custDataLst>
              <p:tags r:id="rId11"/>
            </p:custDataLst>
          </p:nvPr>
        </p:nvSpPr>
        <p:spPr>
          <a:xfrm>
            <a:off x="5853575" y="2572282"/>
            <a:ext cx="2604494" cy="6020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23" name="矩形 5"/>
          <p:cNvSpPr/>
          <p:nvPr>
            <p:custDataLst>
              <p:tags r:id="rId12"/>
            </p:custDataLst>
          </p:nvPr>
        </p:nvSpPr>
        <p:spPr>
          <a:xfrm>
            <a:off x="5251035" y="4024513"/>
            <a:ext cx="3115951" cy="9812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Современные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учебники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ресурсы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часто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предлагают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достаточно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наглядного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интерактивного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контента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для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глубокого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понимания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исторических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событий</a:t>
            </a:r>
            <a:r>
              <a:rPr lang="en-US" sz="1500" dirty="0">
                <a:sym typeface="+mn-ea"/>
              </a:rPr>
              <a:t>.</a:t>
            </a:r>
            <a:endParaRPr lang="en-US" sz="1500" dirty="0"/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24" name="矩形 6"/>
          <p:cNvSpPr/>
          <p:nvPr>
            <p:custDataLst>
              <p:tags r:id="rId13"/>
            </p:custDataLst>
          </p:nvPr>
        </p:nvSpPr>
        <p:spPr>
          <a:xfrm>
            <a:off x="4916170" y="3327400"/>
            <a:ext cx="3388360" cy="41021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ym typeface="+mn-ea"/>
              </a:rPr>
              <a:t>Ограниченные</a:t>
            </a:r>
            <a:r>
              <a:rPr lang="en-US" b="1" dirty="0">
                <a:sym typeface="+mn-ea"/>
              </a:rPr>
              <a:t> </a:t>
            </a:r>
            <a:r>
              <a:rPr lang="en-US" b="1" dirty="0" err="1">
                <a:sym typeface="+mn-ea"/>
              </a:rPr>
              <a:t>визуальные</a:t>
            </a:r>
            <a:r>
              <a:rPr lang="en-US" b="1" dirty="0">
                <a:sym typeface="+mn-ea"/>
              </a:rPr>
              <a:t> и </a:t>
            </a:r>
            <a:r>
              <a:rPr lang="en-US" b="1" dirty="0" err="1">
                <a:sym typeface="+mn-ea"/>
              </a:rPr>
              <a:t>интерактивные</a:t>
            </a:r>
            <a:r>
              <a:rPr lang="en-US" b="1" dirty="0">
                <a:sym typeface="+mn-ea"/>
              </a:rPr>
              <a:t> </a:t>
            </a:r>
            <a:r>
              <a:rPr lang="en-US" b="1" dirty="0" err="1">
                <a:sym typeface="+mn-ea"/>
              </a:rPr>
              <a:t>материалы</a:t>
            </a:r>
            <a:endParaRPr lang="en-US" b="1" dirty="0" err="1">
              <a:solidFill>
                <a:schemeClr val="accent1"/>
              </a:solidFill>
              <a:latin typeface="+mj-lt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4"/>
          <a:srcRect l="14857" t="2817" r="3182" b="27835"/>
          <a:stretch>
            <a:fillRect/>
          </a:stretch>
        </p:blipFill>
        <p:spPr>
          <a:xfrm>
            <a:off x="8458063" y="1119411"/>
            <a:ext cx="3600655" cy="3745380"/>
          </a:xfrm>
          <a:prstGeom prst="roundRect">
            <a:avLst>
              <a:gd name="adj" fmla="val 8594"/>
            </a:avLst>
          </a:prstGeom>
          <a:noFill/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</p:pic>
      <p:sp>
        <p:nvSpPr>
          <p:cNvPr id="26" name="Rectangle 41757_#color-886&amp;3357"/>
          <p:cNvSpPr/>
          <p:nvPr>
            <p:custDataLst>
              <p:tags r:id="rId15"/>
            </p:custDataLst>
          </p:nvPr>
        </p:nvSpPr>
        <p:spPr>
          <a:xfrm>
            <a:off x="8895715" y="2625725"/>
            <a:ext cx="3397250" cy="3787775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>
            <a:solidFill>
              <a:schemeClr val="accent1">
                <a:lumMod val="40000"/>
                <a:lumOff val="60000"/>
                <a:alpha val="20000"/>
              </a:schemeClr>
            </a:solidFill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 7"/>
          <p:cNvSpPr/>
          <p:nvPr>
            <p:custDataLst>
              <p:tags r:id="rId16"/>
            </p:custDataLst>
          </p:nvPr>
        </p:nvSpPr>
        <p:spPr>
          <a:xfrm>
            <a:off x="9990413" y="2625930"/>
            <a:ext cx="2604494" cy="6020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28" name="矩形 9"/>
          <p:cNvSpPr/>
          <p:nvPr>
            <p:custDataLst>
              <p:tags r:id="rId17"/>
            </p:custDataLst>
          </p:nvPr>
        </p:nvSpPr>
        <p:spPr>
          <a:xfrm>
            <a:off x="9302707" y="3759392"/>
            <a:ext cx="2490890" cy="9812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Учащимся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сложно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видеть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как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исторические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события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влияют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современность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как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они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могут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быть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связаны</a:t>
            </a:r>
            <a:r>
              <a:rPr lang="en-US" sz="1500" dirty="0">
                <a:sym typeface="+mn-ea"/>
              </a:rPr>
              <a:t> с </a:t>
            </a:r>
            <a:r>
              <a:rPr lang="en-US" sz="1500" dirty="0" err="1">
                <a:sym typeface="+mn-ea"/>
              </a:rPr>
              <a:t>их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жизнью</a:t>
            </a:r>
            <a:r>
              <a:rPr lang="en-US" sz="1500" dirty="0">
                <a:sym typeface="+mn-ea"/>
              </a:rPr>
              <a:t>.</a:t>
            </a:r>
            <a:endParaRPr lang="en-US" sz="1500" dirty="0"/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30" name="矩形 10"/>
          <p:cNvSpPr/>
          <p:nvPr>
            <p:custDataLst>
              <p:tags r:id="rId18"/>
            </p:custDataLst>
          </p:nvPr>
        </p:nvSpPr>
        <p:spPr>
          <a:xfrm>
            <a:off x="9018221" y="3174509"/>
            <a:ext cx="3202038" cy="4104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ym typeface="+mn-ea"/>
              </a:rPr>
              <a:t>Разрыв</a:t>
            </a:r>
            <a:r>
              <a:rPr lang="en-US" sz="2000" b="1" dirty="0">
                <a:sym typeface="+mn-ea"/>
              </a:rPr>
              <a:t> </a:t>
            </a:r>
            <a:r>
              <a:rPr lang="en-US" sz="2000" b="1" dirty="0" err="1">
                <a:sym typeface="+mn-ea"/>
              </a:rPr>
              <a:t>между</a:t>
            </a:r>
            <a:r>
              <a:rPr lang="en-US" sz="2000" b="1" dirty="0">
                <a:sym typeface="+mn-ea"/>
              </a:rPr>
              <a:t> </a:t>
            </a:r>
            <a:r>
              <a:rPr lang="en-US" sz="2000" b="1" dirty="0" err="1">
                <a:sym typeface="+mn-ea"/>
              </a:rPr>
              <a:t>теорией</a:t>
            </a:r>
            <a:r>
              <a:rPr lang="en-US" sz="2000" b="1" dirty="0">
                <a:sym typeface="+mn-ea"/>
              </a:rPr>
              <a:t> и </a:t>
            </a:r>
            <a:r>
              <a:rPr lang="en-US" b="1" dirty="0" err="1">
                <a:sym typeface="+mn-ea"/>
              </a:rPr>
              <a:t>практикой</a:t>
            </a:r>
            <a:r>
              <a:rPr lang="en-US" sz="2000" dirty="0">
                <a:sym typeface="+mn-ea"/>
              </a:rPr>
              <a:t>:</a:t>
            </a:r>
            <a:endParaRPr lang="en-US" sz="11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47345" y="101600"/>
            <a:ext cx="5958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Проблемы которые решает наш проект.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2415" r="7883" b="3596"/>
          <a:stretch>
            <a:fillRect/>
          </a:stretch>
        </p:blipFill>
        <p:spPr>
          <a:xfrm>
            <a:off x="429815" y="171450"/>
            <a:ext cx="4274677" cy="4424838"/>
          </a:xfrm>
          <a:prstGeom prst="roundRect">
            <a:avLst>
              <a:gd name="adj" fmla="val 8594"/>
            </a:avLst>
          </a:prstGeom>
          <a:noFill/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</p:pic>
      <p:sp>
        <p:nvSpPr>
          <p:cNvPr id="12" name="Rectangle 41757_#color-886&amp;3357"/>
          <p:cNvSpPr/>
          <p:nvPr>
            <p:custDataLst>
              <p:tags r:id="rId2"/>
            </p:custDataLst>
          </p:nvPr>
        </p:nvSpPr>
        <p:spPr>
          <a:xfrm>
            <a:off x="1148715" y="2069465"/>
            <a:ext cx="3909695" cy="3828415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>
            <a:solidFill>
              <a:schemeClr val="accent1">
                <a:lumMod val="40000"/>
                <a:lumOff val="60000"/>
                <a:alpha val="20000"/>
              </a:schemeClr>
            </a:solidFill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418447" y="2011839"/>
            <a:ext cx="3320553" cy="76757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</a:t>
            </a:r>
            <a:r>
              <a:rPr lang="ru-RU" alt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285875" y="3344545"/>
            <a:ext cx="3622675" cy="12515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На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текущий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момент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существует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недостаточное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количество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качественных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образовательных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игр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которые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могли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бы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сочетать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развлечение</a:t>
            </a:r>
            <a:r>
              <a:rPr lang="en-US" sz="1500" dirty="0">
                <a:sym typeface="+mn-ea"/>
              </a:rPr>
              <a:t> с </a:t>
            </a:r>
            <a:r>
              <a:rPr lang="en-US" sz="1500" dirty="0" err="1">
                <a:sym typeface="+mn-ea"/>
              </a:rPr>
              <a:t>обучением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делая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процесс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познания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истории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более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увлекательным</a:t>
            </a:r>
            <a:r>
              <a:rPr lang="en-US" sz="1500" dirty="0">
                <a:sym typeface="+mn-ea"/>
              </a:rPr>
              <a:t>.</a:t>
            </a:r>
            <a:endParaRPr lang="en-US" sz="15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6" name="矩形 3"/>
          <p:cNvSpPr/>
          <p:nvPr>
            <p:custDataLst>
              <p:tags r:id="rId5"/>
            </p:custDataLst>
          </p:nvPr>
        </p:nvSpPr>
        <p:spPr>
          <a:xfrm>
            <a:off x="1674352" y="2672648"/>
            <a:ext cx="3320553" cy="5235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900" b="1" dirty="0" err="1">
                <a:sym typeface="+mn-ea"/>
              </a:rPr>
              <a:t>Отсутствие</a:t>
            </a:r>
            <a:r>
              <a:rPr lang="en-US" sz="1900" b="1" dirty="0">
                <a:sym typeface="+mn-ea"/>
              </a:rPr>
              <a:t> </a:t>
            </a:r>
            <a:r>
              <a:rPr lang="en-US" sz="1900" b="1" dirty="0" err="1">
                <a:sym typeface="+mn-ea"/>
              </a:rPr>
              <a:t>образовательных</a:t>
            </a:r>
            <a:r>
              <a:rPr lang="en-US" sz="1900" b="1" dirty="0">
                <a:sym typeface="+mn-ea"/>
              </a:rPr>
              <a:t> </a:t>
            </a:r>
            <a:r>
              <a:rPr lang="en-US" sz="1900" b="1" dirty="0" err="1">
                <a:sym typeface="+mn-ea"/>
              </a:rPr>
              <a:t>игр</a:t>
            </a:r>
            <a:r>
              <a:rPr lang="en-US" sz="1900" b="1" dirty="0">
                <a:sym typeface="+mn-ea"/>
              </a:rPr>
              <a:t>:</a:t>
            </a:r>
            <a:endParaRPr lang="en-US" sz="15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2729" r="3147" b="2608"/>
          <a:stretch>
            <a:fillRect/>
          </a:stretch>
        </p:blipFill>
        <p:spPr>
          <a:xfrm>
            <a:off x="5722362" y="171450"/>
            <a:ext cx="4276169" cy="4454006"/>
          </a:xfrm>
          <a:prstGeom prst="roundRect">
            <a:avLst>
              <a:gd name="adj" fmla="val 8594"/>
            </a:avLst>
          </a:prstGeom>
          <a:noFill/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</p:pic>
      <p:sp>
        <p:nvSpPr>
          <p:cNvPr id="14" name="Rectangle 41757_#color-886&amp;3357"/>
          <p:cNvSpPr/>
          <p:nvPr>
            <p:custDataLst>
              <p:tags r:id="rId7"/>
            </p:custDataLst>
          </p:nvPr>
        </p:nvSpPr>
        <p:spPr>
          <a:xfrm>
            <a:off x="6392545" y="2069465"/>
            <a:ext cx="4201160" cy="367792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>
            <a:solidFill>
              <a:schemeClr val="accent1">
                <a:lumMod val="40000"/>
                <a:lumOff val="60000"/>
                <a:alpha val="20000"/>
              </a:schemeClr>
            </a:solidFill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4"/>
          <p:cNvSpPr/>
          <p:nvPr>
            <p:custDataLst>
              <p:tags r:id="rId8"/>
            </p:custDataLst>
          </p:nvPr>
        </p:nvSpPr>
        <p:spPr>
          <a:xfrm>
            <a:off x="6698306" y="1999774"/>
            <a:ext cx="3320553" cy="76757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</a:t>
            </a:r>
            <a:r>
              <a:rPr lang="ru-RU" altLang="en-US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8" name="矩形 5"/>
          <p:cNvSpPr/>
          <p:nvPr>
            <p:custDataLst>
              <p:tags r:id="rId9"/>
            </p:custDataLst>
          </p:nvPr>
        </p:nvSpPr>
        <p:spPr>
          <a:xfrm>
            <a:off x="6518275" y="3935730"/>
            <a:ext cx="4074795" cy="12515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ym typeface="+mn-ea"/>
              </a:rPr>
              <a:t>Учебные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заведения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ищут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новые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способы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интеграции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технологий</a:t>
            </a:r>
            <a:r>
              <a:rPr lang="en-US" sz="1500" dirty="0">
                <a:sym typeface="+mn-ea"/>
              </a:rPr>
              <a:t> в </a:t>
            </a:r>
            <a:r>
              <a:rPr lang="en-US" sz="1500" dirty="0" err="1">
                <a:sym typeface="+mn-ea"/>
              </a:rPr>
              <a:t>учебный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процесс</a:t>
            </a:r>
            <a:r>
              <a:rPr lang="en-US" sz="1500" dirty="0">
                <a:sym typeface="+mn-ea"/>
              </a:rPr>
              <a:t>, </a:t>
            </a:r>
            <a:r>
              <a:rPr lang="en-US" sz="1500" dirty="0" err="1">
                <a:sym typeface="+mn-ea"/>
              </a:rPr>
              <a:t>чтобы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повысить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интерактивность</a:t>
            </a:r>
            <a:r>
              <a:rPr lang="en-US" sz="1500" dirty="0">
                <a:sym typeface="+mn-ea"/>
              </a:rPr>
              <a:t> и </a:t>
            </a:r>
            <a:r>
              <a:rPr lang="en-US" sz="1500" dirty="0" err="1">
                <a:sym typeface="+mn-ea"/>
              </a:rPr>
              <a:t>перейти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на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новые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подходы</a:t>
            </a:r>
            <a:r>
              <a:rPr lang="en-US" sz="1500" dirty="0">
                <a:sym typeface="+mn-ea"/>
              </a:rPr>
              <a:t> </a:t>
            </a:r>
            <a:r>
              <a:rPr lang="en-US" sz="1500" dirty="0" err="1">
                <a:sym typeface="+mn-ea"/>
              </a:rPr>
              <a:t>обучения</a:t>
            </a:r>
            <a:r>
              <a:rPr lang="en-US" sz="1500" dirty="0">
                <a:sym typeface="+mn-ea"/>
              </a:rPr>
              <a:t>.</a:t>
            </a:r>
            <a:endParaRPr lang="en-US" altLang="en-US" sz="1500" dirty="0"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solidFill>
                <a:srgbClr val="404040"/>
              </a:solidFill>
              <a:latin typeface="+mn-lt"/>
              <a:sym typeface="+mn-ea"/>
            </a:endParaRPr>
          </a:p>
        </p:txBody>
      </p:sp>
      <p:sp>
        <p:nvSpPr>
          <p:cNvPr id="9" name="矩形 6"/>
          <p:cNvSpPr/>
          <p:nvPr>
            <p:custDataLst>
              <p:tags r:id="rId10"/>
            </p:custDataLst>
          </p:nvPr>
        </p:nvSpPr>
        <p:spPr>
          <a:xfrm>
            <a:off x="6698615" y="3002915"/>
            <a:ext cx="4029075" cy="5232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ym typeface="+mn-ea"/>
              </a:rPr>
              <a:t>Необходимость</a:t>
            </a:r>
            <a:r>
              <a:rPr lang="en-US" b="1" dirty="0">
                <a:sym typeface="+mn-ea"/>
              </a:rPr>
              <a:t> в </a:t>
            </a:r>
            <a:r>
              <a:rPr lang="en-US" b="1" dirty="0" err="1">
                <a:sym typeface="+mn-ea"/>
              </a:rPr>
              <a:t>адаптации</a:t>
            </a:r>
            <a:r>
              <a:rPr lang="en-US" b="1" dirty="0">
                <a:sym typeface="+mn-ea"/>
              </a:rPr>
              <a:t> к </a:t>
            </a:r>
            <a:r>
              <a:rPr lang="en-US" b="1" dirty="0" err="1">
                <a:sym typeface="+mn-ea"/>
              </a:rPr>
              <a:t>современным</a:t>
            </a:r>
            <a:r>
              <a:rPr lang="en-US" b="1" dirty="0">
                <a:sym typeface="+mn-ea"/>
              </a:rPr>
              <a:t> </a:t>
            </a:r>
            <a:r>
              <a:rPr lang="en-US" b="1" dirty="0" err="1">
                <a:sym typeface="+mn-ea"/>
              </a:rPr>
              <a:t>образовательным</a:t>
            </a:r>
            <a:r>
              <a:rPr lang="en-US" b="1" dirty="0">
                <a:sym typeface="+mn-ea"/>
              </a:rPr>
              <a:t> </a:t>
            </a:r>
            <a:r>
              <a:rPr lang="en-US" b="1" dirty="0" err="1">
                <a:sym typeface="+mn-ea"/>
              </a:rPr>
              <a:t>требованиям</a:t>
            </a:r>
            <a:r>
              <a:rPr lang="en-US" dirty="0">
                <a:sym typeface="+mn-ea"/>
              </a:rPr>
              <a:t>:</a:t>
            </a:r>
            <a:endParaRPr lang="en-US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88145" y="7620"/>
            <a:ext cx="2906395" cy="2552065"/>
          </a:xfrm>
          <a:prstGeom prst="rect">
            <a:avLst/>
          </a:prstGeom>
        </p:spPr>
      </p:pic>
      <p:sp>
        <p:nvSpPr>
          <p:cNvPr id="11" name="任意多边形: 形状 3"/>
          <p:cNvSpPr/>
          <p:nvPr>
            <p:custDataLst>
              <p:tags r:id="rId1"/>
            </p:custDataLst>
          </p:nvPr>
        </p:nvSpPr>
        <p:spPr>
          <a:xfrm rot="1800000">
            <a:off x="2921824" y="3466779"/>
            <a:ext cx="543981" cy="471017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>
            <a:noFill/>
          </a:ln>
          <a:effectLst>
            <a:outerShdw blurRad="1016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3" name="任意多边形 14"/>
          <p:cNvSpPr/>
          <p:nvPr>
            <p:custDataLst>
              <p:tags r:id="rId2"/>
            </p:custDataLst>
          </p:nvPr>
        </p:nvSpPr>
        <p:spPr>
          <a:xfrm rot="2700000">
            <a:off x="5356120" y="2993595"/>
            <a:ext cx="1460730" cy="1458563"/>
          </a:xfrm>
          <a:custGeom>
            <a:avLst/>
            <a:gdLst>
              <a:gd name="connsiteX0" fmla="*/ 731 w 2016"/>
              <a:gd name="connsiteY0" fmla="*/ 742 h 2010"/>
              <a:gd name="connsiteX1" fmla="*/ 2016 w 2016"/>
              <a:gd name="connsiteY1" fmla="*/ 0 h 2010"/>
              <a:gd name="connsiteX2" fmla="*/ 2016 w 2016"/>
              <a:gd name="connsiteY2" fmla="*/ 2010 h 2010"/>
              <a:gd name="connsiteX3" fmla="*/ 0 w 2016"/>
              <a:gd name="connsiteY3" fmla="*/ 2010 h 2010"/>
              <a:gd name="connsiteX4" fmla="*/ 731 w 2016"/>
              <a:gd name="connsiteY4" fmla="*/ 742 h 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" h="2010">
                <a:moveTo>
                  <a:pt x="731" y="742"/>
                </a:moveTo>
                <a:lnTo>
                  <a:pt x="2016" y="0"/>
                </a:lnTo>
                <a:lnTo>
                  <a:pt x="2016" y="2010"/>
                </a:lnTo>
                <a:lnTo>
                  <a:pt x="0" y="2010"/>
                </a:lnTo>
                <a:lnTo>
                  <a:pt x="731" y="742"/>
                </a:lnTo>
                <a:close/>
              </a:path>
            </a:pathLst>
          </a:custGeom>
          <a:gradFill>
            <a:gsLst>
              <a:gs pos="41000">
                <a:schemeClr val="accent1">
                  <a:lumMod val="81000"/>
                  <a:lumOff val="19000"/>
                </a:schemeClr>
              </a:gs>
              <a:gs pos="100000">
                <a:schemeClr val="accent1">
                  <a:alpha val="100000"/>
                  <a:lumMod val="58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3" name="任意多边形 12"/>
          <p:cNvSpPr/>
          <p:nvPr>
            <p:custDataLst>
              <p:tags r:id="rId3"/>
            </p:custDataLst>
          </p:nvPr>
        </p:nvSpPr>
        <p:spPr>
          <a:xfrm flipH="1" flipV="1">
            <a:off x="5054871" y="3721071"/>
            <a:ext cx="1037393" cy="1829164"/>
          </a:xfrm>
          <a:custGeom>
            <a:avLst/>
            <a:gdLst>
              <a:gd name="connsiteX0" fmla="*/ 0 w 1436"/>
              <a:gd name="connsiteY0" fmla="*/ 2024 h 2532"/>
              <a:gd name="connsiteX1" fmla="*/ 2 w 1436"/>
              <a:gd name="connsiteY1" fmla="*/ 0 h 2532"/>
              <a:gd name="connsiteX2" fmla="*/ 1436 w 1436"/>
              <a:gd name="connsiteY2" fmla="*/ 2532 h 2532"/>
              <a:gd name="connsiteX3" fmla="*/ 0 w 1436"/>
              <a:gd name="connsiteY3" fmla="*/ 2024 h 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" h="2532">
                <a:moveTo>
                  <a:pt x="0" y="2024"/>
                </a:moveTo>
                <a:lnTo>
                  <a:pt x="2" y="0"/>
                </a:lnTo>
                <a:lnTo>
                  <a:pt x="1436" y="2532"/>
                </a:lnTo>
                <a:lnTo>
                  <a:pt x="0" y="2024"/>
                </a:lnTo>
                <a:close/>
              </a:path>
            </a:pathLst>
          </a:custGeom>
          <a:gradFill>
            <a:gsLst>
              <a:gs pos="2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70000"/>
                  <a:lumOff val="3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 flipV="1">
            <a:off x="6089374" y="3726128"/>
            <a:ext cx="1030169" cy="1824107"/>
          </a:xfrm>
          <a:custGeom>
            <a:avLst/>
            <a:gdLst>
              <a:gd name="connsiteX0" fmla="*/ 0 w 1426"/>
              <a:gd name="connsiteY0" fmla="*/ 2016 h 2525"/>
              <a:gd name="connsiteX1" fmla="*/ 0 w 1426"/>
              <a:gd name="connsiteY1" fmla="*/ 0 h 2525"/>
              <a:gd name="connsiteX2" fmla="*/ 1426 w 1426"/>
              <a:gd name="connsiteY2" fmla="*/ 2525 h 2525"/>
              <a:gd name="connsiteX3" fmla="*/ 0 w 1426"/>
              <a:gd name="connsiteY3" fmla="*/ 2016 h 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" h="2525">
                <a:moveTo>
                  <a:pt x="0" y="2016"/>
                </a:moveTo>
                <a:lnTo>
                  <a:pt x="0" y="0"/>
                </a:lnTo>
                <a:lnTo>
                  <a:pt x="1426" y="2525"/>
                </a:lnTo>
                <a:lnTo>
                  <a:pt x="0" y="2016"/>
                </a:lnTo>
                <a:close/>
              </a:path>
            </a:pathLst>
          </a:custGeom>
          <a:gradFill>
            <a:gsLst>
              <a:gs pos="2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70000"/>
                  <a:lumOff val="30000"/>
                </a:schemeClr>
              </a:gs>
            </a:gsLst>
            <a:lin ang="15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5" name="椭圆 15"/>
          <p:cNvSpPr/>
          <p:nvPr>
            <p:custDataLst>
              <p:tags r:id="rId5"/>
            </p:custDataLst>
          </p:nvPr>
        </p:nvSpPr>
        <p:spPr>
          <a:xfrm>
            <a:off x="3782060" y="3084830"/>
            <a:ext cx="4698365" cy="1275715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accent1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">
            <a:gradFill>
              <a:gsLst>
                <a:gs pos="65000">
                  <a:schemeClr val="accent1">
                    <a:lumMod val="50000"/>
                    <a:lumOff val="50000"/>
                  </a:schemeClr>
                </a:gs>
                <a:gs pos="3900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</a:schemeClr>
                </a:gs>
              </a:gsLst>
              <a:lin ang="1548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 flipH="1">
            <a:off x="5054871" y="1601495"/>
            <a:ext cx="1035948" cy="2210601"/>
          </a:xfrm>
          <a:custGeom>
            <a:avLst/>
            <a:gdLst>
              <a:gd name="connsiteX0" fmla="*/ 0 w 1434"/>
              <a:gd name="connsiteY0" fmla="*/ 3060 h 3060"/>
              <a:gd name="connsiteX1" fmla="*/ 0 w 1434"/>
              <a:gd name="connsiteY1" fmla="*/ 0 h 3060"/>
              <a:gd name="connsiteX2" fmla="*/ 1434 w 1434"/>
              <a:gd name="connsiteY2" fmla="*/ 2554 h 3060"/>
              <a:gd name="connsiteX3" fmla="*/ 0 w 1434"/>
              <a:gd name="connsiteY3" fmla="*/ 3060 h 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" h="3060">
                <a:moveTo>
                  <a:pt x="0" y="3060"/>
                </a:moveTo>
                <a:lnTo>
                  <a:pt x="0" y="0"/>
                </a:lnTo>
                <a:lnTo>
                  <a:pt x="1434" y="2554"/>
                </a:lnTo>
                <a:lnTo>
                  <a:pt x="0" y="3060"/>
                </a:lnTo>
                <a:close/>
              </a:path>
            </a:pathLst>
          </a:custGeom>
          <a:gradFill>
            <a:gsLst>
              <a:gs pos="2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70000"/>
                  <a:lumOff val="3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0" name="任意多边形 9"/>
          <p:cNvSpPr/>
          <p:nvPr>
            <p:custDataLst>
              <p:tags r:id="rId7"/>
            </p:custDataLst>
          </p:nvPr>
        </p:nvSpPr>
        <p:spPr>
          <a:xfrm>
            <a:off x="6089374" y="1601495"/>
            <a:ext cx="1035948" cy="2210601"/>
          </a:xfrm>
          <a:custGeom>
            <a:avLst/>
            <a:gdLst>
              <a:gd name="connsiteX0" fmla="*/ 0 w 1434"/>
              <a:gd name="connsiteY0" fmla="*/ 3060 h 3060"/>
              <a:gd name="connsiteX1" fmla="*/ 0 w 1434"/>
              <a:gd name="connsiteY1" fmla="*/ 0 h 3060"/>
              <a:gd name="connsiteX2" fmla="*/ 1434 w 1434"/>
              <a:gd name="connsiteY2" fmla="*/ 2554 h 3060"/>
              <a:gd name="connsiteX3" fmla="*/ 0 w 1434"/>
              <a:gd name="connsiteY3" fmla="*/ 3060 h 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" h="3060">
                <a:moveTo>
                  <a:pt x="0" y="3060"/>
                </a:moveTo>
                <a:lnTo>
                  <a:pt x="0" y="0"/>
                </a:lnTo>
                <a:lnTo>
                  <a:pt x="1434" y="2554"/>
                </a:lnTo>
                <a:lnTo>
                  <a:pt x="0" y="3060"/>
                </a:lnTo>
                <a:close/>
              </a:path>
            </a:pathLst>
          </a:custGeom>
          <a:gradFill>
            <a:gsLst>
              <a:gs pos="2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70000"/>
                  <a:lumOff val="30000"/>
                </a:schemeClr>
              </a:gs>
            </a:gsLst>
            <a:lin ang="15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8" name="椭圆 27"/>
          <p:cNvSpPr/>
          <p:nvPr>
            <p:custDataLst>
              <p:tags r:id="rId8"/>
            </p:custDataLst>
          </p:nvPr>
        </p:nvSpPr>
        <p:spPr>
          <a:xfrm>
            <a:off x="5048369" y="5527117"/>
            <a:ext cx="2077676" cy="326533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19000"/>
                </a:schemeClr>
              </a:gs>
              <a:gs pos="100000">
                <a:srgbClr val="F2F2F2">
                  <a:alpha val="0"/>
                </a:srgbClr>
              </a:gs>
              <a:gs pos="47000">
                <a:schemeClr val="accent1">
                  <a:lumMod val="100000"/>
                  <a:alpha val="2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1"/>
          <p:cNvSpPr/>
          <p:nvPr>
            <p:custDataLst>
              <p:tags r:id="rId9"/>
            </p:custDataLst>
          </p:nvPr>
        </p:nvSpPr>
        <p:spPr>
          <a:xfrm>
            <a:off x="5123815" y="2673350"/>
            <a:ext cx="1927860" cy="990600"/>
          </a:xfrm>
          <a:prstGeom prst="rect">
            <a:avLst/>
          </a:prstGeom>
          <a:noFill/>
          <a:ln>
            <a:noFill/>
          </a:ln>
        </p:spPr>
        <p:txBody>
          <a:bodyPr wrap="square" lIns="90170" rIns="90170" rtlCol="0" anchor="b" anchorCtr="0">
            <a:normAutofit lnSpcReduction="200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sym typeface="+mn-ea"/>
              </a:rPr>
              <a:t>Целевая аудитория</a:t>
            </a:r>
            <a:r>
              <a:rPr lang="ru-RU" b="1" dirty="0">
                <a:solidFill>
                  <a:schemeClr val="bg1"/>
                </a:solidFill>
                <a:sym typeface="+mn-ea"/>
              </a:rPr>
              <a:t>: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chemeClr val="bg1"/>
              </a:solidFill>
              <a:latin typeface="+mj-lt"/>
              <a:sym typeface="+mn-ea"/>
            </a:endParaRPr>
          </a:p>
        </p:txBody>
      </p:sp>
      <p:sp>
        <p:nvSpPr>
          <p:cNvPr id="30" name="椭圆 29"/>
          <p:cNvSpPr/>
          <p:nvPr>
            <p:custDataLst>
              <p:tags r:id="rId10"/>
            </p:custDataLst>
          </p:nvPr>
        </p:nvSpPr>
        <p:spPr>
          <a:xfrm>
            <a:off x="8491416" y="3602594"/>
            <a:ext cx="193608" cy="193608"/>
          </a:xfrm>
          <a:prstGeom prst="ellipse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37" name="椭圆 36"/>
          <p:cNvSpPr/>
          <p:nvPr>
            <p:custDataLst>
              <p:tags r:id="rId11"/>
            </p:custDataLst>
          </p:nvPr>
        </p:nvSpPr>
        <p:spPr>
          <a:xfrm>
            <a:off x="8544875" y="3656053"/>
            <a:ext cx="85968" cy="859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48" name="任意多边形: 形状 3"/>
          <p:cNvSpPr/>
          <p:nvPr>
            <p:custDataLst>
              <p:tags r:id="rId12"/>
            </p:custDataLst>
          </p:nvPr>
        </p:nvSpPr>
        <p:spPr>
          <a:xfrm rot="1800000">
            <a:off x="8863462" y="3467502"/>
            <a:ext cx="543981" cy="471017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>
            <a:noFill/>
          </a:ln>
          <a:effectLst>
            <a:outerShdw blurRad="1016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pic>
        <p:nvPicPr>
          <p:cNvPr id="54" name="图片 53" descr="343439383331313b343532303032383bbfcdbba7b9dcc0e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066140" y="3602424"/>
            <a:ext cx="245736" cy="245736"/>
          </a:xfrm>
          <a:prstGeom prst="rect">
            <a:avLst/>
          </a:prstGeom>
          <a:noFill/>
        </p:spPr>
      </p:pic>
      <p:sp>
        <p:nvSpPr>
          <p:cNvPr id="7" name="矩形 2"/>
          <p:cNvSpPr/>
          <p:nvPr>
            <p:custDataLst>
              <p:tags r:id="rId14"/>
            </p:custDataLst>
          </p:nvPr>
        </p:nvSpPr>
        <p:spPr>
          <a:xfrm>
            <a:off x="8950461" y="2868553"/>
            <a:ext cx="2475728" cy="795383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ym typeface="+mn-ea"/>
              </a:rPr>
              <a:t>Юридические</a:t>
            </a:r>
            <a:r>
              <a:rPr lang="en-US" sz="2000" b="1" dirty="0">
                <a:sym typeface="+mn-ea"/>
              </a:rPr>
              <a:t> </a:t>
            </a:r>
            <a:r>
              <a:rPr lang="en-US" sz="2000" b="1" dirty="0" err="1">
                <a:sym typeface="+mn-ea"/>
              </a:rPr>
              <a:t>лица</a:t>
            </a:r>
            <a:r>
              <a:rPr lang="en-US" sz="2000" b="1" dirty="0">
                <a:sym typeface="+mn-ea"/>
              </a:rPr>
              <a:t>:</a:t>
            </a:r>
            <a:r>
              <a:rPr lang="en-US" sz="2000" dirty="0">
                <a:sym typeface="+mn-ea"/>
              </a:rPr>
              <a:t> </a:t>
            </a:r>
            <a:endParaRPr lang="ru-RU" sz="2000" dirty="0"/>
          </a:p>
          <a:p>
            <a:pPr algn="l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sp>
        <p:nvSpPr>
          <p:cNvPr id="9" name="矩形 3"/>
          <p:cNvSpPr/>
          <p:nvPr>
            <p:custDataLst>
              <p:tags r:id="rId15"/>
            </p:custDataLst>
          </p:nvPr>
        </p:nvSpPr>
        <p:spPr>
          <a:xfrm>
            <a:off x="9106671" y="4042910"/>
            <a:ext cx="2475728" cy="6602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i="1" dirty="0" err="1">
                <a:sym typeface="+mn-ea"/>
              </a:rPr>
              <a:t>Категория</a:t>
            </a:r>
            <a:r>
              <a:rPr lang="en-US" sz="1700" i="1" dirty="0">
                <a:sym typeface="+mn-ea"/>
              </a:rPr>
              <a:t> </a:t>
            </a:r>
            <a:r>
              <a:rPr lang="en-US" sz="1700" i="1" dirty="0" err="1">
                <a:sym typeface="+mn-ea"/>
              </a:rPr>
              <a:t>бизнеса</a:t>
            </a:r>
            <a:r>
              <a:rPr lang="en-US" sz="1700" dirty="0">
                <a:sym typeface="+mn-ea"/>
              </a:rPr>
              <a:t>: </a:t>
            </a:r>
            <a:r>
              <a:rPr lang="en-US" sz="1700" dirty="0" err="1">
                <a:sym typeface="+mn-ea"/>
              </a:rPr>
              <a:t>Образовательные</a:t>
            </a:r>
            <a:r>
              <a:rPr lang="en-US" sz="1700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учреждения</a:t>
            </a:r>
            <a:r>
              <a:rPr lang="en-US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(</a:t>
            </a:r>
            <a:r>
              <a:rPr lang="en-US" sz="1700" dirty="0" err="1">
                <a:sym typeface="+mn-ea"/>
              </a:rPr>
              <a:t>школы</a:t>
            </a:r>
            <a:r>
              <a:rPr lang="en-US" sz="1700" dirty="0">
                <a:sym typeface="+mn-ea"/>
              </a:rPr>
              <a:t>, </a:t>
            </a:r>
            <a:r>
              <a:rPr lang="en-US" sz="1700" dirty="0" err="1">
                <a:sym typeface="+mn-ea"/>
              </a:rPr>
              <a:t>колледжи</a:t>
            </a:r>
            <a:r>
              <a:rPr lang="en-US" sz="1700" dirty="0">
                <a:sym typeface="+mn-ea"/>
              </a:rPr>
              <a:t>, </a:t>
            </a:r>
            <a:r>
              <a:rPr lang="en-US" sz="1700" dirty="0" err="1">
                <a:sym typeface="+mn-ea"/>
              </a:rPr>
              <a:t>университеты</a:t>
            </a:r>
            <a:r>
              <a:rPr lang="en-US" sz="1700" dirty="0">
                <a:sym typeface="+mn-ea"/>
              </a:rPr>
              <a:t>). </a:t>
            </a:r>
            <a:endParaRPr lang="ru-RU" sz="1700" dirty="0"/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43" name="椭圆 42"/>
          <p:cNvSpPr/>
          <p:nvPr>
            <p:custDataLst>
              <p:tags r:id="rId16"/>
            </p:custDataLst>
          </p:nvPr>
        </p:nvSpPr>
        <p:spPr>
          <a:xfrm>
            <a:off x="3490112" y="3602594"/>
            <a:ext cx="193608" cy="193608"/>
          </a:xfrm>
          <a:prstGeom prst="ellipse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47" name="椭圆 46"/>
          <p:cNvSpPr/>
          <p:nvPr>
            <p:custDataLst>
              <p:tags r:id="rId17"/>
            </p:custDataLst>
          </p:nvPr>
        </p:nvSpPr>
        <p:spPr>
          <a:xfrm>
            <a:off x="3543571" y="3656053"/>
            <a:ext cx="85968" cy="859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2" name="矩形 4"/>
          <p:cNvSpPr/>
          <p:nvPr>
            <p:custDataLst>
              <p:tags r:id="rId18"/>
            </p:custDataLst>
          </p:nvPr>
        </p:nvSpPr>
        <p:spPr>
          <a:xfrm>
            <a:off x="590550" y="2806387"/>
            <a:ext cx="2475728" cy="795383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ym typeface="+mn-ea"/>
              </a:rPr>
              <a:t>Физические</a:t>
            </a:r>
            <a:r>
              <a:rPr lang="en-US" sz="2000" b="1" dirty="0">
                <a:sym typeface="+mn-ea"/>
              </a:rPr>
              <a:t> </a:t>
            </a:r>
            <a:r>
              <a:rPr lang="en-US" sz="2000" b="1" dirty="0" err="1">
                <a:sym typeface="+mn-ea"/>
              </a:rPr>
              <a:t>лица</a:t>
            </a:r>
            <a:r>
              <a:rPr lang="en-US" sz="2000" b="1" dirty="0">
                <a:sym typeface="+mn-ea"/>
              </a:rPr>
              <a:t>: </a:t>
            </a:r>
            <a:endParaRPr lang="ru-RU" sz="2000" b="1" dirty="0"/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pic>
        <p:nvPicPr>
          <p:cNvPr id="61" name="图片 60" descr="343435383036303b343532343134393bcdb7c4d4b7e7b1a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547288" y="1794096"/>
            <a:ext cx="245736" cy="245736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-102870" y="3539490"/>
            <a:ext cx="2991485" cy="32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dirty="0" err="1">
                <a:sym typeface="+mn-ea"/>
              </a:rPr>
              <a:t>1)</a:t>
            </a:r>
            <a:r>
              <a:rPr lang="en-US" dirty="0" err="1">
                <a:sym typeface="+mn-ea"/>
              </a:rPr>
              <a:t>учащиеся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школ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до</a:t>
            </a:r>
            <a:r>
              <a:rPr lang="en-US" dirty="0">
                <a:sym typeface="+mn-ea"/>
              </a:rPr>
              <a:t> 18</a:t>
            </a:r>
            <a:r>
              <a:rPr lang="ru-RU" alt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лет</a:t>
            </a: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dirty="0" err="1">
                <a:sym typeface="+mn-ea"/>
              </a:rPr>
              <a:t>2)</a:t>
            </a:r>
            <a:r>
              <a:rPr lang="en-US" dirty="0" err="1">
                <a:sym typeface="+mn-ea"/>
              </a:rPr>
              <a:t>родители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учащихся</a:t>
            </a:r>
            <a:r>
              <a:rPr lang="en-US" dirty="0">
                <a:sym typeface="+mn-ea"/>
              </a:rPr>
              <a:t> (25-50 </a:t>
            </a:r>
            <a:r>
              <a:rPr lang="en-US" dirty="0" err="1">
                <a:sym typeface="+mn-ea"/>
              </a:rPr>
              <a:t>лет</a:t>
            </a:r>
            <a:r>
              <a:rPr lang="en-US" dirty="0">
                <a:sym typeface="+mn-ea"/>
              </a:rPr>
              <a:t>)</a:t>
            </a: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ym typeface="+mn-ea"/>
              </a:rPr>
              <a:t>учителя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педагоги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работающие</a:t>
            </a:r>
            <a:r>
              <a:rPr lang="en-US" dirty="0">
                <a:sym typeface="+mn-ea"/>
              </a:rPr>
              <a:t> в </a:t>
            </a:r>
            <a:r>
              <a:rPr lang="en-US" dirty="0" err="1">
                <a:sym typeface="+mn-ea"/>
              </a:rPr>
              <a:t>общеобразовательных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учреждениях</a:t>
            </a:r>
            <a:endParaRPr lang="en-US" dirty="0" err="1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endParaRPr lang="ru-RU" altLang="en-US"/>
          </a:p>
        </p:txBody>
      </p:sp>
      <p:sp>
        <p:nvSpPr>
          <p:cNvPr id="22" name="Горизонтальная прокрутка 21"/>
          <p:cNvSpPr/>
          <p:nvPr/>
        </p:nvSpPr>
        <p:spPr>
          <a:xfrm>
            <a:off x="8950325" y="3601720"/>
            <a:ext cx="368935" cy="209550"/>
          </a:xfrm>
          <a:prstGeom prst="horizontalScroll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3" name="圆角矩形 1"/>
          <p:cNvSpPr/>
          <p:nvPr>
            <p:custDataLst>
              <p:tags r:id="rId20"/>
            </p:custDataLst>
          </p:nvPr>
        </p:nvSpPr>
        <p:spPr>
          <a:xfrm>
            <a:off x="367618" y="623888"/>
            <a:ext cx="624250" cy="624250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4" name="矩形 2"/>
          <p:cNvSpPr/>
          <p:nvPr>
            <p:custDataLst>
              <p:tags r:id="rId21"/>
            </p:custDataLst>
          </p:nvPr>
        </p:nvSpPr>
        <p:spPr>
          <a:xfrm>
            <a:off x="1026388" y="624393"/>
            <a:ext cx="8062451" cy="475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900" i="1" dirty="0" err="1">
                <a:sym typeface="+mn-ea"/>
              </a:rPr>
              <a:t>Секторы</a:t>
            </a:r>
            <a:r>
              <a:rPr lang="en-US" sz="1900" i="1" dirty="0">
                <a:sym typeface="+mn-ea"/>
              </a:rPr>
              <a:t> </a:t>
            </a:r>
            <a:r>
              <a:rPr lang="en-US" sz="1900" i="1" dirty="0" err="1">
                <a:sym typeface="+mn-ea"/>
              </a:rPr>
              <a:t>рынка</a:t>
            </a:r>
            <a:r>
              <a:rPr lang="en-US" sz="1900" i="1" dirty="0">
                <a:sym typeface="+mn-ea"/>
              </a:rPr>
              <a:t>:</a:t>
            </a:r>
            <a:endParaRPr lang="en-US" sz="900" b="1" i="1" dirty="0">
              <a:solidFill>
                <a:schemeClr val="tx1"/>
              </a:solidFill>
              <a:latin typeface="+mj-lt"/>
              <a:sym typeface="+mn-ea"/>
            </a:endParaRPr>
          </a:p>
        </p:txBody>
      </p:sp>
      <p:sp>
        <p:nvSpPr>
          <p:cNvPr id="25" name="矩形 7"/>
          <p:cNvSpPr/>
          <p:nvPr>
            <p:custDataLst>
              <p:tags r:id="rId22"/>
            </p:custDataLst>
          </p:nvPr>
        </p:nvSpPr>
        <p:spPr>
          <a:xfrm>
            <a:off x="1036908" y="861288"/>
            <a:ext cx="8864900" cy="117865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ym typeface="+mn-ea"/>
              </a:rPr>
              <a:t>B2B (</a:t>
            </a:r>
            <a:r>
              <a:rPr lang="en-US" sz="1700" dirty="0" err="1">
                <a:sym typeface="+mn-ea"/>
              </a:rPr>
              <a:t>предоставление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продукта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учебным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заведениям</a:t>
            </a:r>
            <a:r>
              <a:rPr lang="en-US" sz="1700" dirty="0">
                <a:sym typeface="+mn-ea"/>
              </a:rPr>
              <a:t>) и B2C (</a:t>
            </a:r>
            <a:r>
              <a:rPr lang="en-US" sz="1700" dirty="0" err="1">
                <a:sym typeface="+mn-ea"/>
              </a:rPr>
              <a:t>прямые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продажи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пользователям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через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мобильные</a:t>
            </a:r>
            <a:r>
              <a:rPr lang="en-US" sz="1700" dirty="0">
                <a:sym typeface="+mn-ea"/>
              </a:rPr>
              <a:t> </a:t>
            </a:r>
            <a:r>
              <a:rPr lang="en-US" sz="1700" dirty="0" err="1">
                <a:sym typeface="+mn-ea"/>
              </a:rPr>
              <a:t>платформы</a:t>
            </a:r>
            <a:r>
              <a:rPr lang="en-US" sz="1700" dirty="0">
                <a:sym typeface="+mn-ea"/>
              </a:rPr>
              <a:t> и ПК). </a:t>
            </a:r>
            <a:endParaRPr lang="en-US" altLang="en-US" sz="1700" dirty="0"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8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sp>
        <p:nvSpPr>
          <p:cNvPr id="26" name="图片 4" descr="343439383331313b343532303033313bd3a6d3c3c9ccb3c7"/>
          <p:cNvSpPr/>
          <p:nvPr>
            <p:custDataLst>
              <p:tags r:id="rId23"/>
            </p:custDataLst>
          </p:nvPr>
        </p:nvSpPr>
        <p:spPr>
          <a:xfrm>
            <a:off x="517848" y="769638"/>
            <a:ext cx="308380" cy="332750"/>
          </a:xfrm>
          <a:custGeom>
            <a:avLst/>
            <a:gdLst>
              <a:gd name="connsiteX0" fmla="*/ 289397 w 356039"/>
              <a:gd name="connsiteY0" fmla="*/ 384289 h 384175"/>
              <a:gd name="connsiteX1" fmla="*/ 66872 w 356039"/>
              <a:gd name="connsiteY1" fmla="*/ 384289 h 384175"/>
              <a:gd name="connsiteX2" fmla="*/ 115 w 356039"/>
              <a:gd name="connsiteY2" fmla="*/ 320259 h 384175"/>
              <a:gd name="connsiteX3" fmla="*/ 115 w 356039"/>
              <a:gd name="connsiteY3" fmla="*/ 64143 h 384175"/>
              <a:gd name="connsiteX4" fmla="*/ 66872 w 356039"/>
              <a:gd name="connsiteY4" fmla="*/ 114 h 384175"/>
              <a:gd name="connsiteX5" fmla="*/ 289397 w 356039"/>
              <a:gd name="connsiteY5" fmla="*/ 114 h 384175"/>
              <a:gd name="connsiteX6" fmla="*/ 356154 w 356039"/>
              <a:gd name="connsiteY6" fmla="*/ 64143 h 384175"/>
              <a:gd name="connsiteX7" fmla="*/ 356154 w 356039"/>
              <a:gd name="connsiteY7" fmla="*/ 320259 h 384175"/>
              <a:gd name="connsiteX8" fmla="*/ 289397 w 356039"/>
              <a:gd name="connsiteY8" fmla="*/ 384289 h 384175"/>
              <a:gd name="connsiteX9" fmla="*/ 178134 w 356039"/>
              <a:gd name="connsiteY9" fmla="*/ 176957 h 384175"/>
              <a:gd name="connsiteX10" fmla="*/ 267144 w 356039"/>
              <a:gd name="connsiteY10" fmla="*/ 88535 h 384175"/>
              <a:gd name="connsiteX11" fmla="*/ 244892 w 356039"/>
              <a:gd name="connsiteY11" fmla="*/ 66430 h 384175"/>
              <a:gd name="connsiteX12" fmla="*/ 222640 w 356039"/>
              <a:gd name="connsiteY12" fmla="*/ 88535 h 384175"/>
              <a:gd name="connsiteX13" fmla="*/ 178134 w 356039"/>
              <a:gd name="connsiteY13" fmla="*/ 132746 h 384175"/>
              <a:gd name="connsiteX14" fmla="*/ 133630 w 356039"/>
              <a:gd name="connsiteY14" fmla="*/ 88535 h 384175"/>
              <a:gd name="connsiteX15" fmla="*/ 111377 w 356039"/>
              <a:gd name="connsiteY15" fmla="*/ 66430 h 384175"/>
              <a:gd name="connsiteX16" fmla="*/ 89125 w 356039"/>
              <a:gd name="connsiteY16" fmla="*/ 88535 h 384175"/>
              <a:gd name="connsiteX17" fmla="*/ 178134 w 356039"/>
              <a:gd name="connsiteY17" fmla="*/ 176957 h 384175"/>
              <a:gd name="connsiteX18" fmla="*/ 222640 w 356039"/>
              <a:gd name="connsiteY18" fmla="*/ 309589 h 384175"/>
              <a:gd name="connsiteX19" fmla="*/ 244892 w 356039"/>
              <a:gd name="connsiteY19" fmla="*/ 287483 h 384175"/>
              <a:gd name="connsiteX20" fmla="*/ 222640 w 356039"/>
              <a:gd name="connsiteY20" fmla="*/ 265377 h 384175"/>
              <a:gd name="connsiteX21" fmla="*/ 133630 w 356039"/>
              <a:gd name="connsiteY21" fmla="*/ 265377 h 384175"/>
              <a:gd name="connsiteX22" fmla="*/ 111377 w 356039"/>
              <a:gd name="connsiteY22" fmla="*/ 287483 h 384175"/>
              <a:gd name="connsiteX23" fmla="*/ 133630 w 356039"/>
              <a:gd name="connsiteY23" fmla="*/ 309589 h 384175"/>
              <a:gd name="connsiteX24" fmla="*/ 222640 w 356039"/>
              <a:gd name="connsiteY24" fmla="*/ 309589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6039" h="384175">
                <a:moveTo>
                  <a:pt x="289397" y="384289"/>
                </a:moveTo>
                <a:lnTo>
                  <a:pt x="66872" y="384289"/>
                </a:lnTo>
                <a:cubicBezTo>
                  <a:pt x="29043" y="384289"/>
                  <a:pt x="115" y="356543"/>
                  <a:pt x="115" y="320259"/>
                </a:cubicBezTo>
                <a:lnTo>
                  <a:pt x="115" y="64143"/>
                </a:lnTo>
                <a:cubicBezTo>
                  <a:pt x="115" y="27860"/>
                  <a:pt x="29043" y="114"/>
                  <a:pt x="66872" y="114"/>
                </a:cubicBezTo>
                <a:lnTo>
                  <a:pt x="289397" y="114"/>
                </a:lnTo>
                <a:cubicBezTo>
                  <a:pt x="327226" y="114"/>
                  <a:pt x="356154" y="27860"/>
                  <a:pt x="356154" y="64143"/>
                </a:cubicBezTo>
                <a:lnTo>
                  <a:pt x="356154" y="320259"/>
                </a:lnTo>
                <a:cubicBezTo>
                  <a:pt x="356154" y="356543"/>
                  <a:pt x="327226" y="384289"/>
                  <a:pt x="289397" y="384289"/>
                </a:cubicBezTo>
                <a:moveTo>
                  <a:pt x="178134" y="176957"/>
                </a:moveTo>
                <a:cubicBezTo>
                  <a:pt x="227089" y="176957"/>
                  <a:pt x="267144" y="137167"/>
                  <a:pt x="267144" y="88535"/>
                </a:cubicBezTo>
                <a:cubicBezTo>
                  <a:pt x="267144" y="75272"/>
                  <a:pt x="258243" y="66430"/>
                  <a:pt x="244892" y="66430"/>
                </a:cubicBezTo>
                <a:cubicBezTo>
                  <a:pt x="231540" y="66430"/>
                  <a:pt x="222640" y="75272"/>
                  <a:pt x="222640" y="88535"/>
                </a:cubicBezTo>
                <a:cubicBezTo>
                  <a:pt x="222640" y="112851"/>
                  <a:pt x="202612" y="132746"/>
                  <a:pt x="178134" y="132746"/>
                </a:cubicBezTo>
                <a:cubicBezTo>
                  <a:pt x="153657" y="132746"/>
                  <a:pt x="133630" y="112851"/>
                  <a:pt x="133630" y="88535"/>
                </a:cubicBezTo>
                <a:cubicBezTo>
                  <a:pt x="133630" y="75272"/>
                  <a:pt x="124729" y="66430"/>
                  <a:pt x="111377" y="66430"/>
                </a:cubicBezTo>
                <a:cubicBezTo>
                  <a:pt x="98026" y="66430"/>
                  <a:pt x="89125" y="75272"/>
                  <a:pt x="89125" y="88535"/>
                </a:cubicBezTo>
                <a:cubicBezTo>
                  <a:pt x="89125" y="137167"/>
                  <a:pt x="129179" y="176957"/>
                  <a:pt x="178134" y="176957"/>
                </a:cubicBezTo>
                <a:moveTo>
                  <a:pt x="222640" y="309589"/>
                </a:moveTo>
                <a:cubicBezTo>
                  <a:pt x="235991" y="309589"/>
                  <a:pt x="244892" y="300746"/>
                  <a:pt x="244892" y="287483"/>
                </a:cubicBezTo>
                <a:cubicBezTo>
                  <a:pt x="244892" y="274220"/>
                  <a:pt x="235991" y="265377"/>
                  <a:pt x="222640" y="265377"/>
                </a:cubicBezTo>
                <a:lnTo>
                  <a:pt x="133630" y="265377"/>
                </a:lnTo>
                <a:cubicBezTo>
                  <a:pt x="120278" y="265377"/>
                  <a:pt x="111377" y="274220"/>
                  <a:pt x="111377" y="287483"/>
                </a:cubicBezTo>
                <a:cubicBezTo>
                  <a:pt x="111377" y="300746"/>
                  <a:pt x="120278" y="309589"/>
                  <a:pt x="133630" y="309589"/>
                </a:cubicBezTo>
                <a:lnTo>
                  <a:pt x="222640" y="309589"/>
                </a:lnTo>
              </a:path>
            </a:pathLst>
          </a:custGeom>
          <a:solidFill>
            <a:srgbClr val="FFFFFF"/>
          </a:solidFill>
          <a:ln w="136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998595" y="163830"/>
            <a:ext cx="4951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/>
              <a:t>Целевая аудитория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85605" y="-63500"/>
            <a:ext cx="2906395" cy="2552065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7740650" y="1873885"/>
            <a:ext cx="4039235" cy="234505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24" name="Рисунок 1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>
            <a:fillRect/>
          </a:stretch>
        </p:blipFill>
        <p:spPr>
          <a:xfrm>
            <a:off x="-2" y="-2"/>
            <a:ext cx="5486401" cy="6858002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1774190" y="3298190"/>
            <a:ext cx="3872230" cy="2939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486400" y="496570"/>
            <a:ext cx="4284980" cy="615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sz="2800" b="1" dirty="0">
                <a:sym typeface="+mn-ea"/>
              </a:rPr>
              <a:t>Решения в рамках проекта: </a:t>
            </a:r>
            <a:endParaRPr lang="ru-RU" altLang="en-US" sz="2800" b="1" dirty="0">
              <a:sym typeface="+mn-ea"/>
            </a:endParaRPr>
          </a:p>
        </p:txBody>
      </p:sp>
      <p:sp>
        <p:nvSpPr>
          <p:cNvPr id="5" name="矩形 1"/>
          <p:cNvSpPr/>
          <p:nvPr>
            <p:custDataLst>
              <p:tags r:id="rId1"/>
            </p:custDataLst>
          </p:nvPr>
        </p:nvSpPr>
        <p:spPr>
          <a:xfrm>
            <a:off x="8202198" y="1816633"/>
            <a:ext cx="2639684" cy="6600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1600" i="1" u="sng" dirty="0">
                <a:sym typeface="+mn-ea"/>
              </a:rPr>
              <a:t>Интерактивные механики: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矩形 2"/>
          <p:cNvSpPr/>
          <p:nvPr>
            <p:custDataLst>
              <p:tags r:id="rId2"/>
            </p:custDataLst>
          </p:nvPr>
        </p:nvSpPr>
        <p:spPr>
          <a:xfrm>
            <a:off x="8157845" y="2488565"/>
            <a:ext cx="3550920" cy="14700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ym typeface="+mn-ea"/>
              </a:rPr>
              <a:t>Викторины и головоломки в игре помогут развить критическое мышление исоздать интересный способ взаимодействия с материалом. </a:t>
            </a:r>
            <a:endParaRPr lang="en-US" sz="1600" dirty="0"/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3"/>
            </p:custDataLst>
          </p:nvPr>
        </p:nvSpPr>
        <p:spPr>
          <a:xfrm flipV="1">
            <a:off x="7925435" y="2081530"/>
            <a:ext cx="209550" cy="17018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椭圆 41"/>
          <p:cNvSpPr/>
          <p:nvPr>
            <p:custDataLst>
              <p:tags r:id="rId4"/>
            </p:custDataLst>
          </p:nvPr>
        </p:nvSpPr>
        <p:spPr>
          <a:xfrm>
            <a:off x="7996555" y="2073275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直接连接符 42"/>
          <p:cNvCxnSpPr/>
          <p:nvPr>
            <p:custDataLst>
              <p:tags r:id="rId5"/>
            </p:custDataLst>
          </p:nvPr>
        </p:nvCxnSpPr>
        <p:spPr>
          <a:xfrm>
            <a:off x="7925681" y="2481868"/>
            <a:ext cx="127000" cy="6350"/>
          </a:xfrm>
          <a:prstGeom prst="line">
            <a:avLst/>
          </a:prstGeom>
          <a:ln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5"/>
          <p:cNvSpPr/>
          <p:nvPr>
            <p:custDataLst>
              <p:tags r:id="rId6"/>
            </p:custDataLst>
          </p:nvPr>
        </p:nvSpPr>
        <p:spPr>
          <a:xfrm>
            <a:off x="8503537" y="4628055"/>
            <a:ext cx="2417873" cy="6600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1600" i="1" u="sng" dirty="0">
                <a:sym typeface="+mn-ea"/>
              </a:rPr>
              <a:t>Рекламные кампании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矩形 6"/>
          <p:cNvSpPr/>
          <p:nvPr>
            <p:custDataLst>
              <p:tags r:id="rId7"/>
            </p:custDataLst>
          </p:nvPr>
        </p:nvSpPr>
        <p:spPr>
          <a:xfrm>
            <a:off x="7759933" y="5224803"/>
            <a:ext cx="3949029" cy="9897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ym typeface="+mn-ea"/>
              </a:rPr>
              <a:t>Эти мероприятия помогут привлечь внимание к проекту среди учащихся и образовательных учреждений</a:t>
            </a:r>
            <a:endParaRPr lang="en-US" sz="1500" dirty="0"/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椭圆 43"/>
          <p:cNvSpPr/>
          <p:nvPr>
            <p:custDataLst>
              <p:tags r:id="rId8"/>
            </p:custDataLst>
          </p:nvPr>
        </p:nvSpPr>
        <p:spPr>
          <a:xfrm>
            <a:off x="7859395" y="4980940"/>
            <a:ext cx="217805" cy="18478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椭圆 44"/>
          <p:cNvSpPr/>
          <p:nvPr>
            <p:custDataLst>
              <p:tags r:id="rId9"/>
            </p:custDataLst>
          </p:nvPr>
        </p:nvSpPr>
        <p:spPr>
          <a:xfrm>
            <a:off x="7942193" y="5058156"/>
            <a:ext cx="71877" cy="718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直接连接符 45"/>
          <p:cNvCxnSpPr/>
          <p:nvPr>
            <p:custDataLst>
              <p:tags r:id="rId10"/>
            </p:custDataLst>
          </p:nvPr>
        </p:nvCxnSpPr>
        <p:spPr>
          <a:xfrm flipV="1">
            <a:off x="8146335" y="5090352"/>
            <a:ext cx="283845" cy="10795"/>
          </a:xfrm>
          <a:prstGeom prst="line">
            <a:avLst/>
          </a:prstGeom>
          <a:ln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: 形状 13"/>
          <p:cNvSpPr/>
          <p:nvPr>
            <p:custDataLst>
              <p:tags r:id="rId11"/>
            </p:custDataLst>
          </p:nvPr>
        </p:nvSpPr>
        <p:spPr>
          <a:xfrm rot="2347026">
            <a:off x="5422245" y="3103858"/>
            <a:ext cx="1623391" cy="1751446"/>
          </a:xfrm>
          <a:custGeom>
            <a:avLst/>
            <a:gdLst>
              <a:gd name="connsiteX0" fmla="*/ 43734 w 2144482"/>
              <a:gd name="connsiteY0" fmla="*/ 0 h 2313582"/>
              <a:gd name="connsiteX1" fmla="*/ 43838 w 2144482"/>
              <a:gd name="connsiteY1" fmla="*/ 10506 h 2313582"/>
              <a:gd name="connsiteX2" fmla="*/ 1292287 w 2144482"/>
              <a:gd name="connsiteY2" fmla="*/ 1532073 h 2313582"/>
              <a:gd name="connsiteX3" fmla="*/ 2100811 w 2144482"/>
              <a:gd name="connsiteY3" fmla="*/ 1514989 h 2313582"/>
              <a:gd name="connsiteX4" fmla="*/ 2144482 w 2144482"/>
              <a:gd name="connsiteY4" fmla="*/ 1500251 h 2313582"/>
              <a:gd name="connsiteX5" fmla="*/ 2141060 w 2144482"/>
              <a:gd name="connsiteY5" fmla="*/ 1509033 h 2313582"/>
              <a:gd name="connsiteX6" fmla="*/ 1170480 w 2144482"/>
              <a:gd name="connsiteY6" fmla="*/ 2313582 h 2313582"/>
              <a:gd name="connsiteX7" fmla="*/ 0 w 2144482"/>
              <a:gd name="connsiteY7" fmla="*/ 488754 h 2313582"/>
              <a:gd name="connsiteX8" fmla="*/ 23780 w 2144482"/>
              <a:gd name="connsiteY8" fmla="*/ 120987 h 2313582"/>
              <a:gd name="connsiteX9" fmla="*/ 43734 w 2144482"/>
              <a:gd name="connsiteY9" fmla="*/ 0 h 231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4482" h="2313582">
                <a:moveTo>
                  <a:pt x="43734" y="0"/>
                </a:moveTo>
                <a:lnTo>
                  <a:pt x="43838" y="10506"/>
                </a:lnTo>
                <a:cubicBezTo>
                  <a:pt x="85861" y="729340"/>
                  <a:pt x="575833" y="1360985"/>
                  <a:pt x="1292287" y="1532073"/>
                </a:cubicBezTo>
                <a:cubicBezTo>
                  <a:pt x="1567847" y="1597876"/>
                  <a:pt x="1844302" y="1587763"/>
                  <a:pt x="2100811" y="1514989"/>
                </a:cubicBezTo>
                <a:lnTo>
                  <a:pt x="2144482" y="1500251"/>
                </a:lnTo>
                <a:lnTo>
                  <a:pt x="2141060" y="1509033"/>
                </a:lnTo>
                <a:cubicBezTo>
                  <a:pt x="1930717" y="1994440"/>
                  <a:pt x="1574504" y="2313582"/>
                  <a:pt x="1170480" y="2313582"/>
                </a:cubicBezTo>
                <a:cubicBezTo>
                  <a:pt x="524042" y="2313582"/>
                  <a:pt x="0" y="1496579"/>
                  <a:pt x="0" y="488754"/>
                </a:cubicBezTo>
                <a:cubicBezTo>
                  <a:pt x="0" y="362776"/>
                  <a:pt x="8188" y="239780"/>
                  <a:pt x="23780" y="120987"/>
                </a:cubicBezTo>
                <a:lnTo>
                  <a:pt x="4373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18" name="任意多边形: 形状 17"/>
          <p:cNvSpPr/>
          <p:nvPr>
            <p:custDataLst>
              <p:tags r:id="rId12"/>
            </p:custDataLst>
          </p:nvPr>
        </p:nvSpPr>
        <p:spPr>
          <a:xfrm rot="16769730">
            <a:off x="6348581" y="3403730"/>
            <a:ext cx="1623391" cy="1751446"/>
          </a:xfrm>
          <a:custGeom>
            <a:avLst/>
            <a:gdLst>
              <a:gd name="connsiteX0" fmla="*/ 43734 w 2144482"/>
              <a:gd name="connsiteY0" fmla="*/ 0 h 2313582"/>
              <a:gd name="connsiteX1" fmla="*/ 43838 w 2144482"/>
              <a:gd name="connsiteY1" fmla="*/ 10506 h 2313582"/>
              <a:gd name="connsiteX2" fmla="*/ 1292287 w 2144482"/>
              <a:gd name="connsiteY2" fmla="*/ 1532073 h 2313582"/>
              <a:gd name="connsiteX3" fmla="*/ 2100811 w 2144482"/>
              <a:gd name="connsiteY3" fmla="*/ 1514989 h 2313582"/>
              <a:gd name="connsiteX4" fmla="*/ 2144482 w 2144482"/>
              <a:gd name="connsiteY4" fmla="*/ 1500251 h 2313582"/>
              <a:gd name="connsiteX5" fmla="*/ 2141060 w 2144482"/>
              <a:gd name="connsiteY5" fmla="*/ 1509033 h 2313582"/>
              <a:gd name="connsiteX6" fmla="*/ 1170480 w 2144482"/>
              <a:gd name="connsiteY6" fmla="*/ 2313582 h 2313582"/>
              <a:gd name="connsiteX7" fmla="*/ 0 w 2144482"/>
              <a:gd name="connsiteY7" fmla="*/ 488754 h 2313582"/>
              <a:gd name="connsiteX8" fmla="*/ 23780 w 2144482"/>
              <a:gd name="connsiteY8" fmla="*/ 120987 h 2313582"/>
              <a:gd name="connsiteX9" fmla="*/ 43734 w 2144482"/>
              <a:gd name="connsiteY9" fmla="*/ 0 h 231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4482" h="2313582">
                <a:moveTo>
                  <a:pt x="43734" y="0"/>
                </a:moveTo>
                <a:lnTo>
                  <a:pt x="43838" y="10506"/>
                </a:lnTo>
                <a:cubicBezTo>
                  <a:pt x="85861" y="729340"/>
                  <a:pt x="575833" y="1360985"/>
                  <a:pt x="1292287" y="1532073"/>
                </a:cubicBezTo>
                <a:cubicBezTo>
                  <a:pt x="1567847" y="1597876"/>
                  <a:pt x="1844302" y="1587763"/>
                  <a:pt x="2100811" y="1514989"/>
                </a:cubicBezTo>
                <a:lnTo>
                  <a:pt x="2144482" y="1500251"/>
                </a:lnTo>
                <a:lnTo>
                  <a:pt x="2141060" y="1509033"/>
                </a:lnTo>
                <a:cubicBezTo>
                  <a:pt x="1930717" y="1994440"/>
                  <a:pt x="1574504" y="2313582"/>
                  <a:pt x="1170480" y="2313582"/>
                </a:cubicBezTo>
                <a:cubicBezTo>
                  <a:pt x="524042" y="2313582"/>
                  <a:pt x="0" y="1496579"/>
                  <a:pt x="0" y="488754"/>
                </a:cubicBezTo>
                <a:cubicBezTo>
                  <a:pt x="0" y="362776"/>
                  <a:pt x="8188" y="239780"/>
                  <a:pt x="23780" y="120987"/>
                </a:cubicBezTo>
                <a:lnTo>
                  <a:pt x="4373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17" name="任意多边形: 形状 16"/>
          <p:cNvSpPr/>
          <p:nvPr>
            <p:custDataLst>
              <p:tags r:id="rId13"/>
            </p:custDataLst>
          </p:nvPr>
        </p:nvSpPr>
        <p:spPr>
          <a:xfrm rot="9560794">
            <a:off x="6128241" y="2416434"/>
            <a:ext cx="1623391" cy="1751446"/>
          </a:xfrm>
          <a:custGeom>
            <a:avLst/>
            <a:gdLst>
              <a:gd name="connsiteX0" fmla="*/ 43734 w 2144482"/>
              <a:gd name="connsiteY0" fmla="*/ 0 h 2313582"/>
              <a:gd name="connsiteX1" fmla="*/ 43838 w 2144482"/>
              <a:gd name="connsiteY1" fmla="*/ 10506 h 2313582"/>
              <a:gd name="connsiteX2" fmla="*/ 1292287 w 2144482"/>
              <a:gd name="connsiteY2" fmla="*/ 1532073 h 2313582"/>
              <a:gd name="connsiteX3" fmla="*/ 2100811 w 2144482"/>
              <a:gd name="connsiteY3" fmla="*/ 1514989 h 2313582"/>
              <a:gd name="connsiteX4" fmla="*/ 2144482 w 2144482"/>
              <a:gd name="connsiteY4" fmla="*/ 1500251 h 2313582"/>
              <a:gd name="connsiteX5" fmla="*/ 2141060 w 2144482"/>
              <a:gd name="connsiteY5" fmla="*/ 1509033 h 2313582"/>
              <a:gd name="connsiteX6" fmla="*/ 1170480 w 2144482"/>
              <a:gd name="connsiteY6" fmla="*/ 2313582 h 2313582"/>
              <a:gd name="connsiteX7" fmla="*/ 0 w 2144482"/>
              <a:gd name="connsiteY7" fmla="*/ 488754 h 2313582"/>
              <a:gd name="connsiteX8" fmla="*/ 23780 w 2144482"/>
              <a:gd name="connsiteY8" fmla="*/ 120987 h 2313582"/>
              <a:gd name="connsiteX9" fmla="*/ 43734 w 2144482"/>
              <a:gd name="connsiteY9" fmla="*/ 0 h 231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4482" h="2313582">
                <a:moveTo>
                  <a:pt x="43734" y="0"/>
                </a:moveTo>
                <a:lnTo>
                  <a:pt x="43838" y="10506"/>
                </a:lnTo>
                <a:cubicBezTo>
                  <a:pt x="85861" y="729340"/>
                  <a:pt x="575833" y="1360985"/>
                  <a:pt x="1292287" y="1532073"/>
                </a:cubicBezTo>
                <a:cubicBezTo>
                  <a:pt x="1567847" y="1597876"/>
                  <a:pt x="1844302" y="1587763"/>
                  <a:pt x="2100811" y="1514989"/>
                </a:cubicBezTo>
                <a:lnTo>
                  <a:pt x="2144482" y="1500251"/>
                </a:lnTo>
                <a:lnTo>
                  <a:pt x="2141060" y="1509033"/>
                </a:lnTo>
                <a:cubicBezTo>
                  <a:pt x="1930717" y="1994440"/>
                  <a:pt x="1574504" y="2313582"/>
                  <a:pt x="1170480" y="2313582"/>
                </a:cubicBezTo>
                <a:cubicBezTo>
                  <a:pt x="524042" y="2313582"/>
                  <a:pt x="0" y="1496579"/>
                  <a:pt x="0" y="488754"/>
                </a:cubicBezTo>
                <a:cubicBezTo>
                  <a:pt x="0" y="362776"/>
                  <a:pt x="8188" y="239780"/>
                  <a:pt x="23780" y="120987"/>
                </a:cubicBezTo>
                <a:lnTo>
                  <a:pt x="4373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9" name="矩形 7"/>
          <p:cNvSpPr/>
          <p:nvPr>
            <p:custDataLst>
              <p:tags r:id="rId14"/>
            </p:custDataLst>
          </p:nvPr>
        </p:nvSpPr>
        <p:spPr>
          <a:xfrm>
            <a:off x="2088152" y="3172542"/>
            <a:ext cx="2639684" cy="6600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ru-RU" sz="1600" i="1" u="sng" dirty="0">
                <a:sym typeface="+mn-ea"/>
              </a:rPr>
              <a:t>Создание игрового контента: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矩形 8"/>
          <p:cNvSpPr/>
          <p:nvPr>
            <p:custDataLst>
              <p:tags r:id="rId15"/>
            </p:custDataLst>
          </p:nvPr>
        </p:nvSpPr>
        <p:spPr>
          <a:xfrm>
            <a:off x="1774190" y="3838806"/>
            <a:ext cx="3549097" cy="9900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ym typeface="+mn-ea"/>
              </a:rPr>
              <a:t>Разработка исторических </a:t>
            </a:r>
            <a:r>
              <a:rPr lang="ru-RU" sz="1600" dirty="0" err="1">
                <a:sym typeface="+mn-ea"/>
              </a:rPr>
              <a:t>квестов</a:t>
            </a:r>
            <a:r>
              <a:rPr lang="ru-RU" sz="1600" dirty="0">
                <a:sym typeface="+mn-ea"/>
              </a:rPr>
              <a:t>, которые будут основаны на реальных событиях, что способствует вовлечению учащихся в изучение истории. Соответствие образовательным стандартам: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0" name="椭圆 49"/>
          <p:cNvSpPr/>
          <p:nvPr>
            <p:custDataLst>
              <p:tags r:id="rId16"/>
            </p:custDataLst>
          </p:nvPr>
        </p:nvSpPr>
        <p:spPr>
          <a:xfrm>
            <a:off x="4940873" y="3612004"/>
            <a:ext cx="200814" cy="20081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/>
          <p:cNvSpPr/>
          <p:nvPr>
            <p:custDataLst>
              <p:tags r:id="rId17"/>
            </p:custDataLst>
          </p:nvPr>
        </p:nvSpPr>
        <p:spPr>
          <a:xfrm>
            <a:off x="5006647" y="3677778"/>
            <a:ext cx="69266" cy="692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直接连接符 51"/>
          <p:cNvCxnSpPr/>
          <p:nvPr>
            <p:custDataLst>
              <p:tags r:id="rId18"/>
            </p:custDataLst>
          </p:nvPr>
        </p:nvCxnSpPr>
        <p:spPr>
          <a:xfrm>
            <a:off x="4738313" y="3712702"/>
            <a:ext cx="202560" cy="0"/>
          </a:xfrm>
          <a:prstGeom prst="line">
            <a:avLst/>
          </a:prstGeom>
          <a:ln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图片 4" descr="343439383331313b343532303034303bcffacadbb9dcc0ed"/>
          <p:cNvSpPr/>
          <p:nvPr>
            <p:custDataLst>
              <p:tags r:id="rId19"/>
            </p:custDataLst>
          </p:nvPr>
        </p:nvSpPr>
        <p:spPr>
          <a:xfrm>
            <a:off x="6795135" y="2788285"/>
            <a:ext cx="130810" cy="121920"/>
          </a:xfrm>
          <a:custGeom>
            <a:avLst/>
            <a:gdLst>
              <a:gd name="connsiteX0" fmla="*/ 27498 w 246379"/>
              <a:gd name="connsiteY0" fmla="*/ 115 h 246379"/>
              <a:gd name="connsiteX1" fmla="*/ 219112 w 246379"/>
              <a:gd name="connsiteY1" fmla="*/ 115 h 246379"/>
              <a:gd name="connsiteX2" fmla="*/ 246495 w 246379"/>
              <a:gd name="connsiteY2" fmla="*/ 27498 h 246379"/>
              <a:gd name="connsiteX3" fmla="*/ 246495 w 246379"/>
              <a:gd name="connsiteY3" fmla="*/ 164362 h 246379"/>
              <a:gd name="connsiteX4" fmla="*/ 219112 w 246379"/>
              <a:gd name="connsiteY4" fmla="*/ 191746 h 246379"/>
              <a:gd name="connsiteX5" fmla="*/ 27498 w 246379"/>
              <a:gd name="connsiteY5" fmla="*/ 191746 h 246379"/>
              <a:gd name="connsiteX6" fmla="*/ 115 w 246379"/>
              <a:gd name="connsiteY6" fmla="*/ 164362 h 246379"/>
              <a:gd name="connsiteX7" fmla="*/ 115 w 246379"/>
              <a:gd name="connsiteY7" fmla="*/ 27498 h 246379"/>
              <a:gd name="connsiteX8" fmla="*/ 27498 w 246379"/>
              <a:gd name="connsiteY8" fmla="*/ 115 h 246379"/>
              <a:gd name="connsiteX9" fmla="*/ 13807 w 246379"/>
              <a:gd name="connsiteY9" fmla="*/ 219112 h 246379"/>
              <a:gd name="connsiteX10" fmla="*/ 232803 w 246379"/>
              <a:gd name="connsiteY10" fmla="*/ 219112 h 246379"/>
              <a:gd name="connsiteX11" fmla="*/ 246495 w 246379"/>
              <a:gd name="connsiteY11" fmla="*/ 232803 h 246379"/>
              <a:gd name="connsiteX12" fmla="*/ 232803 w 246379"/>
              <a:gd name="connsiteY12" fmla="*/ 246495 h 246379"/>
              <a:gd name="connsiteX13" fmla="*/ 13807 w 246379"/>
              <a:gd name="connsiteY13" fmla="*/ 246495 h 246379"/>
              <a:gd name="connsiteX14" fmla="*/ 115 w 246379"/>
              <a:gd name="connsiteY14" fmla="*/ 232803 h 246379"/>
              <a:gd name="connsiteX15" fmla="*/ 13807 w 246379"/>
              <a:gd name="connsiteY15" fmla="*/ 219112 h 246379"/>
              <a:gd name="connsiteX16" fmla="*/ 123305 w 246379"/>
              <a:gd name="connsiteY16" fmla="*/ 95922 h 246379"/>
              <a:gd name="connsiteX17" fmla="*/ 109613 w 246379"/>
              <a:gd name="connsiteY17" fmla="*/ 109613 h 246379"/>
              <a:gd name="connsiteX18" fmla="*/ 109613 w 246379"/>
              <a:gd name="connsiteY18" fmla="*/ 123305 h 246379"/>
              <a:gd name="connsiteX19" fmla="*/ 123305 w 246379"/>
              <a:gd name="connsiteY19" fmla="*/ 136997 h 246379"/>
              <a:gd name="connsiteX20" fmla="*/ 136997 w 246379"/>
              <a:gd name="connsiteY20" fmla="*/ 123305 h 246379"/>
              <a:gd name="connsiteX21" fmla="*/ 136997 w 246379"/>
              <a:gd name="connsiteY21" fmla="*/ 109613 h 246379"/>
              <a:gd name="connsiteX22" fmla="*/ 123305 w 246379"/>
              <a:gd name="connsiteY22" fmla="*/ 95922 h 246379"/>
              <a:gd name="connsiteX23" fmla="*/ 178054 w 246379"/>
              <a:gd name="connsiteY23" fmla="*/ 82248 h 246379"/>
              <a:gd name="connsiteX24" fmla="*/ 164362 w 246379"/>
              <a:gd name="connsiteY24" fmla="*/ 95922 h 246379"/>
              <a:gd name="connsiteX25" fmla="*/ 164362 w 246379"/>
              <a:gd name="connsiteY25" fmla="*/ 123305 h 246379"/>
              <a:gd name="connsiteX26" fmla="*/ 178054 w 246379"/>
              <a:gd name="connsiteY26" fmla="*/ 136995 h 246379"/>
              <a:gd name="connsiteX27" fmla="*/ 191746 w 246379"/>
              <a:gd name="connsiteY27" fmla="*/ 123305 h 246379"/>
              <a:gd name="connsiteX28" fmla="*/ 191746 w 246379"/>
              <a:gd name="connsiteY28" fmla="*/ 95922 h 246379"/>
              <a:gd name="connsiteX29" fmla="*/ 178054 w 246379"/>
              <a:gd name="connsiteY29" fmla="*/ 82248 h 246379"/>
              <a:gd name="connsiteX30" fmla="*/ 68573 w 246379"/>
              <a:gd name="connsiteY30" fmla="*/ 54846 h 246379"/>
              <a:gd name="connsiteX31" fmla="*/ 68538 w 246379"/>
              <a:gd name="connsiteY31" fmla="*/ 54864 h 246379"/>
              <a:gd name="connsiteX32" fmla="*/ 54846 w 246379"/>
              <a:gd name="connsiteY32" fmla="*/ 68556 h 246379"/>
              <a:gd name="connsiteX33" fmla="*/ 54846 w 246379"/>
              <a:gd name="connsiteY33" fmla="*/ 123305 h 246379"/>
              <a:gd name="connsiteX34" fmla="*/ 68556 w 246379"/>
              <a:gd name="connsiteY34" fmla="*/ 137014 h 246379"/>
              <a:gd name="connsiteX35" fmla="*/ 82265 w 246379"/>
              <a:gd name="connsiteY35" fmla="*/ 123305 h 246379"/>
              <a:gd name="connsiteX36" fmla="*/ 82265 w 246379"/>
              <a:gd name="connsiteY36" fmla="*/ 68538 h 246379"/>
              <a:gd name="connsiteX37" fmla="*/ 68573 w 246379"/>
              <a:gd name="connsiteY37" fmla="*/ 54846 h 24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6379" h="246379">
                <a:moveTo>
                  <a:pt x="27498" y="115"/>
                </a:moveTo>
                <a:lnTo>
                  <a:pt x="219112" y="115"/>
                </a:lnTo>
                <a:cubicBezTo>
                  <a:pt x="234246" y="115"/>
                  <a:pt x="246495" y="12364"/>
                  <a:pt x="246495" y="27498"/>
                </a:cubicBezTo>
                <a:lnTo>
                  <a:pt x="246495" y="164362"/>
                </a:lnTo>
                <a:cubicBezTo>
                  <a:pt x="246495" y="179498"/>
                  <a:pt x="234246" y="191746"/>
                  <a:pt x="219112" y="191746"/>
                </a:cubicBezTo>
                <a:lnTo>
                  <a:pt x="27498" y="191746"/>
                </a:lnTo>
                <a:cubicBezTo>
                  <a:pt x="12364" y="191746"/>
                  <a:pt x="115" y="179480"/>
                  <a:pt x="115" y="164362"/>
                </a:cubicBezTo>
                <a:lnTo>
                  <a:pt x="115" y="27498"/>
                </a:lnTo>
                <a:cubicBezTo>
                  <a:pt x="115" y="12364"/>
                  <a:pt x="12364" y="115"/>
                  <a:pt x="27498" y="115"/>
                </a:cubicBezTo>
                <a:moveTo>
                  <a:pt x="13807" y="219112"/>
                </a:moveTo>
                <a:lnTo>
                  <a:pt x="232803" y="219112"/>
                </a:lnTo>
                <a:cubicBezTo>
                  <a:pt x="240365" y="219112"/>
                  <a:pt x="246495" y="225242"/>
                  <a:pt x="246495" y="232803"/>
                </a:cubicBezTo>
                <a:cubicBezTo>
                  <a:pt x="246495" y="240365"/>
                  <a:pt x="240365" y="246495"/>
                  <a:pt x="232803" y="246495"/>
                </a:cubicBezTo>
                <a:lnTo>
                  <a:pt x="13807" y="246495"/>
                </a:lnTo>
                <a:cubicBezTo>
                  <a:pt x="6245" y="246495"/>
                  <a:pt x="115" y="240365"/>
                  <a:pt x="115" y="232803"/>
                </a:cubicBezTo>
                <a:cubicBezTo>
                  <a:pt x="115" y="225242"/>
                  <a:pt x="6245" y="219112"/>
                  <a:pt x="13807" y="219112"/>
                </a:cubicBezTo>
                <a:moveTo>
                  <a:pt x="123305" y="95922"/>
                </a:moveTo>
                <a:cubicBezTo>
                  <a:pt x="115737" y="95922"/>
                  <a:pt x="109613" y="102046"/>
                  <a:pt x="109613" y="109613"/>
                </a:cubicBezTo>
                <a:lnTo>
                  <a:pt x="109613" y="123305"/>
                </a:lnTo>
                <a:cubicBezTo>
                  <a:pt x="109613" y="130867"/>
                  <a:pt x="115743" y="136997"/>
                  <a:pt x="123305" y="136997"/>
                </a:cubicBezTo>
                <a:cubicBezTo>
                  <a:pt x="130867" y="136997"/>
                  <a:pt x="136997" y="130867"/>
                  <a:pt x="136997" y="123305"/>
                </a:cubicBezTo>
                <a:lnTo>
                  <a:pt x="136997" y="109613"/>
                </a:lnTo>
                <a:cubicBezTo>
                  <a:pt x="136997" y="102063"/>
                  <a:pt x="130873" y="95922"/>
                  <a:pt x="123305" y="95922"/>
                </a:cubicBezTo>
                <a:moveTo>
                  <a:pt x="178054" y="82248"/>
                </a:moveTo>
                <a:cubicBezTo>
                  <a:pt x="170505" y="82248"/>
                  <a:pt x="164362" y="88354"/>
                  <a:pt x="164362" y="95922"/>
                </a:cubicBezTo>
                <a:lnTo>
                  <a:pt x="164362" y="123305"/>
                </a:lnTo>
                <a:cubicBezTo>
                  <a:pt x="164363" y="130866"/>
                  <a:pt x="170493" y="136995"/>
                  <a:pt x="178054" y="136995"/>
                </a:cubicBezTo>
                <a:cubicBezTo>
                  <a:pt x="185615" y="136995"/>
                  <a:pt x="191745" y="130866"/>
                  <a:pt x="191746" y="123305"/>
                </a:cubicBezTo>
                <a:lnTo>
                  <a:pt x="191746" y="95922"/>
                </a:lnTo>
                <a:cubicBezTo>
                  <a:pt x="191746" y="88372"/>
                  <a:pt x="185621" y="82248"/>
                  <a:pt x="178054" y="82248"/>
                </a:cubicBezTo>
                <a:moveTo>
                  <a:pt x="68573" y="54846"/>
                </a:moveTo>
                <a:lnTo>
                  <a:pt x="68538" y="54864"/>
                </a:lnTo>
                <a:cubicBezTo>
                  <a:pt x="60971" y="54864"/>
                  <a:pt x="54846" y="60988"/>
                  <a:pt x="54846" y="68556"/>
                </a:cubicBezTo>
                <a:lnTo>
                  <a:pt x="54846" y="123305"/>
                </a:lnTo>
                <a:cubicBezTo>
                  <a:pt x="54846" y="130876"/>
                  <a:pt x="60984" y="137014"/>
                  <a:pt x="68556" y="137014"/>
                </a:cubicBezTo>
                <a:cubicBezTo>
                  <a:pt x="76127" y="137014"/>
                  <a:pt x="82265" y="130876"/>
                  <a:pt x="82265" y="123305"/>
                </a:cubicBezTo>
                <a:lnTo>
                  <a:pt x="82265" y="68538"/>
                </a:lnTo>
                <a:cubicBezTo>
                  <a:pt x="82265" y="60971"/>
                  <a:pt x="76141" y="54846"/>
                  <a:pt x="68573" y="54846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1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图形 50" descr="343439383331313b343532303033313bd3a6d3c3c9ccb3c7"/>
          <p:cNvSpPr/>
          <p:nvPr>
            <p:custDataLst>
              <p:tags r:id="rId20"/>
            </p:custDataLst>
          </p:nvPr>
        </p:nvSpPr>
        <p:spPr>
          <a:xfrm>
            <a:off x="5752860" y="4191745"/>
            <a:ext cx="208223" cy="225843"/>
          </a:xfrm>
          <a:custGeom>
            <a:avLst/>
            <a:gdLst>
              <a:gd name="connsiteX0" fmla="*/ 184682 w 227158"/>
              <a:gd name="connsiteY0" fmla="*/ 246494 h 246380"/>
              <a:gd name="connsiteX1" fmla="*/ 42707 w 227158"/>
              <a:gd name="connsiteY1" fmla="*/ 246494 h 246380"/>
              <a:gd name="connsiteX2" fmla="*/ 115 w 227158"/>
              <a:gd name="connsiteY2" fmla="*/ 205430 h 246380"/>
              <a:gd name="connsiteX3" fmla="*/ 115 w 227158"/>
              <a:gd name="connsiteY3" fmla="*/ 41177 h 246380"/>
              <a:gd name="connsiteX4" fmla="*/ 42707 w 227158"/>
              <a:gd name="connsiteY4" fmla="*/ 114 h 246380"/>
              <a:gd name="connsiteX5" fmla="*/ 184682 w 227158"/>
              <a:gd name="connsiteY5" fmla="*/ 114 h 246380"/>
              <a:gd name="connsiteX6" fmla="*/ 227274 w 227158"/>
              <a:gd name="connsiteY6" fmla="*/ 41177 h 246380"/>
              <a:gd name="connsiteX7" fmla="*/ 227274 w 227158"/>
              <a:gd name="connsiteY7" fmla="*/ 205430 h 246380"/>
              <a:gd name="connsiteX8" fmla="*/ 184682 w 227158"/>
              <a:gd name="connsiteY8" fmla="*/ 246494 h 246380"/>
              <a:gd name="connsiteX9" fmla="*/ 113694 w 227158"/>
              <a:gd name="connsiteY9" fmla="*/ 113527 h 246380"/>
              <a:gd name="connsiteX10" fmla="*/ 170484 w 227158"/>
              <a:gd name="connsiteY10" fmla="*/ 56820 h 246380"/>
              <a:gd name="connsiteX11" fmla="*/ 156287 w 227158"/>
              <a:gd name="connsiteY11" fmla="*/ 42644 h 246380"/>
              <a:gd name="connsiteX12" fmla="*/ 142089 w 227158"/>
              <a:gd name="connsiteY12" fmla="*/ 56820 h 246380"/>
              <a:gd name="connsiteX13" fmla="*/ 113694 w 227158"/>
              <a:gd name="connsiteY13" fmla="*/ 85174 h 246380"/>
              <a:gd name="connsiteX14" fmla="*/ 85300 w 227158"/>
              <a:gd name="connsiteY14" fmla="*/ 56820 h 246380"/>
              <a:gd name="connsiteX15" fmla="*/ 71102 w 227158"/>
              <a:gd name="connsiteY15" fmla="*/ 42644 h 246380"/>
              <a:gd name="connsiteX16" fmla="*/ 56905 w 227158"/>
              <a:gd name="connsiteY16" fmla="*/ 56820 h 246380"/>
              <a:gd name="connsiteX17" fmla="*/ 113694 w 227158"/>
              <a:gd name="connsiteY17" fmla="*/ 113527 h 246380"/>
              <a:gd name="connsiteX18" fmla="*/ 142089 w 227158"/>
              <a:gd name="connsiteY18" fmla="*/ 198587 h 246380"/>
              <a:gd name="connsiteX19" fmla="*/ 156287 w 227158"/>
              <a:gd name="connsiteY19" fmla="*/ 184410 h 246380"/>
              <a:gd name="connsiteX20" fmla="*/ 142089 w 227158"/>
              <a:gd name="connsiteY20" fmla="*/ 170233 h 246380"/>
              <a:gd name="connsiteX21" fmla="*/ 85300 w 227158"/>
              <a:gd name="connsiteY21" fmla="*/ 170233 h 246380"/>
              <a:gd name="connsiteX22" fmla="*/ 71102 w 227158"/>
              <a:gd name="connsiteY22" fmla="*/ 184410 h 246380"/>
              <a:gd name="connsiteX23" fmla="*/ 85300 w 227158"/>
              <a:gd name="connsiteY23" fmla="*/ 198587 h 246380"/>
              <a:gd name="connsiteX24" fmla="*/ 142089 w 227158"/>
              <a:gd name="connsiteY24" fmla="*/ 198587 h 24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7158" h="246380">
                <a:moveTo>
                  <a:pt x="184682" y="246494"/>
                </a:moveTo>
                <a:lnTo>
                  <a:pt x="42707" y="246494"/>
                </a:lnTo>
                <a:cubicBezTo>
                  <a:pt x="18572" y="246494"/>
                  <a:pt x="115" y="228700"/>
                  <a:pt x="115" y="205430"/>
                </a:cubicBezTo>
                <a:lnTo>
                  <a:pt x="115" y="41177"/>
                </a:lnTo>
                <a:cubicBezTo>
                  <a:pt x="115" y="17908"/>
                  <a:pt x="18572" y="114"/>
                  <a:pt x="42707" y="114"/>
                </a:cubicBezTo>
                <a:lnTo>
                  <a:pt x="184682" y="114"/>
                </a:lnTo>
                <a:cubicBezTo>
                  <a:pt x="208817" y="114"/>
                  <a:pt x="227274" y="17908"/>
                  <a:pt x="227274" y="41177"/>
                </a:cubicBezTo>
                <a:lnTo>
                  <a:pt x="227274" y="205430"/>
                </a:lnTo>
                <a:cubicBezTo>
                  <a:pt x="227274" y="228700"/>
                  <a:pt x="208817" y="246494"/>
                  <a:pt x="184682" y="246494"/>
                </a:cubicBezTo>
                <a:moveTo>
                  <a:pt x="113694" y="113527"/>
                </a:moveTo>
                <a:cubicBezTo>
                  <a:pt x="144928" y="113527"/>
                  <a:pt x="170484" y="88009"/>
                  <a:pt x="170484" y="56820"/>
                </a:cubicBezTo>
                <a:cubicBezTo>
                  <a:pt x="170484" y="48315"/>
                  <a:pt x="164805" y="42644"/>
                  <a:pt x="156287" y="42644"/>
                </a:cubicBezTo>
                <a:cubicBezTo>
                  <a:pt x="147768" y="42644"/>
                  <a:pt x="142089" y="48315"/>
                  <a:pt x="142089" y="56820"/>
                </a:cubicBezTo>
                <a:cubicBezTo>
                  <a:pt x="142089" y="72415"/>
                  <a:pt x="129311" y="85174"/>
                  <a:pt x="113694" y="85174"/>
                </a:cubicBezTo>
                <a:cubicBezTo>
                  <a:pt x="98077" y="85174"/>
                  <a:pt x="85300" y="72415"/>
                  <a:pt x="85300" y="56820"/>
                </a:cubicBezTo>
                <a:cubicBezTo>
                  <a:pt x="85300" y="48315"/>
                  <a:pt x="79620" y="42644"/>
                  <a:pt x="71102" y="42644"/>
                </a:cubicBezTo>
                <a:cubicBezTo>
                  <a:pt x="62584" y="42644"/>
                  <a:pt x="56905" y="48315"/>
                  <a:pt x="56905" y="56820"/>
                </a:cubicBezTo>
                <a:cubicBezTo>
                  <a:pt x="56905" y="88009"/>
                  <a:pt x="82460" y="113527"/>
                  <a:pt x="113694" y="113527"/>
                </a:cubicBezTo>
                <a:moveTo>
                  <a:pt x="142089" y="198587"/>
                </a:moveTo>
                <a:cubicBezTo>
                  <a:pt x="150608" y="198587"/>
                  <a:pt x="156287" y="192916"/>
                  <a:pt x="156287" y="184410"/>
                </a:cubicBezTo>
                <a:cubicBezTo>
                  <a:pt x="156287" y="175904"/>
                  <a:pt x="150608" y="170233"/>
                  <a:pt x="142089" y="170233"/>
                </a:cubicBezTo>
                <a:lnTo>
                  <a:pt x="85300" y="170233"/>
                </a:lnTo>
                <a:cubicBezTo>
                  <a:pt x="76781" y="170233"/>
                  <a:pt x="71102" y="175904"/>
                  <a:pt x="71102" y="184410"/>
                </a:cubicBezTo>
                <a:cubicBezTo>
                  <a:pt x="71102" y="192916"/>
                  <a:pt x="76781" y="198587"/>
                  <a:pt x="85300" y="198587"/>
                </a:cubicBezTo>
                <a:lnTo>
                  <a:pt x="142089" y="198587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85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任意多边形: 形状 19"/>
          <p:cNvSpPr/>
          <p:nvPr>
            <p:custDataLst>
              <p:tags r:id="rId21"/>
            </p:custDataLst>
          </p:nvPr>
        </p:nvSpPr>
        <p:spPr>
          <a:xfrm>
            <a:off x="7545051" y="4193491"/>
            <a:ext cx="225897" cy="225472"/>
          </a:xfrm>
          <a:custGeom>
            <a:avLst/>
            <a:gdLst>
              <a:gd name="connsiteX0" fmla="*/ 142244 w 246439"/>
              <a:gd name="connsiteY0" fmla="*/ 139545 h 245975"/>
              <a:gd name="connsiteX1" fmla="*/ 215232 w 246439"/>
              <a:gd name="connsiteY1" fmla="*/ 139545 h 245975"/>
              <a:gd name="connsiteX2" fmla="*/ 232357 w 246439"/>
              <a:gd name="connsiteY2" fmla="*/ 156541 h 245975"/>
              <a:gd name="connsiteX3" fmla="*/ 232357 w 246439"/>
              <a:gd name="connsiteY3" fmla="*/ 228979 h 245975"/>
              <a:gd name="connsiteX4" fmla="*/ 215232 w 246439"/>
              <a:gd name="connsiteY4" fmla="*/ 245975 h 245975"/>
              <a:gd name="connsiteX5" fmla="*/ 142244 w 246439"/>
              <a:gd name="connsiteY5" fmla="*/ 245975 h 245975"/>
              <a:gd name="connsiteX6" fmla="*/ 125118 w 246439"/>
              <a:gd name="connsiteY6" fmla="*/ 228979 h 245975"/>
              <a:gd name="connsiteX7" fmla="*/ 125118 w 246439"/>
              <a:gd name="connsiteY7" fmla="*/ 156541 h 245975"/>
              <a:gd name="connsiteX8" fmla="*/ 142244 w 246439"/>
              <a:gd name="connsiteY8" fmla="*/ 139545 h 245975"/>
              <a:gd name="connsiteX9" fmla="*/ 17125 w 246439"/>
              <a:gd name="connsiteY9" fmla="*/ 139545 h 245975"/>
              <a:gd name="connsiteX10" fmla="*/ 90113 w 246439"/>
              <a:gd name="connsiteY10" fmla="*/ 139545 h 245975"/>
              <a:gd name="connsiteX11" fmla="*/ 107239 w 246439"/>
              <a:gd name="connsiteY11" fmla="*/ 156541 h 245975"/>
              <a:gd name="connsiteX12" fmla="*/ 107239 w 246439"/>
              <a:gd name="connsiteY12" fmla="*/ 228979 h 245975"/>
              <a:gd name="connsiteX13" fmla="*/ 90113 w 246439"/>
              <a:gd name="connsiteY13" fmla="*/ 245975 h 245975"/>
              <a:gd name="connsiteX14" fmla="*/ 17125 w 246439"/>
              <a:gd name="connsiteY14" fmla="*/ 245975 h 245975"/>
              <a:gd name="connsiteX15" fmla="*/ 0 w 246439"/>
              <a:gd name="connsiteY15" fmla="*/ 228979 h 245975"/>
              <a:gd name="connsiteX16" fmla="*/ 0 w 246439"/>
              <a:gd name="connsiteY16" fmla="*/ 156541 h 245975"/>
              <a:gd name="connsiteX17" fmla="*/ 17125 w 246439"/>
              <a:gd name="connsiteY17" fmla="*/ 139545 h 245975"/>
              <a:gd name="connsiteX18" fmla="*/ 180870 w 246439"/>
              <a:gd name="connsiteY18" fmla="*/ 41025 h 245975"/>
              <a:gd name="connsiteX19" fmla="*/ 156654 w 246439"/>
              <a:gd name="connsiteY19" fmla="*/ 65057 h 245975"/>
              <a:gd name="connsiteX20" fmla="*/ 180870 w 246439"/>
              <a:gd name="connsiteY20" fmla="*/ 89090 h 245975"/>
              <a:gd name="connsiteX21" fmla="*/ 205085 w 246439"/>
              <a:gd name="connsiteY21" fmla="*/ 65057 h 245975"/>
              <a:gd name="connsiteX22" fmla="*/ 17125 w 246439"/>
              <a:gd name="connsiteY22" fmla="*/ 15370 h 245975"/>
              <a:gd name="connsiteX23" fmla="*/ 90113 w 246439"/>
              <a:gd name="connsiteY23" fmla="*/ 15370 h 245975"/>
              <a:gd name="connsiteX24" fmla="*/ 107239 w 246439"/>
              <a:gd name="connsiteY24" fmla="*/ 32366 h 245975"/>
              <a:gd name="connsiteX25" fmla="*/ 107239 w 246439"/>
              <a:gd name="connsiteY25" fmla="*/ 104805 h 245975"/>
              <a:gd name="connsiteX26" fmla="*/ 90113 w 246439"/>
              <a:gd name="connsiteY26" fmla="*/ 121801 h 245975"/>
              <a:gd name="connsiteX27" fmla="*/ 17125 w 246439"/>
              <a:gd name="connsiteY27" fmla="*/ 121801 h 245975"/>
              <a:gd name="connsiteX28" fmla="*/ 0 w 246439"/>
              <a:gd name="connsiteY28" fmla="*/ 104805 h 245975"/>
              <a:gd name="connsiteX29" fmla="*/ 0 w 246439"/>
              <a:gd name="connsiteY29" fmla="*/ 32366 h 245975"/>
              <a:gd name="connsiteX30" fmla="*/ 17125 w 246439"/>
              <a:gd name="connsiteY30" fmla="*/ 15370 h 245975"/>
              <a:gd name="connsiteX31" fmla="*/ 180853 w 246439"/>
              <a:gd name="connsiteY31" fmla="*/ 0 h 245975"/>
              <a:gd name="connsiteX32" fmla="*/ 192960 w 246439"/>
              <a:gd name="connsiteY32" fmla="*/ 4976 h 245975"/>
              <a:gd name="connsiteX33" fmla="*/ 192977 w 246439"/>
              <a:gd name="connsiteY33" fmla="*/ 4976 h 245975"/>
              <a:gd name="connsiteX34" fmla="*/ 241426 w 246439"/>
              <a:gd name="connsiteY34" fmla="*/ 53041 h 245975"/>
              <a:gd name="connsiteX35" fmla="*/ 241426 w 246439"/>
              <a:gd name="connsiteY35" fmla="*/ 77074 h 245975"/>
              <a:gd name="connsiteX36" fmla="*/ 192977 w 246439"/>
              <a:gd name="connsiteY36" fmla="*/ 125156 h 245975"/>
              <a:gd name="connsiteX37" fmla="*/ 168762 w 246439"/>
              <a:gd name="connsiteY37" fmla="*/ 125156 h 245975"/>
              <a:gd name="connsiteX38" fmla="*/ 120331 w 246439"/>
              <a:gd name="connsiteY38" fmla="*/ 77074 h 245975"/>
              <a:gd name="connsiteX39" fmla="*/ 120331 w 246439"/>
              <a:gd name="connsiteY39" fmla="*/ 53041 h 245975"/>
              <a:gd name="connsiteX40" fmla="*/ 168745 w 246439"/>
              <a:gd name="connsiteY40" fmla="*/ 4976 h 245975"/>
              <a:gd name="connsiteX41" fmla="*/ 180853 w 246439"/>
              <a:gd name="connsiteY41" fmla="*/ 0 h 24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6439" h="245975">
                <a:moveTo>
                  <a:pt x="142244" y="139545"/>
                </a:moveTo>
                <a:lnTo>
                  <a:pt x="215232" y="139545"/>
                </a:lnTo>
                <a:cubicBezTo>
                  <a:pt x="224690" y="139545"/>
                  <a:pt x="232357" y="147154"/>
                  <a:pt x="232357" y="156541"/>
                </a:cubicBezTo>
                <a:lnTo>
                  <a:pt x="232357" y="228979"/>
                </a:lnTo>
                <a:cubicBezTo>
                  <a:pt x="232357" y="238366"/>
                  <a:pt x="224690" y="245975"/>
                  <a:pt x="215232" y="245975"/>
                </a:cubicBezTo>
                <a:lnTo>
                  <a:pt x="142244" y="245975"/>
                </a:lnTo>
                <a:cubicBezTo>
                  <a:pt x="132785" y="245975"/>
                  <a:pt x="125118" y="238366"/>
                  <a:pt x="125118" y="228979"/>
                </a:cubicBezTo>
                <a:lnTo>
                  <a:pt x="125118" y="156541"/>
                </a:lnTo>
                <a:cubicBezTo>
                  <a:pt x="125118" y="147154"/>
                  <a:pt x="132785" y="139545"/>
                  <a:pt x="142244" y="139545"/>
                </a:cubicBezTo>
                <a:close/>
                <a:moveTo>
                  <a:pt x="17125" y="139545"/>
                </a:moveTo>
                <a:lnTo>
                  <a:pt x="90113" y="139545"/>
                </a:lnTo>
                <a:cubicBezTo>
                  <a:pt x="99572" y="139545"/>
                  <a:pt x="107239" y="147154"/>
                  <a:pt x="107239" y="156541"/>
                </a:cubicBezTo>
                <a:lnTo>
                  <a:pt x="107239" y="228979"/>
                </a:lnTo>
                <a:cubicBezTo>
                  <a:pt x="107239" y="238366"/>
                  <a:pt x="99572" y="245975"/>
                  <a:pt x="90113" y="245975"/>
                </a:cubicBezTo>
                <a:lnTo>
                  <a:pt x="17125" y="245975"/>
                </a:lnTo>
                <a:cubicBezTo>
                  <a:pt x="7667" y="245975"/>
                  <a:pt x="0" y="238366"/>
                  <a:pt x="0" y="228979"/>
                </a:cubicBezTo>
                <a:lnTo>
                  <a:pt x="0" y="156541"/>
                </a:lnTo>
                <a:cubicBezTo>
                  <a:pt x="0" y="147154"/>
                  <a:pt x="7667" y="139545"/>
                  <a:pt x="17125" y="139545"/>
                </a:cubicBezTo>
                <a:close/>
                <a:moveTo>
                  <a:pt x="180870" y="41025"/>
                </a:moveTo>
                <a:lnTo>
                  <a:pt x="156654" y="65057"/>
                </a:lnTo>
                <a:lnTo>
                  <a:pt x="180870" y="89090"/>
                </a:lnTo>
                <a:lnTo>
                  <a:pt x="205085" y="65057"/>
                </a:lnTo>
                <a:close/>
                <a:moveTo>
                  <a:pt x="17125" y="15370"/>
                </a:moveTo>
                <a:lnTo>
                  <a:pt x="90113" y="15370"/>
                </a:lnTo>
                <a:cubicBezTo>
                  <a:pt x="99572" y="15370"/>
                  <a:pt x="107239" y="22980"/>
                  <a:pt x="107239" y="32366"/>
                </a:cubicBezTo>
                <a:lnTo>
                  <a:pt x="107239" y="104805"/>
                </a:lnTo>
                <a:cubicBezTo>
                  <a:pt x="107239" y="114191"/>
                  <a:pt x="99572" y="121801"/>
                  <a:pt x="90113" y="121801"/>
                </a:cubicBezTo>
                <a:lnTo>
                  <a:pt x="17125" y="121801"/>
                </a:lnTo>
                <a:cubicBezTo>
                  <a:pt x="7667" y="121801"/>
                  <a:pt x="0" y="114191"/>
                  <a:pt x="0" y="104805"/>
                </a:cubicBezTo>
                <a:lnTo>
                  <a:pt x="0" y="32366"/>
                </a:lnTo>
                <a:cubicBezTo>
                  <a:pt x="0" y="22980"/>
                  <a:pt x="7667" y="15370"/>
                  <a:pt x="17125" y="15370"/>
                </a:cubicBezTo>
                <a:close/>
                <a:moveTo>
                  <a:pt x="180853" y="0"/>
                </a:moveTo>
                <a:cubicBezTo>
                  <a:pt x="185235" y="0"/>
                  <a:pt x="189617" y="1659"/>
                  <a:pt x="192960" y="4976"/>
                </a:cubicBezTo>
                <a:lnTo>
                  <a:pt x="192977" y="4976"/>
                </a:lnTo>
                <a:lnTo>
                  <a:pt x="241426" y="53041"/>
                </a:lnTo>
                <a:cubicBezTo>
                  <a:pt x="248110" y="59678"/>
                  <a:pt x="248110" y="70437"/>
                  <a:pt x="241426" y="77074"/>
                </a:cubicBezTo>
                <a:lnTo>
                  <a:pt x="192977" y="125156"/>
                </a:lnTo>
                <a:cubicBezTo>
                  <a:pt x="186290" y="131792"/>
                  <a:pt x="175449" y="131792"/>
                  <a:pt x="168762" y="125156"/>
                </a:cubicBezTo>
                <a:lnTo>
                  <a:pt x="120331" y="77074"/>
                </a:lnTo>
                <a:cubicBezTo>
                  <a:pt x="113646" y="70437"/>
                  <a:pt x="113646" y="59678"/>
                  <a:pt x="120331" y="53041"/>
                </a:cubicBezTo>
                <a:lnTo>
                  <a:pt x="168745" y="4976"/>
                </a:lnTo>
                <a:cubicBezTo>
                  <a:pt x="172089" y="1659"/>
                  <a:pt x="176471" y="0"/>
                  <a:pt x="180853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85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26985" y="4829175"/>
            <a:ext cx="4111625" cy="151066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100" y="0"/>
            <a:ext cx="2374900" cy="208470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4184810" y="1618925"/>
            <a:ext cx="3676715" cy="497521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097146" y="1905683"/>
            <a:ext cx="3447568" cy="468845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3" name="矩形 1"/>
          <p:cNvSpPr/>
          <p:nvPr>
            <p:custDataLst>
              <p:tags r:id="rId3"/>
            </p:custDataLst>
          </p:nvPr>
        </p:nvSpPr>
        <p:spPr>
          <a:xfrm>
            <a:off x="448053" y="4723486"/>
            <a:ext cx="2731503" cy="546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</a:t>
            </a:r>
          </a:p>
        </p:txBody>
      </p:sp>
      <p:sp>
        <p:nvSpPr>
          <p:cNvPr id="9" name="矩形 2"/>
          <p:cNvSpPr/>
          <p:nvPr>
            <p:custDataLst>
              <p:tags r:id="rId4"/>
            </p:custDataLst>
          </p:nvPr>
        </p:nvSpPr>
        <p:spPr>
          <a:xfrm>
            <a:off x="963800" y="5072319"/>
            <a:ext cx="2732291" cy="1315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b="1" dirty="0" err="1">
                <a:sym typeface="+mn-ea"/>
              </a:rPr>
              <a:t>Викинг</a:t>
            </a:r>
            <a:r>
              <a:rPr lang="en-US" sz="1900" b="1" dirty="0">
                <a:sym typeface="+mn-ea"/>
              </a:rPr>
              <a:t>: </a:t>
            </a:r>
            <a:r>
              <a:rPr lang="en-US" sz="1900" b="1" dirty="0" err="1">
                <a:sym typeface="+mn-ea"/>
              </a:rPr>
              <a:t>Завоевание</a:t>
            </a:r>
            <a:r>
              <a:rPr lang="en-US" sz="1900" b="1" dirty="0">
                <a:sym typeface="+mn-ea"/>
              </a:rPr>
              <a:t> </a:t>
            </a:r>
            <a:r>
              <a:rPr lang="en-US" sz="1900" dirty="0">
                <a:sym typeface="+mn-ea"/>
              </a:rPr>
              <a:t>(Vikings: War of Clans)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sp>
        <p:nvSpPr>
          <p:cNvPr id="10" name="矩形 8"/>
          <p:cNvSpPr/>
          <p:nvPr>
            <p:custDataLst>
              <p:tags r:id="rId5"/>
            </p:custDataLst>
          </p:nvPr>
        </p:nvSpPr>
        <p:spPr>
          <a:xfrm>
            <a:off x="4648031" y="4128332"/>
            <a:ext cx="2730197" cy="5468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dirty="0">
                <a:solidFill>
                  <a:srgbClr val="FFFFFF"/>
                </a:solidFill>
                <a:latin typeface="+mj-lt"/>
              </a:rPr>
              <a:t>2. </a:t>
            </a:r>
            <a:r>
              <a:rPr lang="en-US" sz="2000" b="1" dirty="0">
                <a:solidFill>
                  <a:schemeClr val="bg1"/>
                </a:solidFill>
                <a:sym typeface="+mn-ea"/>
              </a:rPr>
              <a:t>Civilization VI</a:t>
            </a:r>
            <a:endParaRPr lang="ru-RU" altLang="en-US" sz="2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矩形 9"/>
          <p:cNvSpPr/>
          <p:nvPr>
            <p:custDataLst>
              <p:tags r:id="rId6"/>
            </p:custDataLst>
          </p:nvPr>
        </p:nvSpPr>
        <p:spPr>
          <a:xfrm>
            <a:off x="4389120" y="4813300"/>
            <a:ext cx="3396615" cy="14516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классическая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стратегическая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игра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,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позволяющая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игрокам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управлять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цивилизацией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от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античности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до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1600" dirty="0" err="1">
                <a:solidFill>
                  <a:schemeClr val="bg1"/>
                </a:solidFill>
                <a:sym typeface="+mn-ea"/>
              </a:rPr>
              <a:t>современности</a:t>
            </a:r>
            <a:endParaRPr lang="en-US" altLang="en-US" sz="1600" b="1" dirty="0" err="1">
              <a:solidFill>
                <a:schemeClr val="bg1"/>
              </a:solidFill>
              <a:latin typeface="+mn-lt"/>
              <a:sym typeface="+mn-ea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037205" y="2990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i="1" dirty="0" err="1">
                <a:sym typeface="+mn-ea"/>
              </a:rPr>
              <a:t>Конкурент</a:t>
            </a:r>
            <a:r>
              <a:rPr lang="ru-RU" sz="3200" b="1" i="1" dirty="0">
                <a:sym typeface="+mn-ea"/>
              </a:rPr>
              <a:t>ы</a:t>
            </a:r>
            <a:endParaRPr lang="ru-RU" altLang="en-US" sz="3200" b="1" i="1" dirty="0"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290830" y="1424940"/>
            <a:ext cx="3749675" cy="5186045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0" indent="-457200" algn="just">
              <a:buAutoNum type="arabicPeriod"/>
            </a:pPr>
            <a:endParaRPr lang="en-US" dirty="0">
              <a:solidFill>
                <a:schemeClr val="tx1"/>
              </a:solidFill>
              <a:latin typeface="+mn-lt"/>
              <a:sym typeface="+mn-ea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665" y="3896995"/>
            <a:ext cx="3536315" cy="2672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8345170" y="4674870"/>
            <a:ext cx="3166745" cy="5467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ym typeface="+mn-ea"/>
              </a:rPr>
              <a:t>многие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игры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предоставляют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игрокам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возможность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исследовать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исторические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эпохи</a:t>
            </a:r>
            <a:r>
              <a:rPr lang="en-US" sz="1600" dirty="0">
                <a:sym typeface="+mn-ea"/>
              </a:rPr>
              <a:t> и </a:t>
            </a:r>
            <a:r>
              <a:rPr lang="en-US" sz="1600" dirty="0" err="1">
                <a:sym typeface="+mn-ea"/>
              </a:rPr>
              <a:t>знакомиться</a:t>
            </a:r>
            <a:r>
              <a:rPr lang="en-US" sz="1600" dirty="0">
                <a:sym typeface="+mn-ea"/>
              </a:rPr>
              <a:t> с </a:t>
            </a:r>
            <a:r>
              <a:rPr lang="en-US" sz="1600" dirty="0" err="1">
                <a:sym typeface="+mn-ea"/>
              </a:rPr>
              <a:t>известными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личностями</a:t>
            </a:r>
            <a:r>
              <a:rPr lang="en-US" sz="1600" dirty="0">
                <a:sym typeface="+mn-ea"/>
              </a:rPr>
              <a:t>. </a:t>
            </a:r>
            <a:endParaRPr lang="en-US" sz="16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dirty="0" err="1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sp>
        <p:nvSpPr>
          <p:cNvPr id="13" name="矩形 10"/>
          <p:cNvSpPr/>
          <p:nvPr>
            <p:custDataLst>
              <p:tags r:id="rId9"/>
            </p:custDataLst>
          </p:nvPr>
        </p:nvSpPr>
        <p:spPr>
          <a:xfrm>
            <a:off x="8169910" y="4266565"/>
            <a:ext cx="3373120" cy="546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</a:t>
            </a:r>
            <a:r>
              <a:rPr lang="en-US" sz="2000" b="1" dirty="0">
                <a:sym typeface="+mn-ea"/>
              </a:rPr>
              <a:t>Assassin's Creed</a:t>
            </a:r>
            <a:r>
              <a:rPr lang="en-US" sz="2400" b="1" dirty="0">
                <a:sym typeface="+mn-ea"/>
              </a:rPr>
              <a:t> </a:t>
            </a:r>
            <a:r>
              <a:rPr lang="en-US" sz="2000" b="1" dirty="0" err="1">
                <a:sym typeface="+mn-ea"/>
              </a:rPr>
              <a:t>серии</a:t>
            </a:r>
            <a:endParaRPr lang="en-US" sz="2400" b="1" dirty="0" err="1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2400" b="1" dirty="0" err="1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3715" y="1408430"/>
            <a:ext cx="3512185" cy="242252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4015" y="1383030"/>
            <a:ext cx="3699510" cy="26060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85420" y="3989070"/>
            <a:ext cx="3823970" cy="25800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589280" y="4813300"/>
            <a:ext cx="3240405" cy="2112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>
              <a:buNone/>
            </a:pP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стратегическая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игра</a:t>
            </a:r>
            <a:r>
              <a:rPr lang="ru-RU" altLang="en-US" sz="1600" dirty="0" err="1">
                <a:sym typeface="+mn-ea"/>
              </a:rPr>
              <a:t> ,       </a:t>
            </a:r>
            <a:r>
              <a:rPr lang="en-US" sz="1600" dirty="0" err="1">
                <a:sym typeface="+mn-ea"/>
              </a:rPr>
              <a:t>основанная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на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исторической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тематике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викингов</a:t>
            </a:r>
            <a:r>
              <a:rPr lang="en-US" sz="1600" dirty="0">
                <a:sym typeface="+mn-ea"/>
              </a:rPr>
              <a:t>, </a:t>
            </a:r>
            <a:r>
              <a:rPr lang="en-US" sz="1600" dirty="0" err="1">
                <a:sym typeface="+mn-ea"/>
              </a:rPr>
              <a:t>где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игроки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могут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изучать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исторические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события</a:t>
            </a:r>
            <a:r>
              <a:rPr lang="en-US" sz="1600" dirty="0">
                <a:sym typeface="+mn-ea"/>
              </a:rPr>
              <a:t> и </a:t>
            </a:r>
            <a:r>
              <a:rPr lang="en-US" sz="1600" dirty="0" err="1">
                <a:sym typeface="+mn-ea"/>
              </a:rPr>
              <a:t>принимать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участие</a:t>
            </a:r>
            <a:r>
              <a:rPr lang="en-US" sz="1600" dirty="0">
                <a:sym typeface="+mn-ea"/>
              </a:rPr>
              <a:t> в </a:t>
            </a:r>
            <a:r>
              <a:rPr lang="en-US" sz="1600" dirty="0" err="1">
                <a:sym typeface="+mn-ea"/>
              </a:rPr>
              <a:t>боях</a:t>
            </a:r>
            <a:r>
              <a:rPr lang="en-US" sz="1600" dirty="0">
                <a:sym typeface="+mn-ea"/>
              </a:rPr>
              <a:t>. </a:t>
            </a:r>
            <a:endParaRPr lang="ru-RU" altLang="en-US" sz="160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700" y="1408430"/>
            <a:ext cx="3773805" cy="25641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" name="Текстовое поле 22"/>
          <p:cNvSpPr txBox="1"/>
          <p:nvPr/>
        </p:nvSpPr>
        <p:spPr>
          <a:xfrm>
            <a:off x="538480" y="4133850"/>
            <a:ext cx="3373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b="1" dirty="0" err="1">
                <a:sym typeface="+mn-ea"/>
              </a:rPr>
              <a:t>1. </a:t>
            </a:r>
            <a:r>
              <a:rPr lang="en-US" sz="2000" b="1" dirty="0" err="1">
                <a:sym typeface="+mn-ea"/>
              </a:rPr>
              <a:t>Викинг</a:t>
            </a:r>
            <a:r>
              <a:rPr lang="en-US" sz="2000" b="1" dirty="0">
                <a:sym typeface="+mn-ea"/>
              </a:rPr>
              <a:t>: </a:t>
            </a:r>
            <a:r>
              <a:rPr lang="en-US" sz="2000" b="1" dirty="0" err="1">
                <a:sym typeface="+mn-ea"/>
              </a:rPr>
              <a:t>Завоевание</a:t>
            </a:r>
            <a:r>
              <a:rPr lang="en-US" sz="2000" b="1" dirty="0">
                <a:sym typeface="+mn-ea"/>
              </a:rPr>
              <a:t> </a:t>
            </a:r>
            <a:r>
              <a:rPr lang="en-US" sz="2000" dirty="0">
                <a:sym typeface="+mn-ea"/>
              </a:rPr>
              <a:t>(Vikings: War of Clans)</a:t>
            </a:r>
            <a:endParaRPr lang="ru-RU" altLang="en-US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4" descr="Изображение выглядит как одежда, Человеческое лицо, плакат, фантастика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6091555" y="48260"/>
            <a:ext cx="610044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090920" y="48260"/>
            <a:ext cx="5334635" cy="27406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lstStyle/>
          <a:p>
            <a:pPr algn="just"/>
            <a:r>
              <a:rPr lang="ru-RU" sz="1600" b="1" dirty="0"/>
              <a:t>Ситуация на рынке </a:t>
            </a:r>
            <a:r>
              <a:rPr lang="ru-RU" sz="1600" dirty="0"/>
              <a:t>видеоигр демонстрирует устойчивый спрос на исторические проекты.  Наличие нескольких популярных игровых жанров, таких как (</a:t>
            </a:r>
            <a:r>
              <a:rPr lang="ru-RU" sz="1600" dirty="0" err="1"/>
              <a:t>квесты</a:t>
            </a:r>
            <a:r>
              <a:rPr lang="ru-RU" sz="1600" dirty="0"/>
              <a:t>, </a:t>
            </a:r>
            <a:r>
              <a:rPr lang="ru-RU" sz="1600" dirty="0" err="1"/>
              <a:t>файтинги</a:t>
            </a:r>
            <a:r>
              <a:rPr lang="ru-RU" sz="1600" dirty="0"/>
              <a:t>, стратегии, головоломки, </a:t>
            </a:r>
            <a:r>
              <a:rPr lang="ru-RU" sz="1600" dirty="0" err="1"/>
              <a:t>шутеры</a:t>
            </a:r>
            <a:r>
              <a:rPr lang="ru-RU" sz="1600" dirty="0"/>
              <a:t> </a:t>
            </a:r>
            <a:r>
              <a:rPr lang="ru-RU" sz="1600" dirty="0" err="1"/>
              <a:t>итд</a:t>
            </a:r>
            <a:r>
              <a:rPr lang="ru-RU" sz="1600" dirty="0"/>
              <a:t>) делает игру мобильной и легко адаптированной на рынке. Проект имеет потенциал стать лидером в нише образовательных и приключенческих игр.</a:t>
            </a:r>
          </a:p>
        </p:txBody>
      </p:sp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 flipH="1">
            <a:off x="1373861" y="5075874"/>
            <a:ext cx="412028" cy="205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2"/>
            </p:custDataLst>
          </p:nvPr>
        </p:nvCxnSpPr>
        <p:spPr>
          <a:xfrm flipH="1">
            <a:off x="1373861" y="2539453"/>
            <a:ext cx="2088239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35" idx="0"/>
          </p:cNvCxnSpPr>
          <p:nvPr>
            <p:custDataLst>
              <p:tags r:id="rId3"/>
            </p:custDataLst>
          </p:nvPr>
        </p:nvCxnSpPr>
        <p:spPr>
          <a:xfrm flipV="1">
            <a:off x="1799863" y="3680873"/>
            <a:ext cx="918210" cy="13335"/>
          </a:xfrm>
          <a:prstGeom prst="line">
            <a:avLst/>
          </a:prstGeom>
          <a:ln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3"/>
          <p:cNvSpPr/>
          <p:nvPr>
            <p:custDataLst>
              <p:tags r:id="rId4"/>
            </p:custDataLst>
          </p:nvPr>
        </p:nvSpPr>
        <p:spPr>
          <a:xfrm>
            <a:off x="-1041400" y="2013585"/>
            <a:ext cx="2262505" cy="508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учащихся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136 636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4607560"/>
            <a:ext cx="1452245" cy="7893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80000"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учащихся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10128325 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32" name="任意多边形 31"/>
          <p:cNvSpPr/>
          <p:nvPr>
            <p:custDataLst>
              <p:tags r:id="rId6"/>
            </p:custDataLst>
          </p:nvPr>
        </p:nvSpPr>
        <p:spPr>
          <a:xfrm>
            <a:off x="1778951" y="734455"/>
            <a:ext cx="5861919" cy="5758878"/>
          </a:xfrm>
          <a:custGeom>
            <a:avLst/>
            <a:gdLst>
              <a:gd name="connsiteX0" fmla="*/ 0 w 5215"/>
              <a:gd name="connsiteY0" fmla="*/ 3903 h 5166"/>
              <a:gd name="connsiteX1" fmla="*/ 2612 w 5215"/>
              <a:gd name="connsiteY1" fmla="*/ 0 h 5166"/>
              <a:gd name="connsiteX2" fmla="*/ 5215 w 5215"/>
              <a:gd name="connsiteY2" fmla="*/ 3914 h 5166"/>
              <a:gd name="connsiteX3" fmla="*/ 2609 w 5215"/>
              <a:gd name="connsiteY3" fmla="*/ 5166 h 5166"/>
              <a:gd name="connsiteX4" fmla="*/ 0 w 5215"/>
              <a:gd name="connsiteY4" fmla="*/ 3903 h 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" h="5166">
                <a:moveTo>
                  <a:pt x="0" y="3903"/>
                </a:moveTo>
                <a:lnTo>
                  <a:pt x="2612" y="0"/>
                </a:lnTo>
                <a:lnTo>
                  <a:pt x="5215" y="3914"/>
                </a:lnTo>
                <a:lnTo>
                  <a:pt x="2609" y="5166"/>
                </a:lnTo>
                <a:lnTo>
                  <a:pt x="0" y="3903"/>
                </a:lnTo>
                <a:close/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>
            <p:custDataLst>
              <p:tags r:id="rId7"/>
            </p:custDataLst>
          </p:nvPr>
        </p:nvSpPr>
        <p:spPr>
          <a:xfrm>
            <a:off x="1799596" y="3728427"/>
            <a:ext cx="5828373" cy="2739438"/>
          </a:xfrm>
          <a:custGeom>
            <a:avLst/>
            <a:gdLst>
              <a:gd name="connsiteX0" fmla="*/ 0 w 5191"/>
              <a:gd name="connsiteY0" fmla="*/ 1188 h 2440"/>
              <a:gd name="connsiteX1" fmla="*/ 2600 w 5191"/>
              <a:gd name="connsiteY1" fmla="*/ 0 h 2440"/>
              <a:gd name="connsiteX2" fmla="*/ 5191 w 5191"/>
              <a:gd name="connsiteY2" fmla="*/ 1200 h 2440"/>
              <a:gd name="connsiteX3" fmla="*/ 2604 w 5191"/>
              <a:gd name="connsiteY3" fmla="*/ 2440 h 2440"/>
              <a:gd name="connsiteX4" fmla="*/ 0 w 5191"/>
              <a:gd name="connsiteY4" fmla="*/ 1188 h 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" h="2440">
                <a:moveTo>
                  <a:pt x="0" y="1188"/>
                </a:moveTo>
                <a:lnTo>
                  <a:pt x="2600" y="0"/>
                </a:lnTo>
                <a:lnTo>
                  <a:pt x="5191" y="1200"/>
                </a:lnTo>
                <a:lnTo>
                  <a:pt x="2604" y="2440"/>
                </a:lnTo>
                <a:lnTo>
                  <a:pt x="0" y="118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66000">
                <a:schemeClr val="accent1">
                  <a:alpha val="80000"/>
                </a:schemeClr>
              </a:gs>
              <a:gs pos="100000">
                <a:schemeClr val="accent1">
                  <a:alpha val="85000"/>
                </a:schemeClr>
              </a:gs>
            </a:gsLst>
            <a:lin ang="16200000"/>
          </a:gradFill>
          <a:ln>
            <a:gradFill>
              <a:gsLst>
                <a:gs pos="37000">
                  <a:schemeClr val="accent1">
                    <a:lumMod val="5000"/>
                    <a:lumOff val="95000"/>
                    <a:alpha val="70000"/>
                  </a:schemeClr>
                </a:gs>
                <a:gs pos="0">
                  <a:schemeClr val="accent1">
                    <a:lumMod val="45000"/>
                    <a:lumOff val="55000"/>
                    <a:alpha val="70000"/>
                  </a:schemeClr>
                </a:gs>
                <a:gs pos="100000">
                  <a:schemeClr val="bg1">
                    <a:alpha val="70000"/>
                  </a:schemeClr>
                </a:gs>
                <a:gs pos="71000">
                  <a:schemeClr val="accent1">
                    <a:lumMod val="30000"/>
                    <a:lumOff val="70000"/>
                    <a:alpha val="70000"/>
                  </a:schemeClr>
                </a:gs>
              </a:gsLst>
              <a:lin ang="366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TAM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608 155 274, 625 руб.</a:t>
            </a:r>
          </a:p>
        </p:txBody>
      </p:sp>
      <p:sp>
        <p:nvSpPr>
          <p:cNvPr id="35" name="任意多边形 34"/>
          <p:cNvSpPr/>
          <p:nvPr>
            <p:custDataLst>
              <p:tags r:id="rId8"/>
            </p:custDataLst>
          </p:nvPr>
        </p:nvSpPr>
        <p:spPr>
          <a:xfrm>
            <a:off x="2717882" y="2788726"/>
            <a:ext cx="3991802" cy="1818583"/>
          </a:xfrm>
          <a:custGeom>
            <a:avLst/>
            <a:gdLst>
              <a:gd name="connsiteX0" fmla="*/ 0 w 3555"/>
              <a:gd name="connsiteY0" fmla="*/ 795 h 1620"/>
              <a:gd name="connsiteX1" fmla="*/ 1771 w 3555"/>
              <a:gd name="connsiteY1" fmla="*/ 0 h 1620"/>
              <a:gd name="connsiteX2" fmla="*/ 3555 w 3555"/>
              <a:gd name="connsiteY2" fmla="*/ 810 h 1620"/>
              <a:gd name="connsiteX3" fmla="*/ 1782 w 3555"/>
              <a:gd name="connsiteY3" fmla="*/ 1620 h 1620"/>
              <a:gd name="connsiteX4" fmla="*/ 0 w 3555"/>
              <a:gd name="connsiteY4" fmla="*/ 795 h 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5" h="1620">
                <a:moveTo>
                  <a:pt x="0" y="795"/>
                </a:moveTo>
                <a:lnTo>
                  <a:pt x="1771" y="0"/>
                </a:lnTo>
                <a:lnTo>
                  <a:pt x="3555" y="810"/>
                </a:lnTo>
                <a:lnTo>
                  <a:pt x="1782" y="1620"/>
                </a:lnTo>
                <a:lnTo>
                  <a:pt x="0" y="795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66000">
                <a:schemeClr val="accent1">
                  <a:alpha val="7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16200000"/>
          </a:gradFill>
          <a:ln>
            <a:gradFill>
              <a:gsLst>
                <a:gs pos="37000">
                  <a:schemeClr val="accent1">
                    <a:lumMod val="5000"/>
                    <a:lumOff val="95000"/>
                    <a:alpha val="70000"/>
                  </a:schemeClr>
                </a:gs>
                <a:gs pos="0">
                  <a:schemeClr val="accent1">
                    <a:lumMod val="45000"/>
                    <a:lumOff val="55000"/>
                    <a:alpha val="70000"/>
                  </a:schemeClr>
                </a:gs>
                <a:gs pos="100000">
                  <a:schemeClr val="bg1">
                    <a:alpha val="70000"/>
                  </a:schemeClr>
                </a:gs>
                <a:gs pos="71000">
                  <a:schemeClr val="accent1">
                    <a:lumMod val="30000"/>
                    <a:lumOff val="70000"/>
                    <a:alpha val="70000"/>
                  </a:schemeClr>
                </a:gs>
              </a:gsLst>
              <a:lin ang="162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SAM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16 408 617, 24 руб.</a:t>
            </a:r>
          </a:p>
        </p:txBody>
      </p:sp>
      <p:sp>
        <p:nvSpPr>
          <p:cNvPr id="36" name="任意多边形 35"/>
          <p:cNvSpPr/>
          <p:nvPr>
            <p:custDataLst>
              <p:tags r:id="rId9"/>
            </p:custDataLst>
          </p:nvPr>
        </p:nvSpPr>
        <p:spPr>
          <a:xfrm>
            <a:off x="3492257" y="2013494"/>
            <a:ext cx="2442195" cy="1128155"/>
          </a:xfrm>
          <a:custGeom>
            <a:avLst/>
            <a:gdLst>
              <a:gd name="connsiteX0" fmla="*/ 0 w 2175"/>
              <a:gd name="connsiteY0" fmla="*/ 476 h 1005"/>
              <a:gd name="connsiteX1" fmla="*/ 1080 w 2175"/>
              <a:gd name="connsiteY1" fmla="*/ 0 h 1005"/>
              <a:gd name="connsiteX2" fmla="*/ 2175 w 2175"/>
              <a:gd name="connsiteY2" fmla="*/ 498 h 1005"/>
              <a:gd name="connsiteX3" fmla="*/ 1073 w 2175"/>
              <a:gd name="connsiteY3" fmla="*/ 1005 h 1005"/>
              <a:gd name="connsiteX4" fmla="*/ 0 w 2175"/>
              <a:gd name="connsiteY4" fmla="*/ 476 h 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" h="1005">
                <a:moveTo>
                  <a:pt x="0" y="476"/>
                </a:moveTo>
                <a:lnTo>
                  <a:pt x="1080" y="0"/>
                </a:lnTo>
                <a:lnTo>
                  <a:pt x="2175" y="498"/>
                </a:lnTo>
                <a:lnTo>
                  <a:pt x="1073" y="1005"/>
                </a:lnTo>
                <a:lnTo>
                  <a:pt x="0" y="47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66000">
                <a:schemeClr val="accent1">
                  <a:alpha val="35000"/>
                </a:schemeClr>
              </a:gs>
              <a:gs pos="100000">
                <a:schemeClr val="accent1">
                  <a:alpha val="30000"/>
                </a:schemeClr>
              </a:gs>
            </a:gsLst>
            <a:lin ang="16200000"/>
          </a:gradFill>
          <a:ln>
            <a:gradFill>
              <a:gsLst>
                <a:gs pos="37000">
                  <a:schemeClr val="accent1">
                    <a:lumMod val="5000"/>
                    <a:lumOff val="95000"/>
                    <a:alpha val="70000"/>
                  </a:schemeClr>
                </a:gs>
                <a:gs pos="0">
                  <a:schemeClr val="accent1">
                    <a:lumMod val="45000"/>
                    <a:lumOff val="55000"/>
                    <a:alpha val="70000"/>
                  </a:schemeClr>
                </a:gs>
                <a:gs pos="100000">
                  <a:schemeClr val="bg1">
                    <a:alpha val="70000"/>
                  </a:schemeClr>
                </a:gs>
                <a:gs pos="71000">
                  <a:schemeClr val="accent1">
                    <a:lumMod val="30000"/>
                    <a:lumOff val="70000"/>
                    <a:alpha val="70000"/>
                  </a:schemeClr>
                </a:gs>
              </a:gsLst>
              <a:lin ang="162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dirty="0">
              <a:latin typeface="+mn-lt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676910" y="3302000"/>
            <a:ext cx="2252980" cy="5435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учащихся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273 272</a:t>
            </a:r>
          </a:p>
        </p:txBody>
      </p:sp>
      <p:sp>
        <p:nvSpPr>
          <p:cNvPr id="37" name="任意多边形 36"/>
          <p:cNvSpPr/>
          <p:nvPr>
            <p:custDataLst>
              <p:tags r:id="rId11"/>
            </p:custDataLst>
          </p:nvPr>
        </p:nvSpPr>
        <p:spPr>
          <a:xfrm>
            <a:off x="3462131" y="668314"/>
            <a:ext cx="2454187" cy="2398508"/>
          </a:xfrm>
          <a:custGeom>
            <a:avLst/>
            <a:gdLst>
              <a:gd name="connsiteX0" fmla="*/ 0 w 2186"/>
              <a:gd name="connsiteY0" fmla="*/ 1621 h 2136"/>
              <a:gd name="connsiteX1" fmla="*/ 1095 w 2186"/>
              <a:gd name="connsiteY1" fmla="*/ 0 h 2136"/>
              <a:gd name="connsiteX2" fmla="*/ 2186 w 2186"/>
              <a:gd name="connsiteY2" fmla="*/ 1632 h 2136"/>
              <a:gd name="connsiteX3" fmla="*/ 1098 w 2186"/>
              <a:gd name="connsiteY3" fmla="*/ 2136 h 2136"/>
              <a:gd name="connsiteX4" fmla="*/ 0 w 2186"/>
              <a:gd name="connsiteY4" fmla="*/ 1621 h 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" h="2136">
                <a:moveTo>
                  <a:pt x="0" y="1621"/>
                </a:moveTo>
                <a:lnTo>
                  <a:pt x="1095" y="0"/>
                </a:lnTo>
                <a:lnTo>
                  <a:pt x="2186" y="1632"/>
                </a:lnTo>
                <a:lnTo>
                  <a:pt x="1098" y="2136"/>
                </a:lnTo>
                <a:lnTo>
                  <a:pt x="0" y="1621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66000">
                <a:schemeClr val="accent1"/>
              </a:gs>
              <a:gs pos="100000">
                <a:schemeClr val="accent1"/>
              </a:gs>
            </a:gsLst>
            <a:lin ang="16200000"/>
          </a:gradFill>
          <a:ln>
            <a:gradFill>
              <a:gsLst>
                <a:gs pos="40000">
                  <a:srgbClr val="FFFFFF"/>
                </a:gs>
                <a:gs pos="0">
                  <a:schemeClr val="accent1">
                    <a:lumMod val="45000"/>
                    <a:lumOff val="55000"/>
                    <a:alpha val="7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70000"/>
                  </a:schemeClr>
                </a:gs>
              </a:gsLst>
              <a:lin ang="162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SOM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b="1">
                <a:solidFill>
                  <a:srgbClr val="FFFFFF"/>
                </a:solidFill>
                <a:latin typeface="+mn-ea"/>
                <a:sym typeface="+mn-ea"/>
              </a:rPr>
              <a:t>8 204 308, 62 </a:t>
            </a:r>
            <a:r>
              <a:rPr lang="ru-RU" altLang="en-US" b="1">
                <a:solidFill>
                  <a:srgbClr val="FFFFFF"/>
                </a:solidFill>
                <a:latin typeface="+mn-ea"/>
                <a:sym typeface="+mn-ea"/>
              </a:rPr>
              <a:t>р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584960" y="212725"/>
            <a:ext cx="3098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/>
              <a:t>Рынок.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85605" y="-63500"/>
            <a:ext cx="2906395" cy="255206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517508" y="5088343"/>
            <a:ext cx="2535119" cy="15236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небольшая стоимость атрибутики, подсказок и др.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041440" y="5214073"/>
            <a:ext cx="2535119" cy="15236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ym typeface="+mn-ea"/>
              </a:rPr>
              <a:t>1000 показов платформа платит 45 рублей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4725181" y="5214073"/>
            <a:ext cx="2535119" cy="15236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ym typeface="+mn-ea"/>
              </a:rPr>
              <a:t>дополнительный контент за подписку-300 рублей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7628804" y="2440750"/>
            <a:ext cx="2134407" cy="2134407"/>
          </a:xfrm>
          <a:prstGeom prst="ellipse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7738375" y="2551061"/>
            <a:ext cx="1914526" cy="191452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52400">
              <a:schemeClr val="accent3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solidFill>
                <a:srgbClr val="FFFFFF"/>
              </a:solidFill>
              <a:latin typeface="+mj-lt"/>
              <a:sym typeface="+mn-lt"/>
            </a:endParaRPr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7838321" y="2650267"/>
            <a:ext cx="1715373" cy="1715373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3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3" name="弧形 12"/>
          <p:cNvSpPr/>
          <p:nvPr>
            <p:custDataLst>
              <p:tags r:id="rId7"/>
            </p:custDataLst>
          </p:nvPr>
        </p:nvSpPr>
        <p:spPr>
          <a:xfrm flipV="1">
            <a:off x="7338590" y="2154238"/>
            <a:ext cx="2714095" cy="271409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3"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2261322" y="2440750"/>
            <a:ext cx="2134407" cy="2134407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8" name="椭圆 17"/>
          <p:cNvSpPr/>
          <p:nvPr>
            <p:custDataLst>
              <p:tags r:id="rId9"/>
            </p:custDataLst>
          </p:nvPr>
        </p:nvSpPr>
        <p:spPr>
          <a:xfrm>
            <a:off x="2370892" y="2551061"/>
            <a:ext cx="1914526" cy="191452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solidFill>
                <a:srgbClr val="FFFFFF"/>
              </a:solidFill>
              <a:latin typeface="+mj-lt"/>
              <a:sym typeface="+mn-lt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2470839" y="2650267"/>
            <a:ext cx="1715373" cy="1715373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latin typeface="Arial" panose="020B0604020202020204" pitchFamily="34" charset="0"/>
              <a:sym typeface="+mn-lt"/>
            </a:endParaRPr>
          </a:p>
        </p:txBody>
      </p:sp>
      <p:sp>
        <p:nvSpPr>
          <p:cNvPr id="15" name="弧形 14"/>
          <p:cNvSpPr/>
          <p:nvPr>
            <p:custDataLst>
              <p:tags r:id="rId11"/>
            </p:custDataLst>
          </p:nvPr>
        </p:nvSpPr>
        <p:spPr>
          <a:xfrm flipV="1">
            <a:off x="1971107" y="2154238"/>
            <a:ext cx="2714095" cy="271409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4945063" y="2440750"/>
            <a:ext cx="2134407" cy="2134407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5" name="椭圆 24"/>
          <p:cNvSpPr/>
          <p:nvPr>
            <p:custDataLst>
              <p:tags r:id="rId13"/>
            </p:custDataLst>
          </p:nvPr>
        </p:nvSpPr>
        <p:spPr>
          <a:xfrm>
            <a:off x="5054634" y="2551061"/>
            <a:ext cx="1914526" cy="191452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solidFill>
                <a:srgbClr val="FFFFFF"/>
              </a:solidFill>
              <a:latin typeface="+mj-lt"/>
              <a:sym typeface="+mn-lt"/>
            </a:endParaRPr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5154580" y="2650267"/>
            <a:ext cx="1715373" cy="1715373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 sz="1600" b="1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9" name="弧形 28"/>
          <p:cNvSpPr/>
          <p:nvPr>
            <p:custDataLst>
              <p:tags r:id="rId15"/>
            </p:custDataLst>
          </p:nvPr>
        </p:nvSpPr>
        <p:spPr>
          <a:xfrm flipV="1">
            <a:off x="4654849" y="2154238"/>
            <a:ext cx="2714095" cy="2714095"/>
          </a:xfrm>
          <a:prstGeom prst="arc">
            <a:avLst>
              <a:gd name="adj1" fmla="val 10822527"/>
              <a:gd name="adj2" fmla="val 20157622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2525624" y="3430588"/>
            <a:ext cx="1605062" cy="601158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chemeClr val="bg1"/>
                </a:solidFill>
                <a:sym typeface="+mn-ea"/>
              </a:rPr>
              <a:t>CPM реклама</a:t>
            </a:r>
            <a:endParaRPr lang="ru-RU" altLang="en-US" sz="1100" b="1" dirty="0">
              <a:solidFill>
                <a:schemeClr val="bg1"/>
              </a:solidFill>
              <a:latin typeface="+mj-lt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7"/>
            </p:custDataLst>
          </p:nvPr>
        </p:nvSpPr>
        <p:spPr>
          <a:xfrm>
            <a:off x="5209365" y="3430588"/>
            <a:ext cx="1605062" cy="601158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>
                <a:solidFill>
                  <a:srgbClr val="FFFFFF"/>
                </a:solidFill>
                <a:latin typeface="+mj-lt"/>
              </a:rPr>
              <a:t>Подписка</a:t>
            </a:r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7893107" y="3430588"/>
            <a:ext cx="1605062" cy="601158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>
                <a:solidFill>
                  <a:srgbClr val="FFFFFF"/>
                </a:solidFill>
                <a:latin typeface="+mj-lt"/>
              </a:rPr>
              <a:t>виртуальный магазин</a:t>
            </a:r>
          </a:p>
        </p:txBody>
      </p:sp>
      <p:sp>
        <p:nvSpPr>
          <p:cNvPr id="5" name="任意多边形: 形状 4"/>
          <p:cNvSpPr/>
          <p:nvPr>
            <p:custDataLst>
              <p:tags r:id="rId19"/>
            </p:custDataLst>
          </p:nvPr>
        </p:nvSpPr>
        <p:spPr>
          <a:xfrm>
            <a:off x="3168982" y="3018217"/>
            <a:ext cx="317673" cy="342779"/>
          </a:xfrm>
          <a:custGeom>
            <a:avLst/>
            <a:gdLst>
              <a:gd name="connsiteX0" fmla="*/ 221499 w 272472"/>
              <a:gd name="connsiteY0" fmla="*/ 294119 h 294005"/>
              <a:gd name="connsiteX1" fmla="*/ 51204 w 272472"/>
              <a:gd name="connsiteY1" fmla="*/ 294119 h 294005"/>
              <a:gd name="connsiteX2" fmla="*/ 115 w 272472"/>
              <a:gd name="connsiteY2" fmla="*/ 245118 h 294005"/>
              <a:gd name="connsiteX3" fmla="*/ 115 w 272472"/>
              <a:gd name="connsiteY3" fmla="*/ 49115 h 294005"/>
              <a:gd name="connsiteX4" fmla="*/ 51204 w 272472"/>
              <a:gd name="connsiteY4" fmla="*/ 114 h 294005"/>
              <a:gd name="connsiteX5" fmla="*/ 221499 w 272472"/>
              <a:gd name="connsiteY5" fmla="*/ 114 h 294005"/>
              <a:gd name="connsiteX6" fmla="*/ 272588 w 272472"/>
              <a:gd name="connsiteY6" fmla="*/ 49115 h 294005"/>
              <a:gd name="connsiteX7" fmla="*/ 272588 w 272472"/>
              <a:gd name="connsiteY7" fmla="*/ 245118 h 294005"/>
              <a:gd name="connsiteX8" fmla="*/ 221499 w 272472"/>
              <a:gd name="connsiteY8" fmla="*/ 294119 h 294005"/>
              <a:gd name="connsiteX9" fmla="*/ 136351 w 272472"/>
              <a:gd name="connsiteY9" fmla="*/ 135450 h 294005"/>
              <a:gd name="connsiteX10" fmla="*/ 204469 w 272472"/>
              <a:gd name="connsiteY10" fmla="*/ 67782 h 294005"/>
              <a:gd name="connsiteX11" fmla="*/ 187440 w 272472"/>
              <a:gd name="connsiteY11" fmla="*/ 50865 h 294005"/>
              <a:gd name="connsiteX12" fmla="*/ 170411 w 272472"/>
              <a:gd name="connsiteY12" fmla="*/ 67782 h 294005"/>
              <a:gd name="connsiteX13" fmla="*/ 136351 w 272472"/>
              <a:gd name="connsiteY13" fmla="*/ 101616 h 294005"/>
              <a:gd name="connsiteX14" fmla="*/ 102292 w 272472"/>
              <a:gd name="connsiteY14" fmla="*/ 67782 h 294005"/>
              <a:gd name="connsiteX15" fmla="*/ 85263 w 272472"/>
              <a:gd name="connsiteY15" fmla="*/ 50865 h 294005"/>
              <a:gd name="connsiteX16" fmla="*/ 68233 w 272472"/>
              <a:gd name="connsiteY16" fmla="*/ 67782 h 294005"/>
              <a:gd name="connsiteX17" fmla="*/ 136351 w 272472"/>
              <a:gd name="connsiteY17" fmla="*/ 135450 h 294005"/>
              <a:gd name="connsiteX18" fmla="*/ 170411 w 272472"/>
              <a:gd name="connsiteY18" fmla="*/ 236952 h 294005"/>
              <a:gd name="connsiteX19" fmla="*/ 187440 w 272472"/>
              <a:gd name="connsiteY19" fmla="*/ 220034 h 294005"/>
              <a:gd name="connsiteX20" fmla="*/ 170411 w 272472"/>
              <a:gd name="connsiteY20" fmla="*/ 203117 h 294005"/>
              <a:gd name="connsiteX21" fmla="*/ 102292 w 272472"/>
              <a:gd name="connsiteY21" fmla="*/ 203117 h 294005"/>
              <a:gd name="connsiteX22" fmla="*/ 85263 w 272472"/>
              <a:gd name="connsiteY22" fmla="*/ 220034 h 294005"/>
              <a:gd name="connsiteX23" fmla="*/ 102292 w 272472"/>
              <a:gd name="connsiteY23" fmla="*/ 236952 h 294005"/>
              <a:gd name="connsiteX24" fmla="*/ 170411 w 272472"/>
              <a:gd name="connsiteY24" fmla="*/ 236952 h 29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2472" h="294005">
                <a:moveTo>
                  <a:pt x="221499" y="294119"/>
                </a:moveTo>
                <a:lnTo>
                  <a:pt x="51204" y="294119"/>
                </a:lnTo>
                <a:cubicBezTo>
                  <a:pt x="22253" y="294119"/>
                  <a:pt x="115" y="272886"/>
                  <a:pt x="115" y="245118"/>
                </a:cubicBezTo>
                <a:lnTo>
                  <a:pt x="115" y="49115"/>
                </a:lnTo>
                <a:cubicBezTo>
                  <a:pt x="115" y="21348"/>
                  <a:pt x="22253" y="114"/>
                  <a:pt x="51204" y="114"/>
                </a:cubicBezTo>
                <a:lnTo>
                  <a:pt x="221499" y="114"/>
                </a:lnTo>
                <a:cubicBezTo>
                  <a:pt x="250449" y="114"/>
                  <a:pt x="272588" y="21348"/>
                  <a:pt x="272588" y="49115"/>
                </a:cubicBezTo>
                <a:lnTo>
                  <a:pt x="272588" y="245118"/>
                </a:lnTo>
                <a:cubicBezTo>
                  <a:pt x="272588" y="272886"/>
                  <a:pt x="250449" y="294119"/>
                  <a:pt x="221499" y="294119"/>
                </a:cubicBezTo>
                <a:moveTo>
                  <a:pt x="136351" y="135450"/>
                </a:moveTo>
                <a:cubicBezTo>
                  <a:pt x="173816" y="135450"/>
                  <a:pt x="204469" y="104999"/>
                  <a:pt x="204469" y="67782"/>
                </a:cubicBezTo>
                <a:cubicBezTo>
                  <a:pt x="204469" y="57632"/>
                  <a:pt x="197658" y="50865"/>
                  <a:pt x="187440" y="50865"/>
                </a:cubicBezTo>
                <a:cubicBezTo>
                  <a:pt x="177222" y="50865"/>
                  <a:pt x="170411" y="57632"/>
                  <a:pt x="170411" y="67782"/>
                </a:cubicBezTo>
                <a:cubicBezTo>
                  <a:pt x="170411" y="86391"/>
                  <a:pt x="155084" y="101616"/>
                  <a:pt x="136351" y="101616"/>
                </a:cubicBezTo>
                <a:cubicBezTo>
                  <a:pt x="117619" y="101616"/>
                  <a:pt x="102292" y="86391"/>
                  <a:pt x="102292" y="67782"/>
                </a:cubicBezTo>
                <a:cubicBezTo>
                  <a:pt x="102292" y="57632"/>
                  <a:pt x="95480" y="50865"/>
                  <a:pt x="85263" y="50865"/>
                </a:cubicBezTo>
                <a:cubicBezTo>
                  <a:pt x="75045" y="50865"/>
                  <a:pt x="68233" y="57632"/>
                  <a:pt x="68233" y="67782"/>
                </a:cubicBezTo>
                <a:cubicBezTo>
                  <a:pt x="68233" y="104999"/>
                  <a:pt x="98886" y="135450"/>
                  <a:pt x="136351" y="135450"/>
                </a:cubicBezTo>
                <a:moveTo>
                  <a:pt x="170411" y="236952"/>
                </a:moveTo>
                <a:cubicBezTo>
                  <a:pt x="180628" y="236952"/>
                  <a:pt x="187440" y="230185"/>
                  <a:pt x="187440" y="220034"/>
                </a:cubicBezTo>
                <a:cubicBezTo>
                  <a:pt x="187440" y="209885"/>
                  <a:pt x="180628" y="203117"/>
                  <a:pt x="170411" y="203117"/>
                </a:cubicBezTo>
                <a:lnTo>
                  <a:pt x="102292" y="203117"/>
                </a:lnTo>
                <a:cubicBezTo>
                  <a:pt x="92075" y="203117"/>
                  <a:pt x="85263" y="209885"/>
                  <a:pt x="85263" y="220034"/>
                </a:cubicBezTo>
                <a:cubicBezTo>
                  <a:pt x="85263" y="230185"/>
                  <a:pt x="92075" y="236952"/>
                  <a:pt x="102292" y="236952"/>
                </a:cubicBezTo>
                <a:lnTo>
                  <a:pt x="170411" y="236952"/>
                </a:lnTo>
              </a:path>
            </a:pathLst>
          </a:custGeom>
          <a:solidFill>
            <a:srgbClr val="FFFFFF"/>
          </a:solidFill>
          <a:ln w="102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任意多边形: 形状 5"/>
          <p:cNvSpPr/>
          <p:nvPr>
            <p:custDataLst>
              <p:tags r:id="rId20"/>
            </p:custDataLst>
          </p:nvPr>
        </p:nvSpPr>
        <p:spPr>
          <a:xfrm>
            <a:off x="5857165" y="2998228"/>
            <a:ext cx="308738" cy="362768"/>
          </a:xfrm>
          <a:custGeom>
            <a:avLst/>
            <a:gdLst>
              <a:gd name="connsiteX0" fmla="*/ 87598 w 264808"/>
              <a:gd name="connsiteY0" fmla="*/ 32709 h 311150"/>
              <a:gd name="connsiteX1" fmla="*/ 132020 w 264808"/>
              <a:gd name="connsiteY1" fmla="*/ -392 h 311150"/>
              <a:gd name="connsiteX2" fmla="*/ 176443 w 264808"/>
              <a:gd name="connsiteY2" fmla="*/ 32709 h 311150"/>
              <a:gd name="connsiteX3" fmla="*/ 237944 w 264808"/>
              <a:gd name="connsiteY3" fmla="*/ 32709 h 311150"/>
              <a:gd name="connsiteX4" fmla="*/ 264425 w 264808"/>
              <a:gd name="connsiteY4" fmla="*/ 59190 h 311150"/>
              <a:gd name="connsiteX5" fmla="*/ 264425 w 264808"/>
              <a:gd name="connsiteY5" fmla="*/ 284278 h 311150"/>
              <a:gd name="connsiteX6" fmla="*/ 237944 w 264808"/>
              <a:gd name="connsiteY6" fmla="*/ 310758 h 311150"/>
              <a:gd name="connsiteX7" fmla="*/ 26097 w 264808"/>
              <a:gd name="connsiteY7" fmla="*/ 310758 h 311150"/>
              <a:gd name="connsiteX8" fmla="*/ -384 w 264808"/>
              <a:gd name="connsiteY8" fmla="*/ 284278 h 311150"/>
              <a:gd name="connsiteX9" fmla="*/ -384 w 264808"/>
              <a:gd name="connsiteY9" fmla="*/ 59190 h 311150"/>
              <a:gd name="connsiteX10" fmla="*/ 26097 w 264808"/>
              <a:gd name="connsiteY10" fmla="*/ 32709 h 311150"/>
              <a:gd name="connsiteX11" fmla="*/ 87598 w 264808"/>
              <a:gd name="connsiteY11" fmla="*/ 32709 h 311150"/>
              <a:gd name="connsiteX12" fmla="*/ 132020 w 264808"/>
              <a:gd name="connsiteY12" fmla="*/ 52570 h 311150"/>
              <a:gd name="connsiteX13" fmla="*/ 145261 w 264808"/>
              <a:gd name="connsiteY13" fmla="*/ 39329 h 311150"/>
              <a:gd name="connsiteX14" fmla="*/ 132020 w 264808"/>
              <a:gd name="connsiteY14" fmla="*/ 26089 h 311150"/>
              <a:gd name="connsiteX15" fmla="*/ 118780 w 264808"/>
              <a:gd name="connsiteY15" fmla="*/ 39329 h 311150"/>
              <a:gd name="connsiteX16" fmla="*/ 132020 w 264808"/>
              <a:gd name="connsiteY16" fmla="*/ 52570 h 311150"/>
              <a:gd name="connsiteX17" fmla="*/ 65818 w 264808"/>
              <a:gd name="connsiteY17" fmla="*/ 98911 h 311150"/>
              <a:gd name="connsiteX18" fmla="*/ 52578 w 264808"/>
              <a:gd name="connsiteY18" fmla="*/ 112152 h 311150"/>
              <a:gd name="connsiteX19" fmla="*/ 65818 w 264808"/>
              <a:gd name="connsiteY19" fmla="*/ 125392 h 311150"/>
              <a:gd name="connsiteX20" fmla="*/ 198223 w 264808"/>
              <a:gd name="connsiteY20" fmla="*/ 125392 h 311150"/>
              <a:gd name="connsiteX21" fmla="*/ 211463 w 264808"/>
              <a:gd name="connsiteY21" fmla="*/ 112152 h 311150"/>
              <a:gd name="connsiteX22" fmla="*/ 198223 w 264808"/>
              <a:gd name="connsiteY22" fmla="*/ 98911 h 311150"/>
              <a:gd name="connsiteX23" fmla="*/ 65818 w 264808"/>
              <a:gd name="connsiteY23" fmla="*/ 98911 h 311150"/>
              <a:gd name="connsiteX24" fmla="*/ 65818 w 264808"/>
              <a:gd name="connsiteY24" fmla="*/ 158493 h 311150"/>
              <a:gd name="connsiteX25" fmla="*/ 52578 w 264808"/>
              <a:gd name="connsiteY25" fmla="*/ 171734 h 311150"/>
              <a:gd name="connsiteX26" fmla="*/ 65818 w 264808"/>
              <a:gd name="connsiteY26" fmla="*/ 184974 h 311150"/>
              <a:gd name="connsiteX27" fmla="*/ 198223 w 264808"/>
              <a:gd name="connsiteY27" fmla="*/ 184974 h 311150"/>
              <a:gd name="connsiteX28" fmla="*/ 211463 w 264808"/>
              <a:gd name="connsiteY28" fmla="*/ 171734 h 311150"/>
              <a:gd name="connsiteX29" fmla="*/ 198223 w 264808"/>
              <a:gd name="connsiteY29" fmla="*/ 158493 h 311150"/>
              <a:gd name="connsiteX30" fmla="*/ 65818 w 264808"/>
              <a:gd name="connsiteY30" fmla="*/ 158493 h 311150"/>
              <a:gd name="connsiteX31" fmla="*/ 65818 w 264808"/>
              <a:gd name="connsiteY31" fmla="*/ 218075 h 311150"/>
              <a:gd name="connsiteX32" fmla="*/ 52578 w 264808"/>
              <a:gd name="connsiteY32" fmla="*/ 231316 h 311150"/>
              <a:gd name="connsiteX33" fmla="*/ 65818 w 264808"/>
              <a:gd name="connsiteY33" fmla="*/ 244556 h 311150"/>
              <a:gd name="connsiteX34" fmla="*/ 132020 w 264808"/>
              <a:gd name="connsiteY34" fmla="*/ 244556 h 311150"/>
              <a:gd name="connsiteX35" fmla="*/ 145261 w 264808"/>
              <a:gd name="connsiteY35" fmla="*/ 231316 h 311150"/>
              <a:gd name="connsiteX36" fmla="*/ 132020 w 264808"/>
              <a:gd name="connsiteY36" fmla="*/ 218075 h 311150"/>
              <a:gd name="connsiteX37" fmla="*/ 65818 w 264808"/>
              <a:gd name="connsiteY37" fmla="*/ 218075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4808" h="311150">
                <a:moveTo>
                  <a:pt x="87598" y="32709"/>
                </a:moveTo>
                <a:cubicBezTo>
                  <a:pt x="93295" y="13567"/>
                  <a:pt x="111028" y="-392"/>
                  <a:pt x="132020" y="-392"/>
                </a:cubicBezTo>
                <a:cubicBezTo>
                  <a:pt x="153013" y="-392"/>
                  <a:pt x="170746" y="13567"/>
                  <a:pt x="176443" y="32709"/>
                </a:cubicBezTo>
                <a:lnTo>
                  <a:pt x="237944" y="32709"/>
                </a:lnTo>
                <a:cubicBezTo>
                  <a:pt x="252569" y="32709"/>
                  <a:pt x="264425" y="44565"/>
                  <a:pt x="264425" y="59190"/>
                </a:cubicBezTo>
                <a:lnTo>
                  <a:pt x="264425" y="284278"/>
                </a:lnTo>
                <a:cubicBezTo>
                  <a:pt x="264425" y="298902"/>
                  <a:pt x="252569" y="310758"/>
                  <a:pt x="237944" y="310758"/>
                </a:cubicBezTo>
                <a:lnTo>
                  <a:pt x="26097" y="310758"/>
                </a:lnTo>
                <a:cubicBezTo>
                  <a:pt x="11472" y="310758"/>
                  <a:pt x="-384" y="298902"/>
                  <a:pt x="-384" y="284278"/>
                </a:cubicBezTo>
                <a:lnTo>
                  <a:pt x="-384" y="59190"/>
                </a:lnTo>
                <a:cubicBezTo>
                  <a:pt x="-384" y="44565"/>
                  <a:pt x="11472" y="32709"/>
                  <a:pt x="26097" y="32709"/>
                </a:cubicBezTo>
                <a:lnTo>
                  <a:pt x="87598" y="32709"/>
                </a:lnTo>
                <a:moveTo>
                  <a:pt x="132020" y="52570"/>
                </a:moveTo>
                <a:cubicBezTo>
                  <a:pt x="139333" y="52570"/>
                  <a:pt x="145261" y="46642"/>
                  <a:pt x="145261" y="39329"/>
                </a:cubicBezTo>
                <a:cubicBezTo>
                  <a:pt x="145261" y="32017"/>
                  <a:pt x="139333" y="26089"/>
                  <a:pt x="132020" y="26089"/>
                </a:cubicBezTo>
                <a:cubicBezTo>
                  <a:pt x="124708" y="26089"/>
                  <a:pt x="118780" y="32017"/>
                  <a:pt x="118780" y="39329"/>
                </a:cubicBezTo>
                <a:cubicBezTo>
                  <a:pt x="118780" y="46642"/>
                  <a:pt x="124708" y="52570"/>
                  <a:pt x="132020" y="52570"/>
                </a:cubicBezTo>
                <a:moveTo>
                  <a:pt x="65818" y="98911"/>
                </a:moveTo>
                <a:cubicBezTo>
                  <a:pt x="58506" y="98911"/>
                  <a:pt x="52578" y="104839"/>
                  <a:pt x="52578" y="112152"/>
                </a:cubicBezTo>
                <a:cubicBezTo>
                  <a:pt x="52578" y="119464"/>
                  <a:pt x="58506" y="125392"/>
                  <a:pt x="65818" y="125392"/>
                </a:cubicBezTo>
                <a:lnTo>
                  <a:pt x="198223" y="125392"/>
                </a:lnTo>
                <a:cubicBezTo>
                  <a:pt x="205535" y="125392"/>
                  <a:pt x="211463" y="119464"/>
                  <a:pt x="211463" y="112152"/>
                </a:cubicBezTo>
                <a:cubicBezTo>
                  <a:pt x="211463" y="104839"/>
                  <a:pt x="205535" y="98911"/>
                  <a:pt x="198223" y="98911"/>
                </a:cubicBezTo>
                <a:lnTo>
                  <a:pt x="65818" y="98911"/>
                </a:lnTo>
                <a:moveTo>
                  <a:pt x="65818" y="158493"/>
                </a:moveTo>
                <a:cubicBezTo>
                  <a:pt x="58506" y="158493"/>
                  <a:pt x="52578" y="164421"/>
                  <a:pt x="52578" y="171734"/>
                </a:cubicBezTo>
                <a:cubicBezTo>
                  <a:pt x="52578" y="179046"/>
                  <a:pt x="58506" y="184974"/>
                  <a:pt x="65818" y="184974"/>
                </a:cubicBezTo>
                <a:lnTo>
                  <a:pt x="198223" y="184974"/>
                </a:lnTo>
                <a:cubicBezTo>
                  <a:pt x="205535" y="184974"/>
                  <a:pt x="211463" y="179046"/>
                  <a:pt x="211463" y="171734"/>
                </a:cubicBezTo>
                <a:cubicBezTo>
                  <a:pt x="211463" y="164421"/>
                  <a:pt x="205535" y="158493"/>
                  <a:pt x="198223" y="158493"/>
                </a:cubicBezTo>
                <a:lnTo>
                  <a:pt x="65818" y="158493"/>
                </a:lnTo>
                <a:moveTo>
                  <a:pt x="65818" y="218075"/>
                </a:moveTo>
                <a:cubicBezTo>
                  <a:pt x="58506" y="218075"/>
                  <a:pt x="52578" y="224003"/>
                  <a:pt x="52578" y="231316"/>
                </a:cubicBezTo>
                <a:cubicBezTo>
                  <a:pt x="52578" y="238628"/>
                  <a:pt x="58506" y="244556"/>
                  <a:pt x="65818" y="244556"/>
                </a:cubicBezTo>
                <a:lnTo>
                  <a:pt x="132020" y="244556"/>
                </a:lnTo>
                <a:cubicBezTo>
                  <a:pt x="139333" y="244556"/>
                  <a:pt x="145261" y="238628"/>
                  <a:pt x="145261" y="231316"/>
                </a:cubicBezTo>
                <a:cubicBezTo>
                  <a:pt x="145261" y="224003"/>
                  <a:pt x="139333" y="218075"/>
                  <a:pt x="132020" y="218075"/>
                </a:cubicBezTo>
                <a:lnTo>
                  <a:pt x="65818" y="218075"/>
                </a:lnTo>
              </a:path>
            </a:pathLst>
          </a:custGeom>
          <a:solidFill>
            <a:srgbClr val="FFFFFF"/>
          </a:solidFill>
          <a:ln w="4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任意多边形: 形状 8"/>
          <p:cNvSpPr/>
          <p:nvPr>
            <p:custDataLst>
              <p:tags r:id="rId21"/>
            </p:custDataLst>
          </p:nvPr>
        </p:nvSpPr>
        <p:spPr>
          <a:xfrm>
            <a:off x="8514254" y="3010814"/>
            <a:ext cx="362768" cy="337218"/>
          </a:xfrm>
          <a:custGeom>
            <a:avLst/>
            <a:gdLst>
              <a:gd name="connsiteX0" fmla="*/ 272530 w 311150"/>
              <a:gd name="connsiteY0" fmla="*/ 81135 h 289236"/>
              <a:gd name="connsiteX1" fmla="*/ 272530 w 311150"/>
              <a:gd name="connsiteY1" fmla="*/ 60759 h 289236"/>
              <a:gd name="connsiteX2" fmla="*/ 267153 w 311150"/>
              <a:gd name="connsiteY2" fmla="*/ 46327 h 289236"/>
              <a:gd name="connsiteX3" fmla="*/ 253173 w 311150"/>
              <a:gd name="connsiteY3" fmla="*/ 39949 h 289236"/>
              <a:gd name="connsiteX4" fmla="*/ 136438 w 311150"/>
              <a:gd name="connsiteY4" fmla="*/ 39949 h 289236"/>
              <a:gd name="connsiteX5" fmla="*/ 136438 w 311150"/>
              <a:gd name="connsiteY5" fmla="*/ 20924 h 289236"/>
              <a:gd name="connsiteX6" fmla="*/ 131060 w 311150"/>
              <a:gd name="connsiteY6" fmla="*/ 6493 h 289236"/>
              <a:gd name="connsiteX7" fmla="*/ 117081 w 311150"/>
              <a:gd name="connsiteY7" fmla="*/ 115 h 289236"/>
              <a:gd name="connsiteX8" fmla="*/ 19488 w 311150"/>
              <a:gd name="connsiteY8" fmla="*/ 115 h 289236"/>
              <a:gd name="connsiteX9" fmla="*/ 5507 w 311150"/>
              <a:gd name="connsiteY9" fmla="*/ 6493 h 289236"/>
              <a:gd name="connsiteX10" fmla="*/ 130 w 311150"/>
              <a:gd name="connsiteY10" fmla="*/ 20924 h 289236"/>
              <a:gd name="connsiteX11" fmla="*/ 130 w 311150"/>
              <a:gd name="connsiteY11" fmla="*/ 272199 h 289236"/>
              <a:gd name="connsiteX12" fmla="*/ 991 w 311150"/>
              <a:gd name="connsiteY12" fmla="*/ 268038 h 289236"/>
              <a:gd name="connsiteX13" fmla="*/ 3303 w 311150"/>
              <a:gd name="connsiteY13" fmla="*/ 256633 h 289236"/>
              <a:gd name="connsiteX14" fmla="*/ 6744 w 311150"/>
              <a:gd name="connsiteY14" fmla="*/ 239662 h 289236"/>
              <a:gd name="connsiteX15" fmla="*/ 10992 w 311150"/>
              <a:gd name="connsiteY15" fmla="*/ 218799 h 289236"/>
              <a:gd name="connsiteX16" fmla="*/ 15670 w 311150"/>
              <a:gd name="connsiteY16" fmla="*/ 195666 h 289236"/>
              <a:gd name="connsiteX17" fmla="*/ 20509 w 311150"/>
              <a:gd name="connsiteY17" fmla="*/ 171938 h 289236"/>
              <a:gd name="connsiteX18" fmla="*/ 25134 w 311150"/>
              <a:gd name="connsiteY18" fmla="*/ 149238 h 289236"/>
              <a:gd name="connsiteX19" fmla="*/ 29543 w 311150"/>
              <a:gd name="connsiteY19" fmla="*/ 127618 h 289236"/>
              <a:gd name="connsiteX20" fmla="*/ 33360 w 311150"/>
              <a:gd name="connsiteY20" fmla="*/ 106971 h 289236"/>
              <a:gd name="connsiteX21" fmla="*/ 39114 w 311150"/>
              <a:gd name="connsiteY21" fmla="*/ 89567 h 289236"/>
              <a:gd name="connsiteX22" fmla="*/ 54653 w 311150"/>
              <a:gd name="connsiteY22" fmla="*/ 81243 h 289236"/>
              <a:gd name="connsiteX23" fmla="*/ 73742 w 311150"/>
              <a:gd name="connsiteY23" fmla="*/ 81027 h 289236"/>
              <a:gd name="connsiteX24" fmla="*/ 117780 w 311150"/>
              <a:gd name="connsiteY24" fmla="*/ 81135 h 289236"/>
              <a:gd name="connsiteX25" fmla="*/ 272475 w 311150"/>
              <a:gd name="connsiteY25" fmla="*/ 81135 h 289236"/>
              <a:gd name="connsiteX26" fmla="*/ 272530 w 311150"/>
              <a:gd name="connsiteY26" fmla="*/ 81135 h 289236"/>
              <a:gd name="connsiteX27" fmla="*/ 258011 w 311150"/>
              <a:gd name="connsiteY27" fmla="*/ 289279 h 289236"/>
              <a:gd name="connsiteX28" fmla="*/ 250484 w 311150"/>
              <a:gd name="connsiteY28" fmla="*/ 289279 h 289236"/>
              <a:gd name="connsiteX29" fmla="*/ 239461 w 311150"/>
              <a:gd name="connsiteY29" fmla="*/ 289226 h 289236"/>
              <a:gd name="connsiteX30" fmla="*/ 230158 w 311150"/>
              <a:gd name="connsiteY30" fmla="*/ 289279 h 289236"/>
              <a:gd name="connsiteX31" fmla="*/ 15777 w 311150"/>
              <a:gd name="connsiteY31" fmla="*/ 289279 h 289236"/>
              <a:gd name="connsiteX32" fmla="*/ 16530 w 311150"/>
              <a:gd name="connsiteY32" fmla="*/ 285442 h 289236"/>
              <a:gd name="connsiteX33" fmla="*/ 18574 w 311150"/>
              <a:gd name="connsiteY33" fmla="*/ 274902 h 289236"/>
              <a:gd name="connsiteX34" fmla="*/ 21585 w 311150"/>
              <a:gd name="connsiteY34" fmla="*/ 259120 h 289236"/>
              <a:gd name="connsiteX35" fmla="*/ 25349 w 311150"/>
              <a:gd name="connsiteY35" fmla="*/ 239554 h 289236"/>
              <a:gd name="connsiteX36" fmla="*/ 29543 w 311150"/>
              <a:gd name="connsiteY36" fmla="*/ 217610 h 289236"/>
              <a:gd name="connsiteX37" fmla="*/ 33952 w 311150"/>
              <a:gd name="connsiteY37" fmla="*/ 194801 h 289236"/>
              <a:gd name="connsiteX38" fmla="*/ 38253 w 311150"/>
              <a:gd name="connsiteY38" fmla="*/ 172533 h 289236"/>
              <a:gd name="connsiteX39" fmla="*/ 46373 w 311150"/>
              <a:gd name="connsiteY39" fmla="*/ 128969 h 289236"/>
              <a:gd name="connsiteX40" fmla="*/ 53900 w 311150"/>
              <a:gd name="connsiteY40" fmla="*/ 103728 h 289236"/>
              <a:gd name="connsiteX41" fmla="*/ 81269 w 311150"/>
              <a:gd name="connsiteY41" fmla="*/ 96647 h 289236"/>
              <a:gd name="connsiteX42" fmla="*/ 118963 w 311150"/>
              <a:gd name="connsiteY42" fmla="*/ 96701 h 289236"/>
              <a:gd name="connsiteX43" fmla="*/ 270002 w 311150"/>
              <a:gd name="connsiteY43" fmla="*/ 96701 h 289236"/>
              <a:gd name="connsiteX44" fmla="*/ 290973 w 311150"/>
              <a:gd name="connsiteY44" fmla="*/ 96809 h 289236"/>
              <a:gd name="connsiteX45" fmla="*/ 307158 w 311150"/>
              <a:gd name="connsiteY45" fmla="*/ 104160 h 289236"/>
              <a:gd name="connsiteX46" fmla="*/ 311082 w 311150"/>
              <a:gd name="connsiteY46" fmla="*/ 119510 h 289236"/>
              <a:gd name="connsiteX47" fmla="*/ 306351 w 311150"/>
              <a:gd name="connsiteY47" fmla="*/ 140427 h 289236"/>
              <a:gd name="connsiteX48" fmla="*/ 301350 w 311150"/>
              <a:gd name="connsiteY48" fmla="*/ 162264 h 289236"/>
              <a:gd name="connsiteX49" fmla="*/ 294575 w 311150"/>
              <a:gd name="connsiteY49" fmla="*/ 191936 h 289236"/>
              <a:gd name="connsiteX50" fmla="*/ 288607 w 311150"/>
              <a:gd name="connsiteY50" fmla="*/ 217934 h 289236"/>
              <a:gd name="connsiteX51" fmla="*/ 279089 w 311150"/>
              <a:gd name="connsiteY51" fmla="*/ 261066 h 289236"/>
              <a:gd name="connsiteX52" fmla="*/ 273658 w 311150"/>
              <a:gd name="connsiteY52" fmla="*/ 278632 h 289236"/>
              <a:gd name="connsiteX53" fmla="*/ 261453 w 311150"/>
              <a:gd name="connsiteY53" fmla="*/ 288847 h 289236"/>
              <a:gd name="connsiteX54" fmla="*/ 258011 w 311150"/>
              <a:gd name="connsiteY54" fmla="*/ 289279 h 28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11150" h="289236">
                <a:moveTo>
                  <a:pt x="272530" y="81135"/>
                </a:moveTo>
                <a:lnTo>
                  <a:pt x="272530" y="60759"/>
                </a:lnTo>
                <a:cubicBezTo>
                  <a:pt x="272691" y="55408"/>
                  <a:pt x="270756" y="50219"/>
                  <a:pt x="267153" y="46327"/>
                </a:cubicBezTo>
                <a:cubicBezTo>
                  <a:pt x="263496" y="42436"/>
                  <a:pt x="258495" y="40112"/>
                  <a:pt x="253173" y="39949"/>
                </a:cubicBezTo>
                <a:lnTo>
                  <a:pt x="136438" y="39949"/>
                </a:lnTo>
                <a:lnTo>
                  <a:pt x="136438" y="20924"/>
                </a:lnTo>
                <a:cubicBezTo>
                  <a:pt x="136599" y="15573"/>
                  <a:pt x="134663" y="10384"/>
                  <a:pt x="131060" y="6493"/>
                </a:cubicBezTo>
                <a:cubicBezTo>
                  <a:pt x="127404" y="2601"/>
                  <a:pt x="122403" y="277"/>
                  <a:pt x="117081" y="115"/>
                </a:cubicBezTo>
                <a:lnTo>
                  <a:pt x="19488" y="115"/>
                </a:lnTo>
                <a:cubicBezTo>
                  <a:pt x="14164" y="277"/>
                  <a:pt x="9164" y="2601"/>
                  <a:pt x="5507" y="6493"/>
                </a:cubicBezTo>
                <a:cubicBezTo>
                  <a:pt x="1852" y="10378"/>
                  <a:pt x="-87" y="15582"/>
                  <a:pt x="130" y="20924"/>
                </a:cubicBezTo>
                <a:lnTo>
                  <a:pt x="130" y="272199"/>
                </a:lnTo>
                <a:cubicBezTo>
                  <a:pt x="399" y="270795"/>
                  <a:pt x="722" y="269443"/>
                  <a:pt x="991" y="268038"/>
                </a:cubicBezTo>
                <a:cubicBezTo>
                  <a:pt x="1744" y="264254"/>
                  <a:pt x="2550" y="260417"/>
                  <a:pt x="3303" y="256633"/>
                </a:cubicBezTo>
                <a:cubicBezTo>
                  <a:pt x="4432" y="250958"/>
                  <a:pt x="5615" y="245337"/>
                  <a:pt x="6744" y="239662"/>
                </a:cubicBezTo>
                <a:cubicBezTo>
                  <a:pt x="8142" y="232690"/>
                  <a:pt x="9594" y="225717"/>
                  <a:pt x="10992" y="218799"/>
                </a:cubicBezTo>
                <a:cubicBezTo>
                  <a:pt x="12551" y="211070"/>
                  <a:pt x="14111" y="203395"/>
                  <a:pt x="15670" y="195666"/>
                </a:cubicBezTo>
                <a:cubicBezTo>
                  <a:pt x="17283" y="187775"/>
                  <a:pt x="18896" y="179830"/>
                  <a:pt x="20509" y="171938"/>
                </a:cubicBezTo>
                <a:cubicBezTo>
                  <a:pt x="22069" y="164371"/>
                  <a:pt x="23574" y="156804"/>
                  <a:pt x="25134" y="149238"/>
                </a:cubicBezTo>
                <a:cubicBezTo>
                  <a:pt x="26585" y="142049"/>
                  <a:pt x="28091" y="134806"/>
                  <a:pt x="29543" y="127618"/>
                </a:cubicBezTo>
                <a:cubicBezTo>
                  <a:pt x="30887" y="120754"/>
                  <a:pt x="32124" y="113890"/>
                  <a:pt x="33360" y="106971"/>
                </a:cubicBezTo>
                <a:cubicBezTo>
                  <a:pt x="34436" y="101025"/>
                  <a:pt x="35619" y="94647"/>
                  <a:pt x="39114" y="89567"/>
                </a:cubicBezTo>
                <a:cubicBezTo>
                  <a:pt x="42609" y="84432"/>
                  <a:pt x="48631" y="81892"/>
                  <a:pt x="54653" y="81243"/>
                </a:cubicBezTo>
                <a:cubicBezTo>
                  <a:pt x="60998" y="80541"/>
                  <a:pt x="67397" y="80919"/>
                  <a:pt x="73742" y="81027"/>
                </a:cubicBezTo>
                <a:cubicBezTo>
                  <a:pt x="88421" y="81243"/>
                  <a:pt x="103100" y="81135"/>
                  <a:pt x="117780" y="81135"/>
                </a:cubicBezTo>
                <a:lnTo>
                  <a:pt x="272475" y="81135"/>
                </a:lnTo>
                <a:lnTo>
                  <a:pt x="272530" y="81135"/>
                </a:lnTo>
                <a:moveTo>
                  <a:pt x="258011" y="289279"/>
                </a:moveTo>
                <a:cubicBezTo>
                  <a:pt x="255485" y="289442"/>
                  <a:pt x="252850" y="289279"/>
                  <a:pt x="250484" y="289279"/>
                </a:cubicBezTo>
                <a:cubicBezTo>
                  <a:pt x="246827" y="289279"/>
                  <a:pt x="243118" y="289171"/>
                  <a:pt x="239461" y="289226"/>
                </a:cubicBezTo>
                <a:cubicBezTo>
                  <a:pt x="236342" y="289226"/>
                  <a:pt x="233277" y="289279"/>
                  <a:pt x="230158" y="289279"/>
                </a:cubicBezTo>
                <a:lnTo>
                  <a:pt x="15777" y="289279"/>
                </a:lnTo>
                <a:cubicBezTo>
                  <a:pt x="16046" y="287982"/>
                  <a:pt x="16261" y="286739"/>
                  <a:pt x="16530" y="285442"/>
                </a:cubicBezTo>
                <a:cubicBezTo>
                  <a:pt x="17229" y="281928"/>
                  <a:pt x="17875" y="278416"/>
                  <a:pt x="18574" y="274902"/>
                </a:cubicBezTo>
                <a:cubicBezTo>
                  <a:pt x="19595" y="269659"/>
                  <a:pt x="20617" y="264362"/>
                  <a:pt x="21585" y="259120"/>
                </a:cubicBezTo>
                <a:cubicBezTo>
                  <a:pt x="22821" y="252580"/>
                  <a:pt x="24112" y="246094"/>
                  <a:pt x="25349" y="239554"/>
                </a:cubicBezTo>
                <a:cubicBezTo>
                  <a:pt x="26747" y="232258"/>
                  <a:pt x="28145" y="224961"/>
                  <a:pt x="29543" y="217610"/>
                </a:cubicBezTo>
                <a:cubicBezTo>
                  <a:pt x="30994" y="209989"/>
                  <a:pt x="32446" y="202368"/>
                  <a:pt x="33952" y="194801"/>
                </a:cubicBezTo>
                <a:cubicBezTo>
                  <a:pt x="35404" y="187396"/>
                  <a:pt x="36802" y="179938"/>
                  <a:pt x="38253" y="172533"/>
                </a:cubicBezTo>
                <a:cubicBezTo>
                  <a:pt x="41049" y="158047"/>
                  <a:pt x="43738" y="143508"/>
                  <a:pt x="46373" y="128969"/>
                </a:cubicBezTo>
                <a:cubicBezTo>
                  <a:pt x="47932" y="120537"/>
                  <a:pt x="48201" y="110646"/>
                  <a:pt x="53900" y="103728"/>
                </a:cubicBezTo>
                <a:cubicBezTo>
                  <a:pt x="60407" y="95783"/>
                  <a:pt x="71967" y="96215"/>
                  <a:pt x="81269" y="96647"/>
                </a:cubicBezTo>
                <a:cubicBezTo>
                  <a:pt x="93798" y="97188"/>
                  <a:pt x="106434" y="96701"/>
                  <a:pt x="118963" y="96701"/>
                </a:cubicBezTo>
                <a:lnTo>
                  <a:pt x="270002" y="96701"/>
                </a:lnTo>
                <a:cubicBezTo>
                  <a:pt x="276939" y="96701"/>
                  <a:pt x="284036" y="96269"/>
                  <a:pt x="290973" y="96809"/>
                </a:cubicBezTo>
                <a:cubicBezTo>
                  <a:pt x="296941" y="97296"/>
                  <a:pt x="303179" y="99458"/>
                  <a:pt x="307158" y="104160"/>
                </a:cubicBezTo>
                <a:cubicBezTo>
                  <a:pt x="310706" y="108430"/>
                  <a:pt x="311728" y="114106"/>
                  <a:pt x="311082" y="119510"/>
                </a:cubicBezTo>
                <a:cubicBezTo>
                  <a:pt x="310222" y="126537"/>
                  <a:pt x="307964" y="133563"/>
                  <a:pt x="306351" y="140427"/>
                </a:cubicBezTo>
                <a:cubicBezTo>
                  <a:pt x="304630" y="147669"/>
                  <a:pt x="302964" y="154967"/>
                  <a:pt x="301350" y="162264"/>
                </a:cubicBezTo>
                <a:cubicBezTo>
                  <a:pt x="299146" y="172154"/>
                  <a:pt x="296833" y="182046"/>
                  <a:pt x="294575" y="191936"/>
                </a:cubicBezTo>
                <a:cubicBezTo>
                  <a:pt x="292586" y="200585"/>
                  <a:pt x="290597" y="209287"/>
                  <a:pt x="288607" y="217934"/>
                </a:cubicBezTo>
                <a:cubicBezTo>
                  <a:pt x="285326" y="232311"/>
                  <a:pt x="282208" y="246688"/>
                  <a:pt x="279089" y="261066"/>
                </a:cubicBezTo>
                <a:cubicBezTo>
                  <a:pt x="277799" y="267011"/>
                  <a:pt x="276401" y="273173"/>
                  <a:pt x="273658" y="278632"/>
                </a:cubicBezTo>
                <a:cubicBezTo>
                  <a:pt x="271239" y="283442"/>
                  <a:pt x="266722" y="287496"/>
                  <a:pt x="261453" y="288847"/>
                </a:cubicBezTo>
                <a:cubicBezTo>
                  <a:pt x="260270" y="289063"/>
                  <a:pt x="259141" y="289226"/>
                  <a:pt x="258011" y="289279"/>
                </a:cubicBezTo>
              </a:path>
            </a:pathLst>
          </a:custGeom>
          <a:solidFill>
            <a:srgbClr val="FFFFFF"/>
          </a:solidFill>
          <a:ln w="109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089275" y="857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200" b="1" dirty="0">
                <a:sym typeface="+mn-ea"/>
              </a:rPr>
              <a:t>Монетизация: </a:t>
            </a:r>
            <a:endParaRPr lang="ru-RU" altLang="en-US" sz="3200" b="1" dirty="0"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107315" y="821055"/>
            <a:ext cx="90773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ym typeface="+mn-ea"/>
              </a:rPr>
              <a:t>Так как игра должна быть доступной для каждого учащегося и учитывать нормы равенства образовательных возможностей, игра будет иметь бесплатно-платный контент.</a:t>
            </a:r>
            <a:endParaRPr lang="ru-RU" altLang="en-US" dirty="0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2010,3321630,3321618,3314300,3320529,3322980,3321998,3321360,3321880,3322956,3321928,3321390,3321908,3322500,3321368,3323040,3323038,3321430,3322952,3322790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804*7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8318_2*l_h_d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3_1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DIAGRAM_USE_COLOR_VALUE" val="{&quot;color_scheme&quot;:1,&quot;color_type&quot;:1,&quot;theme_color_indexes&quot;:[]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1_2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2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1_4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1_4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1_3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3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1_1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2_2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2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2_4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2_4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2_3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3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2_1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]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8170_2*m_h_a*1_1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TYPE" val="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DIAGRAM_USE_COLOR_VALUE" val="{&quot;color_scheme&quot;:1,&quot;color_type&quot;:1,&quot;theme_color_indexes&quot;:[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6000000238418579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8318_2*l_h_i*1_2_2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8170_2*m_h_a*1_2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TYPE" val="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DIAGRAM_USE_COLOR_VALUE" val="{&quot;color_scheme&quot;:1,&quot;color_type&quot;:1,&quot;theme_color_indexes&quot;:[]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8170_2*m_h_a*1_3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TYPE" val="1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DIAGRAM_USE_COLOR_VALUE" val="{&quot;color_scheme&quot;:1,&quot;color_type&quot;:1,&quot;theme_color_indexes&quot;:[]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4"/>
  <p:tag name="KSO_WM_DIAGRAM_COLOR_TEXT_CAN_REMOVE" val="n"/>
  <p:tag name="KSO_WM_UNIT_VALUE" val="82*7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8170_2*m_h_x*1_1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4"/>
  <p:tag name="KSO_WM_DIAGRAM_COLOR_TEXT_CAN_REMOVE" val="n"/>
  <p:tag name="KSO_WM_UNIT_VALUE" val="86*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8170_2*m_h_x*1_2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4"/>
  <p:tag name="KSO_WM_DIAGRAM_COLOR_TEXT_CAN_REMOVE" val="n"/>
  <p:tag name="KSO_WM_UNIT_VALUE" val="80*8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8170_2*m_h_x*1_3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8419_1*l_i*1_1"/>
  <p:tag name="KSO_WM_TEMPLATE_CATEGORY" val="diagram"/>
  <p:tag name="KSO_WM_TEMPLATE_INDEX" val="2023841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2"/>
  <p:tag name="KSO_WM_DIAGRAM_MIN_ITEMCNT" val="2"/>
  <p:tag name="KSO_WM_DIAGRAM_VIRTUALLY_FRAME" val="{&quot;height&quot;:261.38976210993076,&quot;left&quot;:134.57503937007874,&quot;top&quot;:155.56023789006923,&quot;width&quot;:728.4749606299213}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5"/>
  <p:tag name="KSO_WM_DIAGRAM_USE_COLOR_VALUE" val="{&quot;color_scheme&quot;:1,&quot;color_type&quot;:1,&quot;theme_color_indexes&quot;:[]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4"/>
  <p:tag name="KSO_WM_DIAGRAM_COLOR_TEXT_CAN_REMOVE" val="n"/>
  <p:tag name="KSO_WM_UNIT_VALUE" val="82*7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8170_2*m_h_x*1_1_1"/>
  <p:tag name="KSO_WM_TEMPLATE_CATEGORY" val="diagram"/>
  <p:tag name="KSO_WM_TEMPLATE_INDEX" val="20238170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8168_4*m_h_i*1_1_2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.800000011920929,&quot;colorType&quot;:1,&quot;foreColorIndex&quot;:8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8168_4*m_h_i*1_2_2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]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8168_4*m_h_i*1_3_2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8318_2*l_h_i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0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8168_4*m_h_a*1_3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Title"/>
  <p:tag name="KSO_WM_UNIT_FILL_TYPE" val="3"/>
  <p:tag name="KSO_WM_DIAGRAM_USE_COLOR_VALUE" val="{&quot;color_scheme&quot;:1,&quot;color_type&quot;:1,&quot;theme_color_indexes&quot;:[]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gradient&quot;:[{&quot;brightness&quot;:0,&quot;colorType&quot;:1,&quot;foreColorIndex&quot;:8,&quot;pos&quot;:0.30000001192092896,&quot;transparency&quot;:0},{&quot;brightness&quot;:0.6000000238418579,&quot;colorType&quot;:1,&quot;foreColorIndex&quot;:8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8168_4*m_h_a*1_2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Title"/>
  <p:tag name="KSO_WM_UNIT_FILL_TYPE" val="3"/>
  <p:tag name="KSO_WM_DIAGRAM_USE_COLOR_VALUE" val="{&quot;color_scheme&quot;:1,&quot;color_type&quot;:1,&quot;theme_color_indexes&quot;:[]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.800000011920929,&quot;colorType&quot;:1,&quot;foreColorIndex&quot;:8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38168_4*m_h_i*1_4_2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]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gradient&quot;:[{&quot;brightness&quot;:0,&quot;colorType&quot;:1,&quot;foreColorIndex&quot;:8,&quot;pos&quot;:0.30000001192092896,&quot;transparency&quot;:0},{&quot;brightness&quot;:0.6000000238418579,&quot;colorType&quot;:1,&quot;foreColorIndex&quot;:8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38168_4*m_h_a*1_4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Title"/>
  <p:tag name="KSO_WM_UNIT_FILL_TYPE" val="3"/>
  <p:tag name="KSO_WM_DIAGRAM_USE_COLOR_VALUE" val="{&quot;color_scheme&quot;:1,&quot;color_type&quot;:1,&quot;theme_color_indexes&quot;:[]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.800000011920929,&quot;colorType&quot;:1,&quot;foreColorIndex&quot;:5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38168_4*m_h_i*1_5_2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8168_4*m_h_f*1_2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8168_4*m_h_f*1_3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8168_4*m_h_f*1_4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38168_4*m_h_f*1_5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8168_4*m_h_i*1_2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TYPE" val="1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318_2*l_h_f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8168_4*m_h_i*1_3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38168_4*m_h_i*1_4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8168_4*m_h_a*1_1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Title"/>
  <p:tag name="KSO_WM_UNIT_FILL_TYPE" val="3"/>
  <p:tag name="KSO_WM_DIAGRAM_USE_COLOR_VALUE" val="{&quot;color_scheme&quot;:1,&quot;color_type&quot;:1,&quot;theme_color_indexes&quot;:[]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8168_4*m_h_f*1_1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8168_4*m_h_i*1_1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38168_4*m_h_a*1_5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UNIT_PRESET_TEXT" val="Title"/>
  <p:tag name="KSO_WM_UNIT_FILL_TYPE" val="3"/>
  <p:tag name="KSO_WM_DIAGRAM_USE_COLOR_VALUE" val="{&quot;color_scheme&quot;:1,&quot;color_type&quot;:1,&quot;theme_color_indexes&quot;:[]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38168_4*m_h_i*1_5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68_4*m_h_x*1_1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39*39"/>
  <p:tag name="KSO_WM_UNIT_TYPE" val="m_h_x"/>
  <p:tag name="KSO_WM_UNIT_INDEX" val="1_1_1"/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68_4*m_h_x*1_2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29*43"/>
  <p:tag name="KSO_WM_UNIT_TYPE" val="m_h_x"/>
  <p:tag name="KSO_WM_UNIT_INDEX" val="1_2_1"/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68_4*m_h_x*1_3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36*39"/>
  <p:tag name="KSO_WM_UNIT_TYPE" val="m_h_x"/>
  <p:tag name="KSO_WM_UNIT_INDEX" val="1_3_1"/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8318_2*l_h_a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68_4*m_h_x*1_4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34*39"/>
  <p:tag name="KSO_WM_UNIT_TYPE" val="m_h_x"/>
  <p:tag name="KSO_WM_UNIT_INDEX" val="1_4_1"/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68_4*m_h_x*1_5_1"/>
  <p:tag name="KSO_WM_TEMPLATE_CATEGORY" val="diagram"/>
  <p:tag name="KSO_WM_TEMPLATE_INDEX" val="202381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37*39"/>
  <p:tag name="KSO_WM_UNIT_TYPE" val="m_h_x"/>
  <p:tag name="KSO_WM_UNIT_INDEX" val="1_5_1"/>
  <p:tag name="KSO_WM_DIAGRAM_MAX_ITEMCNT" val="6"/>
  <p:tag name="KSO_WM_DIAGRAM_MIN_ITEMCNT" val="2"/>
  <p:tag name="KSO_WM_DIAGRAM_VIRTUALLY_FRAME" val="{&quot;height&quot;:485.2394334908202,&quot;left&quot;:124.8,&quot;top&quot;:50.12503326656315,&quot;width&quot;:869.57598425196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h_i*1_1_1"/>
  <p:tag name="KSO_WM_TEMPLATE_CATEGORY" val="diagram"/>
  <p:tag name="KSO_WM_TEMPLATE_INDEX" val="20238435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ep 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h_i*1_2_1"/>
  <p:tag name="KSO_WM_TEMPLATE_CATEGORY" val="diagram"/>
  <p:tag name="KSO_WM_TEMPLATE_INDEX" val="20238435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ep 0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1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.9300000071525574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93"/>
  <p:tag name="KSO_WM_DIAGRAM_USE_COLOR_VALUE" val="{&quot;color_scheme&quot;:1,&quot;color_type&quot;:1,&quot;theme_color_indexes&quot;:[]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2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3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solidLine&quot;:{&quot;brightness&quot;:0.8999999761581421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4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5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6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803*7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8318_2*l_h_d*1_3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7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8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9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.800000011920929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8"/>
  <p:tag name="KSO_WM_DIAGRAM_USE_COLOR_VALUE" val="{&quot;color_scheme&quot;:1,&quot;color_type&quot;:1,&quot;theme_color_indexes&quot;:[]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10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.800000011920929,&quot;colorType&quot;:1,&quot;foreColorIndex&quot;:13,&quot;transparency&quot;:0},&quot;type&quot;:1},&quot;glow&quot;:{&quot;colorType&quot;:0},&quot;line&quot;:{&quot;solidLine&quot;:{&quot;brightness&quot;:0.8999999761581421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8"/>
  <p:tag name="KSO_WM_UNIT_LINE_FORE_SCHEMECOLOR_INDEX" val="13"/>
  <p:tag name="KSO_WM_DIAGRAM_USE_COLOR_VALUE" val="{&quot;color_scheme&quot;:1,&quot;color_type&quot;:1,&quot;theme_color_indexes&quot;:[]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11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12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.9300000071525574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93"/>
  <p:tag name="KSO_WM_DIAGRAM_USE_COLOR_VALUE" val="{&quot;color_scheme&quot;:1,&quot;color_type&quot;:1,&quot;theme_color_indexes&quot;:[]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i*1_13"/>
  <p:tag name="KSO_WM_TEMPLATE_CATEGORY" val="diagram"/>
  <p:tag name="KSO_WM_TEMPLATE_INDEX" val="202384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435_2*m_h_i*1_3_1"/>
  <p:tag name="KSO_WM_TEMPLATE_CATEGORY" val="diagram"/>
  <p:tag name="KSO_WM_TEMPLATE_INDEX" val="20238435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0.37499694824226,&quot;left&quot;:43.14998779296875,&quot;top&quot;:45.87503937007873,&quot;width&quot;:657.5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ep 0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8228_4*n_h_h_i*1_2_1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8228_4*n_h_h_i*1_2_3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6000000238418579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8318_2*l_h_i*1_3_2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.80000001192092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8228_4*n_h_h_i*1_2_4_2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.80000001192092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38228_4*n_h_h_i*1_2_5_2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8228_4*n_h_h_i*1_2_2_3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8228_4*n_h_i*1_1_2"/>
  <p:tag name="KSO_WM_TEMPLATE_CATEGORY" val="diagram"/>
  <p:tag name="KSO_WM_TEMPLATE_INDEX" val="2023822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6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38228_4*n_h_h_i*1_2_5_3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38228_4*n_h_h_i*1_2_4_3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6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8228_4*n_h_h_i*1_2_3_2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8228_4*n_h_h_i*1_2_2_2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6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8228_4*n_h_h_i*1_2_1_3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TEXT_FILL_TYPE" val="1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8228_4*n_h_a*1_1_1"/>
  <p:tag name="KSO_WM_TEMPLATE_CATEGORY" val="diagram"/>
  <p:tag name="KSO_WM_TEMPLATE_INDEX" val="20238228"/>
  <p:tag name="KSO_WM_UNIT_LAYERLEVEL" val="1_1_1"/>
  <p:tag name="KSO_WM_TAG_VERSION" val="3.0"/>
  <p:tag name="KSO_WM_BEAUTIFY_FLAG" val="#wm#"/>
  <p:tag name="KSO_WM_UNIT_PRESET_TEXT" val="Your title here"/>
  <p:tag name="KSO_WM_DIAGRAM_USE_COLOR_VALUE" val="{&quot;color_scheme&quot;:1,&quot;color_type&quot;:1,&quot;theme_color_indexes&quot;:[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8318_2*l_h_i*1_3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0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8228_4*n_h_i*1_1_1"/>
  <p:tag name="KSO_WM_TEMPLATE_CATEGORY" val="diagram"/>
  <p:tag name="KSO_WM_TEMPLATE_INDEX" val="20238228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8228_4*n_h_h_f*1_2_1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1_2"/>
  <p:tag name="KSO_WM_UNIT_ID" val="diagram20238228_4*n_h_h_i*1_2_1_2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8228_4*n_h_h_f*1_2_2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2_1"/>
  <p:tag name="KSO_WM_UNIT_ID" val="diagram20238228_4*n_h_h_i*1_2_2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0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8228_4*n_h_h_f*1_2_3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3_3"/>
  <p:tag name="KSO_WM_UNIT_ID" val="diagram20238228_4*n_h_h_i*1_2_3_3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0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8228_4*n_h_h_f*1_2_4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4_1"/>
  <p:tag name="KSO_WM_UNIT_ID" val="diagram20238228_4*n_h_h_i*1_2_4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04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38228_4*n_h_h_f*1_2_5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TYPE" val="1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8318_2*l_h_f*1_3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2"/>
  <p:tag name="KSO_WM_DIAGRAM_VIRTUALLY_FRAME" val="{&quot;height&quot;:312.493937007874,&quot;left&quot;:24.75,&quot;top&quot;:115.60606299212597,&quot;width&quot;:926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5_1"/>
  <p:tag name="KSO_WM_UNIT_ID" val="diagram20238228_4*n_h_h_i*1_2_5_1"/>
  <p:tag name="KSO_WM_TEMPLATE_CATEGORY" val="diagram"/>
  <p:tag name="KSO_WM_TEMPLATE_INDEX" val="20238228"/>
  <p:tag name="KSO_WM_UNIT_LAYERLEVEL" val="1_1_1_1"/>
  <p:tag name="KSO_WM_TAG_VERSION" val="3.0"/>
  <p:tag name="KSO_WM_BEAUTIFY_FLAG" val="#wm#"/>
  <p:tag name="KSO_WM_UNIT_PRESET_TEXT" val="0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319_1*l_h_f*1_1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Presentations are communication tools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8319_1*l_h_d*1_1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8319_1*l_h_a*1_1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Your title here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319_1*l_h_f*1_2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Presentations are communication tools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8319_1*l_h_a*1_2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Your title here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8319_1*l_h_d*1_2_1"/>
  <p:tag name="KSO_WM_TEMPLATE_CATEGORY" val="diagram"/>
  <p:tag name="KSO_WM_TEMPLATE_INDEX" val="2023831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68189137856789,&quot;top&quot;:75.91255905511807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8318_2*l_h_a*1_3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799*7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8318_2*l_h_d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799*7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8318_2*l_h_d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6000000238418579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8318_2*l_h_i*1_1_2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8318_2*l_h_i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TYPE" val="1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318_2*l_h_f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8318_2*l_h_a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804*7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8318_2*l_h_d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6000000238418579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8318_2*l_h_i*1_2_2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8318_2*l_h_i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0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TYPE" val="1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318_2*l_h_f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503.89062692957594,&quot;left&quot;:33.84370078740157,&quot;top&quot;:13.5,&quot;width&quot;:810.8562992125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8318_2*l_h_a*1_2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8182_2*l_h_i*1_1_1"/>
  <p:tag name="KSO_WM_TEMPLATE_CATEGORY" val="diagram"/>
  <p:tag name="KSO_WM_TEMPLATE_INDEX" val="20238182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83.75000610351563,&quot;left&quot;:1001.0500271630474,&quot;top&quot;:339.6999969482422,&quot;width&quot;:100.00000000000018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2"/>
  <p:tag name="KSO_WM_DIAGRAM_USE_COLOR_VALUE" val="{&quot;color_scheme&quot;:1,&quot;color_type&quot;:1,&quot;theme_color_indexes&quot;:[]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1081_1*n_h_h_i*1_2_1_3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081_1*n_h_i*1_1_1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0.1899999976158142,&quot;colorType&quot;:1,&quot;foreColorIndex&quot;:5,&quot;pos&quot;:0.4099999964237213,&quot;transparency&quot;:0},{&quot;brightness&quot;:-0.4199999868869781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081_1*n_h_i*1_1_2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-0.20000000298023224,&quot;colorType&quot;:1,&quot;foreColorIndex&quot;:5,&quot;pos&quot;:0.019999999552965164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081_1*n_h_i*1_1_3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-0.20000000298023224,&quot;colorType&quot;:1,&quot;foreColorIndex&quot;:5,&quot;pos&quot;:0.019999999552965164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081_1*n_h_i*1_2_1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800000011920929,&quot;colorType&quot;:1,&quot;foreColorIndex&quot;:5,&quot;pos&quot;:0.41999998688697815,&quot;transparency&quot;:1}],&quot;type&quot;:3},&quot;glow&quot;:{&quot;colorType&quot;:0},&quot;line&quot;:{&quot;gradient&quot;:[{&quot;brightness&quot;:0.5,&quot;colorType&quot;:1,&quot;foreColorIndex&quot;:5,&quot;pos&quot;:0.6499999761581421,&quot;transparency&quot;:0},{&quot;brightness&quot;:0.5,&quot;colorType&quot;:1,&quot;foreColorIndex&quot;:5,&quot;pos&quot;:0.38999998569488525,&quot;transparency&quot;:0},{&quot;brightness&quot;:0.4000000059604645,&quot;colorType&quot;:1,&quot;foreColorIndex&quot;:5,&quot;pos&quot;:1,&quot;transparency&quot;:0},{&quot;brightness&quot;:-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081_1*n_h_i*1_1_4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-0.20000000298023224,&quot;colorType&quot;:1,&quot;foreColorIndex&quot;:5,&quot;pos&quot;:0.019999999552965164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081_1*n_h_i*1_1_5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-0.20000000298023224,&quot;colorType&quot;:1,&quot;foreColorIndex&quot;:5,&quot;pos&quot;:0.019999999552965164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6"/>
  <p:tag name="KSO_WM_UNIT_ID" val="diagram20231081_1*n_h_i*1_1_6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0,&quot;colorType&quot;:1,&quot;foreColorIndex&quot;:5,&quot;pos&quot;:0,&quot;transparency&quot;:0.8100000023841858},{&quot;brightness&quot;:0,&quot;colorType&quot;:2,&quot;pos&quot;:1,&quot;rgb&quot;:&quot;#f2f2f2&quot;,&quot;transparency&quot;:1},{&quot;brightness&quot;:0,&quot;colorType&quot;:1,&quot;foreColorIndex&quot;:5,&quot;pos&quot;:0.4699999988079071,&quot;transparency&quot;:0.75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1_1*n_h_a*1_1_1"/>
  <p:tag name="KSO_WM_TEMPLATE_CATEGORY" val="diagram"/>
  <p:tag name="KSO_WM_TEMPLATE_INDEX" val="20231081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81_1*n_h_h_i*1_2_2_1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8182_2*l_h_i*1_2_1"/>
  <p:tag name="KSO_WM_TEMPLATE_CATEGORY" val="diagram"/>
  <p:tag name="KSO_WM_TEMPLATE_INDEX" val="20238182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83.75000610351563,&quot;left&quot;:1001.0500271630474,&quot;top&quot;:339.6999969482422,&quot;width&quot;:100.00000000000018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2"/>
  <p:tag name="KSO_WM_DIAGRAM_USE_COLOR_VALUE" val="{&quot;color_scheme&quot;:1,&quot;color_type&quot;:1,&quot;theme_color_indexes&quot;:[]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081_1*n_h_h_i*1_2_2_2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1081_1*n_h_h_i*1_2_2_3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4"/>
  <p:tag name="KSO_WM_UNIT_ID" val="diagram20231081_1*n_h_h_x*1_2_2_4"/>
  <p:tag name="KSO_WM_TEMPLATE_CATEGORY" val="diagram"/>
  <p:tag name="KSO_WM_TEMPLATE_INDEX" val="20231081"/>
  <p:tag name="KSO_WM_UNIT_LAYERLEVEL" val="1_1_1_1"/>
  <p:tag name="KSO_WM_TAG_VERSION" val="3.0"/>
  <p:tag name="KSO_WM_UNIT_VALUE" val="60*6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1_1*n_h_h_a*1_2_2_1"/>
  <p:tag name="KSO_WM_TEMPLATE_CATEGORY" val="diagram"/>
  <p:tag name="KSO_WM_TEMPLATE_INDEX" val="2023108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81_1*n_h_h_f*1_2_2_1"/>
  <p:tag name="KSO_WM_TEMPLATE_CATEGORY" val="diagram"/>
  <p:tag name="KSO_WM_TEMPLATE_INDEX" val="2023108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81_1*n_h_h_i*1_2_1_1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081_1*n_h_h_i*1_2_1_2"/>
  <p:tag name="KSO_WM_TEMPLATE_CATEGORY" val="diagram"/>
  <p:tag name="KSO_WM_TEMPLATE_INDEX" val="20231081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1_1*n_h_h_a*1_2_1_1"/>
  <p:tag name="KSO_WM_TEMPLATE_CATEGORY" val="diagram"/>
  <p:tag name="KSO_WM_TEMPLATE_INDEX" val="2023108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4"/>
  <p:tag name="KSO_WM_UNIT_ID" val="diagram20231081_1*n_h_h_x*1_2_1_4"/>
  <p:tag name="KSO_WM_TEMPLATE_CATEGORY" val="diagram"/>
  <p:tag name="KSO_WM_TEMPLATE_INDEX" val="20231081"/>
  <p:tag name="KSO_WM_UNIT_LAYERLEVEL" val="1_1_1_1"/>
  <p:tag name="KSO_WM_TAG_VERSION" val="3.0"/>
  <p:tag name="KSO_WM_UNIT_VALUE" val="60*60"/>
  <p:tag name="KSO_WM_DIAGRAM_MAX_ITEMCNT" val="6"/>
  <p:tag name="KSO_WM_DIAGRAM_MIN_ITEMCNT" val="2"/>
  <p:tag name="KSO_WM_DIAGRAM_VIRTUALLY_FRAME" val="{&quot;height&quot;:456.6,&quot;left&quot;:14.4,&quot;top&quot;:65.95,&quot;width&quot;:936.29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5"/>
  <p:tag name="KSO_WM_DIAGRAM_MIN_ITEMCNT" val="1"/>
  <p:tag name="KSO_WM_DIAGRAM_VIRTUALLY_FRAME" val="{&quot;height&quot;:162.1102362204726,&quot;left&quot;:27.450039370078777,&quot;top&quot;:6.5148031496062515,&quot;width&quot;:904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7947_1*l_h_i*1_1_1"/>
  <p:tag name="KSO_WM_TEMPLATE_CATEGORY" val="diagram"/>
  <p:tag name="KSO_WM_TEMPLATE_INDEX" val="20237947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8182_2*l_h_i*1_3_1"/>
  <p:tag name="KSO_WM_TEMPLATE_CATEGORY" val="diagram"/>
  <p:tag name="KSO_WM_TEMPLATE_INDEX" val="20238182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83.75000610351563,&quot;left&quot;:1001.0500271630474,&quot;top&quot;:339.6999969482422,&quot;width&quot;:100.00000000000018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2"/>
  <p:tag name="KSO_WM_DIAGRAM_USE_COLOR_VALUE" val="{&quot;color_scheme&quot;:1,&quot;color_type&quot;:1,&quot;theme_color_indexes&quot;:[]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5"/>
  <p:tag name="KSO_WM_DIAGRAM_MIN_ITEMCNT" val="1"/>
  <p:tag name="KSO_WM_DIAGRAM_VIRTUALLY_FRAME" val="{&quot;height&quot;:162.1102362204726,&quot;left&quot;:27.450039370078777,&quot;top&quot;:6.5148031496062515,&quot;width&quot;:9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7947_1*l_h_a*1_1_1"/>
  <p:tag name="KSO_WM_TEMPLATE_CATEGORY" val="diagram"/>
  <p:tag name="KSO_WM_TEMPLATE_INDEX" val="20237947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5"/>
  <p:tag name="KSO_WM_DIAGRAM_MIN_ITEMCNT" val="1"/>
  <p:tag name="KSO_WM_DIAGRAM_VIRTUALLY_FRAME" val="{&quot;height&quot;:162.1102362204726,&quot;left&quot;:27.450039370078777,&quot;top&quot;:6.5148031496062515,&quot;width&quot;:9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7947_1*l_h_f*1_1_1"/>
  <p:tag name="KSO_WM_TEMPLATE_CATEGORY" val="diagram"/>
  <p:tag name="KSO_WM_TEMPLATE_INDEX" val="20237947"/>
  <p:tag name="KSO_WM_UNIT_LAYERLEVEL" val="1_1_1"/>
  <p:tag name="KSO_WM_TAG_VERSION" val="3.0"/>
  <p:tag name="KSO_WM_BEAUTIFY_FLAG" val="#wm#"/>
  <p:tag name="KSO_WM_UNIT_PRESET_TEXT" val="Presentations are communication tools that can be used as demonstrations, lectures, speeches, reports, and more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5"/>
  <p:tag name="KSO_WM_DIAGRAM_MIN_ITEMCNT" val="1"/>
  <p:tag name="KSO_WM_DIAGRAM_VIRTUALLY_FRAME" val="{&quot;height&quot;:162.1102362204726,&quot;left&quot;:27.450039370078777,&quot;top&quot;:6.5148031496062515,&quot;width&quot;:904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07*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7947_1*l_h_x*1_1_1"/>
  <p:tag name="KSO_WM_TEMPLATE_CATEGORY" val="diagram"/>
  <p:tag name="KSO_WM_TEMPLATE_INDEX" val="20237947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8180_1*q_h_a*1_1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Titl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8180_1*q_h_f*1_1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38180_1*q_h_i*1_1_3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4"/>
  <p:tag name="KSO_WM_UNIT_ID" val="diagram20238180_1*q_h_i*1_1_4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8180_1*q_h_i*1_1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8180_1*q_h_a*1_2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Titl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8180_1*q_h_f*1_2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6000000238418579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8318_2*l_h_i*1_1_2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8180_1*q_h_i*1_2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8180_1*q_h_i*1_2_2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8180_1*q_h_i*1_2_3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8180_1*q_h_i*1_3_2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4"/>
  <p:tag name="KSO_WM_UNIT_ID" val="diagram20238180_1*q_h_i*1_2_4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8180_1*q_h_i*1_1_2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8180_1*q_h_a*1_3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Titl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8180_1*q_h_f*1_3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8180_1*q_h_i*1_3_3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4"/>
  <p:tag name="KSO_WM_UNIT_ID" val="diagram20238180_1*q_h_i*1_3_4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8318_2*l_h_i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8180_1*q_h_i*1_3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68*6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8180_1*q_h_x*1_1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68*6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8180_1*q_h_x*1_3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6"/>
  <p:tag name="KSO_WM_DIAGRAM_MIN_ITEMCNT" val="3"/>
  <p:tag name="KSO_WM_DIAGRAM_VIRTUALLY_FRAME" val="{&quot;height&quot;:618.2576352382515,&quot;left&quot;:139.7,&quot;top&quot;:-107.41020812394882,&quot;width&quot;:907.6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68*6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8180_1*q_h_x*1_2_1"/>
  <p:tag name="KSO_WM_TEMPLATE_CATEGORY" val="diagram"/>
  <p:tag name="KSO_WM_TEMPLATE_INDEX" val="20238180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]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8183_2*l_h_i*1_2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8183_2*l_h_i*1_3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DIAGRAM_USE_COLOR_VALUE" val="{&quot;color_scheme&quot;:1,&quot;color_type&quot;:1,&quot;theme_color_indexes&quot;:[]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8183_2*l_h_a*1_1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Titl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183_2*l_h_f*1_1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8183_2*l_h_a*1_2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Title"/>
  <p:tag name="KSO_WM_DIAGRAM_USE_COLOR_VALUE" val="{&quot;color_scheme&quot;:1,&quot;color_type&quot;:1,&quot;theme_color_indexes&quot;:[]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183_2*l_h_f*1_2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TYPE" val="1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318_2*l_h_f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Click here to add text"/>
  <p:tag name="KSO_WM_DIAGRAM_USE_COLOR_VALUE" val="{&quot;color_scheme&quot;:1,&quot;color_type&quot;:1,&quot;theme_color_indexes&quot;:[]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8183_2*l_h_i*1_1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DIAGRAM_USE_COLOR_VALUE" val="{&quot;color_scheme&quot;:1,&quot;color_type&quot;:1,&quot;theme_color_indexes&quot;:[]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8183_2*l_h_f*1_3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4"/>
  <p:tag name="KSO_WM_DIAGRAM_MIN_ITEMCNT" val="2"/>
  <p:tag name="KSO_WM_DIAGRAM_VIRTUALLY_FRAME" val="{&quot;height&quot;:679.45,&quot;left&quot;:14.3,&quot;top&quot;:-29.35,&quot;width&quot;:908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8183_2*l_h_a*1_3_1"/>
  <p:tag name="KSO_WM_TEMPLATE_CATEGORY" val="diagram"/>
  <p:tag name="KSO_WM_TEMPLATE_INDEX" val="20238183"/>
  <p:tag name="KSO_WM_UNIT_LAYERLEVEL" val="1_1_1"/>
  <p:tag name="KSO_WM_TAG_VERSION" val="3.0"/>
  <p:tag name="KSO_WM_BEAUTIFY_FLAG" val="#wm#"/>
  <p:tag name="KSO_WM_UNIT_PRESET_TEXT" val="Titl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3_1"/>
  <p:tag name="KSO_WM_TEMPLATE_CATEGORY" val="diagram"/>
  <p:tag name="KSO_WM_TEMPLATE_INDEX" val="20238166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1_1"/>
  <p:tag name="KSO_WM_TEMPLATE_CATEGORY" val="diagram"/>
  <p:tag name="KSO_WM_TEMPLATE_INDEX" val="20238166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2_1"/>
  <p:tag name="KSO_WM_TEMPLATE_CATEGORY" val="diagram"/>
  <p:tag name="KSO_WM_TEMPLATE_INDEX" val="20238166"/>
  <p:tag name="KSO_WM_UNIT_LAYERLEVEL" val="1_1_1"/>
  <p:tag name="KSO_WM_TAG_VERSION" val="3.0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1_1"/>
  <p:tag name="KSO_WM_UNIT_ID" val="diagram20238166_2*o_h_f*1_1_1"/>
  <p:tag name="KSO_WM_TEMPLATE_CATEGORY" val="diagram"/>
  <p:tag name="KSO_WM_TEMPLATE_INDEX" val="20238166"/>
  <p:tag name="KSO_WM_UNIT_LAYERLEVEL" val="1_1_1"/>
  <p:tag name="KSO_WM_TAG_VERSION" val="3.0"/>
  <p:tag name="KSO_WM_BEAUTIFY_FLAG" val="#wm#"/>
  <p:tag name="KSO_WM_UNIT_VALUE" val="6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3_1"/>
  <p:tag name="KSO_WM_UNIT_ID" val="diagram20238166_2*o_h_f*1_3_1"/>
  <p:tag name="KSO_WM_TEMPLATE_CATEGORY" val="diagram"/>
  <p:tag name="KSO_WM_TEMPLATE_INDEX" val="20238166"/>
  <p:tag name="KSO_WM_UNIT_LAYERLEVEL" val="1_1_1"/>
  <p:tag name="KSO_WM_TAG_VERSION" val="3.0"/>
  <p:tag name="KSO_WM_BEAUTIFY_FLAG" val="#wm#"/>
  <p:tag name="KSO_WM_UNIT_VALUE" val="6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i*1_1"/>
  <p:tag name="KSO_WM_TEMPLATE_CATEGORY" val="diagram"/>
  <p:tag name="KSO_WM_TEMPLATE_INDEX" val="20238166"/>
  <p:tag name="KSO_WM_UNIT_LAYERLEVEL" val="1_1"/>
  <p:tag name="KSO_WM_TAG_VERSION" val="3.0"/>
  <p:tag name="KSO_WM_UNIT_TYPE" val="o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3_2"/>
  <p:tag name="KSO_WM_TEMPLATE_CATEGORY" val="diagram"/>
  <p:tag name="KSO_WM_TEMPLATE_INDEX" val="20238166"/>
  <p:tag name="KSO_WM_UNIT_LAYERLEVEL" val="1_1_1"/>
  <p:tag name="KSO_WM_TAG_VERSION" val="3.0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600000262260437,&quot;transparency&quot;:0.20000000298023224},{&quot;brightness&quot;:0,&quot;colorType&quot;:1,&quot;foreColorIndex&quot;:5,&quot;pos&quot;:1,&quot;transparency&quot;:0.15000000596046448}],&quot;type&quot;:3},&quot;glow&quot;:{&quot;colorType&quot;:0},&quot;line&quot;:{&quot;gradient&quot;:[{&quot;brightness&quot;:0.949999988079071,&quot;colorType&quot;:1,&quot;foreColorIndex&quot;:5,&quot;pos&quot;:0.3700000047683716,&quot;transparency&quot;:0.30000001192092896},{&quot;brightness&quot;:0.550000011920929,&quot;colorType&quot;:1,&quot;foreColorIndex&quot;:5,&quot;pos&quot;:0,&quot;transparency&quot;:0.30000001192092896},{&quot;brightness&quot;:0,&quot;colorType&quot;:1,&quot;foreColorIndex&quot;:14,&quot;pos&quot;:1,&quot;transparency&quot;:0.30000001192092896},{&quot;brightness&quot;:0.699999988079071,&quot;colorType&quot;:1,&quot;foreColorIndex&quot;:5,&quot;pos&quot;:0.7099999785423279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DIAGRAM_MAX_ITEMCNT" val="4"/>
  <p:tag name="KSO_WM_DIAGRAM_MIN_ITEMCNT" val="2"/>
  <p:tag name="KSO_WM_DIAGRAM_VIRTUALLY_FRAME" val="{&quot;height&quot;:484.40740157480315,&quot;left&quot;:-27.25,&quot;top&quot;:87.29259842519684,&quot;width&quot;:1021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8318_2*l_h_a*1_1_1"/>
  <p:tag name="KSO_WM_TEMPLATE_CATEGORY" val="diagram"/>
  <p:tag name="KSO_WM_TEMPLATE_INDEX" val="20238318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2_2"/>
  <p:tag name="KSO_WM_TEMPLATE_CATEGORY" val="diagram"/>
  <p:tag name="KSO_WM_TEMPLATE_INDEX" val="20238166"/>
  <p:tag name="KSO_WM_UNIT_LAYERLEVEL" val="1_1_1"/>
  <p:tag name="KSO_WM_TAG_VERSION" val="3.0"/>
  <p:tag name="KSO_WM_UNIT_SUBTYPE" val="d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600000262260437,&quot;transparency&quot;:0.30000001192092896},{&quot;brightness&quot;:0,&quot;colorType&quot;:1,&quot;foreColorIndex&quot;:5,&quot;pos&quot;:1,&quot;transparency&quot;:0.4000000059604645}],&quot;type&quot;:3},&quot;glow&quot;:{&quot;colorType&quot;:0},&quot;line&quot;:{&quot;gradient&quot;:[{&quot;brightness&quot;:0.949999988079071,&quot;colorType&quot;:1,&quot;foreColorIndex&quot;:5,&quot;pos&quot;:0.3700000047683716,&quot;transparency&quot;:0.30000001192092896},{&quot;brightness&quot;:0.550000011920929,&quot;colorType&quot;:1,&quot;foreColorIndex&quot;:5,&quot;pos&quot;:0,&quot;transparency&quot;:0.30000001192092896},{&quot;brightness&quot;:0,&quot;colorType&quot;:1,&quot;foreColorIndex&quot;:14,&quot;pos&quot;:1,&quot;transparency&quot;:0.30000001192092896},{&quot;brightness&quot;:0.699999988079071,&quot;colorType&quot;:1,&quot;foreColorIndex&quot;:5,&quot;pos&quot;:0.7099999785423279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1_3"/>
  <p:tag name="KSO_WM_TEMPLATE_CATEGORY" val="diagram"/>
  <p:tag name="KSO_WM_TEMPLATE_INDEX" val="20238166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600000262260437,&quot;transparency&quot;:0.6499999761581421},{&quot;brightness&quot;:0,&quot;colorType&quot;:1,&quot;foreColorIndex&quot;:5,&quot;pos&quot;:1,&quot;transparency&quot;:0.699999988079071}],&quot;type&quot;:3},&quot;glow&quot;:{&quot;colorType&quot;:0},&quot;line&quot;:{&quot;gradient&quot;:[{&quot;brightness&quot;:0.949999988079071,&quot;colorType&quot;:1,&quot;foreColorIndex&quot;:5,&quot;pos&quot;:0.3700000047683716,&quot;transparency&quot;:0.30000001192092896},{&quot;brightness&quot;:0.550000011920929,&quot;colorType&quot;:1,&quot;foreColorIndex&quot;:5,&quot;pos&quot;:0,&quot;transparency&quot;:0.30000001192092896},{&quot;brightness&quot;:0,&quot;colorType&quot;:1,&quot;foreColorIndex&quot;:14,&quot;pos&quot;:1,&quot;transparency&quot;:0.30000001192092896},{&quot;brightness&quot;:0.699999988079071,&quot;colorType&quot;:1,&quot;foreColorIndex&quot;:5,&quot;pos&quot;:0.7099999785423279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2_1"/>
  <p:tag name="KSO_WM_UNIT_ID" val="diagram20238166_2*o_h_f*1_2_1"/>
  <p:tag name="KSO_WM_TEMPLATE_CATEGORY" val="diagram"/>
  <p:tag name="KSO_WM_TEMPLATE_INDEX" val="20238166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8166_2*o_h_i*1_1_2"/>
  <p:tag name="KSO_WM_TEMPLATE_CATEGORY" val="diagram"/>
  <p:tag name="KSO_WM_TEMPLATE_INDEX" val="20238166"/>
  <p:tag name="KSO_WM_UNIT_LAYERLEVEL" val="1_1_1"/>
  <p:tag name="KSO_WM_TAG_VERSION" val="3.0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96.5749938964843,&quot;left&quot;:-202.25,&quot;top&quot;:-59.624993896484376,&quot;width&quot;:1147.3}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4000000059604645,&quot;rgb&quot;:&quot;#ffffff&quot;,&quot;transparency&quot;:0},{&quot;brightness&quot;:0.550000011920929,&quot;colorType&quot;:1,&quot;foreColorIndex&quot;:5,&quot;pos&quot;:0,&quot;transparency&quot;:0.30000001192092896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8170_2*m_h_f*1_3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8170_2*m_h_f*1_1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8170_2*m_h_f*1_2_1"/>
  <p:tag name="KSO_WM_TEMPLATE_CATEGORY" val="diagram"/>
  <p:tag name="KSO_WM_TEMPLATE_INDEX" val="202381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3_2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2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3_4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3_4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8170_2*m_h_i*1_3_3"/>
  <p:tag name="KSO_WM_TEMPLATE_CATEGORY" val="diagram"/>
  <p:tag name="KSO_WM_TEMPLATE_INDEX" val="202381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3"/>
  <p:tag name="KSO_WM_DIAGRAM_MAX_ITEMCNT" val="6"/>
  <p:tag name="KSO_WM_DIAGRAM_MIN_ITEMCNT" val="2"/>
  <p:tag name="KSO_WM_DIAGRAM_VIRTUALLY_FRAME" val="{&quot;height&quot;:360.9499938964844,&quot;left&quot;:-23.822995297889975,&quot;top&quot;:169.6250030517578,&quot;width&quot;:996.946069335937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923</Words>
  <Application>Microsoft Office PowerPoint</Application>
  <PresentationFormat>Широкоэкранный</PresentationFormat>
  <Paragraphs>129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Geometria</vt:lpstr>
      <vt:lpstr>Times New Roman</vt:lpstr>
      <vt:lpstr>Тема Office</vt:lpstr>
      <vt:lpstr>Презентация PowerPoint</vt:lpstr>
      <vt:lpstr>Хранители нашей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Хранители нашей истории</dc:title>
  <dc:creator>Гульшат Зайнеева</dc:creator>
  <cp:lastModifiedBy>Гульнара Гафурова</cp:lastModifiedBy>
  <cp:revision>19</cp:revision>
  <dcterms:created xsi:type="dcterms:W3CDTF">2024-10-16T09:34:00Z</dcterms:created>
  <dcterms:modified xsi:type="dcterms:W3CDTF">2024-11-26T17:18:08Z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36E83AC3ADD94C15A6720B57DB60C3BA_12</vt:lpwstr>
  </property>
  <property fmtid="{D5CDD505-2E9C-101B-9397-08002B2CF9AE}" pid="3" name="KSOProductBuildVer">
    <vt:lpwstr>1049-12.2.0.18911</vt:lpwstr>
  </property>
</Properties>
</file>