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61" r:id="rId5"/>
    <p:sldId id="262" r:id="rId6"/>
    <p:sldId id="260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8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768479"/>
            <a:ext cx="36006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 smtClean="0"/>
              <a:t>LadyCab</a:t>
            </a:r>
            <a:endParaRPr lang="ru-RU" sz="6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24875" y="983923"/>
            <a:ext cx="3424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Женское такси</a:t>
            </a:r>
            <a:endParaRPr lang="ru-RU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71192"/>
            <a:ext cx="5904656" cy="364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7854" y="3356992"/>
            <a:ext cx="24657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Киряева Ксения</a:t>
            </a:r>
          </a:p>
          <a:p>
            <a:r>
              <a:rPr lang="ru-RU" dirty="0" smtClean="0"/>
              <a:t>ЦЭб-22Э1</a:t>
            </a:r>
          </a:p>
          <a:p>
            <a:endParaRPr lang="ru-RU" dirty="0"/>
          </a:p>
          <a:p>
            <a:r>
              <a:rPr lang="ru-RU" dirty="0" err="1" smtClean="0"/>
              <a:t>Парадеева</a:t>
            </a:r>
            <a:r>
              <a:rPr lang="ru-RU" dirty="0" smtClean="0"/>
              <a:t> Ксения </a:t>
            </a:r>
          </a:p>
          <a:p>
            <a:r>
              <a:rPr lang="ru-RU" dirty="0" smtClean="0"/>
              <a:t>ЛОГб-22Э1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00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0523" y="882914"/>
            <a:ext cx="5017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АКТУАЛЬНОСТЬ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16002" y="1869849"/>
            <a:ext cx="864096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Низкое качество услуг пассажирских таксомоторных перевозок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082632" y="3187169"/>
            <a:ext cx="510770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/>
              <a:t>Типичные регулярные пассажиры такси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0323" y="4509120"/>
            <a:ext cx="244827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Женщины  ~80%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240963" y="4509120"/>
            <a:ext cx="244827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Мужчины </a:t>
            </a:r>
            <a:r>
              <a:rPr lang="ru-RU" sz="2400" dirty="0"/>
              <a:t>~ </a:t>
            </a:r>
            <a:r>
              <a:rPr lang="ru-RU" sz="2400" dirty="0" smtClean="0"/>
              <a:t>20%</a:t>
            </a:r>
            <a:endParaRPr lang="ru-RU" sz="2400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2280523" y="4123274"/>
            <a:ext cx="648072" cy="3858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6312971" y="4119263"/>
            <a:ext cx="648072" cy="3858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6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299097"/>
            <a:ext cx="252028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Жалобы от пассажиров-женщин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49293" y="3552850"/>
            <a:ext cx="227017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Психологический </a:t>
            </a:r>
          </a:p>
          <a:p>
            <a:pPr algn="ctr"/>
            <a:r>
              <a:rPr lang="ru-RU" dirty="0" smtClean="0"/>
              <a:t>барьер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010314" y="2299097"/>
            <a:ext cx="295232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Неуважительное отношение со стороны водителя-мужчины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3573016"/>
            <a:ext cx="22322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Безопасность под вопросом </a:t>
            </a:r>
            <a:endParaRPr lang="ru-RU" dirty="0"/>
          </a:p>
        </p:txBody>
      </p:sp>
      <p:sp>
        <p:nvSpPr>
          <p:cNvPr id="10" name="Выноска с четырьмя стрелками 9"/>
          <p:cNvSpPr/>
          <p:nvPr/>
        </p:nvSpPr>
        <p:spPr>
          <a:xfrm>
            <a:off x="3707904" y="2184698"/>
            <a:ext cx="1368152" cy="1152128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554778" y="1248594"/>
            <a:ext cx="367440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800" b="1" dirty="0" smtClean="0"/>
              <a:t>ПРОБЛЕМЫ</a:t>
            </a:r>
            <a:endParaRPr lang="ru-RU" sz="4800" b="1" dirty="0"/>
          </a:p>
        </p:txBody>
      </p:sp>
      <p:sp>
        <p:nvSpPr>
          <p:cNvPr id="2" name="Стрелка вниз 1"/>
          <p:cNvSpPr/>
          <p:nvPr/>
        </p:nvSpPr>
        <p:spPr>
          <a:xfrm>
            <a:off x="2015716" y="4653136"/>
            <a:ext cx="4752528" cy="1944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Результаты социологического опроса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8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73677" y="115403"/>
            <a:ext cx="150233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ЖЕНЩИНЫ 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484735"/>
            <a:ext cx="120577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18-25 лет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476672"/>
            <a:ext cx="12057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35-45 лет</a:t>
            </a:r>
            <a:endParaRPr lang="ru-RU" dirty="0"/>
          </a:p>
        </p:txBody>
      </p:sp>
      <p:sp>
        <p:nvSpPr>
          <p:cNvPr id="8" name="AutoShape 8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612775" y="5413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765175" y="6937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917575" y="846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4" descr="Диаграмма ответов в Формах. Вопрос: Как часто вы пользуетесь услугами такси? &#10;. Количество ответов: 20 ответов."/>
          <p:cNvSpPr>
            <a:spLocks noChangeAspect="1" noChangeArrowheads="1"/>
          </p:cNvSpPr>
          <p:nvPr/>
        </p:nvSpPr>
        <p:spPr bwMode="auto">
          <a:xfrm>
            <a:off x="1069975" y="998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923169" y="1690463"/>
            <a:ext cx="3198311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/>
              <a:t>40 % </a:t>
            </a:r>
            <a:r>
              <a:rPr lang="ru-RU" dirty="0" smtClean="0"/>
              <a:t>1-2 </a:t>
            </a:r>
            <a:r>
              <a:rPr lang="ru-RU" dirty="0"/>
              <a:t>раза в месяц </a:t>
            </a:r>
          </a:p>
          <a:p>
            <a:pPr algn="ctr"/>
            <a:r>
              <a:rPr lang="ru-RU" dirty="0" smtClean="0"/>
              <a:t>35% 1-2 раза в 3-4 месяца</a:t>
            </a:r>
          </a:p>
          <a:p>
            <a:pPr algn="ctr"/>
            <a:r>
              <a:rPr lang="ru-RU" dirty="0" smtClean="0"/>
              <a:t>  15% 1-4 раза в неделю</a:t>
            </a:r>
          </a:p>
          <a:p>
            <a:pPr algn="ctr"/>
            <a:r>
              <a:rPr lang="ru-RU" dirty="0" smtClean="0"/>
              <a:t>10% 1-3 раза в год </a:t>
            </a: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2756821" y="661339"/>
            <a:ext cx="3054294" cy="933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Пользуются </a:t>
            </a:r>
            <a:r>
              <a:rPr lang="ru-RU" dirty="0"/>
              <a:t>такси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575" y="1303338"/>
            <a:ext cx="2355018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25% испытывают дискомфорт , если водитель – мужчина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516216" y="1328172"/>
            <a:ext cx="2355018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85% комфортно с водителем-женщиной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39694"/>
              </p:ext>
            </p:extLst>
          </p:nvPr>
        </p:nvGraphicFramePr>
        <p:xfrm>
          <a:off x="393094" y="3068960"/>
          <a:ext cx="8258459" cy="29667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882834"/>
                <a:gridCol w="23756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Негативные факторы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Удельный вес,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Грубый стиль вождения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57,9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Шум, грязный салон, неприятный запах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57,9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Излишнее внимание</a:t>
                      </a:r>
                      <a:r>
                        <a:rPr lang="ru-RU" baseline="0" dirty="0" smtClean="0"/>
                        <a:t> (разговоры и пр.)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42,1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Нецензурная речь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26,3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Отказ от поездки в грубой форме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Водитель</a:t>
                      </a:r>
                      <a:r>
                        <a:rPr lang="ru-RU" baseline="0" dirty="0" smtClean="0"/>
                        <a:t> отвлекается на разговоры по телефону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сталкивались с негативными</a:t>
                      </a:r>
                      <a:r>
                        <a:rPr lang="ru-RU" baseline="0" dirty="0" smtClean="0"/>
                        <a:t> факторами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6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577425"/>
              </p:ext>
            </p:extLst>
          </p:nvPr>
        </p:nvGraphicFramePr>
        <p:xfrm>
          <a:off x="440179" y="908720"/>
          <a:ext cx="8258459" cy="22250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882834"/>
                <a:gridCol w="23756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Положительные</a:t>
                      </a:r>
                      <a:r>
                        <a:rPr lang="ru-RU" baseline="0" dirty="0" smtClean="0"/>
                        <a:t> качества водителей-женщин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Удельный вес,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Аккуратное вождение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Ненавязчивость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Безопасность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Чистота, комфорт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r>
                        <a:rPr lang="ru-RU" baseline="0" dirty="0" smtClean="0"/>
                        <a:t> отличий от мужчин водителей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0896" y="3519592"/>
            <a:ext cx="7637027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78,9% опрошенных считают, что женское такси НЕОБХОДИМО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100% опрошенных НЕ ЗНАЮТ о такой услуге в г. Омске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73,7% обратились бы в женское такси при его наличии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3450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9832" y="188639"/>
            <a:ext cx="292740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800" b="1" dirty="0" smtClean="0"/>
              <a:t>РЕШЕНИЕ</a:t>
            </a:r>
            <a:endParaRPr lang="ru-RU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57598" y="1220569"/>
            <a:ext cx="167706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ПАССАЖИР  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16216" y="1209497"/>
            <a:ext cx="14863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ВОДИТЕЛЬ 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6166" y="5848972"/>
            <a:ext cx="7694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Комфортная поездка + Удобство заказа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5456" y="1990080"/>
            <a:ext cx="140134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ЖЕНЩИНА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9275" y="2584286"/>
            <a:ext cx="178079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ЖЕНЩИНА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+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РЕБЕНОК 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403648" y="1700808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672235" y="2708920"/>
            <a:ext cx="3089308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АВТОМОБИЛЬ </a:t>
            </a:r>
          </a:p>
          <a:p>
            <a:pPr algn="ctr"/>
            <a:r>
              <a:rPr lang="ru-RU" b="1" dirty="0" smtClean="0"/>
              <a:t>С ФИРМЕННЫМ ЗНАКОМ</a:t>
            </a:r>
          </a:p>
          <a:p>
            <a:pPr algn="ctr"/>
            <a:r>
              <a:rPr lang="ru-RU" b="1" dirty="0" smtClean="0"/>
              <a:t>+</a:t>
            </a:r>
          </a:p>
          <a:p>
            <a:pPr algn="ctr"/>
            <a:r>
              <a:rPr lang="ru-RU" b="1" dirty="0" smtClean="0"/>
              <a:t>Обязательное ДУУ </a:t>
            </a:r>
          </a:p>
          <a:p>
            <a:pPr algn="ctr"/>
            <a:r>
              <a:rPr lang="ru-RU" b="1" dirty="0" smtClean="0"/>
              <a:t>+</a:t>
            </a:r>
          </a:p>
          <a:p>
            <a:pPr algn="ctr"/>
            <a:r>
              <a:rPr lang="ru-RU" b="1" dirty="0" smtClean="0"/>
              <a:t>Мобильное приложение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16216" y="1979008"/>
            <a:ext cx="140134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ЖЕНЩИНА</a:t>
            </a: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7043344" y="1700808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ройная стрелка влево/вправо/вверх 13"/>
          <p:cNvSpPr/>
          <p:nvPr/>
        </p:nvSpPr>
        <p:spPr>
          <a:xfrm rot="10800000">
            <a:off x="3131840" y="4463246"/>
            <a:ext cx="2160240" cy="1224136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56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260648"/>
            <a:ext cx="275145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РЫНОК </a:t>
            </a:r>
            <a:endParaRPr lang="ru-RU" sz="5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31" y="1584449"/>
            <a:ext cx="6211887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4887" y="4060522"/>
            <a:ext cx="7704856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Услуги женского такси не предоставляются, водитель назначается </a:t>
            </a:r>
            <a:r>
              <a:rPr lang="ru-RU" sz="2400" b="1" dirty="0" err="1" smtClean="0"/>
              <a:t>рандомно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784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1663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Бизнес-модель  </a:t>
            </a:r>
            <a:endParaRPr lang="ru-RU" sz="3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38767"/>
              </p:ext>
            </p:extLst>
          </p:nvPr>
        </p:nvGraphicFramePr>
        <p:xfrm>
          <a:off x="107505" y="908720"/>
          <a:ext cx="8856984" cy="487680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89719"/>
                <a:gridCol w="1866664"/>
                <a:gridCol w="1512168"/>
                <a:gridCol w="1944216"/>
                <a:gridCol w="1944217"/>
              </a:tblGrid>
              <a:tr h="186210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партнеры </a:t>
                      </a:r>
                      <a:endParaRPr lang="ru-RU" sz="1600" u="sng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Компании мобильной связи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Поставщики</a:t>
                      </a:r>
                      <a:r>
                        <a:rPr lang="ru-RU" sz="1600" baseline="0" dirty="0" smtClean="0">
                          <a:effectLst/>
                        </a:rPr>
                        <a:t> услуг интернета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err="1" smtClean="0">
                          <a:effectLst/>
                        </a:rPr>
                        <a:t>Блогеры</a:t>
                      </a:r>
                      <a:r>
                        <a:rPr lang="ru-RU" sz="1600" baseline="0" dirty="0" smtClean="0">
                          <a:effectLst/>
                        </a:rPr>
                        <a:t> (продвижение, реклама)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СМИ (реклама)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виды деятельности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Перевозка по индивидуальному запросу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Ключевой фактор – водитель женщина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Ценностные предложения </a:t>
                      </a:r>
                      <a:endParaRPr lang="ru-RU" sz="1600" u="sng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Индивидуальный</a:t>
                      </a:r>
                      <a:r>
                        <a:rPr lang="ru-RU" sz="1600" baseline="0" dirty="0" smtClean="0">
                          <a:effectLst/>
                        </a:rPr>
                        <a:t> заказ услуги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Водитель – женщина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Комфортная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Поездка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 err="1" smtClean="0">
                          <a:effectLst/>
                        </a:rPr>
                        <a:t>Взаимоотноше-ния</a:t>
                      </a:r>
                      <a:r>
                        <a:rPr lang="ru-RU" sz="1600" u="sng" dirty="0" smtClean="0">
                          <a:effectLst/>
                        </a:rPr>
                        <a:t> </a:t>
                      </a:r>
                      <a:r>
                        <a:rPr lang="ru-RU" sz="1600" u="sng" dirty="0">
                          <a:effectLst/>
                        </a:rPr>
                        <a:t>с клиентами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Онлайн-реклама</a:t>
                      </a:r>
                      <a:r>
                        <a:rPr lang="ru-RU" sz="1600" baseline="0" dirty="0" smtClean="0">
                          <a:effectLst/>
                        </a:rPr>
                        <a:t> (СМИ, контекстная реклама, </a:t>
                      </a:r>
                      <a:r>
                        <a:rPr lang="en-US" sz="1600" baseline="0" dirty="0" smtClean="0">
                          <a:effectLst/>
                        </a:rPr>
                        <a:t>SMM</a:t>
                      </a:r>
                      <a:r>
                        <a:rPr lang="ru-RU" sz="1600" baseline="0" dirty="0" smtClean="0">
                          <a:effectLst/>
                        </a:rPr>
                        <a:t>, реклама у </a:t>
                      </a:r>
                      <a:r>
                        <a:rPr lang="ru-RU" sz="1600" baseline="0" dirty="0" err="1" smtClean="0">
                          <a:effectLst/>
                        </a:rPr>
                        <a:t>блогеров</a:t>
                      </a:r>
                      <a:r>
                        <a:rPr lang="ru-RU" sz="1600" baseline="0" dirty="0" smtClean="0">
                          <a:effectLst/>
                        </a:rPr>
                        <a:t>)</a:t>
                      </a: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Потребительские сегменты </a:t>
                      </a:r>
                      <a:endParaRPr lang="ru-RU" sz="1600" u="sng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Женщины</a:t>
                      </a:r>
                      <a:r>
                        <a:rPr lang="ru-RU" sz="1600" baseline="0" dirty="0" smtClean="0">
                          <a:effectLst/>
                        </a:rPr>
                        <a:t> в возрасте 18-45 лет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Женщины с детьми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</a:tr>
              <a:tr h="1450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ресурсы </a:t>
                      </a:r>
                      <a:endParaRPr lang="ru-RU" sz="1600" u="sng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Специально отобранные водители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Каналы сбыта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Мобильное приложение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Звонок через </a:t>
                      </a:r>
                      <a:r>
                        <a:rPr lang="ru-RU" sz="1600" dirty="0" err="1" smtClean="0">
                          <a:effectLst/>
                        </a:rPr>
                        <a:t>колл</a:t>
                      </a:r>
                      <a:r>
                        <a:rPr lang="ru-RU" sz="1600" dirty="0" smtClean="0">
                          <a:effectLst/>
                        </a:rPr>
                        <a:t>-центр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771800" y="5949280"/>
            <a:ext cx="295232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Затраты </a:t>
            </a:r>
          </a:p>
          <a:p>
            <a:pPr algn="ctr"/>
            <a:r>
              <a:rPr lang="ru-RU" dirty="0" smtClean="0"/>
              <a:t>Доходы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92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147990"/>
            <a:ext cx="418576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Затраты на реализацию проекта </a:t>
            </a:r>
            <a:endParaRPr lang="ru-RU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531797"/>
              </p:ext>
            </p:extLst>
          </p:nvPr>
        </p:nvGraphicFramePr>
        <p:xfrm>
          <a:off x="467544" y="836713"/>
          <a:ext cx="8208912" cy="409190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760640"/>
                <a:gridCol w="2448272"/>
              </a:tblGrid>
              <a:tr h="5657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Статья расходов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Сумма, руб. </a:t>
                      </a:r>
                      <a:endParaRPr lang="ru-RU" dirty="0"/>
                    </a:p>
                  </a:txBody>
                  <a:tcPr anchor="ctr"/>
                </a:tc>
              </a:tr>
              <a:tr h="5657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Разработка мобильного приложения  и его продвижение  в</a:t>
                      </a:r>
                      <a:r>
                        <a:rPr lang="ru-RU" baseline="0" dirty="0" smtClean="0"/>
                        <a:t> мобильных магазинах приложений, подключение банковским систем оплаты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3 400 000</a:t>
                      </a:r>
                      <a:endParaRPr lang="ru-RU" dirty="0"/>
                    </a:p>
                  </a:txBody>
                  <a:tcPr anchor="ctr"/>
                </a:tc>
              </a:tr>
              <a:tr h="5657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Онлайн реклама и продвижение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250000</a:t>
                      </a:r>
                      <a:endParaRPr lang="ru-RU" dirty="0"/>
                    </a:p>
                  </a:txBody>
                  <a:tcPr anchor="ctr"/>
                </a:tc>
              </a:tr>
              <a:tr h="56577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Оффлайн</a:t>
                      </a:r>
                      <a:r>
                        <a:rPr lang="ru-RU" dirty="0" smtClean="0"/>
                        <a:t>-реклама</a:t>
                      </a:r>
                      <a:r>
                        <a:rPr lang="ru-RU" baseline="0" dirty="0" smtClean="0"/>
                        <a:t>, в </a:t>
                      </a:r>
                      <a:r>
                        <a:rPr lang="ru-RU" baseline="0" dirty="0" err="1" smtClean="0"/>
                        <a:t>т.ч</a:t>
                      </a:r>
                      <a:r>
                        <a:rPr lang="ru-RU" baseline="0" dirty="0" smtClean="0"/>
                        <a:t>. Фирменные наклейки или знаки на автомобиль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150000</a:t>
                      </a:r>
                      <a:endParaRPr lang="ru-RU" dirty="0"/>
                    </a:p>
                  </a:txBody>
                  <a:tcPr anchor="ctr"/>
                </a:tc>
              </a:tr>
              <a:tr h="5657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Работа</a:t>
                      </a:r>
                      <a:r>
                        <a:rPr lang="ru-RU" baseline="0" dirty="0" smtClean="0"/>
                        <a:t> удаленного </a:t>
                      </a:r>
                      <a:r>
                        <a:rPr lang="ru-RU" baseline="0" dirty="0" err="1" smtClean="0"/>
                        <a:t>колл</a:t>
                      </a:r>
                      <a:r>
                        <a:rPr lang="ru-RU" baseline="0" dirty="0" smtClean="0"/>
                        <a:t>-центра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20000</a:t>
                      </a:r>
                      <a:endParaRPr lang="ru-RU" dirty="0"/>
                    </a:p>
                  </a:txBody>
                  <a:tcPr anchor="ctr"/>
                </a:tc>
              </a:tr>
              <a:tr h="565777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r>
                        <a:rPr lang="ru-RU" baseline="0" dirty="0" smtClean="0"/>
                        <a:t> 820 000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5397592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Лицензия + Медицинская справка + Страховка </a:t>
            </a:r>
            <a:endParaRPr lang="ru-RU" dirty="0"/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3851920" y="5589240"/>
            <a:ext cx="1368152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292080" y="5412637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Ответственность приглашаемого водителя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71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116632"/>
            <a:ext cx="378661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Плановая финансовая модель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731797"/>
              </p:ext>
            </p:extLst>
          </p:nvPr>
        </p:nvGraphicFramePr>
        <p:xfrm>
          <a:off x="179512" y="580060"/>
          <a:ext cx="8784976" cy="6121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7118"/>
                <a:gridCol w="2196244"/>
                <a:gridCol w="2521614"/>
              </a:tblGrid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автомобиль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автомобилей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СРЕДНЯЯ</a:t>
                      </a:r>
                      <a:r>
                        <a:rPr lang="ru-RU" baseline="0" dirty="0" smtClean="0"/>
                        <a:t> стоимость 1 заказа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15 заказов  в сутки(исходя из данных опроса о частоте использования)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рабочих дней за месяц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Итого выручка за рабочие дни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1 500 000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Средняя ставка водителя от заказа 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40% 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Итого оплата водителю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600 000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Средние затраты на топливо за рабочий день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Прочие затраты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Оплата труда сотрудников</a:t>
                      </a:r>
                      <a:r>
                        <a:rPr lang="ru-RU" baseline="0" dirty="0" smtClean="0"/>
                        <a:t> дежурного </a:t>
                      </a:r>
                      <a:r>
                        <a:rPr lang="ru-RU" baseline="0" dirty="0" err="1" smtClean="0"/>
                        <a:t>колл</a:t>
                      </a:r>
                      <a:r>
                        <a:rPr lang="ru-RU" baseline="0" dirty="0" smtClean="0"/>
                        <a:t>-центра (2 чел.)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Итого затрат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113 500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1 135 000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Финансовый результат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36 500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365 000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2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082369"/>
              </p:ext>
            </p:extLst>
          </p:nvPr>
        </p:nvGraphicFramePr>
        <p:xfrm>
          <a:off x="827584" y="908720"/>
          <a:ext cx="7344816" cy="4042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3836"/>
                <a:gridCol w="2810980"/>
              </a:tblGrid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автомобилей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Стартовые вложения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- 3 820 000</a:t>
                      </a:r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Ставка дисконтирования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12%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Прогнозные</a:t>
                      </a:r>
                      <a:r>
                        <a:rPr lang="ru-RU" baseline="0" dirty="0" smtClean="0"/>
                        <a:t> значения денежных потоков </a:t>
                      </a:r>
                      <a:r>
                        <a:rPr lang="en-US" baseline="0" dirty="0" smtClean="0"/>
                        <a:t>PV c</a:t>
                      </a:r>
                      <a:r>
                        <a:rPr lang="ru-RU" baseline="0" dirty="0" smtClean="0"/>
                        <a:t> учетом последующего увеличения роста заказов: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r>
                        <a:rPr lang="ru-RU" baseline="0" dirty="0" smtClean="0"/>
                        <a:t> 910 714</a:t>
                      </a:r>
                      <a:endParaRPr lang="ru-RU" dirty="0"/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7 623 405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7 044 181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Итого </a:t>
                      </a:r>
                      <a:r>
                        <a:rPr lang="en-US" dirty="0" smtClean="0"/>
                        <a:t>PV</a:t>
                      </a:r>
                      <a:r>
                        <a:rPr lang="ru-RU" dirty="0" smtClean="0"/>
                        <a:t> за три года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18578301,52</a:t>
                      </a:r>
                    </a:p>
                  </a:txBody>
                  <a:tcPr marL="9525" marR="9525" marT="9525" marB="0"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NPV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17658301,52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8042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РР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0,64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44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6564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Текущие результаты   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134076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Положительный опыт в крупных мегаполисах страны (Москва, СПб)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44013" y="2276872"/>
            <a:ext cx="6960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Бизнес-идея на стадии проработки и уточнения расчетов</a:t>
            </a:r>
          </a:p>
          <a:p>
            <a:endParaRPr lang="ru-RU" dirty="0"/>
          </a:p>
          <a:p>
            <a:r>
              <a:rPr lang="ru-RU" dirty="0" smtClean="0"/>
              <a:t>Положительный отклик по результатам опроса потенциальных клиентов 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1115616" y="155679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139957" y="2348880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154764" y="299695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8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6564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Команда   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95941" y="1340768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Планируется расширение команды для проработки мобильного приложения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19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9797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Планы развития  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272918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бизнес идеи – приобретение собственных транспортных средств , их оформление в соответствии с концепцией идеи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Для команды – проработка бизнес идеи для реализации в формате </a:t>
            </a:r>
            <a:r>
              <a:rPr lang="ru-RU" dirty="0" err="1" smtClean="0"/>
              <a:t>стартап</a:t>
            </a:r>
            <a:r>
              <a:rPr lang="ru-RU" dirty="0" smtClean="0"/>
              <a:t> как диплом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6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7650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Контакты  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4055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217</TotalTime>
  <Words>574</Words>
  <Application>Microsoft Office PowerPoint</Application>
  <PresentationFormat>Экран (4:3)</PresentationFormat>
  <Paragraphs>210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Svetlana Teslova</dc:creator>
  <cp:lastModifiedBy>Svetlana Teslova</cp:lastModifiedBy>
  <cp:revision>25</cp:revision>
  <dcterms:created xsi:type="dcterms:W3CDTF">2023-11-14T12:00:47Z</dcterms:created>
  <dcterms:modified xsi:type="dcterms:W3CDTF">2023-11-20T02:25:04Z</dcterms:modified>
</cp:coreProperties>
</file>