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3F1C0-22DB-7783-5390-8E196ABC5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E14430-7063-273B-BFB1-CA9C4F601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B98D62-880C-2789-B745-6E3E1FA2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CFB5B3-BE7B-EA55-9910-BF40CCF46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ECFD3A-55CD-244D-5EBB-D14150944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23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160AC-DC48-7406-E7B5-C5590BCA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59B132-3CCB-D8BE-10DF-F7ECC2567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BF4B6E-F690-4DD5-EFFF-05FC4B37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F915D1-7015-EA67-2EBC-F76CE66D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ABE0F-48E2-C26D-129B-7ABD4DEE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4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874BC-1BCF-A451-EF15-7056B32B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C701C-C098-0342-33B6-1CA2CAE80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76E1EA-31EE-1B40-2120-DE72A733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0B57FE-3E61-37FA-0CD9-81914D290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B347EA-0F79-2CE1-A532-D7C6F67E3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05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CA41D-E25F-A1C6-C88F-8C1823A1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6C9231-561B-F5FC-E4FD-E8D64D759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A303F0-19EB-7624-2BA0-5BB6AE77B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61FE78-B866-1843-C203-730E7222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74A726-F22D-0B36-69A6-DA787F42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8C2882-41C0-97EF-D34F-31A2CFE1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023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22540-2602-DCDB-301F-2A24854B3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D4CC37-17F4-DA8C-9116-ABB87F39F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E6D4E6-8C1C-60F2-C542-FC0572F34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FC79F9-A65C-BE6C-A4BF-5C42BEF3D7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E7EAF2-3CB5-1ADE-0E3F-C3141A55AC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221A58A-AC04-BC50-45E7-77D2F2726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1190E2-B254-AA7E-E420-0BA0D8922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8E7562-60E0-5316-1A21-3614CE9C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9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15BC4-D1C2-EA71-C29C-47C94BE92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823ED4-F065-F7C9-5171-D213395E3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A32793-0A24-1588-458A-F0123A74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3863B3-7157-758D-3F23-73BD4E7C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492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69868C-3329-9616-6649-04BF40396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A47C3B2-6BEC-4B3A-C9ED-2F58B1D0A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B10A26-62A4-F401-588B-F6D481AE6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80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50B0D-51D0-3517-E8ED-293CB7C5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B2B2A-556B-E64C-2DC2-98820850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F111E4-4101-6B04-B4C2-2C3E76DC3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58A240-DA0A-B675-32BA-56CA0D71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AFF7FB-0B49-23E0-E92E-58B1204EF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EAEF88-1584-8F40-D7AD-6A2BA183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89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36F20-2D39-2684-568A-809DAEB8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26F21F-5775-9966-3426-0AEB3A8CF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341970-887A-0DE8-214C-D45ACF04C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9CCE46-1549-D747-2911-F452061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15E55-570D-4DA8-008B-6807BB059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05B696-8169-D2D0-2608-73335C0C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31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0E09A-8B52-6562-ABC4-82A3B0D9C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0F95F0-B9B6-9964-2121-7EB27A280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67149-3492-A457-50D9-4581EF9A9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1ECD51-ACDD-2C01-B32A-050E3E6E3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27E83C-417E-4F26-6B79-B5B45ECE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94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9EBE60-A596-FAAF-19E8-189CD806A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729EFF-35F5-F7F2-417D-B1EA353CA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13FB81-4CD3-9532-D942-F42D5CAD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3CDA87-581F-3652-C2C8-A262F8177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A342E-BE59-7A6E-2C40-F8AF291CA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89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DA0EC-E96B-27DE-FBBB-067A7A468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E2DBB7-DAA5-42D6-4EAC-88325AD3D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F80FF0-B7DB-CCF2-8032-220CFA41F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7539B0-2D01-4A17-A775-A4B3B2216994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48EC09-EDA9-22CE-607C-99856425D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CAC14A-D430-382E-8C8F-4D718D918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6F53EB-D740-4DF8-A38C-BFB2967A3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35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2A1165-FFAC-03D5-1791-23E4A0E1C6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Симулятор экстренного прикроватного УЗИ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6C9FCC-2CB9-2D25-D31C-AA2307837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2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FECC3-B5AE-656E-CE1E-E7B54682D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2CAFE7-A2AF-2EDD-7B92-225B25757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Разработать симулятор экстренного прикроватного ультразвука, применяемый для реального 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2531685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47E75-F21B-7B4A-AC47-CE86E3462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F4EDE7-66A2-78FA-4456-95A71ADB2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Разработать ПО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Разработать техническую составляющую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Продумать взаимодействие с пользователем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Наладить поставки симулятора в медицинские центры</a:t>
            </a:r>
          </a:p>
        </p:txBody>
      </p:sp>
    </p:spTree>
    <p:extLst>
      <p:ext uri="{BB962C8B-B14F-4D97-AF65-F5344CB8AC3E}">
        <p14:creationId xmlns:p14="http://schemas.microsoft.com/office/powerpoint/2010/main" val="1255955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2FEDD3-5BFF-3A83-940A-3D29478B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7FC710-5E02-C609-C933-3ED9E44CCE20}"/>
              </a:ext>
            </a:extLst>
          </p:cNvPr>
          <p:cNvSpPr/>
          <p:nvPr/>
        </p:nvSpPr>
        <p:spPr>
          <a:xfrm>
            <a:off x="4482612" y="1488465"/>
            <a:ext cx="3226776" cy="8678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Симулятор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8A35F2F-94C0-614F-6AE8-309DBE913A7C}"/>
              </a:ext>
            </a:extLst>
          </p:cNvPr>
          <p:cNvCxnSpPr>
            <a:stCxn id="6" idx="2"/>
          </p:cNvCxnSpPr>
          <p:nvPr/>
        </p:nvCxnSpPr>
        <p:spPr>
          <a:xfrm flipH="1">
            <a:off x="3710354" y="2356339"/>
            <a:ext cx="2385646" cy="182879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4A51CB7-D1E3-BDCA-031B-1BEE55BD673C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096000" y="2356339"/>
            <a:ext cx="2740269" cy="182879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7254AD-8D81-DA14-EFA8-6DDAA23212A2}"/>
              </a:ext>
            </a:extLst>
          </p:cNvPr>
          <p:cNvSpPr/>
          <p:nvPr/>
        </p:nvSpPr>
        <p:spPr>
          <a:xfrm>
            <a:off x="7280031" y="4502027"/>
            <a:ext cx="3824654" cy="10023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Манекен с нанесёнными </a:t>
            </a:r>
            <a:r>
              <a:rPr lang="en-US" dirty="0"/>
              <a:t>NFC-</a:t>
            </a:r>
            <a:r>
              <a:rPr lang="ru-RU" dirty="0"/>
              <a:t>метками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4C000E2-40D1-16EA-C942-822434457EA5}"/>
              </a:ext>
            </a:extLst>
          </p:cNvPr>
          <p:cNvSpPr/>
          <p:nvPr/>
        </p:nvSpPr>
        <p:spPr>
          <a:xfrm>
            <a:off x="1655885" y="4502027"/>
            <a:ext cx="3824654" cy="10023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«Мозг» продукта – корпус с 2-мя микроконтроллерами и экраном</a:t>
            </a:r>
          </a:p>
        </p:txBody>
      </p:sp>
    </p:spTree>
    <p:extLst>
      <p:ext uri="{BB962C8B-B14F-4D97-AF65-F5344CB8AC3E}">
        <p14:creationId xmlns:p14="http://schemas.microsoft.com/office/powerpoint/2010/main" val="243428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0F737-38EC-552B-797A-2489859B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Смета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72D714-E5AE-F21C-BD61-9090A0D93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32" y="1923042"/>
            <a:ext cx="3419952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27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69645-2762-00C5-E6BF-16474920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9A22F4-91E0-FB93-3DE5-2702343FF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Медицинский симулятор для ультразвуковых исследований </a:t>
            </a:r>
            <a:r>
              <a:rPr lang="ru-RU" dirty="0" err="1"/>
              <a:t>Gaumard</a:t>
            </a:r>
            <a:r>
              <a:rPr lang="ru-RU" dirty="0"/>
              <a:t> </a:t>
            </a:r>
            <a:r>
              <a:rPr lang="ru-RU" dirty="0" err="1"/>
              <a:t>Ultrasound</a:t>
            </a:r>
            <a:r>
              <a:rPr lang="ru-RU" dirty="0"/>
              <a:t>™ - стоимость порядка 1.2 млн рублей</a:t>
            </a:r>
          </a:p>
          <a:p>
            <a:r>
              <a:rPr lang="ru-RU" dirty="0"/>
              <a:t>Виртуальный симулятор УЗИ — </a:t>
            </a:r>
            <a:r>
              <a:rPr lang="ru-RU" dirty="0" err="1"/>
              <a:t>BodyWorks</a:t>
            </a:r>
            <a:r>
              <a:rPr lang="ru-RU" dirty="0"/>
              <a:t> </a:t>
            </a:r>
            <a:r>
              <a:rPr lang="ru-RU" dirty="0" err="1"/>
              <a:t>Eve</a:t>
            </a:r>
            <a:r>
              <a:rPr lang="ru-RU" dirty="0"/>
              <a:t> - стоимость порядка 700000 рублей</a:t>
            </a:r>
          </a:p>
          <a:p>
            <a:endParaRPr lang="ru-RU" dirty="0"/>
          </a:p>
          <a:p>
            <a:r>
              <a:rPr lang="ru-RU" dirty="0"/>
              <a:t>Они красивее, но закрытые и дорогие.</a:t>
            </a:r>
          </a:p>
        </p:txBody>
      </p:sp>
    </p:spTree>
    <p:extLst>
      <p:ext uri="{BB962C8B-B14F-4D97-AF65-F5344CB8AC3E}">
        <p14:creationId xmlns:p14="http://schemas.microsoft.com/office/powerpoint/2010/main" val="385010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FB7799-68DE-7DF2-C5E9-C612DB51A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7D6BA1-AEA0-149C-746F-C6F95C0D4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Настройка – нет размеченного манекена с готовыми метками. Можно создать своего(просто наклеить метки в нужные места), что даёт возможность персонализации</a:t>
            </a:r>
          </a:p>
          <a:p>
            <a:endParaRPr lang="ru-RU" dirty="0"/>
          </a:p>
          <a:p>
            <a:r>
              <a:rPr lang="ru-RU" dirty="0"/>
              <a:t>Открытое ПО – мы открыты к предложениям и критике</a:t>
            </a:r>
          </a:p>
          <a:p>
            <a:endParaRPr lang="ru-RU" dirty="0"/>
          </a:p>
          <a:p>
            <a:r>
              <a:rPr lang="ru-RU" dirty="0" err="1"/>
              <a:t>Бюджетность</a:t>
            </a:r>
            <a:r>
              <a:rPr lang="ru-RU" dirty="0"/>
              <a:t> и быстрота изготовления</a:t>
            </a:r>
          </a:p>
        </p:txBody>
      </p:sp>
    </p:spTree>
    <p:extLst>
      <p:ext uri="{BB962C8B-B14F-4D97-AF65-F5344CB8AC3E}">
        <p14:creationId xmlns:p14="http://schemas.microsoft.com/office/powerpoint/2010/main" val="2807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A2592-B231-4E01-2BFC-E9243506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DF9E27-F866-4C23-DC2C-093F84F9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Менеджер и 1-2 разработчика</a:t>
            </a:r>
          </a:p>
        </p:txBody>
      </p:sp>
    </p:spTree>
    <p:extLst>
      <p:ext uri="{BB962C8B-B14F-4D97-AF65-F5344CB8AC3E}">
        <p14:creationId xmlns:p14="http://schemas.microsoft.com/office/powerpoint/2010/main" val="2505572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33307-8F97-0C61-7B1D-8267B9DD2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зарабатывать?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9052B8-AC11-E8C8-5267-9ED9E60C1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Организация профильных курсов с привлечением опытных специалистов и использованием симулятора</a:t>
            </a:r>
            <a:endParaRPr lang="en-US" dirty="0"/>
          </a:p>
          <a:p>
            <a:r>
              <a:rPr lang="ru-RU" dirty="0"/>
              <a:t>Показ на выставках</a:t>
            </a:r>
          </a:p>
          <a:p>
            <a:r>
              <a:rPr lang="ru-RU" dirty="0"/>
              <a:t>Продажа мед. центрам</a:t>
            </a:r>
          </a:p>
        </p:txBody>
      </p:sp>
    </p:spTree>
    <p:extLst>
      <p:ext uri="{BB962C8B-B14F-4D97-AF65-F5344CB8AC3E}">
        <p14:creationId xmlns:p14="http://schemas.microsoft.com/office/powerpoint/2010/main" val="2697060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148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Тема Office</vt:lpstr>
      <vt:lpstr>Симулятор экстренного прикроватного УЗИ</vt:lpstr>
      <vt:lpstr>Цель</vt:lpstr>
      <vt:lpstr>Задачи</vt:lpstr>
      <vt:lpstr>Структура</vt:lpstr>
      <vt:lpstr>Смета</vt:lpstr>
      <vt:lpstr>Конкуренты</vt:lpstr>
      <vt:lpstr>Наши преимущества</vt:lpstr>
      <vt:lpstr>Команда</vt:lpstr>
      <vt:lpstr>Как зарабатывать?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Егор Щукин</dc:creator>
  <cp:lastModifiedBy>Егор Щукин</cp:lastModifiedBy>
  <cp:revision>1</cp:revision>
  <dcterms:created xsi:type="dcterms:W3CDTF">2025-06-02T07:44:36Z</dcterms:created>
  <dcterms:modified xsi:type="dcterms:W3CDTF">2025-06-02T08:19:54Z</dcterms:modified>
</cp:coreProperties>
</file>