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Montserrat"/>
      <p:regular r:id="rId15"/>
      <p:bold r:id="rId16"/>
      <p:italic r:id="rId17"/>
      <p:boldItalic r:id="rId18"/>
    </p:embeddedFont>
    <p:embeddedFont>
      <p:font typeface="Montserrat Medium"/>
      <p:regular r:id="rId19"/>
      <p:bold r:id="rId20"/>
      <p:italic r:id="rId21"/>
      <p:boldItalic r:id="rId22"/>
    </p:embeddedFont>
    <p:embeddedFont>
      <p:font typeface="Helvetica Neue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gTktf2x+o3C9wXnMrR+uXF0LbK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E60D43A-0D9B-4823-A4C5-F0B81141B5DD}">
  <a:tblStyle styleId="{6E60D43A-0D9B-4823-A4C5-F0B81141B5DD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1B9A04FE-BEE1-4AC8-B3F1-88391E98446B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Medium-bold.fntdata"/><Relationship Id="rId22" Type="http://schemas.openxmlformats.org/officeDocument/2006/relationships/font" Target="fonts/MontserratMedium-boldItalic.fntdata"/><Relationship Id="rId21" Type="http://schemas.openxmlformats.org/officeDocument/2006/relationships/font" Target="fonts/MontserratMedium-italic.fntdata"/><Relationship Id="rId24" Type="http://schemas.openxmlformats.org/officeDocument/2006/relationships/font" Target="fonts/HelveticaNeue-bold.fntdata"/><Relationship Id="rId23" Type="http://schemas.openxmlformats.org/officeDocument/2006/relationships/font" Target="fonts/HelveticaNeu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HelveticaNeue-boldItalic.fntdata"/><Relationship Id="rId25" Type="http://schemas.openxmlformats.org/officeDocument/2006/relationships/font" Target="fonts/HelveticaNeue-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Montserrat-regular.fntdata"/><Relationship Id="rId14" Type="http://schemas.openxmlformats.org/officeDocument/2006/relationships/slide" Target="slides/slide8.xml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19" Type="http://schemas.openxmlformats.org/officeDocument/2006/relationships/font" Target="fonts/MontserratMedium-regular.fntdata"/><Relationship Id="rId18" Type="http://schemas.openxmlformats.org/officeDocument/2006/relationships/font" Target="fonts/Montserra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c51bde55a_0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Google Shape;138;g2dc51bde55a_0_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6" name="Google Shape;206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15" name="Google Shape;15;p11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6" name="Google Shape;16;p11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17" name="Google Shape;17;p1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8" name="Google Shape;18;p11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9" name="Google Shape;19;p1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0;p1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1" name="Google Shape;2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1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23" name="Google Shape;23;p1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1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25" name="Google Shape;25;p1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26" name="Google Shape;26;p1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27;p1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31;p1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32" name="Google Shape;3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4" name="Google Shape;34;p1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5" name="Google Shape;35;p1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6" name="Google Shape;36;p1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7" name="Google Shape;37;p1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8" name="Google Shape;38;p1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9" name="Google Shape;39;p1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0" name="Google Shape;40;p1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1" name="Google Shape;41;p12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42" name="Google Shape;4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12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4" name="Google Shape;44;p1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" name="Google Shape;45;p1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46" name="Google Shape;46;p12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47" name="Google Shape;47;p1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" name="Google Shape;48;p1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49" name="Google Shape;49;p1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0" name="Google Shape;50;p12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12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12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b="0" i="0" lang="ru-RU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60" name="Google Shape;6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" name="Google Shape;61;p14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{6E60D43A-0D9B-4823-A4C5-F0B81141B5DD}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2" name="Google Shape;62;p14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3" name="Google Shape;63;p1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1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65" name="Google Shape;65;p1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66" name="Google Shape;66;p1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67;p1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68" name="Google Shape;68;p1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69" name="Google Shape;69;p1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1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73" name="Google Shape;7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74" name="Google Shape;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77" name="Google Shape;7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9" name="Google Shape;79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1" name="Google Shape;81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2" name="Google Shape;82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84" name="Google Shape;84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5" name="Google Shape;85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7" name="Google Shape;87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9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Relationship Id="rId7" Type="http://schemas.openxmlformats.org/officeDocument/2006/relationships/image" Target="../media/image15.png"/><Relationship Id="rId8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17.png"/><Relationship Id="rId7" Type="http://schemas.openxmlformats.org/officeDocument/2006/relationships/image" Target="../media/image20.png"/><Relationship Id="rId8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2.png"/><Relationship Id="rId10" Type="http://schemas.openxmlformats.org/officeDocument/2006/relationships/image" Target="../media/image24.png"/><Relationship Id="rId13" Type="http://schemas.openxmlformats.org/officeDocument/2006/relationships/image" Target="../media/image29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4.jpg"/><Relationship Id="rId9" Type="http://schemas.openxmlformats.org/officeDocument/2006/relationships/image" Target="../media/image23.png"/><Relationship Id="rId14" Type="http://schemas.openxmlformats.org/officeDocument/2006/relationships/image" Target="../media/image26.png"/><Relationship Id="rId5" Type="http://schemas.openxmlformats.org/officeDocument/2006/relationships/image" Target="../media/image11.jpg"/><Relationship Id="rId6" Type="http://schemas.openxmlformats.org/officeDocument/2006/relationships/image" Target="../media/image16.jpg"/><Relationship Id="rId7" Type="http://schemas.openxmlformats.org/officeDocument/2006/relationships/image" Target="../media/image18.jpg"/><Relationship Id="rId8" Type="http://schemas.openxmlformats.org/officeDocument/2006/relationships/image" Target="../media/image3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B5D8E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FBB3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304650" y="830003"/>
            <a:ext cx="5876694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4000"/>
              <a:buFont typeface="Montserrat Medium"/>
              <a:buNone/>
            </a:pPr>
            <a:r>
              <a:rPr b="0" i="0" lang="ru-RU" sz="40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Акселератор «Технолидеры 5.0»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4000"/>
              <a:buFont typeface="Montserrat Medium"/>
              <a:buNone/>
            </a:pPr>
            <a:r>
              <a:rPr b="0" i="0" lang="ru-RU" sz="40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«Сайт для </a:t>
            </a:r>
            <a:r>
              <a:rPr lang="ru-RU" sz="40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генерации цитат и слоганов</a:t>
            </a:r>
            <a:r>
              <a:rPr b="0" i="0" lang="ru-RU" sz="40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»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2300"/>
              <a:buFont typeface="Montserrat Medium"/>
              <a:buNone/>
            </a:pPr>
            <a:r>
              <a:rPr lang="ru-RU" sz="23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Коробов Г.Д., Костина А.Е. , Прямилова В.С. , Фокина А.И.</a:t>
            </a:r>
            <a:endParaRPr b="0" i="0" sz="96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Montserrat Medium"/>
              <a:buNone/>
            </a:pPr>
            <a:r>
              <a:rPr lang="ru-RU" sz="23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ИГХТУ, 2 курс, ТУиЦИ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Montserrat Medium"/>
              <a:buNone/>
            </a:pPr>
            <a:r>
              <a:rPr lang="ru-RU" sz="23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Эдунет</a:t>
            </a:r>
            <a:endParaRPr b="0" i="0" sz="18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65276" y="290040"/>
            <a:ext cx="1765300" cy="176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/>
          <p:nvPr/>
        </p:nvSpPr>
        <p:spPr>
          <a:xfrm>
            <a:off x="1036582" y="499480"/>
            <a:ext cx="103719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b="0" i="0" lang="ru-RU" sz="32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АКТУАЛЬНОСТЬ ПРОЕКТА</a:t>
            </a:r>
            <a:endParaRPr b="0" i="0" sz="32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t/>
            </a:r>
            <a:endParaRPr sz="32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lang="ru-RU" sz="32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Спрос на генераторы цитат и слоганов</a:t>
            </a:r>
            <a:endParaRPr sz="32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t/>
            </a:r>
            <a:endParaRPr sz="32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b="1" lang="ru-RU" sz="3200">
                <a:solidFill>
                  <a:srgbClr val="A24EF7"/>
                </a:solidFill>
                <a:latin typeface="Montserrat"/>
                <a:ea typeface="Montserrat"/>
                <a:cs typeface="Montserrat"/>
                <a:sym typeface="Montserrat"/>
              </a:rPr>
              <a:t>Adidas: Impossible Is Nothing</a:t>
            </a:r>
            <a:endParaRPr b="1" sz="3200">
              <a:solidFill>
                <a:srgbClr val="A24EF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5" name="Google Shape;105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06" name="Google Shape;106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147442" y="132681"/>
              <a:ext cx="180494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09" name="Google Shape;109;p2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11" name="Google Shape;111;p2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11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"/>
          <p:cNvSpPr/>
          <p:nvPr/>
        </p:nvSpPr>
        <p:spPr>
          <a:xfrm>
            <a:off x="140663" y="-9347"/>
            <a:ext cx="1691726" cy="461661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 Medium"/>
              <a:buNone/>
            </a:pPr>
            <a:r>
              <a:rPr b="0" i="0" lang="ru-RU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Актуальность проекта</a:t>
            </a:r>
            <a:endParaRPr b="0" i="0" sz="12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5" name="Google Shape;1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" y="3582875"/>
            <a:ext cx="5986582" cy="25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6466" y="3582877"/>
            <a:ext cx="5550835" cy="25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1274" y="3582875"/>
            <a:ext cx="922375" cy="70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68505" y="3582875"/>
            <a:ext cx="1068794" cy="81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 txBox="1"/>
          <p:nvPr/>
        </p:nvSpPr>
        <p:spPr>
          <a:xfrm>
            <a:off x="3014400" y="6078400"/>
            <a:ext cx="61632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Без слогана нет будущего!</a:t>
            </a:r>
            <a:endParaRPr sz="32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3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25" name="Google Shape;125;p3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147442" y="132681"/>
              <a:ext cx="180494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0" y="6533"/>
            <a:ext cx="2024404" cy="506844"/>
            <a:chOff x="-1" y="0"/>
            <a:chExt cx="2024402" cy="506843"/>
          </a:xfrm>
        </p:grpSpPr>
        <p:sp>
          <p:nvSpPr>
            <p:cNvPr id="128" name="Google Shape;128;p3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30" name="Google Shape;130;p3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2" name="Google Shape;13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"/>
          <p:cNvSpPr txBox="1"/>
          <p:nvPr/>
        </p:nvSpPr>
        <p:spPr>
          <a:xfrm>
            <a:off x="909993" y="1070511"/>
            <a:ext cx="10371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600"/>
              <a:buFont typeface="Montserrat Medium"/>
              <a:buNone/>
            </a:pPr>
            <a:r>
              <a:rPr b="0" i="0" lang="ru-RU" sz="36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ЦЕЛЕВАЯ АУДИТОРИЯ ПРОЕКТА</a:t>
            </a:r>
            <a:endParaRPr b="0" i="0" sz="36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166339" y="121453"/>
            <a:ext cx="1691726" cy="276995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 Medium"/>
              <a:buNone/>
            </a:pPr>
            <a:r>
              <a:rPr b="0" i="0" lang="ru-RU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Целевая аудитория</a:t>
            </a:r>
            <a:endParaRPr b="0" i="0" sz="12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35" name="Google Shape;13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9634" y="1717000"/>
            <a:ext cx="9212743" cy="479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g2dc51bde55a_0_3"/>
          <p:cNvGrpSpPr/>
          <p:nvPr/>
        </p:nvGrpSpPr>
        <p:grpSpPr>
          <a:xfrm>
            <a:off x="-6780" y="6365336"/>
            <a:ext cx="542400" cy="506700"/>
            <a:chOff x="-1" y="-1"/>
            <a:chExt cx="542400" cy="506700"/>
          </a:xfrm>
        </p:grpSpPr>
        <p:sp>
          <p:nvSpPr>
            <p:cNvPr id="141" name="Google Shape;141;g2dc51bde55a_0_3"/>
            <p:cNvSpPr/>
            <p:nvPr/>
          </p:nvSpPr>
          <p:spPr>
            <a:xfrm>
              <a:off x="-1" y="-1"/>
              <a:ext cx="542400" cy="506700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42" name="Google Shape;142;g2dc51bde55a_0_3"/>
            <p:cNvSpPr txBox="1"/>
            <p:nvPr/>
          </p:nvSpPr>
          <p:spPr>
            <a:xfrm>
              <a:off x="133015" y="132681"/>
              <a:ext cx="195000" cy="276900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43" name="Google Shape;143;g2dc51bde55a_0_3"/>
          <p:cNvGrpSpPr/>
          <p:nvPr/>
        </p:nvGrpSpPr>
        <p:grpSpPr>
          <a:xfrm>
            <a:off x="-18523" y="-7366"/>
            <a:ext cx="2024400" cy="506700"/>
            <a:chOff x="-1" y="0"/>
            <a:chExt cx="2024400" cy="506700"/>
          </a:xfrm>
        </p:grpSpPr>
        <p:sp>
          <p:nvSpPr>
            <p:cNvPr id="144" name="Google Shape;144;g2dc51bde55a_0_3"/>
            <p:cNvSpPr/>
            <p:nvPr/>
          </p:nvSpPr>
          <p:spPr>
            <a:xfrm>
              <a:off x="-1" y="0"/>
              <a:ext cx="2024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g2dc51bde55a_0_3"/>
            <p:cNvSpPr/>
            <p:nvPr/>
          </p:nvSpPr>
          <p:spPr>
            <a:xfrm>
              <a:off x="151230" y="114921"/>
              <a:ext cx="1691712" cy="276900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46" name="Google Shape;146;g2dc51bde55a_0_3"/>
          <p:cNvSpPr/>
          <p:nvPr/>
        </p:nvSpPr>
        <p:spPr>
          <a:xfrm>
            <a:off x="11408470" y="0"/>
            <a:ext cx="783600" cy="813900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g2dc51bde55a_0_3"/>
          <p:cNvSpPr txBox="1"/>
          <p:nvPr/>
        </p:nvSpPr>
        <p:spPr>
          <a:xfrm>
            <a:off x="10083816" y="3792"/>
            <a:ext cx="3205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g2dc51bde55a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2dc51bde55a_0_3"/>
          <p:cNvSpPr txBox="1"/>
          <p:nvPr/>
        </p:nvSpPr>
        <p:spPr>
          <a:xfrm>
            <a:off x="1186700" y="860576"/>
            <a:ext cx="103719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b="0" i="0" lang="ru-RU" sz="32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КЛЮЧЕВАЯ ПРОБЛЕМА</a:t>
            </a:r>
            <a:endParaRPr b="0" i="0" sz="32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0" name="Google Shape;150;g2dc51bde55a_0_3"/>
          <p:cNvSpPr/>
          <p:nvPr/>
        </p:nvSpPr>
        <p:spPr>
          <a:xfrm>
            <a:off x="166179" y="2414"/>
            <a:ext cx="1691712" cy="4617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 Medium"/>
              <a:buNone/>
            </a:pPr>
            <a:r>
              <a:rPr b="0" i="0" lang="ru-RU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Ключевая проблема</a:t>
            </a:r>
            <a:endParaRPr b="0" i="0" sz="12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51" name="Google Shape;151;g2dc51bde55a_0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2700" y="4758150"/>
            <a:ext cx="3374674" cy="197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2dc51bde55a_0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6700" y="4758150"/>
            <a:ext cx="3374673" cy="205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2dc51bde55a_0_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172" y="1601251"/>
            <a:ext cx="3165502" cy="2477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2dc51bde55a_0_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09626" y="1655957"/>
            <a:ext cx="3923100" cy="2362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2dc51bde55a_0_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42326" y="1547037"/>
            <a:ext cx="4115413" cy="247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5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61" name="Google Shape;161;p5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62" name="Google Shape;162;p5"/>
            <p:cNvSpPr txBox="1"/>
            <p:nvPr/>
          </p:nvSpPr>
          <p:spPr>
            <a:xfrm>
              <a:off x="147442" y="132681"/>
              <a:ext cx="180494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63" name="Google Shape;163;p5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64" name="Google Shape;164;p5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66" name="Google Shape;166;p5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5"/>
          <p:cNvSpPr txBox="1"/>
          <p:nvPr/>
        </p:nvSpPr>
        <p:spPr>
          <a:xfrm>
            <a:off x="1395017" y="304437"/>
            <a:ext cx="9555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b="0" i="0" lang="ru-RU" sz="32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ПРЕДЛАГАЕМОЕ РЕШЕНИЕ И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b="0" i="0" lang="ru-RU" sz="32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ОСНОВНОЙ ФУНКЦИОНАЛ</a:t>
            </a:r>
            <a:endParaRPr b="0" i="0" sz="32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166179" y="102039"/>
            <a:ext cx="1691726" cy="276995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 Medium"/>
              <a:buNone/>
            </a:pPr>
            <a:r>
              <a:rPr b="0" i="0" lang="ru-RU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Наше решение</a:t>
            </a:r>
            <a:endParaRPr b="0" i="0" sz="12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5510475" y="1405375"/>
            <a:ext cx="1587600" cy="915900"/>
          </a:xfrm>
          <a:prstGeom prst="rec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СТАРТОВАЯ СТРАНИЦА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3735700" y="1981375"/>
            <a:ext cx="1587600" cy="953700"/>
          </a:xfrm>
          <a:prstGeom prst="rect">
            <a:avLst/>
          </a:prstGeom>
          <a:solidFill>
            <a:srgbClr val="ADDA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Цитаты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7285250" y="1981375"/>
            <a:ext cx="1587600" cy="953700"/>
          </a:xfrm>
          <a:prstGeom prst="rect">
            <a:avLst/>
          </a:prstGeom>
          <a:solidFill>
            <a:srgbClr val="8C6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Слоганы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1960925" y="2423150"/>
            <a:ext cx="1587600" cy="997500"/>
          </a:xfrm>
          <a:prstGeom prst="rect">
            <a:avLst/>
          </a:prstGeom>
          <a:solidFill>
            <a:srgbClr val="ADDA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Поле для ключевого слова и названия произведения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724300" y="4815200"/>
            <a:ext cx="1587600" cy="1033200"/>
          </a:xfrm>
          <a:prstGeom prst="rect">
            <a:avLst/>
          </a:prstGeom>
          <a:solidFill>
            <a:srgbClr val="ADDA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Ознакомление с контекстом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724288" y="3570750"/>
            <a:ext cx="1587600" cy="997500"/>
          </a:xfrm>
          <a:prstGeom prst="rect">
            <a:avLst/>
          </a:prstGeom>
          <a:solidFill>
            <a:srgbClr val="ADDA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Поиск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10225850" y="4862675"/>
            <a:ext cx="1639800" cy="1077300"/>
          </a:xfrm>
          <a:prstGeom prst="rect">
            <a:avLst/>
          </a:prstGeom>
          <a:solidFill>
            <a:srgbClr val="8C6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Генерация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9106675" y="2423150"/>
            <a:ext cx="1639800" cy="997500"/>
          </a:xfrm>
          <a:prstGeom prst="rect">
            <a:avLst/>
          </a:prstGeom>
          <a:solidFill>
            <a:srgbClr val="875D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Поле для ключевого слова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2916850" y="5214000"/>
            <a:ext cx="1517400" cy="1432500"/>
          </a:xfrm>
          <a:prstGeom prst="octagon">
            <a:avLst>
              <a:gd fmla="val 29289" name="adj"/>
            </a:avLst>
          </a:prstGeom>
          <a:solidFill>
            <a:srgbClr val="ADDA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бесплатных цитат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8283825" y="5214000"/>
            <a:ext cx="1517400" cy="1432500"/>
          </a:xfrm>
          <a:prstGeom prst="octagon">
            <a:avLst>
              <a:gd fmla="val 29289" name="adj"/>
            </a:avLst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бесплатных слогана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5060400" y="3420638"/>
            <a:ext cx="2534400" cy="1658700"/>
          </a:xfrm>
          <a:prstGeom prst="rect">
            <a:avLst/>
          </a:prstGeom>
          <a:solidFill>
            <a:srgbClr val="FFE5EE"/>
          </a:solidFill>
          <a:ln cap="flat" cmpd="sng" w="952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ЛИЧНЫЙ КАБИНЕТ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5568888" y="3925600"/>
            <a:ext cx="1517400" cy="997500"/>
          </a:xfrm>
          <a:prstGeom prst="roundRect">
            <a:avLst>
              <a:gd fmla="val 16667" name="adj"/>
            </a:avLst>
          </a:prstGeom>
          <a:solidFill>
            <a:srgbClr val="FFAFC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Форма оплаты (для доп цитат и доп слоганов)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5"/>
          <p:cNvSpPr txBox="1"/>
          <p:nvPr/>
        </p:nvSpPr>
        <p:spPr>
          <a:xfrm>
            <a:off x="10349050" y="2546150"/>
            <a:ext cx="187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10225850" y="3570750"/>
            <a:ext cx="1639800" cy="997500"/>
          </a:xfrm>
          <a:prstGeom prst="rect">
            <a:avLst/>
          </a:prstGeom>
          <a:solidFill>
            <a:srgbClr val="875D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Тематика; Специфика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6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90" name="Google Shape;190;p6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91" name="Google Shape;191;p6"/>
            <p:cNvSpPr txBox="1"/>
            <p:nvPr/>
          </p:nvSpPr>
          <p:spPr>
            <a:xfrm>
              <a:off x="147442" y="132681"/>
              <a:ext cx="180494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92" name="Google Shape;192;p6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93" name="Google Shape;193;p6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95" name="Google Shape;195;p6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6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7" name="Google Shape;19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6"/>
          <p:cNvSpPr txBox="1"/>
          <p:nvPr/>
        </p:nvSpPr>
        <p:spPr>
          <a:xfrm>
            <a:off x="1427995" y="813957"/>
            <a:ext cx="9555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rPr b="0" i="0" lang="ru-RU" sz="3200" u="none" cap="none" strike="noStrik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ЦЕННОСТНОЕ ПРЕДЛОЖЕНИЕ</a:t>
            </a:r>
            <a:endParaRPr b="0" i="0" sz="32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3200"/>
              <a:buFont typeface="Montserrat Medium"/>
              <a:buNone/>
            </a:pPr>
            <a:r>
              <a:t/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9" name="Google Shape;19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4225" y="1863545"/>
            <a:ext cx="8316076" cy="3301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77400" y="4922100"/>
            <a:ext cx="1731075" cy="141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900" y="4922107"/>
            <a:ext cx="1904924" cy="1663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45598" y="1149750"/>
            <a:ext cx="2105099" cy="137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0925" y="1149750"/>
            <a:ext cx="2105100" cy="1571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7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09" name="Google Shape;209;p7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C6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10" name="Google Shape;210;p7"/>
            <p:cNvSpPr txBox="1"/>
            <p:nvPr/>
          </p:nvSpPr>
          <p:spPr>
            <a:xfrm>
              <a:off x="141030" y="132681"/>
              <a:ext cx="186906" cy="276994"/>
            </a:xfrm>
            <a:prstGeom prst="rect">
              <a:avLst/>
            </a:prstGeom>
            <a:solidFill>
              <a:srgbClr val="8C6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211" name="Google Shape;211;p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2" name="Google Shape;212;p7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Команда проекта</a:t>
              </a:r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214" name="Google Shape;214;p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875DF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6" name="Google Shape;21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366" y="45877"/>
            <a:ext cx="637692" cy="63769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7" name="Google Shape;217;p7"/>
          <p:cNvGraphicFramePr/>
          <p:nvPr/>
        </p:nvGraphicFramePr>
        <p:xfrm>
          <a:off x="264159" y="33207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{1B9A04FE-BEE1-4AC8-B3F1-88391E98446B}</a:tableStyleId>
              </a:tblPr>
              <a:tblGrid>
                <a:gridCol w="2073925"/>
                <a:gridCol w="2534850"/>
                <a:gridCol w="2558000"/>
                <a:gridCol w="2314950"/>
                <a:gridCol w="2166200"/>
              </a:tblGrid>
              <a:tr h="2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600"/>
                        <a:buFont typeface="Montserrat Medium"/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CEO</a:t>
                      </a:r>
                      <a:endParaRPr b="1" sz="160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УПРАВЛЕНИЕ ПРОЕКТОМ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600"/>
                        <a:buFont typeface="Montserrat Medium"/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CTO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УПРАВЛЕНИЕ РАЗРАБОТКОЙ</a:t>
                      </a:r>
                      <a:endParaRPr b="1" i="0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400"/>
                        <a:buFont typeface="Montserrat Medium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Н</a:t>
                      </a:r>
                      <a:r>
                        <a:rPr b="1" lang="ru-RU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аставник </a:t>
                      </a:r>
                      <a:endParaRPr b="1" sz="140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КОНСУЛЬТИРОВАНИЕ/МЕНТОР</a:t>
                      </a:r>
                      <a:endParaRPr b="1" i="0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600"/>
                        <a:buFont typeface="Montserrat Medium"/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CМO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ПРОДВИЖЕНИЕ</a:t>
                      </a:r>
                      <a:endParaRPr b="1" i="0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600"/>
                        <a:buFont typeface="Montserrat Medium"/>
                        <a:buNone/>
                      </a:pPr>
                      <a:r>
                        <a:rPr b="1" lang="ru-RU" sz="160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Дизайнер</a:t>
                      </a:r>
                      <a:endParaRPr b="1" sz="160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Дизайн проекта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0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0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0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10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Костина</a:t>
                      </a:r>
                      <a:r>
                        <a:rPr b="1" lang="ru-RU" sz="110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</a:t>
                      </a:r>
                      <a:br>
                        <a:rPr b="1" lang="ru-RU" sz="80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</a:b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Анастасия Евгеньевна</a:t>
                      </a:r>
                      <a:endParaRPr b="0" i="0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10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Коробов</a:t>
                      </a:r>
                      <a:br>
                        <a:rPr b="1" lang="ru-RU" sz="80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</a:b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Григорий Дмитриевич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10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Миролюбова Анастасия Александровна</a:t>
                      </a:r>
                      <a:endParaRPr b="0" i="0" sz="80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10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Фокина</a:t>
                      </a:r>
                      <a:br>
                        <a:rPr b="1" lang="ru-RU" sz="80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</a:b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Анастасия Ивановна</a:t>
                      </a:r>
                      <a:endParaRPr b="0" i="0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100"/>
                        <a:buFont typeface="Montserrat Medium"/>
                        <a:buNone/>
                      </a:pPr>
                      <a:r>
                        <a:rPr b="1" lang="ru-RU" sz="110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Прямилова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Виктория Сергеевна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Студент </a:t>
                      </a: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</a:t>
                      </a: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-го курса </a:t>
                      </a:r>
                      <a:r>
                        <a:rPr b="1" i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ИГХТУ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Студент </a:t>
                      </a: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</a:t>
                      </a: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-го курса </a:t>
                      </a:r>
                      <a:r>
                        <a:rPr b="1" i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ИГХТУ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Профессор</a:t>
                      </a: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</a:t>
                      </a: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кафедры «И</a:t>
                      </a: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Ти</a:t>
                      </a: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ЦЭ» </a:t>
                      </a:r>
                      <a:r>
                        <a:rPr b="1" i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ИГХТУ</a:t>
                      </a:r>
                      <a:r>
                        <a:rPr b="1" i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,</a:t>
                      </a:r>
                      <a:r>
                        <a:rPr b="1" lang="ru-RU" sz="1050" u="none" cap="none" strike="noStrike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</a:t>
                      </a: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д.э.н, доцент</a:t>
                      </a:r>
                      <a:endParaRPr b="1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Студент 2-го курса ИГХТУ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rPr b="1" lang="ru-RU" sz="1050">
                          <a:solidFill>
                            <a:srgbClr val="FD493D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Студент 2-го курса ИГХТУ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1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i="1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Helvetica Neue"/>
                        <a:buNone/>
                      </a:pPr>
                      <a:r>
                        <a:t/>
                      </a:r>
                      <a:endParaRPr b="1" sz="1050" u="none" cap="none" strike="noStrike">
                        <a:solidFill>
                          <a:srgbClr val="FD493D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D493D"/>
                        </a:buClr>
                        <a:buSzPts val="1050"/>
                        <a:buFont typeface="Montserrat Medium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18" name="Google Shape;21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43687" y="1094838"/>
            <a:ext cx="1974631" cy="19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0479" y="1094839"/>
            <a:ext cx="1974631" cy="19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02744" y="1094839"/>
            <a:ext cx="1974631" cy="19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82272" y="1095730"/>
            <a:ext cx="1974631" cy="19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450" y="1095725"/>
            <a:ext cx="1974624" cy="1974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96488" y="1094850"/>
            <a:ext cx="2024400" cy="197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43675" y="1095725"/>
            <a:ext cx="1974624" cy="1974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43687" y="1065087"/>
            <a:ext cx="1974626" cy="2035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782300" y="1095713"/>
            <a:ext cx="1974650" cy="197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7"/>
          <p:cNvPicPr preferRelativeResize="0"/>
          <p:nvPr/>
        </p:nvPicPr>
        <p:blipFill rotWithShape="1">
          <a:blip r:embed="rId13">
            <a:alphaModFix/>
          </a:blip>
          <a:srcRect b="14331" l="0" r="0" t="12510"/>
          <a:stretch/>
        </p:blipFill>
        <p:spPr>
          <a:xfrm>
            <a:off x="7396500" y="1094850"/>
            <a:ext cx="2024400" cy="1974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060475" y="1094850"/>
            <a:ext cx="1974650" cy="197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FFE5EE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8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875DF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8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Montserrat Medium"/>
              <a:buNone/>
            </a:pPr>
            <a:r>
              <a:rPr b="0" i="0" lang="ru-RU" sz="2000" u="none" cap="none" strike="noStrike">
                <a:solidFill>
                  <a:srgbClr val="8F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КОНТАКТЫ ЛИДЕРА ПРОЕКТА</a:t>
            </a:r>
            <a:endParaRPr b="0" i="0" sz="20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Montserrat Medium"/>
              <a:buNone/>
            </a:pPr>
            <a:r>
              <a:rPr b="0" i="0" lang="ru-RU" sz="2000" u="none" cap="none" strike="noStrike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 </a:t>
            </a:r>
            <a:r>
              <a:rPr lang="ru-RU" sz="20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996-027-30-38</a:t>
            </a:r>
            <a:r>
              <a:rPr b="0" i="0" lang="ru-RU" sz="2000" u="none" cap="none" strike="noStrike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Montserrat Medium"/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Email: sloganytsitaty@yandex.ru</a:t>
            </a:r>
            <a:endParaRPr i="0" sz="20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Montserrat Medium"/>
              <a:buNone/>
            </a:pPr>
            <a:r>
              <a:rPr lang="ru-RU" sz="2000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ТГ: @kostinastya</a:t>
            </a:r>
            <a:endParaRPr b="0" i="0" sz="20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Montserrat Medium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37" name="Google Shape;237;p8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38" name="Google Shape;238;p8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C6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39" name="Google Shape;239;p8"/>
            <p:cNvSpPr txBox="1"/>
            <p:nvPr/>
          </p:nvSpPr>
          <p:spPr>
            <a:xfrm>
              <a:off x="120191" y="132681"/>
              <a:ext cx="207745" cy="276994"/>
            </a:xfrm>
            <a:prstGeom prst="rect">
              <a:avLst/>
            </a:prstGeom>
            <a:solidFill>
              <a:srgbClr val="8C6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Montserrat Medium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240" name="Google Shape;240;p8"/>
          <p:cNvSpPr txBox="1"/>
          <p:nvPr/>
        </p:nvSpPr>
        <p:spPr>
          <a:xfrm>
            <a:off x="7528895" y="3657125"/>
            <a:ext cx="3270008" cy="1867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200"/>
              <a:buFont typeface="Montserrat Medium"/>
              <a:buNone/>
            </a:pPr>
            <a:r>
              <a:rPr b="1" i="0" lang="ru-RU" sz="2200" u="none" cap="none" strike="noStrike">
                <a:solidFill>
                  <a:srgbClr val="1B1B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Картинка проекта</a:t>
            </a:r>
            <a:endParaRPr/>
          </a:p>
        </p:txBody>
      </p:sp>
      <p:pic>
        <p:nvPicPr>
          <p:cNvPr id="241" name="Google Shape;24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8905" y="2311913"/>
            <a:ext cx="3554225" cy="3993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2024-04-07T11:18:13Z</dcterms:created>
  <dc:creator>Мария Дрепа</dc:creator>
</cp:coreProperties>
</file>