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7" r:id="rId1"/>
    <p:sldMasterId id="2147483951" r:id="rId2"/>
  </p:sldMasterIdLst>
  <p:sldIdLst>
    <p:sldId id="256" r:id="rId3"/>
    <p:sldId id="257" r:id="rId4"/>
    <p:sldId id="258" r:id="rId5"/>
    <p:sldId id="259" r:id="rId6"/>
    <p:sldId id="262" r:id="rId7"/>
    <p:sldId id="263" r:id="rId8"/>
    <p:sldId id="261" r:id="rId9"/>
    <p:sldId id="26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412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96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52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91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86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75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82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07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87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1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44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65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820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363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712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879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139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124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96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529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90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7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16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32DDE0A-CB95-45C1-B74F-CCC30910A952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1FB2A57-8802-418B-9ECB-7175620EEDD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93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92182" y="2041080"/>
            <a:ext cx="10946675" cy="18375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92183" y="568217"/>
            <a:ext cx="10946674" cy="511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dirty="0" smtClean="0">
              <a:effectLst/>
            </a:endParaRPr>
          </a:p>
          <a:p>
            <a:r>
              <a:rPr lang="ru-RU" b="0" dirty="0" smtClean="0">
                <a:effectLst/>
              </a:rPr>
              <a:t/>
            </a:r>
            <a:br>
              <a:rPr lang="ru-RU" b="0" dirty="0" smtClean="0">
                <a:effectLst/>
              </a:rPr>
            </a:br>
            <a:r>
              <a:rPr lang="ru-RU" b="0" dirty="0" smtClean="0">
                <a:effectLst/>
              </a:rPr>
              <a:t/>
            </a:r>
            <a:br>
              <a:rPr lang="ru-RU" b="0" dirty="0" smtClean="0">
                <a:effectLst/>
              </a:rPr>
            </a:br>
            <a:endParaRPr lang="ru-RU" sz="3880" i="0" u="none" strike="noStrike" dirty="0" smtClean="0">
              <a:solidFill>
                <a:srgbClr val="1A1A1A"/>
              </a:solidFill>
              <a:latin typeface="Raleway"/>
            </a:endParaRPr>
          </a:p>
          <a:p>
            <a:r>
              <a:rPr lang="ru-RU" sz="3880" b="1" dirty="0" smtClean="0">
                <a:latin typeface="Raleway"/>
              </a:rPr>
              <a:t>Фиксирующее приспособление для КТ-исследования лабораторных мышей</a:t>
            </a:r>
            <a:endParaRPr lang="ru-RU" sz="3880" b="1" i="0" u="none" strike="noStrike" dirty="0" smtClean="0">
              <a:latin typeface="Raleway"/>
            </a:endParaRPr>
          </a:p>
          <a:p>
            <a:r>
              <a:rPr lang="ru-RU" b="0" dirty="0" smtClean="0">
                <a:effectLst/>
              </a:rPr>
              <a:t/>
            </a:r>
            <a:br>
              <a:rPr lang="ru-RU" b="0" dirty="0" smtClean="0">
                <a:effectLst/>
              </a:rPr>
            </a:br>
            <a:endParaRPr lang="ru-RU" b="0" dirty="0" smtClean="0">
              <a:effectLst/>
            </a:endParaRPr>
          </a:p>
          <a:p>
            <a:endParaRPr lang="ru-RU" sz="2400" i="0" u="none" strike="noStrike" dirty="0" smtClean="0">
              <a:solidFill>
                <a:srgbClr val="595959"/>
              </a:solidFill>
              <a:latin typeface="Raleway"/>
            </a:endParaRPr>
          </a:p>
          <a:p>
            <a:endParaRPr lang="ru-RU" sz="2400" dirty="0" smtClean="0">
              <a:solidFill>
                <a:srgbClr val="595959"/>
              </a:solidFill>
              <a:latin typeface="Raleway"/>
            </a:endParaRPr>
          </a:p>
          <a:p>
            <a:endParaRPr lang="ru-RU" sz="2400" i="0" u="none" strike="noStrike" dirty="0" smtClean="0">
              <a:solidFill>
                <a:srgbClr val="595959"/>
              </a:solidFill>
              <a:latin typeface="Raleway"/>
            </a:endParaRPr>
          </a:p>
          <a:p>
            <a:endParaRPr lang="ru-RU" sz="2400" i="0" u="none" strike="noStrike" dirty="0">
              <a:solidFill>
                <a:srgbClr val="595959"/>
              </a:solidFill>
              <a:latin typeface="Raleway"/>
            </a:endParaRPr>
          </a:p>
          <a:p>
            <a:r>
              <a:rPr lang="ru-RU" sz="2400" b="1" i="0" u="none" strike="noStrike" dirty="0" smtClean="0">
                <a:solidFill>
                  <a:srgbClr val="595959"/>
                </a:solidFill>
                <a:effectLst/>
                <a:latin typeface="Raleway"/>
              </a:rPr>
              <a:t>Инициативная разработка</a:t>
            </a:r>
            <a:endParaRPr lang="ru-RU" sz="2400" b="0" dirty="0" smtClean="0"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24629" t="29007" r="25997" b="25994"/>
          <a:stretch/>
        </p:blipFill>
        <p:spPr>
          <a:xfrm>
            <a:off x="7428411" y="4032069"/>
            <a:ext cx="3770812" cy="22990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18602" t="13367" r="14983" b="10539"/>
          <a:stretch/>
        </p:blipFill>
        <p:spPr>
          <a:xfrm>
            <a:off x="592182" y="517636"/>
            <a:ext cx="1088571" cy="128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7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0263" y="1344641"/>
            <a:ext cx="1127760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b="1" i="0" u="none" strike="noStrike" dirty="0" smtClean="0">
                <a:solidFill>
                  <a:srgbClr val="595959"/>
                </a:solidFill>
                <a:effectLst/>
                <a:latin typeface="Raleway"/>
              </a:rPr>
              <a:t>У пользователя имеется проблема обездвиживания мелких лабораторных животных (мышей, крыс) с целью проведения </a:t>
            </a:r>
            <a:r>
              <a:rPr lang="ru-RU" sz="2400" b="1" i="0" u="none" strike="noStrike" dirty="0" err="1" smtClean="0">
                <a:solidFill>
                  <a:srgbClr val="595959"/>
                </a:solidFill>
                <a:effectLst/>
                <a:latin typeface="Raleway"/>
              </a:rPr>
              <a:t>томографических</a:t>
            </a:r>
            <a:r>
              <a:rPr lang="ru-RU" sz="2400" b="1" i="0" u="none" strike="noStrike" dirty="0" smtClean="0">
                <a:solidFill>
                  <a:srgbClr val="595959"/>
                </a:solidFill>
                <a:effectLst/>
                <a:latin typeface="Raleway"/>
              </a:rPr>
              <a:t> исследований. При этом применение наркотизирующих и седативных средств крайне нежелательно во избежание нарушения “чистоты” эксперимента.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0263" y="703661"/>
            <a:ext cx="4569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ru-RU" sz="2800" b="1" dirty="0">
                <a:solidFill>
                  <a:srgbClr val="000000"/>
                </a:solidFill>
                <a:latin typeface="Raleway"/>
              </a:rPr>
              <a:t>Проблема пользователя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s://lh6.googleusercontent.com/GxglyJCb4lGuhFnq8NFSB3Ytd7b_rAQHQCROW6YVqIZB65-ctpN1qXuwLeQ8a_fm46sEX-FI09UD0E0fVGC3FBPRvEEJKGTJtRWWS-AiQt6h_-nTZ_IILE-JLYZCrAr22ceL1-kCBeq0pdPg6C2YneV08gE0EHZsUerHDzYQqivTJzjpaygq9jZN8wGC_qK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8" t="15795" r="17608" b="17473"/>
          <a:stretch/>
        </p:blipFill>
        <p:spPr bwMode="auto">
          <a:xfrm>
            <a:off x="865606" y="3651766"/>
            <a:ext cx="3230878" cy="236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-131" t="11268" r="-131" b="20761"/>
          <a:stretch/>
        </p:blipFill>
        <p:spPr>
          <a:xfrm>
            <a:off x="5982790" y="3897254"/>
            <a:ext cx="2743200" cy="1873214"/>
          </a:xfrm>
          <a:prstGeom prst="rect">
            <a:avLst/>
          </a:prstGeom>
        </p:spPr>
      </p:pic>
      <p:sp>
        <p:nvSpPr>
          <p:cNvPr id="8" name="Плюс 7"/>
          <p:cNvSpPr/>
          <p:nvPr/>
        </p:nvSpPr>
        <p:spPr>
          <a:xfrm>
            <a:off x="4589521" y="4363720"/>
            <a:ext cx="782320" cy="71120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 8"/>
          <p:cNvSpPr/>
          <p:nvPr/>
        </p:nvSpPr>
        <p:spPr>
          <a:xfrm>
            <a:off x="9101356" y="4363720"/>
            <a:ext cx="822960" cy="711200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80171" y="3651766"/>
            <a:ext cx="15457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1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47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0263" y="1139622"/>
            <a:ext cx="4569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ru-RU" sz="2800" b="1" dirty="0">
                <a:solidFill>
                  <a:srgbClr val="000000"/>
                </a:solidFill>
                <a:latin typeface="Raleway"/>
              </a:rPr>
              <a:t>Проблема пользователя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2050" name="Picture 2" descr="https://lh3.googleusercontent.com/AGIckEkrJO-O3b0vNtEen7nF-DirHtdPfSm_GT2SEIpqkxgXovFOTMj15mkNUVqMm2WfqPymQA22czxmUUtHitS4S83SvMTimJbHMO1odoeA4LvEt0z3fkexY7zNOUANhtX4yaPP0-AlHTYu0utU7upT4pCxBEvFqxtqPUfDDIofQYbOwDRKOEhmZd-hnUN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2" t="19919" r="34019" b="46639"/>
          <a:stretch/>
        </p:blipFill>
        <p:spPr bwMode="auto">
          <a:xfrm>
            <a:off x="470263" y="2104982"/>
            <a:ext cx="5199018" cy="2786333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4.googleusercontent.com/iNrX6qaJkPtdJqhGO_FxW7TKYwAB9OODXJ5nmSApnEglwkoDtk96ivcha4gjvaRCkUbj1lpDH3kap8f8Gw342IbhMRkhkg1S3piseVIuL4dVDRikpjRUo38raC_IApRwCe87wMlwEC25LTqYw4yi_n4YYqp90DuCFkBXWm_JdnwjLUKr2hmkp-MS2fPqaOl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120" y="1261542"/>
            <a:ext cx="5554617" cy="516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4498" y="5566231"/>
            <a:ext cx="51990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0" i="0" u="none" strike="noStrike" dirty="0" smtClean="0">
                <a:solidFill>
                  <a:srgbClr val="000000"/>
                </a:solidFill>
                <a:effectLst/>
                <a:latin typeface="Raleway"/>
              </a:rPr>
              <a:t>Доступ по ссылке:</a:t>
            </a:r>
            <a:endParaRPr lang="ru-RU" sz="1400" b="0" dirty="0" smtClean="0">
              <a:effectLst/>
              <a:latin typeface="Raleway"/>
            </a:endParaRPr>
          </a:p>
          <a:p>
            <a:r>
              <a:rPr lang="ru-RU" sz="1400" b="1" i="0" u="none" strike="noStrike" dirty="0" smtClean="0">
                <a:solidFill>
                  <a:srgbClr val="000000"/>
                </a:solidFill>
                <a:effectLst/>
                <a:latin typeface="Raleway"/>
              </a:rPr>
              <a:t>https://vk.com/dvmkemelman?w=wall-94759026_1304</a:t>
            </a:r>
            <a:endParaRPr lang="ru-RU" sz="1400" b="0" dirty="0" smtClean="0">
              <a:effectLst/>
              <a:latin typeface="Raleway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71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0263" y="1139622"/>
            <a:ext cx="17531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Raleway"/>
              </a:rPr>
              <a:t>Решение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0263" y="2473169"/>
            <a:ext cx="11212010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400" b="1" i="0" u="none" strike="noStrike" dirty="0" smtClean="0">
                <a:solidFill>
                  <a:srgbClr val="595959"/>
                </a:solidFill>
                <a:effectLst/>
                <a:latin typeface="Raleway"/>
              </a:rPr>
              <a:t>В качестве варианта решения проблемы предлагаем разработать и внедрить в использование фиксационное устройство для </a:t>
            </a:r>
            <a:r>
              <a:rPr lang="ru-RU" sz="2400" b="1" i="0" u="none" strike="noStrike" dirty="0" err="1" smtClean="0">
                <a:solidFill>
                  <a:srgbClr val="595959"/>
                </a:solidFill>
                <a:effectLst/>
                <a:latin typeface="Raleway"/>
              </a:rPr>
              <a:t>томографического</a:t>
            </a:r>
            <a:r>
              <a:rPr lang="ru-RU" sz="2400" b="1" i="0" u="none" strike="noStrike" dirty="0" smtClean="0">
                <a:solidFill>
                  <a:srgbClr val="595959"/>
                </a:solidFill>
                <a:effectLst/>
                <a:latin typeface="Raleway"/>
              </a:rPr>
              <a:t> исследования мелких лабораторных животных - оно предоставит пользователям возможность быстро и эффективно зафиксировать лабораторных мышей, крыс, морских свинок для проведения КТ и МРТ без применения фармакологических препаратов. </a:t>
            </a:r>
            <a:endParaRPr lang="ru-RU" sz="2400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7038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0263" y="869657"/>
            <a:ext cx="44547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ru-RU" sz="2800" b="1" i="0" u="none" strike="noStrike" dirty="0" smtClean="0">
                <a:solidFill>
                  <a:srgbClr val="000000"/>
                </a:solidFill>
                <a:effectLst/>
                <a:latin typeface="Raleway"/>
              </a:rPr>
              <a:t>Демонстрация решения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6146" name="Picture 2" descr="https://lh3.googleusercontent.com/90UWoT9rZQLof2Arn1Op2kIuCAJAcmfYss9J5hLub6UW32_uG7ENjyv0DPS1WUzlYBygHPs6_QTaCj1qFq0p0EALbIYqqvkak0q_l5JU8VRQgx97DMcPnX4PgkH13r9MtW5XSq7IpdwvCDvGcLB0OxcUed7v89TjjTHxnQOwmNIferkD-tdzulqDr4If_4I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02673"/>
            <a:ext cx="5712824" cy="428461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lh6.googleusercontent.com/QFRqFvzSRtgnvOsX6wiKX176oj7H800tAGnw2mCKaK7fVMoXHhZtS2xzTM27aI-DEP9jXcPEKtfeb4JwSEIhLx5cVdoL7Dr8VI3jzL-zLO5hJyIgJRYsOk1sKOgUW0IfQ_iCYKD2CC2HykGTbboFwr3nwNehggBkD6foreXHkVUN66_oSi1B-Lz0YFG6TiP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780" y="1802673"/>
            <a:ext cx="5712824" cy="428461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35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8343" y="869657"/>
            <a:ext cx="44547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ru-RU" sz="2800" b="1" i="0" u="none" strike="noStrike" dirty="0" smtClean="0">
                <a:solidFill>
                  <a:srgbClr val="000000"/>
                </a:solidFill>
                <a:effectLst/>
                <a:latin typeface="Raleway"/>
              </a:rPr>
              <a:t>Демонстрация решения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7170" name="Picture 2" descr="https://lh6.googleusercontent.com/dQlzXtlxUzPF70J2X-tCtdznhY7AtUApSo7zKJQwaWRVZqRniDx24X4sxET4dTBNcwLPdhQyOkhwGe7tjNQOV7BiywqB5lzVMpGu1L4h1ZgEHJL1Nj2L32InFEEG2zYrTgwC0J6RC-cxw5-0HQd2YU5PSom39jlfprk59A8kXaum8JQZ8w92f3stBQx4-EM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9107" b="18622"/>
          <a:stretch/>
        </p:blipFill>
        <p:spPr bwMode="auto">
          <a:xfrm>
            <a:off x="348343" y="1706882"/>
            <a:ext cx="4302034" cy="441057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lh4.googleusercontent.com/SasjBaY4TnYqj5sYRitaXem-nQLGD3q5bpBRW7e7Z0mb-KXi4lItsfuqE2_TtrtpBM4XVb7agQJTW9hw4L0Kshk5KYGAGJGSjUxBKMFgmlKvQgXfiXUZ_EhZ8m909DDuHg9nVzNQ8HP4yhtiQ-uu0deAq8ozXv9O_DD2IJAysKBYUnJGnU2EkHMLyO91U3S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009" y="1706881"/>
            <a:ext cx="6966380" cy="441057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447584" y="1864639"/>
            <a:ext cx="2371162" cy="29238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300" b="0" i="0" u="none" strike="noStrike" dirty="0" smtClean="0">
                <a:solidFill>
                  <a:srgbClr val="000000"/>
                </a:solidFill>
                <a:effectLst/>
                <a:latin typeface="Lato"/>
              </a:rPr>
              <a:t>МСКТ </a:t>
            </a:r>
            <a:r>
              <a:rPr lang="en-US" sz="1300" b="0" i="0" u="none" strike="noStrike" dirty="0" smtClean="0">
                <a:solidFill>
                  <a:srgbClr val="000000"/>
                </a:solidFill>
                <a:effectLst/>
                <a:latin typeface="Lato"/>
              </a:rPr>
              <a:t>Siemens </a:t>
            </a:r>
            <a:r>
              <a:rPr lang="en-US" sz="1300" b="0" i="0" u="none" strike="noStrike" dirty="0" err="1" smtClean="0">
                <a:solidFill>
                  <a:srgbClr val="000000"/>
                </a:solidFill>
                <a:effectLst/>
                <a:latin typeface="Lato"/>
              </a:rPr>
              <a:t>Somatom</a:t>
            </a:r>
            <a:r>
              <a:rPr lang="en-US" sz="1300" b="0" i="0" u="none" strike="noStrike" dirty="0" smtClean="0">
                <a:solidFill>
                  <a:srgbClr val="000000"/>
                </a:solidFill>
                <a:effectLst/>
                <a:latin typeface="Lato"/>
              </a:rPr>
              <a:t> Go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23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ttps://lh6.googleusercontent.com/VG7Id_zppXN8e7ZH7Bg6RTMjWMVUNOvhW027i26iCrIrFyRCcGQ9nmz7tV9brZ9HqBeKSlvIJMmYoVN7DQceMRJmRbJ8CPOeZuS75MgUg5CiM7ZfIA-Mj4YhBzfwLS9J4yMDmyjJbEa9KxmyT24pNpn4-oX17dT88Ttxg174vPV87lPDcyOasHaju3X5yaH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414" y="1134494"/>
            <a:ext cx="4705084" cy="453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s://lh3.googleusercontent.com/sIMq2OQbAXeUYtXznpIf68l07mVJ_Myhwi3pOWEvNFZ9bDj6D5caF-MDAMwQdca4BQit-qQpH3p7L8diWErf2Ai-hG4gFH3voUab5rqbPx5bXRpyr5YvX9-nQ9sPKQu7vCAzSW-CmdEYoLHoeN-SPzHgD3kk75VG7JaPpu8cImUBhMJZufnbtHPjNm4DF1Fz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0" t="51925" b="12588"/>
          <a:stretch/>
        </p:blipFill>
        <p:spPr bwMode="auto">
          <a:xfrm>
            <a:off x="6069875" y="1134494"/>
            <a:ext cx="5420967" cy="309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36023" y="5978826"/>
            <a:ext cx="5155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0" i="0" u="none" strike="noStrike" dirty="0" smtClean="0">
                <a:solidFill>
                  <a:srgbClr val="000000"/>
                </a:solidFill>
                <a:effectLst/>
                <a:latin typeface="Raleway"/>
              </a:rPr>
              <a:t>https://avatars.mds.yandex.net/i?id=5f445034073caf33b8ec7d43573855fa-5219185-images-taas-consumers&amp;ref=patents&amp;n=13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27222" y="4437652"/>
            <a:ext cx="4711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b="0" i="0" u="none" strike="noStrike" dirty="0" smtClean="0">
                <a:solidFill>
                  <a:srgbClr val="000000"/>
                </a:solidFill>
                <a:effectLst/>
                <a:latin typeface="Raleway"/>
              </a:rPr>
              <a:t>https://avatars.mds.yandex.net/i?id=0100e5e06616f4c636bd1da5fd6ad039-4379294-images-taas-consumers&amp;ref=patents&amp;n=13</a:t>
            </a:r>
            <a:endParaRPr lang="en-US" sz="2000" b="0" dirty="0" smtClean="0"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76160" y="5455606"/>
            <a:ext cx="3962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latin typeface="Raleway"/>
              </a:rPr>
              <a:t>Прямые конкуренты</a:t>
            </a:r>
            <a:endParaRPr lang="ru-RU" sz="2800" b="1" i="0" u="none" strike="noStrike" dirty="0" smtClean="0">
              <a:solidFill>
                <a:srgbClr val="000000"/>
              </a:solidFill>
              <a:effectLst/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369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8343" y="650995"/>
            <a:ext cx="6540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u="none" strike="noStrike" dirty="0" smtClean="0">
                <a:solidFill>
                  <a:srgbClr val="000000"/>
                </a:solidFill>
                <a:effectLst/>
                <a:latin typeface="Raleway"/>
              </a:rPr>
              <a:t>Команда</a:t>
            </a:r>
            <a:endParaRPr lang="ru-RU" sz="2400" b="0" dirty="0" smtClean="0">
              <a:effectLst/>
            </a:endParaRPr>
          </a:p>
        </p:txBody>
      </p:sp>
      <p:pic>
        <p:nvPicPr>
          <p:cNvPr id="11266" name="Picture 2" descr="https://lh3.googleusercontent.com/8_o8TaEp6bSe9wfmlpQSTJY6SZaYkUF64yHvgDnbzdVVazaBl_vsm--TlFoXAl4tBmbVd1j7LmJwAXcAl3Mdzs-fndZE462YGwIndi-63WOAoPSb7cY_SmQeBE286711GKJDvDIhI_j4tQ0v0NeETOhIhxsC_LcyVy5gK-uim-1vDEW1GUN0TWtFenpIPUz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9" y="1288393"/>
            <a:ext cx="2887052" cy="265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9343" b="22994"/>
          <a:stretch/>
        </p:blipFill>
        <p:spPr>
          <a:xfrm>
            <a:off x="2909433" y="2232529"/>
            <a:ext cx="3011023" cy="30752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1896" y="3928242"/>
            <a:ext cx="200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Raleway"/>
              </a:rPr>
              <a:t>Бердова</a:t>
            </a:r>
            <a:r>
              <a:rPr lang="ru-RU" dirty="0" smtClean="0">
                <a:latin typeface="Raleway"/>
              </a:rPr>
              <a:t> Ксения</a:t>
            </a:r>
            <a:endParaRPr lang="ru-RU" dirty="0">
              <a:latin typeface="Ralewa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2480" y="5307763"/>
            <a:ext cx="2055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Raleway"/>
              </a:rPr>
              <a:t>Салахиев</a:t>
            </a:r>
            <a:r>
              <a:rPr lang="ru-RU" dirty="0" smtClean="0">
                <a:latin typeface="Raleway"/>
              </a:rPr>
              <a:t> Айдар</a:t>
            </a:r>
            <a:endParaRPr lang="ru-RU" dirty="0">
              <a:latin typeface="Raleway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2754" y="6251899"/>
            <a:ext cx="221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Raleway"/>
              </a:rPr>
              <a:t>Иванова Карина</a:t>
            </a:r>
            <a:endParaRPr lang="ru-RU" dirty="0">
              <a:latin typeface="Ralewa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76219" y="4170190"/>
            <a:ext cx="2670622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algn="just"/>
            <a:r>
              <a:rPr lang="ru-RU" sz="1600" dirty="0" smtClean="0">
                <a:latin typeface="Raleway"/>
              </a:rPr>
              <a:t>Наставник – кандидат биологических наук, заведующий кафедрой анатомии и физиологии </a:t>
            </a:r>
            <a:r>
              <a:rPr lang="ru-RU" sz="1600" b="1" dirty="0" smtClean="0">
                <a:latin typeface="Raleway"/>
              </a:rPr>
              <a:t>Берестов Дмитрий Сергеевич</a:t>
            </a:r>
            <a:endParaRPr lang="ru-RU" sz="1600" b="1" dirty="0">
              <a:latin typeface="Raleway"/>
            </a:endParaRPr>
          </a:p>
        </p:txBody>
      </p:sp>
      <p:pic>
        <p:nvPicPr>
          <p:cNvPr id="11270" name="Picture 6" descr="ФОТО 10 1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78"/>
          <a:stretch/>
        </p:blipFill>
        <p:spPr bwMode="auto">
          <a:xfrm>
            <a:off x="9076218" y="982040"/>
            <a:ext cx="2670623" cy="296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lh6.googleusercontent.com/dex5j3SfWA3oVG4OVk0nvOwL_dT58yi9lc93vRHIkWRlmxtbg6_yp7CyQLJnSO_e3Yjy4qCIIje4Wz0RJeMQ2oP5MSZ0D0-KnXGPlo9qtaTNbhpNrHQJOICf0KYrwGfotBz6cykRYoCas_lse1JLNB1va3y3d8LwOqDqOEhgsJjqXZTlsZBHYDqqA4oHjYg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" b="12101"/>
          <a:stretch/>
        </p:blipFill>
        <p:spPr bwMode="auto">
          <a:xfrm>
            <a:off x="5666833" y="3181856"/>
            <a:ext cx="3120255" cy="307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429" y="5498691"/>
            <a:ext cx="1917982" cy="9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7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566</TotalTime>
  <Words>131</Words>
  <Application>Microsoft Office PowerPoint</Application>
  <PresentationFormat>Широкоэкранный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Corbel</vt:lpstr>
      <vt:lpstr>Gill Sans MT</vt:lpstr>
      <vt:lpstr>Lato</vt:lpstr>
      <vt:lpstr>Raleway</vt:lpstr>
      <vt:lpstr>Wingdings 2</vt:lpstr>
      <vt:lpstr>Тема Office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79501702803</dc:creator>
  <cp:lastModifiedBy>79501702803</cp:lastModifiedBy>
  <cp:revision>22</cp:revision>
  <dcterms:created xsi:type="dcterms:W3CDTF">2022-12-11T11:56:40Z</dcterms:created>
  <dcterms:modified xsi:type="dcterms:W3CDTF">2023-11-14T14:58:13Z</dcterms:modified>
</cp:coreProperties>
</file>