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5" r:id="rId5"/>
    <p:sldId id="264" r:id="rId6"/>
    <p:sldId id="263" r:id="rId7"/>
    <p:sldId id="266" r:id="rId8"/>
    <p:sldId id="259" r:id="rId9"/>
    <p:sldId id="261" r:id="rId10"/>
    <p:sldId id="26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sun9-75.userapi.com/impg/aJtYsJTIyvFXYbhskq2OG0FaOIOgpNNdR8Pl8w/rFLiotWjMrc.jpg?size=1000x1000&amp;quality=95&amp;sign=dce6eb0e676827d4db383898e73174c3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714520"/>
            <a:ext cx="5143480" cy="514348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СТУДИЯ АНИМАЦИИ</a:t>
            </a:r>
            <a:br>
              <a:rPr lang="ru-RU" dirty="0" smtClean="0"/>
            </a:br>
            <a:r>
              <a:rPr lang="ru-RU" dirty="0" smtClean="0"/>
              <a:t> «АРТ-ФОКУС»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интерактивной форме познакомить всех желающих с миром этноса, </a:t>
            </a:r>
            <a:r>
              <a:rPr lang="ru-RU" dirty="0" err="1" smtClean="0"/>
              <a:t>этно-художественной</a:t>
            </a:r>
            <a:r>
              <a:rPr lang="ru-RU" dirty="0" smtClean="0"/>
              <a:t> культурой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8674" name="Picture 2" descr="https://avatars.mds.yandex.net/i?id=7d74334b7633b16292a5aaa09293bc13_l-4795551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357562"/>
            <a:ext cx="4826034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Описание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Фестиваль </a:t>
            </a:r>
            <a:r>
              <a:rPr lang="ru-RU" dirty="0" err="1" smtClean="0"/>
              <a:t>этноанимации</a:t>
            </a:r>
            <a:r>
              <a:rPr lang="ru-RU" dirty="0" smtClean="0"/>
              <a:t> «</a:t>
            </a:r>
            <a:r>
              <a:rPr lang="ru-RU" dirty="0" err="1" smtClean="0"/>
              <a:t>Артфокус</a:t>
            </a:r>
            <a:r>
              <a:rPr lang="ru-RU" dirty="0" smtClean="0"/>
              <a:t>» - это уникальный творческий проект, который поможет обучающимся усвоить знания и навыки в области народной и художественной культуры при помощи ряда уникальных мероприятий. Это центр развития и притяжения подрастающего поколения, готовых творчески и </a:t>
            </a:r>
            <a:r>
              <a:rPr lang="ru-RU" dirty="0" err="1" smtClean="0"/>
              <a:t>креативно</a:t>
            </a:r>
            <a:r>
              <a:rPr lang="ru-RU" dirty="0" smtClean="0"/>
              <a:t> решать разные задачи с опорой на </a:t>
            </a:r>
            <a:r>
              <a:rPr lang="ru-RU" dirty="0" err="1" smtClean="0"/>
              <a:t>этнохудожественные</a:t>
            </a:r>
            <a:r>
              <a:rPr lang="ru-RU" dirty="0" smtClean="0"/>
              <a:t> и национальные традиции.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Для проведения офлайн Фестиваля </a:t>
            </a:r>
            <a:r>
              <a:rPr lang="ru-RU" dirty="0" err="1" smtClean="0"/>
              <a:t>этноанимации</a:t>
            </a:r>
            <a:r>
              <a:rPr lang="ru-RU" dirty="0" smtClean="0"/>
              <a:t> можно применить бизнес-модель “</a:t>
            </a:r>
            <a:r>
              <a:rPr lang="ru-RU" dirty="0" err="1" smtClean="0"/>
              <a:t>event-хостинг</a:t>
            </a:r>
            <a:r>
              <a:rPr lang="ru-RU" dirty="0" smtClean="0"/>
              <a:t>”. Эта модель предполагает аренду помещения, организацию питания и развлечений для участников фестиваля, а также продажу билетов и сувенирной продукции. Кроме того, можно предложить спонсорство компаниям, заинтересованным в продвижении своих товаров и услуг среди участников фестиваля.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ПОТРЕБИТЕЛИ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Пол: мужской и женский Возраст: от 12 до 45 лет Уровень образования: среднее, </a:t>
            </a:r>
            <a:r>
              <a:rPr lang="ru-RU" dirty="0" err="1" smtClean="0"/>
              <a:t>средне-специальное</a:t>
            </a:r>
            <a:r>
              <a:rPr lang="ru-RU" dirty="0" smtClean="0"/>
              <a:t>, высшее География: Республика Башкортостан Потенциальными потребительскими сегментами могут быть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dirty="0" smtClean="0"/>
              <a:t>– Дети и подростки, интересующиеся анимацией, кино и культурой разных народов, а также их </a:t>
            </a:r>
            <a:r>
              <a:rPr lang="ru-RU" dirty="0" smtClean="0"/>
              <a:t>родители</a:t>
            </a:r>
          </a:p>
          <a:p>
            <a:r>
              <a:rPr lang="ru-RU" dirty="0" smtClean="0"/>
              <a:t> </a:t>
            </a:r>
            <a:r>
              <a:rPr lang="ru-RU" dirty="0" smtClean="0"/>
              <a:t>– Родители, ищущие возможности для развития творческих способностей своих детей и знакомства их с культурными традициями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– Педагоги и воспитатели, заинтересованные в проведении интересных и познавательных мероприятий для своих учеников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– Специалисты в области культуры, искусства и образования, желающие расширить свои знания и опыт в области </a:t>
            </a:r>
            <a:r>
              <a:rPr lang="ru-RU" dirty="0" err="1" smtClean="0"/>
              <a:t>этноанимации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– Любители анимации и кино, желающие узнать больше о создании этнических анимационных фильмов.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Основным </a:t>
            </a:r>
            <a:r>
              <a:rPr lang="ru-RU" dirty="0" smtClean="0"/>
              <a:t>конкурентом является фестиваль </a:t>
            </a:r>
            <a:r>
              <a:rPr lang="ru-RU" dirty="0" err="1" smtClean="0"/>
              <a:t>Таврида-АРТ</a:t>
            </a:r>
            <a:r>
              <a:rPr lang="ru-RU" dirty="0" smtClean="0"/>
              <a:t>. Однако, он рассчитан на аудиторию от 18 лет до 35 лет. В Республике Башкортостан косвенным конкурентом является Молочный фестиваль "Молочная страна".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технические параметры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785926"/>
            <a:ext cx="7498080" cy="48006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Применение искусственного интеллекта и больших данных, для сбора и обработки информации об этнических культурах, их быте и творчестве, а также преобразование всей обработанной информации в единую форму. Дополнительно, искусственный интеллект может использоваться для автоматизации процессов регистрации участников, отслеживания их активности на фестивале, анализа данных и предоставления рекомендаций по улучшению программы и мероприятий. Также ИИ может помочь в создании персонализированных профилей участников, чтобы организаторы могли лучше понимать их интересы и потребности.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реализации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рамках проекта планируется реализация комплекса мероприятий: проведение 2 мастер-классов в образовательных организациях г. Бирска, проведение 6 мастер-классов (3 выезда) в с. Мишкино, в </a:t>
            </a:r>
            <a:r>
              <a:rPr lang="ru-RU" dirty="0" err="1" smtClean="0"/>
              <a:t>Мишкинском</a:t>
            </a:r>
            <a:r>
              <a:rPr lang="ru-RU" dirty="0" smtClean="0"/>
              <a:t> районе Республики Башкортостан, в с. Осиновка </a:t>
            </a:r>
            <a:r>
              <a:rPr lang="ru-RU" dirty="0" err="1" smtClean="0"/>
              <a:t>Бирского</a:t>
            </a:r>
            <a:r>
              <a:rPr lang="ru-RU" dirty="0" smtClean="0"/>
              <a:t> района Республики Башкортостан. В </a:t>
            </a:r>
            <a:r>
              <a:rPr lang="ru-RU" dirty="0" err="1" smtClean="0"/>
              <a:t>с.Старобурново</a:t>
            </a:r>
            <a:r>
              <a:rPr lang="ru-RU" dirty="0" smtClean="0"/>
              <a:t> </a:t>
            </a:r>
            <a:r>
              <a:rPr lang="ru-RU" dirty="0" err="1" smtClean="0"/>
              <a:t>Бирского</a:t>
            </a:r>
            <a:r>
              <a:rPr lang="ru-RU" dirty="0" smtClean="0"/>
              <a:t> района Республики Башкортостан, проведение творческого конкурса по созданию анимационных фильмов этнической тематики «</a:t>
            </a:r>
            <a:r>
              <a:rPr lang="ru-RU" dirty="0" err="1" smtClean="0"/>
              <a:t>ЭтноАнимация</a:t>
            </a:r>
            <a:r>
              <a:rPr lang="ru-RU" dirty="0" smtClean="0"/>
              <a:t>», </a:t>
            </a:r>
            <a:r>
              <a:rPr lang="ru-RU" dirty="0" err="1" smtClean="0"/>
              <a:t>конференц-сессии</a:t>
            </a:r>
            <a:r>
              <a:rPr lang="ru-RU" dirty="0" smtClean="0"/>
              <a:t> с организаторами.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Организационные параметры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Для </a:t>
            </a:r>
            <a:r>
              <a:rPr lang="ru-RU" dirty="0" smtClean="0"/>
              <a:t>организации бизнеса по проведению </a:t>
            </a:r>
            <a:r>
              <a:rPr lang="ru-RU" dirty="0" err="1" smtClean="0"/>
              <a:t>офлайн-фестиваля</a:t>
            </a:r>
            <a:r>
              <a:rPr lang="ru-RU" dirty="0" smtClean="0"/>
              <a:t> </a:t>
            </a:r>
            <a:r>
              <a:rPr lang="ru-RU" dirty="0" err="1" smtClean="0"/>
              <a:t>этноанимации</a:t>
            </a:r>
            <a:r>
              <a:rPr lang="ru-RU" dirty="0" smtClean="0"/>
              <a:t> необходимо: 1) разработать подробный план мероприятий, 2) определить целевую аудиторию и конкурентов, 3) продумать рекламную кампанию и способы привлечения участников, 4) найти подходящее место для проведения фестиваля, 5) обеспечить партнерство </a:t>
            </a:r>
            <a:r>
              <a:rPr lang="ru-RU" dirty="0" err="1" smtClean="0"/>
              <a:t>event-хостинг</a:t>
            </a:r>
            <a:r>
              <a:rPr lang="ru-RU" dirty="0" smtClean="0"/>
              <a:t> 6) организовать работу технических специалистов и волонтеров.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Обучающиеся приобретут навыки творческой деятельности, позитивную мотивацию для изучения </a:t>
            </a:r>
            <a:r>
              <a:rPr lang="ru-RU" dirty="0" err="1" smtClean="0"/>
              <a:t>этнохудожественной</a:t>
            </a:r>
            <a:r>
              <a:rPr lang="ru-RU" dirty="0" smtClean="0"/>
              <a:t> культуры, научатся работать в команде, познакомятся с народным и национальным эпосом и основами создания </a:t>
            </a:r>
            <a:r>
              <a:rPr lang="ru-RU" dirty="0" err="1" smtClean="0"/>
              <a:t>этноанимации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После окончания реализации проекта планируется проводить работу с другими школами по новым формам работы (мастер классы, экскурсии, интерактивные игры).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</TotalTime>
  <Words>545</Words>
  <PresentationFormat>Экран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СТУДИЯ АНИМАЦИИ  «АРТ-ФОКУС»</vt:lpstr>
      <vt:lpstr>Цель</vt:lpstr>
      <vt:lpstr>Описание проекта</vt:lpstr>
      <vt:lpstr>Бизнес-модель</vt:lpstr>
      <vt:lpstr>ПОТРЕБИТЕЛИ</vt:lpstr>
      <vt:lpstr>Конкуренты</vt:lpstr>
      <vt:lpstr>Основные технические параметры проекта</vt:lpstr>
      <vt:lpstr>План реализации</vt:lpstr>
      <vt:lpstr>Организационные параметры проекта</vt:lpstr>
      <vt:lpstr>Результат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СТУДИЯ АНИМАЦИИ  «АРТ-ФОКУС»</dc:title>
  <dc:creator>Руслан</dc:creator>
  <cp:lastModifiedBy>Руслан</cp:lastModifiedBy>
  <cp:revision>2</cp:revision>
  <dcterms:created xsi:type="dcterms:W3CDTF">2023-12-30T10:04:02Z</dcterms:created>
  <dcterms:modified xsi:type="dcterms:W3CDTF">2023-12-30T10:17:44Z</dcterms:modified>
</cp:coreProperties>
</file>