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0" r:id="rId5"/>
    <p:sldId id="265" r:id="rId6"/>
    <p:sldId id="261" r:id="rId7"/>
    <p:sldId id="258" r:id="rId8"/>
    <p:sldId id="259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8689"/>
    <a:srgbClr val="FFFFFF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557FCC-BFE7-43F6-9CD4-6ADD6CCC14CE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7C1716-B290-4F5D-A7AB-4541455FC0F7}">
      <dgm:prSet phldrT="[Текст]"/>
      <dgm:spPr/>
      <dgm:t>
        <a:bodyPr/>
        <a:lstStyle/>
        <a:p>
          <a:endParaRPr lang="ru-RU" dirty="0">
            <a:solidFill>
              <a:sysClr val="windowText" lastClr="000000"/>
            </a:solidFill>
          </a:endParaRPr>
        </a:p>
      </dgm:t>
    </dgm:pt>
    <dgm:pt modelId="{D419C091-0F78-49F1-ADF1-1C55679A48BD}" type="parTrans" cxnId="{EB06B31C-BA30-40A4-B46F-A212C53C35AC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1B6406FF-CBCC-4F1E-AF7D-376B2766341F}" type="sibTrans" cxnId="{EB06B31C-BA30-40A4-B46F-A212C53C35AC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180EECF3-D4B1-48EB-998F-5F07A4B5C60F}">
      <dgm:prSet phldrT="[Текст]"/>
      <dgm:spPr/>
      <dgm:t>
        <a:bodyPr/>
        <a:lstStyle/>
        <a:p>
          <a:pPr algn="ctr"/>
          <a:r>
            <a:rPr lang="ru-RU" dirty="0">
              <a:solidFill>
                <a:sysClr val="windowText" lastClr="000000"/>
              </a:solidFill>
            </a:rPr>
            <a:t>Юридическое лицо</a:t>
          </a:r>
        </a:p>
      </dgm:t>
    </dgm:pt>
    <dgm:pt modelId="{724F9B3E-8C09-4EE9-9FC6-C210DF56E127}" type="parTrans" cxnId="{24027374-AD18-4E7D-AF40-A9209BAEBB33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F1C84217-0154-44E8-B5CA-60D265E70258}" type="sibTrans" cxnId="{24027374-AD18-4E7D-AF40-A9209BAEBB33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FA69066A-B25D-4C7A-A4DA-1D4EC4419A55}">
      <dgm:prSet phldrT="[Текст]"/>
      <dgm:spPr/>
      <dgm:t>
        <a:bodyPr/>
        <a:lstStyle/>
        <a:p>
          <a:pPr algn="ctr"/>
          <a:r>
            <a:rPr lang="ru-RU" dirty="0">
              <a:solidFill>
                <a:sysClr val="windowText" lastClr="000000"/>
              </a:solidFill>
            </a:rPr>
            <a:t>Физические лица в дальнейшем</a:t>
          </a:r>
        </a:p>
      </dgm:t>
    </dgm:pt>
    <dgm:pt modelId="{D33EDEEF-DA1D-45E8-888C-0704AAC4CE29}" type="parTrans" cxnId="{31162A7A-E83A-41EC-B761-05D2B8CAB800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66E68BCC-A1B6-4F09-9A82-BEEE19F36184}" type="sibTrans" cxnId="{31162A7A-E83A-41EC-B761-05D2B8CAB800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0012C15C-F265-42C5-9785-BE10E8351C91}" type="pres">
      <dgm:prSet presAssocID="{6E557FCC-BFE7-43F6-9CD4-6ADD6CCC14CE}" presName="vert0" presStyleCnt="0">
        <dgm:presLayoutVars>
          <dgm:dir/>
          <dgm:animOne val="branch"/>
          <dgm:animLvl val="lvl"/>
        </dgm:presLayoutVars>
      </dgm:prSet>
      <dgm:spPr/>
    </dgm:pt>
    <dgm:pt modelId="{638D5229-E5D6-452F-8B6A-5C60F8B1994C}" type="pres">
      <dgm:prSet presAssocID="{BF7C1716-B290-4F5D-A7AB-4541455FC0F7}" presName="thickLine" presStyleLbl="alignNode1" presStyleIdx="0" presStyleCnt="1"/>
      <dgm:spPr/>
    </dgm:pt>
    <dgm:pt modelId="{FD43B594-EC62-4240-B30C-00AC7C0D62EF}" type="pres">
      <dgm:prSet presAssocID="{BF7C1716-B290-4F5D-A7AB-4541455FC0F7}" presName="horz1" presStyleCnt="0"/>
      <dgm:spPr/>
    </dgm:pt>
    <dgm:pt modelId="{36FA535A-3421-4E16-ADBD-4DB46421CF51}" type="pres">
      <dgm:prSet presAssocID="{BF7C1716-B290-4F5D-A7AB-4541455FC0F7}" presName="tx1" presStyleLbl="revTx" presStyleIdx="0" presStyleCnt="3"/>
      <dgm:spPr/>
    </dgm:pt>
    <dgm:pt modelId="{35CF7F44-C037-4EC4-988D-42B73FC09890}" type="pres">
      <dgm:prSet presAssocID="{BF7C1716-B290-4F5D-A7AB-4541455FC0F7}" presName="vert1" presStyleCnt="0"/>
      <dgm:spPr/>
    </dgm:pt>
    <dgm:pt modelId="{B63E51E8-FA31-4D54-9B7B-FB87427CF8D3}" type="pres">
      <dgm:prSet presAssocID="{180EECF3-D4B1-48EB-998F-5F07A4B5C60F}" presName="vertSpace2a" presStyleCnt="0"/>
      <dgm:spPr/>
    </dgm:pt>
    <dgm:pt modelId="{149C3542-F23B-4293-B63C-E9E0CE69E730}" type="pres">
      <dgm:prSet presAssocID="{180EECF3-D4B1-48EB-998F-5F07A4B5C60F}" presName="horz2" presStyleCnt="0"/>
      <dgm:spPr/>
    </dgm:pt>
    <dgm:pt modelId="{E301D0FA-7362-49B9-9811-5577106BA59F}" type="pres">
      <dgm:prSet presAssocID="{180EECF3-D4B1-48EB-998F-5F07A4B5C60F}" presName="horzSpace2" presStyleCnt="0"/>
      <dgm:spPr/>
    </dgm:pt>
    <dgm:pt modelId="{197C4E5D-C6F6-4A42-969A-F40A34ABE741}" type="pres">
      <dgm:prSet presAssocID="{180EECF3-D4B1-48EB-998F-5F07A4B5C60F}" presName="tx2" presStyleLbl="revTx" presStyleIdx="1" presStyleCnt="3" custScaleY="27849"/>
      <dgm:spPr/>
    </dgm:pt>
    <dgm:pt modelId="{0840EE85-90C4-415C-98D2-CECF008C1A89}" type="pres">
      <dgm:prSet presAssocID="{180EECF3-D4B1-48EB-998F-5F07A4B5C60F}" presName="vert2" presStyleCnt="0"/>
      <dgm:spPr/>
    </dgm:pt>
    <dgm:pt modelId="{23BA3D96-111D-4F0A-BE17-A640C88AF5C6}" type="pres">
      <dgm:prSet presAssocID="{180EECF3-D4B1-48EB-998F-5F07A4B5C60F}" presName="thinLine2b" presStyleLbl="callout" presStyleIdx="0" presStyleCnt="2"/>
      <dgm:spPr/>
    </dgm:pt>
    <dgm:pt modelId="{FD49631D-E3BE-4FE4-8B5A-7B3A601058FD}" type="pres">
      <dgm:prSet presAssocID="{180EECF3-D4B1-48EB-998F-5F07A4B5C60F}" presName="vertSpace2b" presStyleCnt="0"/>
      <dgm:spPr/>
    </dgm:pt>
    <dgm:pt modelId="{498F4D67-391A-4CB6-B450-C5D3D8EC1583}" type="pres">
      <dgm:prSet presAssocID="{FA69066A-B25D-4C7A-A4DA-1D4EC4419A55}" presName="horz2" presStyleCnt="0"/>
      <dgm:spPr/>
    </dgm:pt>
    <dgm:pt modelId="{6C5F31CD-00BE-455F-824C-7A98597E020F}" type="pres">
      <dgm:prSet presAssocID="{FA69066A-B25D-4C7A-A4DA-1D4EC4419A55}" presName="horzSpace2" presStyleCnt="0"/>
      <dgm:spPr/>
    </dgm:pt>
    <dgm:pt modelId="{575EFBD2-7569-4D68-A1F0-F4C6EFC868D6}" type="pres">
      <dgm:prSet presAssocID="{FA69066A-B25D-4C7A-A4DA-1D4EC4419A55}" presName="tx2" presStyleLbl="revTx" presStyleIdx="2" presStyleCnt="3" custScaleY="21657"/>
      <dgm:spPr/>
    </dgm:pt>
    <dgm:pt modelId="{6C0030C3-3A46-4599-91F5-218DE7AC93CF}" type="pres">
      <dgm:prSet presAssocID="{FA69066A-B25D-4C7A-A4DA-1D4EC4419A55}" presName="vert2" presStyleCnt="0"/>
      <dgm:spPr/>
    </dgm:pt>
    <dgm:pt modelId="{10E00678-BDBC-4766-8BE4-F2B5A943C41D}" type="pres">
      <dgm:prSet presAssocID="{FA69066A-B25D-4C7A-A4DA-1D4EC4419A55}" presName="thinLine2b" presStyleLbl="callout" presStyleIdx="1" presStyleCnt="2"/>
      <dgm:spPr/>
    </dgm:pt>
    <dgm:pt modelId="{3E45FD76-CCE1-4414-835D-0516BA9CC761}" type="pres">
      <dgm:prSet presAssocID="{FA69066A-B25D-4C7A-A4DA-1D4EC4419A55}" presName="vertSpace2b" presStyleCnt="0"/>
      <dgm:spPr/>
    </dgm:pt>
  </dgm:ptLst>
  <dgm:cxnLst>
    <dgm:cxn modelId="{EB06B31C-BA30-40A4-B46F-A212C53C35AC}" srcId="{6E557FCC-BFE7-43F6-9CD4-6ADD6CCC14CE}" destId="{BF7C1716-B290-4F5D-A7AB-4541455FC0F7}" srcOrd="0" destOrd="0" parTransId="{D419C091-0F78-49F1-ADF1-1C55679A48BD}" sibTransId="{1B6406FF-CBCC-4F1E-AF7D-376B2766341F}"/>
    <dgm:cxn modelId="{5452C364-97CA-4A12-8832-CCC86798AAE2}" type="presOf" srcId="{FA69066A-B25D-4C7A-A4DA-1D4EC4419A55}" destId="{575EFBD2-7569-4D68-A1F0-F4C6EFC868D6}" srcOrd="0" destOrd="0" presId="urn:microsoft.com/office/officeart/2008/layout/LinedList"/>
    <dgm:cxn modelId="{693E5F65-A96A-4642-B7AD-5FD701C46978}" type="presOf" srcId="{180EECF3-D4B1-48EB-998F-5F07A4B5C60F}" destId="{197C4E5D-C6F6-4A42-969A-F40A34ABE741}" srcOrd="0" destOrd="0" presId="urn:microsoft.com/office/officeart/2008/layout/LinedList"/>
    <dgm:cxn modelId="{2F0A0851-DDF7-4D63-BBDC-13DA2105C916}" type="presOf" srcId="{BF7C1716-B290-4F5D-A7AB-4541455FC0F7}" destId="{36FA535A-3421-4E16-ADBD-4DB46421CF51}" srcOrd="0" destOrd="0" presId="urn:microsoft.com/office/officeart/2008/layout/LinedList"/>
    <dgm:cxn modelId="{24027374-AD18-4E7D-AF40-A9209BAEBB33}" srcId="{BF7C1716-B290-4F5D-A7AB-4541455FC0F7}" destId="{180EECF3-D4B1-48EB-998F-5F07A4B5C60F}" srcOrd="0" destOrd="0" parTransId="{724F9B3E-8C09-4EE9-9FC6-C210DF56E127}" sibTransId="{F1C84217-0154-44E8-B5CA-60D265E70258}"/>
    <dgm:cxn modelId="{DBA84659-1005-4BDE-8C7C-1683D97A527C}" type="presOf" srcId="{6E557FCC-BFE7-43F6-9CD4-6ADD6CCC14CE}" destId="{0012C15C-F265-42C5-9785-BE10E8351C91}" srcOrd="0" destOrd="0" presId="urn:microsoft.com/office/officeart/2008/layout/LinedList"/>
    <dgm:cxn modelId="{31162A7A-E83A-41EC-B761-05D2B8CAB800}" srcId="{BF7C1716-B290-4F5D-A7AB-4541455FC0F7}" destId="{FA69066A-B25D-4C7A-A4DA-1D4EC4419A55}" srcOrd="1" destOrd="0" parTransId="{D33EDEEF-DA1D-45E8-888C-0704AAC4CE29}" sibTransId="{66E68BCC-A1B6-4F09-9A82-BEEE19F36184}"/>
    <dgm:cxn modelId="{686FE255-6F0D-424B-B57C-8AD4D3702939}" type="presParOf" srcId="{0012C15C-F265-42C5-9785-BE10E8351C91}" destId="{638D5229-E5D6-452F-8B6A-5C60F8B1994C}" srcOrd="0" destOrd="0" presId="urn:microsoft.com/office/officeart/2008/layout/LinedList"/>
    <dgm:cxn modelId="{7A7D868A-2B55-45A7-B2F0-300069BF224E}" type="presParOf" srcId="{0012C15C-F265-42C5-9785-BE10E8351C91}" destId="{FD43B594-EC62-4240-B30C-00AC7C0D62EF}" srcOrd="1" destOrd="0" presId="urn:microsoft.com/office/officeart/2008/layout/LinedList"/>
    <dgm:cxn modelId="{1ED5D456-BB29-420E-98D8-A463620988E8}" type="presParOf" srcId="{FD43B594-EC62-4240-B30C-00AC7C0D62EF}" destId="{36FA535A-3421-4E16-ADBD-4DB46421CF51}" srcOrd="0" destOrd="0" presId="urn:microsoft.com/office/officeart/2008/layout/LinedList"/>
    <dgm:cxn modelId="{569627EA-8DF3-4A2B-AA6B-B01F3547F6A6}" type="presParOf" srcId="{FD43B594-EC62-4240-B30C-00AC7C0D62EF}" destId="{35CF7F44-C037-4EC4-988D-42B73FC09890}" srcOrd="1" destOrd="0" presId="urn:microsoft.com/office/officeart/2008/layout/LinedList"/>
    <dgm:cxn modelId="{DFE634EB-B532-41DF-B825-F6C1E942E165}" type="presParOf" srcId="{35CF7F44-C037-4EC4-988D-42B73FC09890}" destId="{B63E51E8-FA31-4D54-9B7B-FB87427CF8D3}" srcOrd="0" destOrd="0" presId="urn:microsoft.com/office/officeart/2008/layout/LinedList"/>
    <dgm:cxn modelId="{DF05807A-1314-42E6-B17C-2A87AAF8DED0}" type="presParOf" srcId="{35CF7F44-C037-4EC4-988D-42B73FC09890}" destId="{149C3542-F23B-4293-B63C-E9E0CE69E730}" srcOrd="1" destOrd="0" presId="urn:microsoft.com/office/officeart/2008/layout/LinedList"/>
    <dgm:cxn modelId="{93CBD959-9DE9-4B4A-839C-AC399C2F898B}" type="presParOf" srcId="{149C3542-F23B-4293-B63C-E9E0CE69E730}" destId="{E301D0FA-7362-49B9-9811-5577106BA59F}" srcOrd="0" destOrd="0" presId="urn:microsoft.com/office/officeart/2008/layout/LinedList"/>
    <dgm:cxn modelId="{27FBCF8F-734C-41F4-94E7-BD48EECA7287}" type="presParOf" srcId="{149C3542-F23B-4293-B63C-E9E0CE69E730}" destId="{197C4E5D-C6F6-4A42-969A-F40A34ABE741}" srcOrd="1" destOrd="0" presId="urn:microsoft.com/office/officeart/2008/layout/LinedList"/>
    <dgm:cxn modelId="{423A454E-84A4-416E-AB5D-97A6536EDDEE}" type="presParOf" srcId="{149C3542-F23B-4293-B63C-E9E0CE69E730}" destId="{0840EE85-90C4-415C-98D2-CECF008C1A89}" srcOrd="2" destOrd="0" presId="urn:microsoft.com/office/officeart/2008/layout/LinedList"/>
    <dgm:cxn modelId="{1E0D9CE9-826F-4BB1-AFF0-A5EA83ECD28B}" type="presParOf" srcId="{35CF7F44-C037-4EC4-988D-42B73FC09890}" destId="{23BA3D96-111D-4F0A-BE17-A640C88AF5C6}" srcOrd="2" destOrd="0" presId="urn:microsoft.com/office/officeart/2008/layout/LinedList"/>
    <dgm:cxn modelId="{33335211-201D-482D-A80F-F2E1D87284D9}" type="presParOf" srcId="{35CF7F44-C037-4EC4-988D-42B73FC09890}" destId="{FD49631D-E3BE-4FE4-8B5A-7B3A601058FD}" srcOrd="3" destOrd="0" presId="urn:microsoft.com/office/officeart/2008/layout/LinedList"/>
    <dgm:cxn modelId="{66F55F08-CADB-4ADD-BC52-72C3D0F10892}" type="presParOf" srcId="{35CF7F44-C037-4EC4-988D-42B73FC09890}" destId="{498F4D67-391A-4CB6-B450-C5D3D8EC1583}" srcOrd="4" destOrd="0" presId="urn:microsoft.com/office/officeart/2008/layout/LinedList"/>
    <dgm:cxn modelId="{9EE77228-3923-4186-925C-C6DEF79907BF}" type="presParOf" srcId="{498F4D67-391A-4CB6-B450-C5D3D8EC1583}" destId="{6C5F31CD-00BE-455F-824C-7A98597E020F}" srcOrd="0" destOrd="0" presId="urn:microsoft.com/office/officeart/2008/layout/LinedList"/>
    <dgm:cxn modelId="{2509057C-5D49-48D0-8DE3-13E8C7E1AFE5}" type="presParOf" srcId="{498F4D67-391A-4CB6-B450-C5D3D8EC1583}" destId="{575EFBD2-7569-4D68-A1F0-F4C6EFC868D6}" srcOrd="1" destOrd="0" presId="urn:microsoft.com/office/officeart/2008/layout/LinedList"/>
    <dgm:cxn modelId="{6DABE862-12E4-4581-BA48-474375E651C6}" type="presParOf" srcId="{498F4D67-391A-4CB6-B450-C5D3D8EC1583}" destId="{6C0030C3-3A46-4599-91F5-218DE7AC93CF}" srcOrd="2" destOrd="0" presId="urn:microsoft.com/office/officeart/2008/layout/LinedList"/>
    <dgm:cxn modelId="{60F3CB69-58EC-4B73-9B15-AFD3A7D818E0}" type="presParOf" srcId="{35CF7F44-C037-4EC4-988D-42B73FC09890}" destId="{10E00678-BDBC-4766-8BE4-F2B5A943C41D}" srcOrd="5" destOrd="0" presId="urn:microsoft.com/office/officeart/2008/layout/LinedList"/>
    <dgm:cxn modelId="{7FB121DE-5BFD-4D17-A673-575E9C606601}" type="presParOf" srcId="{35CF7F44-C037-4EC4-988D-42B73FC09890}" destId="{3E45FD76-CCE1-4414-835D-0516BA9CC761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DF618F-A764-4103-9EE8-B71F6CEA5FA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E35784-A18C-464E-B25B-2E4B09CC05C3}">
      <dgm:prSet phldrT="[Текст]" custT="1"/>
      <dgm:spPr/>
      <dgm:t>
        <a:bodyPr/>
        <a:lstStyle/>
        <a:p>
          <a:r>
            <a:rPr lang="ru-RU" sz="2800" dirty="0"/>
            <a:t>Данный проект поможет решить проблему низких показателей эффективности деятельности предприятия ООО «</a:t>
          </a:r>
          <a:r>
            <a:rPr lang="ru-RU" sz="2800" dirty="0" err="1"/>
            <a:t>ДисТех</a:t>
          </a:r>
          <a:r>
            <a:rPr lang="ru-RU" sz="2800" dirty="0"/>
            <a:t>», занимающегося разработкой онлайн платформ с образовательными курсами </a:t>
          </a:r>
        </a:p>
      </dgm:t>
    </dgm:pt>
    <dgm:pt modelId="{4B34F485-687E-4D5A-A957-53DA8F629E34}" type="parTrans" cxnId="{F3EA9538-0F0A-4A1B-AAB7-4213A681846B}">
      <dgm:prSet/>
      <dgm:spPr/>
      <dgm:t>
        <a:bodyPr/>
        <a:lstStyle/>
        <a:p>
          <a:endParaRPr lang="ru-RU"/>
        </a:p>
      </dgm:t>
    </dgm:pt>
    <dgm:pt modelId="{CF5A86BF-302A-4C1A-BBB8-DBE3DA4E7A9A}" type="sibTrans" cxnId="{F3EA9538-0F0A-4A1B-AAB7-4213A681846B}">
      <dgm:prSet/>
      <dgm:spPr/>
      <dgm:t>
        <a:bodyPr/>
        <a:lstStyle/>
        <a:p>
          <a:endParaRPr lang="ru-RU"/>
        </a:p>
      </dgm:t>
    </dgm:pt>
    <dgm:pt modelId="{F256FB4E-BDDA-4F14-B4F5-32AA2168C269}" type="pres">
      <dgm:prSet presAssocID="{60DF618F-A764-4103-9EE8-B71F6CEA5FA6}" presName="vert0" presStyleCnt="0">
        <dgm:presLayoutVars>
          <dgm:dir/>
          <dgm:animOne val="branch"/>
          <dgm:animLvl val="lvl"/>
        </dgm:presLayoutVars>
      </dgm:prSet>
      <dgm:spPr/>
    </dgm:pt>
    <dgm:pt modelId="{C0E3C36B-D7F2-460E-AD63-05F7FA5A7A41}" type="pres">
      <dgm:prSet presAssocID="{04E35784-A18C-464E-B25B-2E4B09CC05C3}" presName="thickLine" presStyleLbl="alignNode1" presStyleIdx="0" presStyleCnt="1"/>
      <dgm:spPr/>
    </dgm:pt>
    <dgm:pt modelId="{C06D2A1A-934B-4AD9-A5B8-FE7848DE7F6E}" type="pres">
      <dgm:prSet presAssocID="{04E35784-A18C-464E-B25B-2E4B09CC05C3}" presName="horz1" presStyleCnt="0"/>
      <dgm:spPr/>
    </dgm:pt>
    <dgm:pt modelId="{9A0319E3-642C-40FB-8AF0-1F0C1A5BAC2D}" type="pres">
      <dgm:prSet presAssocID="{04E35784-A18C-464E-B25B-2E4B09CC05C3}" presName="tx1" presStyleLbl="revTx" presStyleIdx="0" presStyleCnt="1" custLinFactNeighborX="24384" custLinFactNeighborY="2063"/>
      <dgm:spPr/>
    </dgm:pt>
    <dgm:pt modelId="{1DF44DD4-8AFF-42ED-A9C9-4B6500161EA9}" type="pres">
      <dgm:prSet presAssocID="{04E35784-A18C-464E-B25B-2E4B09CC05C3}" presName="vert1" presStyleCnt="0"/>
      <dgm:spPr/>
    </dgm:pt>
  </dgm:ptLst>
  <dgm:cxnLst>
    <dgm:cxn modelId="{F3EA9538-0F0A-4A1B-AAB7-4213A681846B}" srcId="{60DF618F-A764-4103-9EE8-B71F6CEA5FA6}" destId="{04E35784-A18C-464E-B25B-2E4B09CC05C3}" srcOrd="0" destOrd="0" parTransId="{4B34F485-687E-4D5A-A957-53DA8F629E34}" sibTransId="{CF5A86BF-302A-4C1A-BBB8-DBE3DA4E7A9A}"/>
    <dgm:cxn modelId="{C4E7C746-CB08-425F-8C51-E37C8884A4FB}" type="presOf" srcId="{04E35784-A18C-464E-B25B-2E4B09CC05C3}" destId="{9A0319E3-642C-40FB-8AF0-1F0C1A5BAC2D}" srcOrd="0" destOrd="0" presId="urn:microsoft.com/office/officeart/2008/layout/LinedList"/>
    <dgm:cxn modelId="{102A57A1-F234-4B18-A8AE-EFD90581881B}" type="presOf" srcId="{60DF618F-A764-4103-9EE8-B71F6CEA5FA6}" destId="{F256FB4E-BDDA-4F14-B4F5-32AA2168C269}" srcOrd="0" destOrd="0" presId="urn:microsoft.com/office/officeart/2008/layout/LinedList"/>
    <dgm:cxn modelId="{4CCF2D3C-45E4-4C12-AE17-874315F82C81}" type="presParOf" srcId="{F256FB4E-BDDA-4F14-B4F5-32AA2168C269}" destId="{C0E3C36B-D7F2-460E-AD63-05F7FA5A7A41}" srcOrd="0" destOrd="0" presId="urn:microsoft.com/office/officeart/2008/layout/LinedList"/>
    <dgm:cxn modelId="{AA53F9C6-58A9-4D0A-9935-FEC995A1418E}" type="presParOf" srcId="{F256FB4E-BDDA-4F14-B4F5-32AA2168C269}" destId="{C06D2A1A-934B-4AD9-A5B8-FE7848DE7F6E}" srcOrd="1" destOrd="0" presId="urn:microsoft.com/office/officeart/2008/layout/LinedList"/>
    <dgm:cxn modelId="{C22D1F26-DBAB-4AEC-8A65-F5A1E78D65AF}" type="presParOf" srcId="{C06D2A1A-934B-4AD9-A5B8-FE7848DE7F6E}" destId="{9A0319E3-642C-40FB-8AF0-1F0C1A5BAC2D}" srcOrd="0" destOrd="0" presId="urn:microsoft.com/office/officeart/2008/layout/LinedList"/>
    <dgm:cxn modelId="{8A52F52B-1CD2-4744-8E65-0A4C630A3EA3}" type="presParOf" srcId="{C06D2A1A-934B-4AD9-A5B8-FE7848DE7F6E}" destId="{1DF44DD4-8AFF-42ED-A9C9-4B6500161EA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51CDC7-3521-425C-8983-D595B758E10A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51FA655-68D2-4B98-B7F7-9D4F97F09A96}">
      <dgm:prSet phldrT="[Текст]"/>
      <dgm:spPr/>
      <dgm:t>
        <a:bodyPr/>
        <a:lstStyle/>
        <a:p>
          <a:r>
            <a:rPr lang="en-US" dirty="0" err="1"/>
            <a:t>WebSoft</a:t>
          </a:r>
          <a:endParaRPr lang="ru-RU" dirty="0"/>
        </a:p>
      </dgm:t>
    </dgm:pt>
    <dgm:pt modelId="{8FA8D8C6-80B1-46D7-9359-A3B2A7424A7B}" type="parTrans" cxnId="{6E8AD91A-EEAA-4ED4-91CD-730155248A75}">
      <dgm:prSet/>
      <dgm:spPr/>
      <dgm:t>
        <a:bodyPr/>
        <a:lstStyle/>
        <a:p>
          <a:endParaRPr lang="ru-RU"/>
        </a:p>
      </dgm:t>
    </dgm:pt>
    <dgm:pt modelId="{58F676A4-6204-42FF-9F19-A3265E6CCC1F}" type="sibTrans" cxnId="{6E8AD91A-EEAA-4ED4-91CD-730155248A75}">
      <dgm:prSet/>
      <dgm:spPr/>
      <dgm:t>
        <a:bodyPr/>
        <a:lstStyle/>
        <a:p>
          <a:endParaRPr lang="ru-RU"/>
        </a:p>
      </dgm:t>
    </dgm:pt>
    <dgm:pt modelId="{C992E0DB-E3D1-40D8-8218-916DCCB6F008}">
      <dgm:prSet phldrT="[Текст]"/>
      <dgm:spPr/>
      <dgm:t>
        <a:bodyPr/>
        <a:lstStyle/>
        <a:p>
          <a:r>
            <a:rPr lang="en-US" dirty="0"/>
            <a:t>Motivity</a:t>
          </a:r>
          <a:endParaRPr lang="ru-RU" dirty="0"/>
        </a:p>
      </dgm:t>
    </dgm:pt>
    <dgm:pt modelId="{11212AD7-631A-4EDD-AAD7-8D29487A8EE9}" type="parTrans" cxnId="{1F5FA90F-1DCE-4D58-BA1C-31C3120D4FDF}">
      <dgm:prSet/>
      <dgm:spPr/>
      <dgm:t>
        <a:bodyPr/>
        <a:lstStyle/>
        <a:p>
          <a:endParaRPr lang="ru-RU"/>
        </a:p>
      </dgm:t>
    </dgm:pt>
    <dgm:pt modelId="{7D14EFDC-52E8-4615-8309-1B6E25CCA4EF}" type="sibTrans" cxnId="{1F5FA90F-1DCE-4D58-BA1C-31C3120D4FDF}">
      <dgm:prSet/>
      <dgm:spPr/>
      <dgm:t>
        <a:bodyPr/>
        <a:lstStyle/>
        <a:p>
          <a:endParaRPr lang="ru-RU"/>
        </a:p>
      </dgm:t>
    </dgm:pt>
    <dgm:pt modelId="{2083CA0F-DCC6-491B-9DCC-74480EE0C500}">
      <dgm:prSet phldrT="[Текст]"/>
      <dgm:spPr/>
      <dgm:t>
        <a:bodyPr/>
        <a:lstStyle/>
        <a:p>
          <a:r>
            <a:rPr lang="en-US" dirty="0" err="1"/>
            <a:t>Getcourse</a:t>
          </a:r>
          <a:endParaRPr lang="ru-RU" dirty="0"/>
        </a:p>
      </dgm:t>
    </dgm:pt>
    <dgm:pt modelId="{BC7C1842-D7CB-4896-B30D-C08F115F5DCA}" type="parTrans" cxnId="{32F711F7-4A0D-46F2-AE20-D8580AA97F69}">
      <dgm:prSet/>
      <dgm:spPr/>
      <dgm:t>
        <a:bodyPr/>
        <a:lstStyle/>
        <a:p>
          <a:endParaRPr lang="ru-RU"/>
        </a:p>
      </dgm:t>
    </dgm:pt>
    <dgm:pt modelId="{108E1DE8-8D80-4F68-9CA1-934B55FB8EF7}" type="sibTrans" cxnId="{32F711F7-4A0D-46F2-AE20-D8580AA97F69}">
      <dgm:prSet/>
      <dgm:spPr/>
      <dgm:t>
        <a:bodyPr/>
        <a:lstStyle/>
        <a:p>
          <a:endParaRPr lang="ru-RU"/>
        </a:p>
      </dgm:t>
    </dgm:pt>
    <dgm:pt modelId="{300AE4FA-C330-440A-836A-9758F69560A5}">
      <dgm:prSet phldrT="[Текст]"/>
      <dgm:spPr/>
      <dgm:t>
        <a:bodyPr/>
        <a:lstStyle/>
        <a:p>
          <a:r>
            <a:rPr lang="en-US" dirty="0" err="1"/>
            <a:t>iSpring</a:t>
          </a:r>
          <a:r>
            <a:rPr lang="en-US" dirty="0"/>
            <a:t> </a:t>
          </a:r>
          <a:r>
            <a:rPr lang="ru-RU" dirty="0"/>
            <a:t> </a:t>
          </a:r>
        </a:p>
      </dgm:t>
    </dgm:pt>
    <dgm:pt modelId="{E4CD0F21-C714-4594-A15A-63CDEAF79CC3}" type="parTrans" cxnId="{04AC4C48-FCAB-4715-8803-80C226BC8F7E}">
      <dgm:prSet/>
      <dgm:spPr/>
      <dgm:t>
        <a:bodyPr/>
        <a:lstStyle/>
        <a:p>
          <a:endParaRPr lang="ru-RU"/>
        </a:p>
      </dgm:t>
    </dgm:pt>
    <dgm:pt modelId="{52EFF1F8-BDB9-48DC-B29C-FF9F180CE98C}" type="sibTrans" cxnId="{04AC4C48-FCAB-4715-8803-80C226BC8F7E}">
      <dgm:prSet/>
      <dgm:spPr/>
      <dgm:t>
        <a:bodyPr/>
        <a:lstStyle/>
        <a:p>
          <a:endParaRPr lang="ru-RU"/>
        </a:p>
      </dgm:t>
    </dgm:pt>
    <dgm:pt modelId="{5268B9E6-89A8-474B-A76F-8D5F9E253352}">
      <dgm:prSet phldrT="[Текст]"/>
      <dgm:spPr/>
      <dgm:t>
        <a:bodyPr/>
        <a:lstStyle/>
        <a:p>
          <a:r>
            <a:rPr lang="en-US" dirty="0"/>
            <a:t>Webinar Group </a:t>
          </a:r>
          <a:endParaRPr lang="ru-RU" dirty="0"/>
        </a:p>
      </dgm:t>
    </dgm:pt>
    <dgm:pt modelId="{8ED390D3-C1AF-4E42-8AB6-2F54AE8823C7}" type="parTrans" cxnId="{74E83E52-E4D0-46D5-81EC-60EE2345F55A}">
      <dgm:prSet/>
      <dgm:spPr/>
      <dgm:t>
        <a:bodyPr/>
        <a:lstStyle/>
        <a:p>
          <a:endParaRPr lang="ru-RU"/>
        </a:p>
      </dgm:t>
    </dgm:pt>
    <dgm:pt modelId="{E31E8E09-8A89-4A68-95A1-9A4E35804A51}" type="sibTrans" cxnId="{74E83E52-E4D0-46D5-81EC-60EE2345F55A}">
      <dgm:prSet/>
      <dgm:spPr/>
      <dgm:t>
        <a:bodyPr/>
        <a:lstStyle/>
        <a:p>
          <a:endParaRPr lang="ru-RU"/>
        </a:p>
      </dgm:t>
    </dgm:pt>
    <dgm:pt modelId="{9D70B943-BD2C-45CD-B896-6CC6B71F866A}">
      <dgm:prSet phldrT="[Текст]"/>
      <dgm:spPr/>
      <dgm:t>
        <a:bodyPr/>
        <a:lstStyle/>
        <a:p>
          <a:r>
            <a:rPr lang="ru-RU" dirty="0" err="1"/>
            <a:t>Дневник.ру</a:t>
          </a:r>
          <a:endParaRPr lang="ru-RU" dirty="0"/>
        </a:p>
      </dgm:t>
    </dgm:pt>
    <dgm:pt modelId="{8D22F996-9724-4CE8-B875-5F87178A1E95}" type="parTrans" cxnId="{5D8639AA-B273-4CBA-92C3-E947EEFD89C1}">
      <dgm:prSet/>
      <dgm:spPr/>
      <dgm:t>
        <a:bodyPr/>
        <a:lstStyle/>
        <a:p>
          <a:endParaRPr lang="ru-RU"/>
        </a:p>
      </dgm:t>
    </dgm:pt>
    <dgm:pt modelId="{56891B4E-D442-4979-9752-69C11967A622}" type="sibTrans" cxnId="{5D8639AA-B273-4CBA-92C3-E947EEFD89C1}">
      <dgm:prSet/>
      <dgm:spPr/>
      <dgm:t>
        <a:bodyPr/>
        <a:lstStyle/>
        <a:p>
          <a:endParaRPr lang="ru-RU"/>
        </a:p>
      </dgm:t>
    </dgm:pt>
    <dgm:pt modelId="{118515E9-9FC5-4D3B-A1EB-276ADC8588BC}">
      <dgm:prSet/>
      <dgm:spPr/>
      <dgm:t>
        <a:bodyPr/>
        <a:lstStyle/>
        <a:p>
          <a:r>
            <a:rPr lang="ru-RU" dirty="0" err="1"/>
            <a:t>Эквио</a:t>
          </a:r>
          <a:r>
            <a:rPr lang="ru-RU" dirty="0"/>
            <a:t> </a:t>
          </a:r>
        </a:p>
      </dgm:t>
    </dgm:pt>
    <dgm:pt modelId="{C4E4DE73-5BE4-49C9-9601-B55978D8311F}" type="parTrans" cxnId="{6C753E32-66E1-4350-84AF-D16C82052132}">
      <dgm:prSet/>
      <dgm:spPr/>
      <dgm:t>
        <a:bodyPr/>
        <a:lstStyle/>
        <a:p>
          <a:endParaRPr lang="ru-RU"/>
        </a:p>
      </dgm:t>
    </dgm:pt>
    <dgm:pt modelId="{08BD4512-2B92-40AA-8677-2877CAB4C311}" type="sibTrans" cxnId="{6C753E32-66E1-4350-84AF-D16C82052132}">
      <dgm:prSet/>
      <dgm:spPr/>
      <dgm:t>
        <a:bodyPr/>
        <a:lstStyle/>
        <a:p>
          <a:endParaRPr lang="ru-RU"/>
        </a:p>
      </dgm:t>
    </dgm:pt>
    <dgm:pt modelId="{8B1FA2F6-BBCD-4426-B855-1021E2EF7817}">
      <dgm:prSet/>
      <dgm:spPr/>
      <dgm:t>
        <a:bodyPr/>
        <a:lstStyle/>
        <a:p>
          <a:r>
            <a:rPr lang="en-US"/>
            <a:t>Teachbase</a:t>
          </a:r>
          <a:endParaRPr lang="ru-RU"/>
        </a:p>
      </dgm:t>
    </dgm:pt>
    <dgm:pt modelId="{45341EA9-48C8-45C3-9ECF-F7F00DD17EE2}" type="parTrans" cxnId="{06D726E3-59B7-4824-BEC6-8FD15B213BFB}">
      <dgm:prSet/>
      <dgm:spPr/>
      <dgm:t>
        <a:bodyPr/>
        <a:lstStyle/>
        <a:p>
          <a:endParaRPr lang="ru-RU"/>
        </a:p>
      </dgm:t>
    </dgm:pt>
    <dgm:pt modelId="{E1801BB9-7DE5-4C28-8C0C-98677F219B25}" type="sibTrans" cxnId="{06D726E3-59B7-4824-BEC6-8FD15B213BFB}">
      <dgm:prSet/>
      <dgm:spPr/>
      <dgm:t>
        <a:bodyPr/>
        <a:lstStyle/>
        <a:p>
          <a:endParaRPr lang="ru-RU"/>
        </a:p>
      </dgm:t>
    </dgm:pt>
    <dgm:pt modelId="{36B49986-C858-45FD-A3D4-98586957761F}" type="pres">
      <dgm:prSet presAssocID="{2151CDC7-3521-425C-8983-D595B758E10A}" presName="linear" presStyleCnt="0">
        <dgm:presLayoutVars>
          <dgm:animLvl val="lvl"/>
          <dgm:resizeHandles val="exact"/>
        </dgm:presLayoutVars>
      </dgm:prSet>
      <dgm:spPr/>
    </dgm:pt>
    <dgm:pt modelId="{04E319B9-E187-4814-9290-7F8E39BF0C12}" type="pres">
      <dgm:prSet presAssocID="{151FA655-68D2-4B98-B7F7-9D4F97F09A96}" presName="parentText" presStyleLbl="node1" presStyleIdx="0" presStyleCnt="8" custLinFactNeighborX="201" custLinFactNeighborY="-23209">
        <dgm:presLayoutVars>
          <dgm:chMax val="0"/>
          <dgm:bulletEnabled val="1"/>
        </dgm:presLayoutVars>
      </dgm:prSet>
      <dgm:spPr/>
    </dgm:pt>
    <dgm:pt modelId="{F268F3A5-168D-4900-B0F3-EC630D111D69}" type="pres">
      <dgm:prSet presAssocID="{58F676A4-6204-42FF-9F19-A3265E6CCC1F}" presName="spacer" presStyleCnt="0"/>
      <dgm:spPr/>
    </dgm:pt>
    <dgm:pt modelId="{27F1B141-C067-433C-8BB8-25CE7D4F3CCC}" type="pres">
      <dgm:prSet presAssocID="{118515E9-9FC5-4D3B-A1EB-276ADC8588BC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AAB453BD-6245-45C7-A27A-EDD2366061AB}" type="pres">
      <dgm:prSet presAssocID="{08BD4512-2B92-40AA-8677-2877CAB4C311}" presName="spacer" presStyleCnt="0"/>
      <dgm:spPr/>
    </dgm:pt>
    <dgm:pt modelId="{0FF860E4-DC99-46D5-BD66-39F7C92B5743}" type="pres">
      <dgm:prSet presAssocID="{8B1FA2F6-BBCD-4426-B855-1021E2EF7817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8710EBED-2218-48DB-AC5C-5F9F94B199AA}" type="pres">
      <dgm:prSet presAssocID="{E1801BB9-7DE5-4C28-8C0C-98677F219B25}" presName="spacer" presStyleCnt="0"/>
      <dgm:spPr/>
    </dgm:pt>
    <dgm:pt modelId="{6C249D92-FE74-459C-A5CE-4D6DE737A45C}" type="pres">
      <dgm:prSet presAssocID="{C992E0DB-E3D1-40D8-8218-916DCCB6F008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4DFC2BCC-D245-47AC-BCA3-96E44E3C2B2D}" type="pres">
      <dgm:prSet presAssocID="{7D14EFDC-52E8-4615-8309-1B6E25CCA4EF}" presName="spacer" presStyleCnt="0"/>
      <dgm:spPr/>
    </dgm:pt>
    <dgm:pt modelId="{B0FB349D-DBF8-41E1-AA8C-64B7FEBC6BB2}" type="pres">
      <dgm:prSet presAssocID="{2083CA0F-DCC6-491B-9DCC-74480EE0C500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0FA4F4A4-7CBE-40CD-A442-0B6B19C291B7}" type="pres">
      <dgm:prSet presAssocID="{108E1DE8-8D80-4F68-9CA1-934B55FB8EF7}" presName="spacer" presStyleCnt="0"/>
      <dgm:spPr/>
    </dgm:pt>
    <dgm:pt modelId="{36AD9946-A314-4F65-B1E6-A5C43EDEB1F3}" type="pres">
      <dgm:prSet presAssocID="{300AE4FA-C330-440A-836A-9758F69560A5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45736606-4042-41BF-8EB1-B1BC539EEB8D}" type="pres">
      <dgm:prSet presAssocID="{52EFF1F8-BDB9-48DC-B29C-FF9F180CE98C}" presName="spacer" presStyleCnt="0"/>
      <dgm:spPr/>
    </dgm:pt>
    <dgm:pt modelId="{413DBA10-34AD-49D6-A253-5A1CF5302FA0}" type="pres">
      <dgm:prSet presAssocID="{5268B9E6-89A8-474B-A76F-8D5F9E253352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8B45183B-2607-4162-B79A-5A462026893F}" type="pres">
      <dgm:prSet presAssocID="{E31E8E09-8A89-4A68-95A1-9A4E35804A51}" presName="spacer" presStyleCnt="0"/>
      <dgm:spPr/>
    </dgm:pt>
    <dgm:pt modelId="{9B478333-FDDC-4ACB-AC8B-D23B9BA5AE5A}" type="pres">
      <dgm:prSet presAssocID="{9D70B943-BD2C-45CD-B896-6CC6B71F866A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1F5FA90F-1DCE-4D58-BA1C-31C3120D4FDF}" srcId="{2151CDC7-3521-425C-8983-D595B758E10A}" destId="{C992E0DB-E3D1-40D8-8218-916DCCB6F008}" srcOrd="3" destOrd="0" parTransId="{11212AD7-631A-4EDD-AAD7-8D29487A8EE9}" sibTransId="{7D14EFDC-52E8-4615-8309-1B6E25CCA4EF}"/>
    <dgm:cxn modelId="{5D1C3C19-16B4-4AED-A2B7-04F0AC0780A1}" type="presOf" srcId="{118515E9-9FC5-4D3B-A1EB-276ADC8588BC}" destId="{27F1B141-C067-433C-8BB8-25CE7D4F3CCC}" srcOrd="0" destOrd="0" presId="urn:microsoft.com/office/officeart/2005/8/layout/vList2"/>
    <dgm:cxn modelId="{6E8AD91A-EEAA-4ED4-91CD-730155248A75}" srcId="{2151CDC7-3521-425C-8983-D595B758E10A}" destId="{151FA655-68D2-4B98-B7F7-9D4F97F09A96}" srcOrd="0" destOrd="0" parTransId="{8FA8D8C6-80B1-46D7-9359-A3B2A7424A7B}" sibTransId="{58F676A4-6204-42FF-9F19-A3265E6CCC1F}"/>
    <dgm:cxn modelId="{5B61F931-040F-4A8B-BE60-3E821F713DCA}" type="presOf" srcId="{5268B9E6-89A8-474B-A76F-8D5F9E253352}" destId="{413DBA10-34AD-49D6-A253-5A1CF5302FA0}" srcOrd="0" destOrd="0" presId="urn:microsoft.com/office/officeart/2005/8/layout/vList2"/>
    <dgm:cxn modelId="{6C753E32-66E1-4350-84AF-D16C82052132}" srcId="{2151CDC7-3521-425C-8983-D595B758E10A}" destId="{118515E9-9FC5-4D3B-A1EB-276ADC8588BC}" srcOrd="1" destOrd="0" parTransId="{C4E4DE73-5BE4-49C9-9601-B55978D8311F}" sibTransId="{08BD4512-2B92-40AA-8677-2877CAB4C311}"/>
    <dgm:cxn modelId="{C304C85E-4721-4F9A-8731-E164A28BC4C5}" type="presOf" srcId="{2083CA0F-DCC6-491B-9DCC-74480EE0C500}" destId="{B0FB349D-DBF8-41E1-AA8C-64B7FEBC6BB2}" srcOrd="0" destOrd="0" presId="urn:microsoft.com/office/officeart/2005/8/layout/vList2"/>
    <dgm:cxn modelId="{04AC4C48-FCAB-4715-8803-80C226BC8F7E}" srcId="{2151CDC7-3521-425C-8983-D595B758E10A}" destId="{300AE4FA-C330-440A-836A-9758F69560A5}" srcOrd="5" destOrd="0" parTransId="{E4CD0F21-C714-4594-A15A-63CDEAF79CC3}" sibTransId="{52EFF1F8-BDB9-48DC-B29C-FF9F180CE98C}"/>
    <dgm:cxn modelId="{D526BA49-DC0E-4896-8433-D42BA4C961BF}" type="presOf" srcId="{300AE4FA-C330-440A-836A-9758F69560A5}" destId="{36AD9946-A314-4F65-B1E6-A5C43EDEB1F3}" srcOrd="0" destOrd="0" presId="urn:microsoft.com/office/officeart/2005/8/layout/vList2"/>
    <dgm:cxn modelId="{74E83E52-E4D0-46D5-81EC-60EE2345F55A}" srcId="{2151CDC7-3521-425C-8983-D595B758E10A}" destId="{5268B9E6-89A8-474B-A76F-8D5F9E253352}" srcOrd="6" destOrd="0" parTransId="{8ED390D3-C1AF-4E42-8AB6-2F54AE8823C7}" sibTransId="{E31E8E09-8A89-4A68-95A1-9A4E35804A51}"/>
    <dgm:cxn modelId="{B7736A8C-F412-4034-9544-E7415D7B7F23}" type="presOf" srcId="{151FA655-68D2-4B98-B7F7-9D4F97F09A96}" destId="{04E319B9-E187-4814-9290-7F8E39BF0C12}" srcOrd="0" destOrd="0" presId="urn:microsoft.com/office/officeart/2005/8/layout/vList2"/>
    <dgm:cxn modelId="{DCEEA793-742E-4A96-B546-B6FF234282AE}" type="presOf" srcId="{8B1FA2F6-BBCD-4426-B855-1021E2EF7817}" destId="{0FF860E4-DC99-46D5-BD66-39F7C92B5743}" srcOrd="0" destOrd="0" presId="urn:microsoft.com/office/officeart/2005/8/layout/vList2"/>
    <dgm:cxn modelId="{5D8639AA-B273-4CBA-92C3-E947EEFD89C1}" srcId="{2151CDC7-3521-425C-8983-D595B758E10A}" destId="{9D70B943-BD2C-45CD-B896-6CC6B71F866A}" srcOrd="7" destOrd="0" parTransId="{8D22F996-9724-4CE8-B875-5F87178A1E95}" sibTransId="{56891B4E-D442-4979-9752-69C11967A622}"/>
    <dgm:cxn modelId="{EA2F09B7-51C7-4950-B61A-F22044FCE87C}" type="presOf" srcId="{9D70B943-BD2C-45CD-B896-6CC6B71F866A}" destId="{9B478333-FDDC-4ACB-AC8B-D23B9BA5AE5A}" srcOrd="0" destOrd="0" presId="urn:microsoft.com/office/officeart/2005/8/layout/vList2"/>
    <dgm:cxn modelId="{842FDEBB-0B13-445F-81E6-053F5C83FB6A}" type="presOf" srcId="{2151CDC7-3521-425C-8983-D595B758E10A}" destId="{36B49986-C858-45FD-A3D4-98586957761F}" srcOrd="0" destOrd="0" presId="urn:microsoft.com/office/officeart/2005/8/layout/vList2"/>
    <dgm:cxn modelId="{6C1C83D1-B22E-48BF-BFDB-3002E6B8409A}" type="presOf" srcId="{C992E0DB-E3D1-40D8-8218-916DCCB6F008}" destId="{6C249D92-FE74-459C-A5CE-4D6DE737A45C}" srcOrd="0" destOrd="0" presId="urn:microsoft.com/office/officeart/2005/8/layout/vList2"/>
    <dgm:cxn modelId="{06D726E3-59B7-4824-BEC6-8FD15B213BFB}" srcId="{2151CDC7-3521-425C-8983-D595B758E10A}" destId="{8B1FA2F6-BBCD-4426-B855-1021E2EF7817}" srcOrd="2" destOrd="0" parTransId="{45341EA9-48C8-45C3-9ECF-F7F00DD17EE2}" sibTransId="{E1801BB9-7DE5-4C28-8C0C-98677F219B25}"/>
    <dgm:cxn modelId="{32F711F7-4A0D-46F2-AE20-D8580AA97F69}" srcId="{2151CDC7-3521-425C-8983-D595B758E10A}" destId="{2083CA0F-DCC6-491B-9DCC-74480EE0C500}" srcOrd="4" destOrd="0" parTransId="{BC7C1842-D7CB-4896-B30D-C08F115F5DCA}" sibTransId="{108E1DE8-8D80-4F68-9CA1-934B55FB8EF7}"/>
    <dgm:cxn modelId="{1ACD64FD-32A5-422C-AB21-2CF353DBA8BF}" type="presParOf" srcId="{36B49986-C858-45FD-A3D4-98586957761F}" destId="{04E319B9-E187-4814-9290-7F8E39BF0C12}" srcOrd="0" destOrd="0" presId="urn:microsoft.com/office/officeart/2005/8/layout/vList2"/>
    <dgm:cxn modelId="{DF033707-433D-427C-BB39-F7275FE5601C}" type="presParOf" srcId="{36B49986-C858-45FD-A3D4-98586957761F}" destId="{F268F3A5-168D-4900-B0F3-EC630D111D69}" srcOrd="1" destOrd="0" presId="urn:microsoft.com/office/officeart/2005/8/layout/vList2"/>
    <dgm:cxn modelId="{5030EBBD-90F8-4782-B957-9D93B7BA933B}" type="presParOf" srcId="{36B49986-C858-45FD-A3D4-98586957761F}" destId="{27F1B141-C067-433C-8BB8-25CE7D4F3CCC}" srcOrd="2" destOrd="0" presId="urn:microsoft.com/office/officeart/2005/8/layout/vList2"/>
    <dgm:cxn modelId="{2CFBF72F-F143-43AB-8201-07A825734774}" type="presParOf" srcId="{36B49986-C858-45FD-A3D4-98586957761F}" destId="{AAB453BD-6245-45C7-A27A-EDD2366061AB}" srcOrd="3" destOrd="0" presId="urn:microsoft.com/office/officeart/2005/8/layout/vList2"/>
    <dgm:cxn modelId="{1AAB895C-1849-4EA3-9599-CA0C7E620DAD}" type="presParOf" srcId="{36B49986-C858-45FD-A3D4-98586957761F}" destId="{0FF860E4-DC99-46D5-BD66-39F7C92B5743}" srcOrd="4" destOrd="0" presId="urn:microsoft.com/office/officeart/2005/8/layout/vList2"/>
    <dgm:cxn modelId="{34229556-64A6-4000-9D51-8694C378CA0A}" type="presParOf" srcId="{36B49986-C858-45FD-A3D4-98586957761F}" destId="{8710EBED-2218-48DB-AC5C-5F9F94B199AA}" srcOrd="5" destOrd="0" presId="urn:microsoft.com/office/officeart/2005/8/layout/vList2"/>
    <dgm:cxn modelId="{27E22910-E176-4BC5-814F-73F7136DD8CF}" type="presParOf" srcId="{36B49986-C858-45FD-A3D4-98586957761F}" destId="{6C249D92-FE74-459C-A5CE-4D6DE737A45C}" srcOrd="6" destOrd="0" presId="urn:microsoft.com/office/officeart/2005/8/layout/vList2"/>
    <dgm:cxn modelId="{D998A788-8156-485C-87B7-0FFBA7D94447}" type="presParOf" srcId="{36B49986-C858-45FD-A3D4-98586957761F}" destId="{4DFC2BCC-D245-47AC-BCA3-96E44E3C2B2D}" srcOrd="7" destOrd="0" presId="urn:microsoft.com/office/officeart/2005/8/layout/vList2"/>
    <dgm:cxn modelId="{F8C59853-65D3-436B-A5DB-D83B1D972FF2}" type="presParOf" srcId="{36B49986-C858-45FD-A3D4-98586957761F}" destId="{B0FB349D-DBF8-41E1-AA8C-64B7FEBC6BB2}" srcOrd="8" destOrd="0" presId="urn:microsoft.com/office/officeart/2005/8/layout/vList2"/>
    <dgm:cxn modelId="{B46DD1EB-59D6-4D82-B443-1482B1D04D6F}" type="presParOf" srcId="{36B49986-C858-45FD-A3D4-98586957761F}" destId="{0FA4F4A4-7CBE-40CD-A442-0B6B19C291B7}" srcOrd="9" destOrd="0" presId="urn:microsoft.com/office/officeart/2005/8/layout/vList2"/>
    <dgm:cxn modelId="{F3852AE0-9349-482E-B867-3771899CEDDE}" type="presParOf" srcId="{36B49986-C858-45FD-A3D4-98586957761F}" destId="{36AD9946-A314-4F65-B1E6-A5C43EDEB1F3}" srcOrd="10" destOrd="0" presId="urn:microsoft.com/office/officeart/2005/8/layout/vList2"/>
    <dgm:cxn modelId="{F551F715-C44C-435D-85CA-CA5AEB2A6B67}" type="presParOf" srcId="{36B49986-C858-45FD-A3D4-98586957761F}" destId="{45736606-4042-41BF-8EB1-B1BC539EEB8D}" srcOrd="11" destOrd="0" presId="urn:microsoft.com/office/officeart/2005/8/layout/vList2"/>
    <dgm:cxn modelId="{A1CC729B-6675-45F2-8895-68FF7A995BA1}" type="presParOf" srcId="{36B49986-C858-45FD-A3D4-98586957761F}" destId="{413DBA10-34AD-49D6-A253-5A1CF5302FA0}" srcOrd="12" destOrd="0" presId="urn:microsoft.com/office/officeart/2005/8/layout/vList2"/>
    <dgm:cxn modelId="{E8C7A864-965C-4981-AE29-0D05B1B3C943}" type="presParOf" srcId="{36B49986-C858-45FD-A3D4-98586957761F}" destId="{8B45183B-2607-4162-B79A-5A462026893F}" srcOrd="13" destOrd="0" presId="urn:microsoft.com/office/officeart/2005/8/layout/vList2"/>
    <dgm:cxn modelId="{00C08C1F-B897-443B-91BD-F74DD21D5E14}" type="presParOf" srcId="{36B49986-C858-45FD-A3D4-98586957761F}" destId="{9B478333-FDDC-4ACB-AC8B-D23B9BA5AE5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985A6C-A881-4BC2-9657-A56A62A31317}" type="doc">
      <dgm:prSet loTypeId="urn:microsoft.com/office/officeart/2005/8/layout/h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C006E8DD-E62D-4DB2-8205-7CB837D4F897}">
      <dgm:prSet phldrT="[Текст]"/>
      <dgm:spPr>
        <a:solidFill>
          <a:srgbClr val="0C8689"/>
        </a:solidFill>
      </dgm:spPr>
      <dgm:t>
        <a:bodyPr/>
        <a:lstStyle/>
        <a:p>
          <a:r>
            <a:rPr lang="ru-RU" b="1" dirty="0"/>
            <a:t>Ресурсы</a:t>
          </a:r>
        </a:p>
      </dgm:t>
    </dgm:pt>
    <dgm:pt modelId="{77C2CD01-01D3-48EA-BB93-E8FA321D5D22}" type="parTrans" cxnId="{A629860F-7181-44E7-83F1-BB7B24EC0ADF}">
      <dgm:prSet/>
      <dgm:spPr/>
      <dgm:t>
        <a:bodyPr/>
        <a:lstStyle/>
        <a:p>
          <a:endParaRPr lang="ru-RU"/>
        </a:p>
      </dgm:t>
    </dgm:pt>
    <dgm:pt modelId="{241B54E3-656B-4C7A-911E-AF35BD019B4D}" type="sibTrans" cxnId="{A629860F-7181-44E7-83F1-BB7B24EC0ADF}">
      <dgm:prSet/>
      <dgm:spPr/>
      <dgm:t>
        <a:bodyPr/>
        <a:lstStyle/>
        <a:p>
          <a:endParaRPr lang="ru-RU"/>
        </a:p>
      </dgm:t>
    </dgm:pt>
    <dgm:pt modelId="{5909034C-C09F-4E65-A2F6-958EC31B4E82}">
      <dgm:prSet phldrT="[Текст]"/>
      <dgm:spPr/>
      <dgm:t>
        <a:bodyPr/>
        <a:lstStyle/>
        <a:p>
          <a:r>
            <a:rPr lang="ru-RU" dirty="0"/>
            <a:t>Разработчики и </a:t>
          </a:r>
          <a:r>
            <a:rPr lang="en-GB" dirty="0"/>
            <a:t>IT</a:t>
          </a:r>
          <a:r>
            <a:rPr lang="ru-RU" dirty="0"/>
            <a:t>-инфраструктура для онлайн-платформы.</a:t>
          </a:r>
        </a:p>
      </dgm:t>
    </dgm:pt>
    <dgm:pt modelId="{7FD023E3-3AB5-4D4A-81B2-2E418FDC2844}" type="parTrans" cxnId="{F3EFF416-A437-454D-9057-4729E3F4392B}">
      <dgm:prSet/>
      <dgm:spPr/>
      <dgm:t>
        <a:bodyPr/>
        <a:lstStyle/>
        <a:p>
          <a:endParaRPr lang="ru-RU"/>
        </a:p>
      </dgm:t>
    </dgm:pt>
    <dgm:pt modelId="{5FA40D2B-9D26-459A-9B06-11F3748A74BA}" type="sibTrans" cxnId="{F3EFF416-A437-454D-9057-4729E3F4392B}">
      <dgm:prSet/>
      <dgm:spPr/>
      <dgm:t>
        <a:bodyPr/>
        <a:lstStyle/>
        <a:p>
          <a:endParaRPr lang="ru-RU"/>
        </a:p>
      </dgm:t>
    </dgm:pt>
    <dgm:pt modelId="{ABC3A159-0AFD-4CDE-A7AC-725024685469}">
      <dgm:prSet phldrT="[Текст]"/>
      <dgm:spPr>
        <a:solidFill>
          <a:srgbClr val="0C8689"/>
        </a:solidFill>
      </dgm:spPr>
      <dgm:t>
        <a:bodyPr/>
        <a:lstStyle/>
        <a:p>
          <a:r>
            <a:rPr lang="ru-RU" b="1" dirty="0"/>
            <a:t>Каналы</a:t>
          </a:r>
        </a:p>
      </dgm:t>
    </dgm:pt>
    <dgm:pt modelId="{15A1CF10-87F4-46E8-A033-9E11EB7CB30E}" type="parTrans" cxnId="{18AE8702-0911-4614-B5BB-F1BD38D6E60A}">
      <dgm:prSet/>
      <dgm:spPr/>
      <dgm:t>
        <a:bodyPr/>
        <a:lstStyle/>
        <a:p>
          <a:endParaRPr lang="ru-RU"/>
        </a:p>
      </dgm:t>
    </dgm:pt>
    <dgm:pt modelId="{8BF6D5ED-EB87-446C-AFE4-BF4B0C57414D}" type="sibTrans" cxnId="{18AE8702-0911-4614-B5BB-F1BD38D6E60A}">
      <dgm:prSet/>
      <dgm:spPr/>
      <dgm:t>
        <a:bodyPr/>
        <a:lstStyle/>
        <a:p>
          <a:endParaRPr lang="ru-RU"/>
        </a:p>
      </dgm:t>
    </dgm:pt>
    <dgm:pt modelId="{359FA9FC-60C9-417D-8DBF-605D80435594}">
      <dgm:prSet phldrT="[Текст]"/>
      <dgm:spPr/>
      <dgm:t>
        <a:bodyPr/>
        <a:lstStyle/>
        <a:p>
          <a:r>
            <a:rPr lang="ru-RU" dirty="0"/>
            <a:t>Онлайн-платформа.</a:t>
          </a:r>
        </a:p>
      </dgm:t>
    </dgm:pt>
    <dgm:pt modelId="{D3E2EA60-E37D-40C8-B983-DA0B84986A16}" type="parTrans" cxnId="{E116EAA1-14C6-4347-A0F8-502739A3EA3E}">
      <dgm:prSet/>
      <dgm:spPr/>
      <dgm:t>
        <a:bodyPr/>
        <a:lstStyle/>
        <a:p>
          <a:endParaRPr lang="ru-RU"/>
        </a:p>
      </dgm:t>
    </dgm:pt>
    <dgm:pt modelId="{B80E17E0-B04A-4FEF-B53C-780779CC0D20}" type="sibTrans" cxnId="{E116EAA1-14C6-4347-A0F8-502739A3EA3E}">
      <dgm:prSet/>
      <dgm:spPr/>
      <dgm:t>
        <a:bodyPr/>
        <a:lstStyle/>
        <a:p>
          <a:endParaRPr lang="ru-RU"/>
        </a:p>
      </dgm:t>
    </dgm:pt>
    <dgm:pt modelId="{611FC9D1-87C3-4BF1-8FFE-15588A3644D5}">
      <dgm:prSet/>
      <dgm:spPr/>
      <dgm:t>
        <a:bodyPr/>
        <a:lstStyle/>
        <a:p>
          <a:r>
            <a:rPr lang="ru-RU" dirty="0"/>
            <a:t>Преподаватели</a:t>
          </a:r>
        </a:p>
      </dgm:t>
    </dgm:pt>
    <dgm:pt modelId="{E2B0F2F2-E50E-4962-B73F-2D43F93D2AFB}" type="parTrans" cxnId="{CAC9CA7B-7674-4365-A9AE-DC6A05463BA3}">
      <dgm:prSet/>
      <dgm:spPr/>
      <dgm:t>
        <a:bodyPr/>
        <a:lstStyle/>
        <a:p>
          <a:endParaRPr lang="ru-RU"/>
        </a:p>
      </dgm:t>
    </dgm:pt>
    <dgm:pt modelId="{44BD8C0E-5F99-4DFE-BA06-DEB3467F584A}" type="sibTrans" cxnId="{CAC9CA7B-7674-4365-A9AE-DC6A05463BA3}">
      <dgm:prSet/>
      <dgm:spPr/>
      <dgm:t>
        <a:bodyPr/>
        <a:lstStyle/>
        <a:p>
          <a:endParaRPr lang="ru-RU"/>
        </a:p>
      </dgm:t>
    </dgm:pt>
    <dgm:pt modelId="{80DC6F13-A321-4457-9CAE-4C3516CD708E}">
      <dgm:prSet/>
      <dgm:spPr/>
      <dgm:t>
        <a:bodyPr/>
        <a:lstStyle/>
        <a:p>
          <a:r>
            <a:rPr lang="ru-RU" dirty="0" err="1"/>
            <a:t>Автоворонки</a:t>
          </a:r>
          <a:r>
            <a:rPr lang="ru-RU" dirty="0"/>
            <a:t> в мессенджерах или по почте.</a:t>
          </a:r>
        </a:p>
      </dgm:t>
    </dgm:pt>
    <dgm:pt modelId="{F4E2B7DA-D7ED-4332-95A5-13A9A392E355}" type="parTrans" cxnId="{BC1750C6-2964-43E0-B89A-502DBB9C929E}">
      <dgm:prSet/>
      <dgm:spPr/>
      <dgm:t>
        <a:bodyPr/>
        <a:lstStyle/>
        <a:p>
          <a:endParaRPr lang="ru-RU"/>
        </a:p>
      </dgm:t>
    </dgm:pt>
    <dgm:pt modelId="{361FE8A3-1FFF-4D23-B128-6E6470F81A1C}" type="sibTrans" cxnId="{BC1750C6-2964-43E0-B89A-502DBB9C929E}">
      <dgm:prSet/>
      <dgm:spPr/>
      <dgm:t>
        <a:bodyPr/>
        <a:lstStyle/>
        <a:p>
          <a:endParaRPr lang="ru-RU"/>
        </a:p>
      </dgm:t>
    </dgm:pt>
    <dgm:pt modelId="{6EAEF439-C172-4F0C-A51D-87BA94EB4FBC}">
      <dgm:prSet/>
      <dgm:spPr/>
      <dgm:t>
        <a:bodyPr/>
        <a:lstStyle/>
        <a:p>
          <a:r>
            <a:rPr lang="ru-RU" dirty="0"/>
            <a:t>Партнеры и организаторы образовательных мероприятий</a:t>
          </a:r>
        </a:p>
      </dgm:t>
    </dgm:pt>
    <dgm:pt modelId="{0D4F7A88-FCD2-46A6-826C-A97F0D0EF8D7}" type="parTrans" cxnId="{A6AD5A7C-A1D9-4379-A716-CD8A46E8136E}">
      <dgm:prSet/>
      <dgm:spPr/>
      <dgm:t>
        <a:bodyPr/>
        <a:lstStyle/>
        <a:p>
          <a:endParaRPr lang="ru-RU"/>
        </a:p>
      </dgm:t>
    </dgm:pt>
    <dgm:pt modelId="{20BD3B40-FFB6-4422-9950-E9A31E2BAD57}" type="sibTrans" cxnId="{A6AD5A7C-A1D9-4379-A716-CD8A46E8136E}">
      <dgm:prSet/>
      <dgm:spPr/>
      <dgm:t>
        <a:bodyPr/>
        <a:lstStyle/>
        <a:p>
          <a:endParaRPr lang="ru-RU"/>
        </a:p>
      </dgm:t>
    </dgm:pt>
    <dgm:pt modelId="{7C261B2C-ED6C-466E-87BC-8FD81BB95062}">
      <dgm:prSet phldrT="[Текст]"/>
      <dgm:spPr/>
      <dgm:t>
        <a:bodyPr/>
        <a:lstStyle/>
        <a:p>
          <a:r>
            <a:rPr lang="ru-RU" dirty="0"/>
            <a:t>Социальные медиа для привлечения и взаимодействия с пользователями.</a:t>
          </a:r>
        </a:p>
      </dgm:t>
    </dgm:pt>
    <dgm:pt modelId="{5C2CB943-A1D8-472F-9F59-07CB9EA9DB2E}" type="parTrans" cxnId="{BCEA0B1D-951B-4DC7-B214-FD62F9F882DE}">
      <dgm:prSet/>
      <dgm:spPr/>
      <dgm:t>
        <a:bodyPr/>
        <a:lstStyle/>
        <a:p>
          <a:endParaRPr lang="ru-RU"/>
        </a:p>
      </dgm:t>
    </dgm:pt>
    <dgm:pt modelId="{6A891ACD-2EEA-4F38-AE79-14D72D2043DC}" type="sibTrans" cxnId="{BCEA0B1D-951B-4DC7-B214-FD62F9F882DE}">
      <dgm:prSet/>
      <dgm:spPr/>
      <dgm:t>
        <a:bodyPr/>
        <a:lstStyle/>
        <a:p>
          <a:endParaRPr lang="ru-RU"/>
        </a:p>
      </dgm:t>
    </dgm:pt>
    <dgm:pt modelId="{CAD5D079-B6B7-456D-9D0B-F74B9386B63E}" type="pres">
      <dgm:prSet presAssocID="{0E985A6C-A881-4BC2-9657-A56A62A31317}" presName="Name0" presStyleCnt="0">
        <dgm:presLayoutVars>
          <dgm:dir/>
          <dgm:animLvl val="lvl"/>
          <dgm:resizeHandles val="exact"/>
        </dgm:presLayoutVars>
      </dgm:prSet>
      <dgm:spPr/>
    </dgm:pt>
    <dgm:pt modelId="{E65B55FA-EBF9-4B47-BBDA-EA2179B98400}" type="pres">
      <dgm:prSet presAssocID="{C006E8DD-E62D-4DB2-8205-7CB837D4F897}" presName="composite" presStyleCnt="0"/>
      <dgm:spPr/>
    </dgm:pt>
    <dgm:pt modelId="{B9E46257-5364-4467-BA90-9AF5C392CE99}" type="pres">
      <dgm:prSet presAssocID="{C006E8DD-E62D-4DB2-8205-7CB837D4F897}" presName="parTx" presStyleLbl="alignNode1" presStyleIdx="0" presStyleCnt="2" custLinFactNeighborX="257" custLinFactNeighborY="-1813">
        <dgm:presLayoutVars>
          <dgm:chMax val="0"/>
          <dgm:chPref val="0"/>
          <dgm:bulletEnabled val="1"/>
        </dgm:presLayoutVars>
      </dgm:prSet>
      <dgm:spPr/>
    </dgm:pt>
    <dgm:pt modelId="{CC6F7961-EC49-43E8-A65F-FF60F1030660}" type="pres">
      <dgm:prSet presAssocID="{C006E8DD-E62D-4DB2-8205-7CB837D4F897}" presName="desTx" presStyleLbl="alignAccFollowNode1" presStyleIdx="0" presStyleCnt="2">
        <dgm:presLayoutVars>
          <dgm:bulletEnabled val="1"/>
        </dgm:presLayoutVars>
      </dgm:prSet>
      <dgm:spPr/>
    </dgm:pt>
    <dgm:pt modelId="{F7F7F07B-1089-462A-9A0D-A618E7206C5E}" type="pres">
      <dgm:prSet presAssocID="{241B54E3-656B-4C7A-911E-AF35BD019B4D}" presName="space" presStyleCnt="0"/>
      <dgm:spPr/>
    </dgm:pt>
    <dgm:pt modelId="{23C158B0-8D95-4E54-95FE-F0B1812D6DDD}" type="pres">
      <dgm:prSet presAssocID="{ABC3A159-0AFD-4CDE-A7AC-725024685469}" presName="composite" presStyleCnt="0"/>
      <dgm:spPr/>
    </dgm:pt>
    <dgm:pt modelId="{A9400162-AB2F-41AA-AC97-2C3EB66B83DE}" type="pres">
      <dgm:prSet presAssocID="{ABC3A159-0AFD-4CDE-A7AC-72502468546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B90AF1BD-8429-48D3-BA3A-FF35883B80B2}" type="pres">
      <dgm:prSet presAssocID="{ABC3A159-0AFD-4CDE-A7AC-72502468546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18AE8702-0911-4614-B5BB-F1BD38D6E60A}" srcId="{0E985A6C-A881-4BC2-9657-A56A62A31317}" destId="{ABC3A159-0AFD-4CDE-A7AC-725024685469}" srcOrd="1" destOrd="0" parTransId="{15A1CF10-87F4-46E8-A033-9E11EB7CB30E}" sibTransId="{8BF6D5ED-EB87-446C-AFE4-BF4B0C57414D}"/>
    <dgm:cxn modelId="{A629860F-7181-44E7-83F1-BB7B24EC0ADF}" srcId="{0E985A6C-A881-4BC2-9657-A56A62A31317}" destId="{C006E8DD-E62D-4DB2-8205-7CB837D4F897}" srcOrd="0" destOrd="0" parTransId="{77C2CD01-01D3-48EA-BB93-E8FA321D5D22}" sibTransId="{241B54E3-656B-4C7A-911E-AF35BD019B4D}"/>
    <dgm:cxn modelId="{6A36D711-69CA-4E12-BEA5-7C7C1C43537F}" type="presOf" srcId="{ABC3A159-0AFD-4CDE-A7AC-725024685469}" destId="{A9400162-AB2F-41AA-AC97-2C3EB66B83DE}" srcOrd="0" destOrd="0" presId="urn:microsoft.com/office/officeart/2005/8/layout/hList1"/>
    <dgm:cxn modelId="{F3EFF416-A437-454D-9057-4729E3F4392B}" srcId="{C006E8DD-E62D-4DB2-8205-7CB837D4F897}" destId="{5909034C-C09F-4E65-A2F6-958EC31B4E82}" srcOrd="0" destOrd="0" parTransId="{7FD023E3-3AB5-4D4A-81B2-2E418FDC2844}" sibTransId="{5FA40D2B-9D26-459A-9B06-11F3748A74BA}"/>
    <dgm:cxn modelId="{BCEA0B1D-951B-4DC7-B214-FD62F9F882DE}" srcId="{ABC3A159-0AFD-4CDE-A7AC-725024685469}" destId="{7C261B2C-ED6C-466E-87BC-8FD81BB95062}" srcOrd="1" destOrd="0" parTransId="{5C2CB943-A1D8-472F-9F59-07CB9EA9DB2E}" sibTransId="{6A891ACD-2EEA-4F38-AE79-14D72D2043DC}"/>
    <dgm:cxn modelId="{9FA23035-4F4E-41C2-B1F6-EFBF53644906}" type="presOf" srcId="{0E985A6C-A881-4BC2-9657-A56A62A31317}" destId="{CAD5D079-B6B7-456D-9D0B-F74B9386B63E}" srcOrd="0" destOrd="0" presId="urn:microsoft.com/office/officeart/2005/8/layout/hList1"/>
    <dgm:cxn modelId="{6312AF40-3C99-4F3E-A422-0576E8F5EF0C}" type="presOf" srcId="{611FC9D1-87C3-4BF1-8FFE-15588A3644D5}" destId="{CC6F7961-EC49-43E8-A65F-FF60F1030660}" srcOrd="0" destOrd="1" presId="urn:microsoft.com/office/officeart/2005/8/layout/hList1"/>
    <dgm:cxn modelId="{C516114C-F67F-44AC-BA15-2C06099BC03B}" type="presOf" srcId="{6EAEF439-C172-4F0C-A51D-87BA94EB4FBC}" destId="{B90AF1BD-8429-48D3-BA3A-FF35883B80B2}" srcOrd="0" destOrd="3" presId="urn:microsoft.com/office/officeart/2005/8/layout/hList1"/>
    <dgm:cxn modelId="{A52F7D4E-6325-4655-9F01-5CF42EB9B25F}" type="presOf" srcId="{7C261B2C-ED6C-466E-87BC-8FD81BB95062}" destId="{B90AF1BD-8429-48D3-BA3A-FF35883B80B2}" srcOrd="0" destOrd="1" presId="urn:microsoft.com/office/officeart/2005/8/layout/hList1"/>
    <dgm:cxn modelId="{CAC9CA7B-7674-4365-A9AE-DC6A05463BA3}" srcId="{C006E8DD-E62D-4DB2-8205-7CB837D4F897}" destId="{611FC9D1-87C3-4BF1-8FFE-15588A3644D5}" srcOrd="1" destOrd="0" parTransId="{E2B0F2F2-E50E-4962-B73F-2D43F93D2AFB}" sibTransId="{44BD8C0E-5F99-4DFE-BA06-DEB3467F584A}"/>
    <dgm:cxn modelId="{A6AD5A7C-A1D9-4379-A716-CD8A46E8136E}" srcId="{ABC3A159-0AFD-4CDE-A7AC-725024685469}" destId="{6EAEF439-C172-4F0C-A51D-87BA94EB4FBC}" srcOrd="3" destOrd="0" parTransId="{0D4F7A88-FCD2-46A6-826C-A97F0D0EF8D7}" sibTransId="{20BD3B40-FFB6-4422-9950-E9A31E2BAD57}"/>
    <dgm:cxn modelId="{7B40A77F-48D0-41C1-8276-2A62DDB599AA}" type="presOf" srcId="{359FA9FC-60C9-417D-8DBF-605D80435594}" destId="{B90AF1BD-8429-48D3-BA3A-FF35883B80B2}" srcOrd="0" destOrd="0" presId="urn:microsoft.com/office/officeart/2005/8/layout/hList1"/>
    <dgm:cxn modelId="{67FB1697-6431-433D-A7B7-13DBB80FBD71}" type="presOf" srcId="{C006E8DD-E62D-4DB2-8205-7CB837D4F897}" destId="{B9E46257-5364-4467-BA90-9AF5C392CE99}" srcOrd="0" destOrd="0" presId="urn:microsoft.com/office/officeart/2005/8/layout/hList1"/>
    <dgm:cxn modelId="{E116EAA1-14C6-4347-A0F8-502739A3EA3E}" srcId="{ABC3A159-0AFD-4CDE-A7AC-725024685469}" destId="{359FA9FC-60C9-417D-8DBF-605D80435594}" srcOrd="0" destOrd="0" parTransId="{D3E2EA60-E37D-40C8-B983-DA0B84986A16}" sibTransId="{B80E17E0-B04A-4FEF-B53C-780779CC0D20}"/>
    <dgm:cxn modelId="{08CB23B5-D212-4AE3-ADE3-C34CE207A1B1}" type="presOf" srcId="{5909034C-C09F-4E65-A2F6-958EC31B4E82}" destId="{CC6F7961-EC49-43E8-A65F-FF60F1030660}" srcOrd="0" destOrd="0" presId="urn:microsoft.com/office/officeart/2005/8/layout/hList1"/>
    <dgm:cxn modelId="{BC1750C6-2964-43E0-B89A-502DBB9C929E}" srcId="{ABC3A159-0AFD-4CDE-A7AC-725024685469}" destId="{80DC6F13-A321-4457-9CAE-4C3516CD708E}" srcOrd="2" destOrd="0" parTransId="{F4E2B7DA-D7ED-4332-95A5-13A9A392E355}" sibTransId="{361FE8A3-1FFF-4D23-B128-6E6470F81A1C}"/>
    <dgm:cxn modelId="{3296BDFB-3DC8-4189-B1DC-4FED68E0A8ED}" type="presOf" srcId="{80DC6F13-A321-4457-9CAE-4C3516CD708E}" destId="{B90AF1BD-8429-48D3-BA3A-FF35883B80B2}" srcOrd="0" destOrd="2" presId="urn:microsoft.com/office/officeart/2005/8/layout/hList1"/>
    <dgm:cxn modelId="{F1F2B69B-2C27-41CC-9574-BAD636763E90}" type="presParOf" srcId="{CAD5D079-B6B7-456D-9D0B-F74B9386B63E}" destId="{E65B55FA-EBF9-4B47-BBDA-EA2179B98400}" srcOrd="0" destOrd="0" presId="urn:microsoft.com/office/officeart/2005/8/layout/hList1"/>
    <dgm:cxn modelId="{46340ECE-5857-41DB-8FBD-7DE1F2BF045B}" type="presParOf" srcId="{E65B55FA-EBF9-4B47-BBDA-EA2179B98400}" destId="{B9E46257-5364-4467-BA90-9AF5C392CE99}" srcOrd="0" destOrd="0" presId="urn:microsoft.com/office/officeart/2005/8/layout/hList1"/>
    <dgm:cxn modelId="{CB21A29E-AFB0-497E-8210-0470C3B6EFD6}" type="presParOf" srcId="{E65B55FA-EBF9-4B47-BBDA-EA2179B98400}" destId="{CC6F7961-EC49-43E8-A65F-FF60F1030660}" srcOrd="1" destOrd="0" presId="urn:microsoft.com/office/officeart/2005/8/layout/hList1"/>
    <dgm:cxn modelId="{72A5EDEE-5ED3-4BD2-974C-9164C9DF0FFA}" type="presParOf" srcId="{CAD5D079-B6B7-456D-9D0B-F74B9386B63E}" destId="{F7F7F07B-1089-462A-9A0D-A618E7206C5E}" srcOrd="1" destOrd="0" presId="urn:microsoft.com/office/officeart/2005/8/layout/hList1"/>
    <dgm:cxn modelId="{CA51FA47-A9CE-429E-90CE-655BD398BEE8}" type="presParOf" srcId="{CAD5D079-B6B7-456D-9D0B-F74B9386B63E}" destId="{23C158B0-8D95-4E54-95FE-F0B1812D6DDD}" srcOrd="2" destOrd="0" presId="urn:microsoft.com/office/officeart/2005/8/layout/hList1"/>
    <dgm:cxn modelId="{50B18969-80A1-44B0-AD85-45CF1230028D}" type="presParOf" srcId="{23C158B0-8D95-4E54-95FE-F0B1812D6DDD}" destId="{A9400162-AB2F-41AA-AC97-2C3EB66B83DE}" srcOrd="0" destOrd="0" presId="urn:microsoft.com/office/officeart/2005/8/layout/hList1"/>
    <dgm:cxn modelId="{E4AC6D02-A76C-40F7-8502-FB0A7F08FAFD}" type="presParOf" srcId="{23C158B0-8D95-4E54-95FE-F0B1812D6DDD}" destId="{B90AF1BD-8429-48D3-BA3A-FF35883B80B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9D4278-AC6B-4115-8BA3-1C346C73CE65}" type="doc">
      <dgm:prSet loTypeId="urn:microsoft.com/office/officeart/2008/layout/LinedList" loCatId="list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ABB553C7-10A9-4B55-9821-0390FACF5392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Разнообразие курсов</a:t>
          </a:r>
        </a:p>
      </dgm:t>
    </dgm:pt>
    <dgm:pt modelId="{4C7760FA-CAC2-4F8D-A1AD-DE650FE060B7}" type="parTrans" cxnId="{D2AE71C5-3C99-4DB6-8AD5-D07D70FEA3CF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ACFD7B-1AAE-4C58-BEFF-4317DFE6056C}" type="sibTrans" cxnId="{D2AE71C5-3C99-4DB6-8AD5-D07D70FEA3CF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E992A2-2C31-4E94-9914-FBCE3044A6B4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Сертификация и </a:t>
          </a:r>
          <a:r>
            <a:rPr lang="ru-RU" sz="2800" dirty="0" err="1">
              <a:latin typeface="Arial" panose="020B0604020202020204" pitchFamily="34" charset="0"/>
              <a:cs typeface="Arial" panose="020B0604020202020204" pitchFamily="34" charset="0"/>
            </a:rPr>
            <a:t>дипломирование</a:t>
          </a:r>
          <a:endParaRPr lang="ru-RU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375FB8-6424-4A4E-ADA1-609215CF4475}" type="parTrans" cxnId="{3E0015E8-A946-4D31-87CD-71589C5434B6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7AFBB7-D82D-4FC4-A780-66F5BB4DEDD8}" type="sibTrans" cxnId="{3E0015E8-A946-4D31-87CD-71589C5434B6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F35A58-C825-4CD7-A096-CBC094A5299A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Гибкость и удобство</a:t>
          </a:r>
        </a:p>
      </dgm:t>
    </dgm:pt>
    <dgm:pt modelId="{964419C9-284E-4636-86EA-6CD6B6722AAD}" type="parTrans" cxnId="{575F2FB8-2CB8-4A9F-BACE-8457B1B41A30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BD8C83-EDD0-4D60-A867-D3B0EE61F31D}" type="sibTrans" cxnId="{575F2FB8-2CB8-4A9F-BACE-8457B1B41A30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3A2C7B-4F30-42AB-B12B-40A4443F5523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Интерактивность и практическое применение</a:t>
          </a:r>
        </a:p>
        <a:p>
          <a:endParaRPr lang="ru-RU" sz="2800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ru-RU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33FA08-83F1-405A-B117-FC0B99338D12}" type="parTrans" cxnId="{D4E4B700-22E7-4144-BAEB-642DFF0F967A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044B04-8757-480F-B636-DDBAF59524C0}" type="sibTrans" cxnId="{D4E4B700-22E7-4144-BAEB-642DFF0F967A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F2C447-7A6E-4193-A7A4-2B1E06687C9F}">
      <dgm:prSet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Конкурентоспособные цены</a:t>
          </a:r>
        </a:p>
      </dgm:t>
    </dgm:pt>
    <dgm:pt modelId="{D22BD642-8CA4-4665-9619-FE343C8EEC65}" type="parTrans" cxnId="{FB35E2EC-C424-4190-A971-B2E9CBD3CDF9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003E1E-2739-4FA2-9330-89D8DC5E8BF2}" type="sibTrans" cxnId="{FB35E2EC-C424-4190-A971-B2E9CBD3CDF9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B6DCBC-799C-460E-9D91-82666EC3DCC4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    </a:t>
          </a:r>
        </a:p>
      </dgm:t>
    </dgm:pt>
    <dgm:pt modelId="{A2DD9B2D-1A72-4B36-B210-8B39E5700C04}" type="sibTrans" cxnId="{5B63148E-FA29-4524-A957-A2AC669E82AA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D5E6E3-3CAA-45B2-B58F-31A5C7501506}" type="parTrans" cxnId="{5B63148E-FA29-4524-A957-A2AC669E82AA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2004DA-262D-4391-AE39-47B2CDDA6FC3}" type="pres">
      <dgm:prSet presAssocID="{E69D4278-AC6B-4115-8BA3-1C346C73CE65}" presName="vert0" presStyleCnt="0">
        <dgm:presLayoutVars>
          <dgm:dir/>
          <dgm:animOne val="branch"/>
          <dgm:animLvl val="lvl"/>
        </dgm:presLayoutVars>
      </dgm:prSet>
      <dgm:spPr/>
    </dgm:pt>
    <dgm:pt modelId="{1A3EBACC-AA03-4F61-8D61-BBA636E98384}" type="pres">
      <dgm:prSet presAssocID="{12B6DCBC-799C-460E-9D91-82666EC3DCC4}" presName="thickLine" presStyleLbl="alignNode1" presStyleIdx="0" presStyleCnt="1"/>
      <dgm:spPr/>
    </dgm:pt>
    <dgm:pt modelId="{6A905175-D105-43C4-A49E-966173C3AD41}" type="pres">
      <dgm:prSet presAssocID="{12B6DCBC-799C-460E-9D91-82666EC3DCC4}" presName="horz1" presStyleCnt="0"/>
      <dgm:spPr/>
    </dgm:pt>
    <dgm:pt modelId="{FD94CF55-7B81-4768-AD74-22A6D3EAFE9C}" type="pres">
      <dgm:prSet presAssocID="{12B6DCBC-799C-460E-9D91-82666EC3DCC4}" presName="tx1" presStyleLbl="revTx" presStyleIdx="0" presStyleCnt="6"/>
      <dgm:spPr/>
    </dgm:pt>
    <dgm:pt modelId="{811F8B1D-9968-41F7-BB7A-248A148B91CB}" type="pres">
      <dgm:prSet presAssocID="{12B6DCBC-799C-460E-9D91-82666EC3DCC4}" presName="vert1" presStyleCnt="0"/>
      <dgm:spPr/>
    </dgm:pt>
    <dgm:pt modelId="{8DBEE509-967B-491E-AFE4-81DB40E11052}" type="pres">
      <dgm:prSet presAssocID="{ABB553C7-10A9-4B55-9821-0390FACF5392}" presName="vertSpace2a" presStyleCnt="0"/>
      <dgm:spPr/>
    </dgm:pt>
    <dgm:pt modelId="{3D9105D8-568C-43A2-913C-A25A74813188}" type="pres">
      <dgm:prSet presAssocID="{ABB553C7-10A9-4B55-9821-0390FACF5392}" presName="horz2" presStyleCnt="0"/>
      <dgm:spPr/>
    </dgm:pt>
    <dgm:pt modelId="{AD2E8B29-57F9-4832-946C-BE18F9FCF6F0}" type="pres">
      <dgm:prSet presAssocID="{ABB553C7-10A9-4B55-9821-0390FACF5392}" presName="horzSpace2" presStyleCnt="0"/>
      <dgm:spPr/>
    </dgm:pt>
    <dgm:pt modelId="{B2D8120C-0D00-4BED-9515-4EA76F2CC457}" type="pres">
      <dgm:prSet presAssocID="{ABB553C7-10A9-4B55-9821-0390FACF5392}" presName="tx2" presStyleLbl="revTx" presStyleIdx="1" presStyleCnt="6" custScaleX="112848"/>
      <dgm:spPr/>
    </dgm:pt>
    <dgm:pt modelId="{E05F6BE8-FFAD-4D5B-A6DD-E226CF59297C}" type="pres">
      <dgm:prSet presAssocID="{ABB553C7-10A9-4B55-9821-0390FACF5392}" presName="vert2" presStyleCnt="0"/>
      <dgm:spPr/>
    </dgm:pt>
    <dgm:pt modelId="{325CE88B-CD5E-4967-9F24-47DC05481B46}" type="pres">
      <dgm:prSet presAssocID="{ABB553C7-10A9-4B55-9821-0390FACF5392}" presName="thinLine2b" presStyleLbl="callout" presStyleIdx="0" presStyleCnt="5"/>
      <dgm:spPr/>
    </dgm:pt>
    <dgm:pt modelId="{B582C638-ACA1-44D0-BE2F-DA1B6D69904A}" type="pres">
      <dgm:prSet presAssocID="{ABB553C7-10A9-4B55-9821-0390FACF5392}" presName="vertSpace2b" presStyleCnt="0"/>
      <dgm:spPr/>
    </dgm:pt>
    <dgm:pt modelId="{71C848A1-B082-4EDC-95F2-5C6DAEDE936E}" type="pres">
      <dgm:prSet presAssocID="{CFE992A2-2C31-4E94-9914-FBCE3044A6B4}" presName="horz2" presStyleCnt="0"/>
      <dgm:spPr/>
    </dgm:pt>
    <dgm:pt modelId="{696F0A4C-97F3-43E9-B0BA-ECCF5D16060E}" type="pres">
      <dgm:prSet presAssocID="{CFE992A2-2C31-4E94-9914-FBCE3044A6B4}" presName="horzSpace2" presStyleCnt="0"/>
      <dgm:spPr/>
    </dgm:pt>
    <dgm:pt modelId="{2E57411E-1024-478D-937A-42736F6A3181}" type="pres">
      <dgm:prSet presAssocID="{CFE992A2-2C31-4E94-9914-FBCE3044A6B4}" presName="tx2" presStyleLbl="revTx" presStyleIdx="2" presStyleCnt="6" custScaleX="119279"/>
      <dgm:spPr/>
    </dgm:pt>
    <dgm:pt modelId="{7FAD223F-6CA0-47F6-926D-E63C97BEE80E}" type="pres">
      <dgm:prSet presAssocID="{CFE992A2-2C31-4E94-9914-FBCE3044A6B4}" presName="vert2" presStyleCnt="0"/>
      <dgm:spPr/>
    </dgm:pt>
    <dgm:pt modelId="{BD7CEBD8-65CD-45BB-BFAF-D81D4388C042}" type="pres">
      <dgm:prSet presAssocID="{CFE992A2-2C31-4E94-9914-FBCE3044A6B4}" presName="thinLine2b" presStyleLbl="callout" presStyleIdx="1" presStyleCnt="5"/>
      <dgm:spPr/>
    </dgm:pt>
    <dgm:pt modelId="{9F91D9DA-0697-4FFC-8509-332DC9CA4B89}" type="pres">
      <dgm:prSet presAssocID="{CFE992A2-2C31-4E94-9914-FBCE3044A6B4}" presName="vertSpace2b" presStyleCnt="0"/>
      <dgm:spPr/>
    </dgm:pt>
    <dgm:pt modelId="{E8D93989-113E-42D4-AB7D-C521A38C0138}" type="pres">
      <dgm:prSet presAssocID="{B4F35A58-C825-4CD7-A096-CBC094A5299A}" presName="horz2" presStyleCnt="0"/>
      <dgm:spPr/>
    </dgm:pt>
    <dgm:pt modelId="{E49EF879-94AD-44D1-B55E-9C6A5FD4CE73}" type="pres">
      <dgm:prSet presAssocID="{B4F35A58-C825-4CD7-A096-CBC094A5299A}" presName="horzSpace2" presStyleCnt="0"/>
      <dgm:spPr/>
    </dgm:pt>
    <dgm:pt modelId="{CA433D68-3402-406D-989E-763FDC3536F5}" type="pres">
      <dgm:prSet presAssocID="{B4F35A58-C825-4CD7-A096-CBC094A5299A}" presName="tx2" presStyleLbl="revTx" presStyleIdx="3" presStyleCnt="6" custScaleX="122036"/>
      <dgm:spPr/>
    </dgm:pt>
    <dgm:pt modelId="{80774944-983D-46F6-A791-035C805D357E}" type="pres">
      <dgm:prSet presAssocID="{B4F35A58-C825-4CD7-A096-CBC094A5299A}" presName="vert2" presStyleCnt="0"/>
      <dgm:spPr/>
    </dgm:pt>
    <dgm:pt modelId="{872CBA0F-B64D-4BF5-844C-A8EB6FAFDBE7}" type="pres">
      <dgm:prSet presAssocID="{B4F35A58-C825-4CD7-A096-CBC094A5299A}" presName="thinLine2b" presStyleLbl="callout" presStyleIdx="2" presStyleCnt="5" custLinFactNeighborX="-276" custLinFactNeighborY="50007"/>
      <dgm:spPr/>
    </dgm:pt>
    <dgm:pt modelId="{0CC7CBB3-A3ED-4E8C-87E5-E4996C57CCA3}" type="pres">
      <dgm:prSet presAssocID="{B4F35A58-C825-4CD7-A096-CBC094A5299A}" presName="vertSpace2b" presStyleCnt="0"/>
      <dgm:spPr/>
    </dgm:pt>
    <dgm:pt modelId="{96ADD1A0-670B-4313-85FC-54475159EEB6}" type="pres">
      <dgm:prSet presAssocID="{6B3A2C7B-4F30-42AB-B12B-40A4443F5523}" presName="horz2" presStyleCnt="0"/>
      <dgm:spPr/>
    </dgm:pt>
    <dgm:pt modelId="{7F66218E-15FB-4524-97BC-C7BB4F7BF889}" type="pres">
      <dgm:prSet presAssocID="{6B3A2C7B-4F30-42AB-B12B-40A4443F5523}" presName="horzSpace2" presStyleCnt="0"/>
      <dgm:spPr/>
    </dgm:pt>
    <dgm:pt modelId="{E62155AB-17BD-4D2E-9B85-1888822E2B85}" type="pres">
      <dgm:prSet presAssocID="{6B3A2C7B-4F30-42AB-B12B-40A4443F5523}" presName="tx2" presStyleLbl="revTx" presStyleIdx="4" presStyleCnt="6" custScaleX="120737"/>
      <dgm:spPr/>
    </dgm:pt>
    <dgm:pt modelId="{42F0F053-0013-4DDF-B3E7-CBB4E8BBCD2D}" type="pres">
      <dgm:prSet presAssocID="{6B3A2C7B-4F30-42AB-B12B-40A4443F5523}" presName="vert2" presStyleCnt="0"/>
      <dgm:spPr/>
    </dgm:pt>
    <dgm:pt modelId="{8526706B-6DD7-4300-8E85-BA28777DE697}" type="pres">
      <dgm:prSet presAssocID="{6B3A2C7B-4F30-42AB-B12B-40A4443F5523}" presName="thinLine2b" presStyleLbl="callout" presStyleIdx="3" presStyleCnt="5"/>
      <dgm:spPr/>
    </dgm:pt>
    <dgm:pt modelId="{3937B01B-250C-402F-BF8F-4B49BD66E3DE}" type="pres">
      <dgm:prSet presAssocID="{6B3A2C7B-4F30-42AB-B12B-40A4443F5523}" presName="vertSpace2b" presStyleCnt="0"/>
      <dgm:spPr/>
    </dgm:pt>
    <dgm:pt modelId="{DA7A24A8-A16F-445C-989A-1A431C9788DA}" type="pres">
      <dgm:prSet presAssocID="{AFF2C447-7A6E-4193-A7A4-2B1E06687C9F}" presName="horz2" presStyleCnt="0"/>
      <dgm:spPr/>
    </dgm:pt>
    <dgm:pt modelId="{2A9EEE22-A021-41DC-9430-9624F9FE6B67}" type="pres">
      <dgm:prSet presAssocID="{AFF2C447-7A6E-4193-A7A4-2B1E06687C9F}" presName="horzSpace2" presStyleCnt="0"/>
      <dgm:spPr/>
    </dgm:pt>
    <dgm:pt modelId="{7A298295-4281-4D64-AE65-1A7FA4496332}" type="pres">
      <dgm:prSet presAssocID="{AFF2C447-7A6E-4193-A7A4-2B1E06687C9F}" presName="tx2" presStyleLbl="revTx" presStyleIdx="5" presStyleCnt="6" custScaleX="116917"/>
      <dgm:spPr/>
    </dgm:pt>
    <dgm:pt modelId="{587017A6-C799-4005-8686-34830F14DE92}" type="pres">
      <dgm:prSet presAssocID="{AFF2C447-7A6E-4193-A7A4-2B1E06687C9F}" presName="vert2" presStyleCnt="0"/>
      <dgm:spPr/>
    </dgm:pt>
    <dgm:pt modelId="{C234B9C2-22C1-43F2-9231-8719E25A98E0}" type="pres">
      <dgm:prSet presAssocID="{AFF2C447-7A6E-4193-A7A4-2B1E06687C9F}" presName="thinLine2b" presStyleLbl="callout" presStyleIdx="4" presStyleCnt="5"/>
      <dgm:spPr/>
    </dgm:pt>
    <dgm:pt modelId="{7F717D75-30B1-44BA-9E0A-E537748B32A3}" type="pres">
      <dgm:prSet presAssocID="{AFF2C447-7A6E-4193-A7A4-2B1E06687C9F}" presName="vertSpace2b" presStyleCnt="0"/>
      <dgm:spPr/>
    </dgm:pt>
  </dgm:ptLst>
  <dgm:cxnLst>
    <dgm:cxn modelId="{D4E4B700-22E7-4144-BAEB-642DFF0F967A}" srcId="{12B6DCBC-799C-460E-9D91-82666EC3DCC4}" destId="{6B3A2C7B-4F30-42AB-B12B-40A4443F5523}" srcOrd="3" destOrd="0" parTransId="{FA33FA08-83F1-405A-B117-FC0B99338D12}" sibTransId="{B0044B04-8757-480F-B636-DDBAF59524C0}"/>
    <dgm:cxn modelId="{7630F223-50D2-455A-834F-DC25A220B7B7}" type="presOf" srcId="{E69D4278-AC6B-4115-8BA3-1C346C73CE65}" destId="{1A2004DA-262D-4391-AE39-47B2CDDA6FC3}" srcOrd="0" destOrd="0" presId="urn:microsoft.com/office/officeart/2008/layout/LinedList"/>
    <dgm:cxn modelId="{E127BC5E-D3A1-488D-9CAE-4B1A82371F3F}" type="presOf" srcId="{ABB553C7-10A9-4B55-9821-0390FACF5392}" destId="{B2D8120C-0D00-4BED-9515-4EA76F2CC457}" srcOrd="0" destOrd="0" presId="urn:microsoft.com/office/officeart/2008/layout/LinedList"/>
    <dgm:cxn modelId="{67E5556D-9B78-4058-B70B-E17ABD8C3295}" type="presOf" srcId="{CFE992A2-2C31-4E94-9914-FBCE3044A6B4}" destId="{2E57411E-1024-478D-937A-42736F6A3181}" srcOrd="0" destOrd="0" presId="urn:microsoft.com/office/officeart/2008/layout/LinedList"/>
    <dgm:cxn modelId="{60004675-CEDB-41AA-9CCE-4CFC9BA5A667}" type="presOf" srcId="{6B3A2C7B-4F30-42AB-B12B-40A4443F5523}" destId="{E62155AB-17BD-4D2E-9B85-1888822E2B85}" srcOrd="0" destOrd="0" presId="urn:microsoft.com/office/officeart/2008/layout/LinedList"/>
    <dgm:cxn modelId="{D54B427A-EF8F-4FC0-B5D4-BF8BC9FC760B}" type="presOf" srcId="{B4F35A58-C825-4CD7-A096-CBC094A5299A}" destId="{CA433D68-3402-406D-989E-763FDC3536F5}" srcOrd="0" destOrd="0" presId="urn:microsoft.com/office/officeart/2008/layout/LinedList"/>
    <dgm:cxn modelId="{5B63148E-FA29-4524-A957-A2AC669E82AA}" srcId="{E69D4278-AC6B-4115-8BA3-1C346C73CE65}" destId="{12B6DCBC-799C-460E-9D91-82666EC3DCC4}" srcOrd="0" destOrd="0" parTransId="{3FD5E6E3-3CAA-45B2-B58F-31A5C7501506}" sibTransId="{A2DD9B2D-1A72-4B36-B210-8B39E5700C04}"/>
    <dgm:cxn modelId="{575F2FB8-2CB8-4A9F-BACE-8457B1B41A30}" srcId="{12B6DCBC-799C-460E-9D91-82666EC3DCC4}" destId="{B4F35A58-C825-4CD7-A096-CBC094A5299A}" srcOrd="2" destOrd="0" parTransId="{964419C9-284E-4636-86EA-6CD6B6722AAD}" sibTransId="{B4BD8C83-EDD0-4D60-A867-D3B0EE61F31D}"/>
    <dgm:cxn modelId="{7DE14FC5-137C-4B56-98E1-01FCD5E91C41}" type="presOf" srcId="{12B6DCBC-799C-460E-9D91-82666EC3DCC4}" destId="{FD94CF55-7B81-4768-AD74-22A6D3EAFE9C}" srcOrd="0" destOrd="0" presId="urn:microsoft.com/office/officeart/2008/layout/LinedList"/>
    <dgm:cxn modelId="{D2AE71C5-3C99-4DB6-8AD5-D07D70FEA3CF}" srcId="{12B6DCBC-799C-460E-9D91-82666EC3DCC4}" destId="{ABB553C7-10A9-4B55-9821-0390FACF5392}" srcOrd="0" destOrd="0" parTransId="{4C7760FA-CAC2-4F8D-A1AD-DE650FE060B7}" sibTransId="{57ACFD7B-1AAE-4C58-BEFF-4317DFE6056C}"/>
    <dgm:cxn modelId="{3E0015E8-A946-4D31-87CD-71589C5434B6}" srcId="{12B6DCBC-799C-460E-9D91-82666EC3DCC4}" destId="{CFE992A2-2C31-4E94-9914-FBCE3044A6B4}" srcOrd="1" destOrd="0" parTransId="{48375FB8-6424-4A4E-ADA1-609215CF4475}" sibTransId="{EC7AFBB7-D82D-4FC4-A780-66F5BB4DEDD8}"/>
    <dgm:cxn modelId="{FB35E2EC-C424-4190-A971-B2E9CBD3CDF9}" srcId="{12B6DCBC-799C-460E-9D91-82666EC3DCC4}" destId="{AFF2C447-7A6E-4193-A7A4-2B1E06687C9F}" srcOrd="4" destOrd="0" parTransId="{D22BD642-8CA4-4665-9619-FE343C8EEC65}" sibTransId="{97003E1E-2739-4FA2-9330-89D8DC5E8BF2}"/>
    <dgm:cxn modelId="{C6826EF1-5693-4BDC-9E86-2EFBED0A825F}" type="presOf" srcId="{AFF2C447-7A6E-4193-A7A4-2B1E06687C9F}" destId="{7A298295-4281-4D64-AE65-1A7FA4496332}" srcOrd="0" destOrd="0" presId="urn:microsoft.com/office/officeart/2008/layout/LinedList"/>
    <dgm:cxn modelId="{DC88E113-D1B3-4F8A-8F5D-5DEB70D22188}" type="presParOf" srcId="{1A2004DA-262D-4391-AE39-47B2CDDA6FC3}" destId="{1A3EBACC-AA03-4F61-8D61-BBA636E98384}" srcOrd="0" destOrd="0" presId="urn:microsoft.com/office/officeart/2008/layout/LinedList"/>
    <dgm:cxn modelId="{4E82CA83-D00C-4EFF-ADE2-63E7CCDD02A9}" type="presParOf" srcId="{1A2004DA-262D-4391-AE39-47B2CDDA6FC3}" destId="{6A905175-D105-43C4-A49E-966173C3AD41}" srcOrd="1" destOrd="0" presId="urn:microsoft.com/office/officeart/2008/layout/LinedList"/>
    <dgm:cxn modelId="{DA0D465D-DEAA-4189-95ED-7203CBA3D7DF}" type="presParOf" srcId="{6A905175-D105-43C4-A49E-966173C3AD41}" destId="{FD94CF55-7B81-4768-AD74-22A6D3EAFE9C}" srcOrd="0" destOrd="0" presId="urn:microsoft.com/office/officeart/2008/layout/LinedList"/>
    <dgm:cxn modelId="{6C01342E-5B95-42E3-A3B4-ED1CDBEAE86D}" type="presParOf" srcId="{6A905175-D105-43C4-A49E-966173C3AD41}" destId="{811F8B1D-9968-41F7-BB7A-248A148B91CB}" srcOrd="1" destOrd="0" presId="urn:microsoft.com/office/officeart/2008/layout/LinedList"/>
    <dgm:cxn modelId="{DC7B4B7A-0093-4327-9DDB-76E9AD70EC95}" type="presParOf" srcId="{811F8B1D-9968-41F7-BB7A-248A148B91CB}" destId="{8DBEE509-967B-491E-AFE4-81DB40E11052}" srcOrd="0" destOrd="0" presId="urn:microsoft.com/office/officeart/2008/layout/LinedList"/>
    <dgm:cxn modelId="{4F6254A3-58FC-42B2-927B-1E6B83D7D6A4}" type="presParOf" srcId="{811F8B1D-9968-41F7-BB7A-248A148B91CB}" destId="{3D9105D8-568C-43A2-913C-A25A74813188}" srcOrd="1" destOrd="0" presId="urn:microsoft.com/office/officeart/2008/layout/LinedList"/>
    <dgm:cxn modelId="{F6076EFB-B6E7-4D57-A12D-3FC90FE65327}" type="presParOf" srcId="{3D9105D8-568C-43A2-913C-A25A74813188}" destId="{AD2E8B29-57F9-4832-946C-BE18F9FCF6F0}" srcOrd="0" destOrd="0" presId="urn:microsoft.com/office/officeart/2008/layout/LinedList"/>
    <dgm:cxn modelId="{29C19A18-9846-4AD9-94F0-62AD2AF37DA7}" type="presParOf" srcId="{3D9105D8-568C-43A2-913C-A25A74813188}" destId="{B2D8120C-0D00-4BED-9515-4EA76F2CC457}" srcOrd="1" destOrd="0" presId="urn:microsoft.com/office/officeart/2008/layout/LinedList"/>
    <dgm:cxn modelId="{560EEA97-2ACC-4153-94F9-799ABD44C39A}" type="presParOf" srcId="{3D9105D8-568C-43A2-913C-A25A74813188}" destId="{E05F6BE8-FFAD-4D5B-A6DD-E226CF59297C}" srcOrd="2" destOrd="0" presId="urn:microsoft.com/office/officeart/2008/layout/LinedList"/>
    <dgm:cxn modelId="{5FFB8C8A-A9AC-4554-9FB2-62034B0ECBD7}" type="presParOf" srcId="{811F8B1D-9968-41F7-BB7A-248A148B91CB}" destId="{325CE88B-CD5E-4967-9F24-47DC05481B46}" srcOrd="2" destOrd="0" presId="urn:microsoft.com/office/officeart/2008/layout/LinedList"/>
    <dgm:cxn modelId="{DE2ED848-70D6-4544-A37C-8094ED3FBBDE}" type="presParOf" srcId="{811F8B1D-9968-41F7-BB7A-248A148B91CB}" destId="{B582C638-ACA1-44D0-BE2F-DA1B6D69904A}" srcOrd="3" destOrd="0" presId="urn:microsoft.com/office/officeart/2008/layout/LinedList"/>
    <dgm:cxn modelId="{AB9CA645-3F8F-4F6C-8D25-08F4D3408058}" type="presParOf" srcId="{811F8B1D-9968-41F7-BB7A-248A148B91CB}" destId="{71C848A1-B082-4EDC-95F2-5C6DAEDE936E}" srcOrd="4" destOrd="0" presId="urn:microsoft.com/office/officeart/2008/layout/LinedList"/>
    <dgm:cxn modelId="{D9FA0AA8-F43C-4A8B-9D0F-C8B6BBAA8C55}" type="presParOf" srcId="{71C848A1-B082-4EDC-95F2-5C6DAEDE936E}" destId="{696F0A4C-97F3-43E9-B0BA-ECCF5D16060E}" srcOrd="0" destOrd="0" presId="urn:microsoft.com/office/officeart/2008/layout/LinedList"/>
    <dgm:cxn modelId="{3EA35603-2954-4BCF-AFB9-AC0F35F0C63E}" type="presParOf" srcId="{71C848A1-B082-4EDC-95F2-5C6DAEDE936E}" destId="{2E57411E-1024-478D-937A-42736F6A3181}" srcOrd="1" destOrd="0" presId="urn:microsoft.com/office/officeart/2008/layout/LinedList"/>
    <dgm:cxn modelId="{7A5ED059-2C16-4D8C-AAB2-C20E829265C8}" type="presParOf" srcId="{71C848A1-B082-4EDC-95F2-5C6DAEDE936E}" destId="{7FAD223F-6CA0-47F6-926D-E63C97BEE80E}" srcOrd="2" destOrd="0" presId="urn:microsoft.com/office/officeart/2008/layout/LinedList"/>
    <dgm:cxn modelId="{FD68CD45-4336-4A45-8FBB-A1D862F0EA5B}" type="presParOf" srcId="{811F8B1D-9968-41F7-BB7A-248A148B91CB}" destId="{BD7CEBD8-65CD-45BB-BFAF-D81D4388C042}" srcOrd="5" destOrd="0" presId="urn:microsoft.com/office/officeart/2008/layout/LinedList"/>
    <dgm:cxn modelId="{3DEDBD54-1E0E-4C55-80F1-9E6F0EBBFB15}" type="presParOf" srcId="{811F8B1D-9968-41F7-BB7A-248A148B91CB}" destId="{9F91D9DA-0697-4FFC-8509-332DC9CA4B89}" srcOrd="6" destOrd="0" presId="urn:microsoft.com/office/officeart/2008/layout/LinedList"/>
    <dgm:cxn modelId="{749EF4D9-E4C5-4DE6-AAE1-C013718BC5D1}" type="presParOf" srcId="{811F8B1D-9968-41F7-BB7A-248A148B91CB}" destId="{E8D93989-113E-42D4-AB7D-C521A38C0138}" srcOrd="7" destOrd="0" presId="urn:microsoft.com/office/officeart/2008/layout/LinedList"/>
    <dgm:cxn modelId="{C3E657B5-9F1B-405B-ACA8-3133C339F787}" type="presParOf" srcId="{E8D93989-113E-42D4-AB7D-C521A38C0138}" destId="{E49EF879-94AD-44D1-B55E-9C6A5FD4CE73}" srcOrd="0" destOrd="0" presId="urn:microsoft.com/office/officeart/2008/layout/LinedList"/>
    <dgm:cxn modelId="{46088385-F6AC-4972-A1A0-FC2137D1DF98}" type="presParOf" srcId="{E8D93989-113E-42D4-AB7D-C521A38C0138}" destId="{CA433D68-3402-406D-989E-763FDC3536F5}" srcOrd="1" destOrd="0" presId="urn:microsoft.com/office/officeart/2008/layout/LinedList"/>
    <dgm:cxn modelId="{C9AA8EA9-6626-41E9-B4B9-FB31CC9B4B20}" type="presParOf" srcId="{E8D93989-113E-42D4-AB7D-C521A38C0138}" destId="{80774944-983D-46F6-A791-035C805D357E}" srcOrd="2" destOrd="0" presId="urn:microsoft.com/office/officeart/2008/layout/LinedList"/>
    <dgm:cxn modelId="{01EB1686-6AF9-456B-A47A-F13B2F474891}" type="presParOf" srcId="{811F8B1D-9968-41F7-BB7A-248A148B91CB}" destId="{872CBA0F-B64D-4BF5-844C-A8EB6FAFDBE7}" srcOrd="8" destOrd="0" presId="urn:microsoft.com/office/officeart/2008/layout/LinedList"/>
    <dgm:cxn modelId="{01ECEB2A-FC3A-4BDB-8934-BF816B7DF59A}" type="presParOf" srcId="{811F8B1D-9968-41F7-BB7A-248A148B91CB}" destId="{0CC7CBB3-A3ED-4E8C-87E5-E4996C57CCA3}" srcOrd="9" destOrd="0" presId="urn:microsoft.com/office/officeart/2008/layout/LinedList"/>
    <dgm:cxn modelId="{1A5D86CD-D9F6-45C6-B9C8-FEC5166F26D2}" type="presParOf" srcId="{811F8B1D-9968-41F7-BB7A-248A148B91CB}" destId="{96ADD1A0-670B-4313-85FC-54475159EEB6}" srcOrd="10" destOrd="0" presId="urn:microsoft.com/office/officeart/2008/layout/LinedList"/>
    <dgm:cxn modelId="{FF7DC0FC-48FC-485F-9A46-5D00B252B1C7}" type="presParOf" srcId="{96ADD1A0-670B-4313-85FC-54475159EEB6}" destId="{7F66218E-15FB-4524-97BC-C7BB4F7BF889}" srcOrd="0" destOrd="0" presId="urn:microsoft.com/office/officeart/2008/layout/LinedList"/>
    <dgm:cxn modelId="{754F25C0-5A76-4E26-B7AA-30A781A180D9}" type="presParOf" srcId="{96ADD1A0-670B-4313-85FC-54475159EEB6}" destId="{E62155AB-17BD-4D2E-9B85-1888822E2B85}" srcOrd="1" destOrd="0" presId="urn:microsoft.com/office/officeart/2008/layout/LinedList"/>
    <dgm:cxn modelId="{6DB07B43-7BDB-498D-9D1D-373344767DCB}" type="presParOf" srcId="{96ADD1A0-670B-4313-85FC-54475159EEB6}" destId="{42F0F053-0013-4DDF-B3E7-CBB4E8BBCD2D}" srcOrd="2" destOrd="0" presId="urn:microsoft.com/office/officeart/2008/layout/LinedList"/>
    <dgm:cxn modelId="{23BF0720-D472-4650-BE85-161FACC30130}" type="presParOf" srcId="{811F8B1D-9968-41F7-BB7A-248A148B91CB}" destId="{8526706B-6DD7-4300-8E85-BA28777DE697}" srcOrd="11" destOrd="0" presId="urn:microsoft.com/office/officeart/2008/layout/LinedList"/>
    <dgm:cxn modelId="{4F1CC3ED-CD7E-400C-A884-7BF68A7AE4B2}" type="presParOf" srcId="{811F8B1D-9968-41F7-BB7A-248A148B91CB}" destId="{3937B01B-250C-402F-BF8F-4B49BD66E3DE}" srcOrd="12" destOrd="0" presId="urn:microsoft.com/office/officeart/2008/layout/LinedList"/>
    <dgm:cxn modelId="{12291CC1-006E-4BE5-AF49-FD0D911463AD}" type="presParOf" srcId="{811F8B1D-9968-41F7-BB7A-248A148B91CB}" destId="{DA7A24A8-A16F-445C-989A-1A431C9788DA}" srcOrd="13" destOrd="0" presId="urn:microsoft.com/office/officeart/2008/layout/LinedList"/>
    <dgm:cxn modelId="{1A30F2BA-0AC3-48DA-A15A-2E0621CB3481}" type="presParOf" srcId="{DA7A24A8-A16F-445C-989A-1A431C9788DA}" destId="{2A9EEE22-A021-41DC-9430-9624F9FE6B67}" srcOrd="0" destOrd="0" presId="urn:microsoft.com/office/officeart/2008/layout/LinedList"/>
    <dgm:cxn modelId="{ABC920CD-737A-4573-B592-F38B777191F8}" type="presParOf" srcId="{DA7A24A8-A16F-445C-989A-1A431C9788DA}" destId="{7A298295-4281-4D64-AE65-1A7FA4496332}" srcOrd="1" destOrd="0" presId="urn:microsoft.com/office/officeart/2008/layout/LinedList"/>
    <dgm:cxn modelId="{08E93E0C-C72F-4B38-B48A-4710E431A99D}" type="presParOf" srcId="{DA7A24A8-A16F-445C-989A-1A431C9788DA}" destId="{587017A6-C799-4005-8686-34830F14DE92}" srcOrd="2" destOrd="0" presId="urn:microsoft.com/office/officeart/2008/layout/LinedList"/>
    <dgm:cxn modelId="{CAFEC464-30A4-4361-BB05-11A5DD401B1E}" type="presParOf" srcId="{811F8B1D-9968-41F7-BB7A-248A148B91CB}" destId="{C234B9C2-22C1-43F2-9231-8719E25A98E0}" srcOrd="14" destOrd="0" presId="urn:microsoft.com/office/officeart/2008/layout/LinedList"/>
    <dgm:cxn modelId="{FCE0E191-2B1F-4C13-AB54-29311046CF44}" type="presParOf" srcId="{811F8B1D-9968-41F7-BB7A-248A148B91CB}" destId="{7F717D75-30B1-44BA-9E0A-E537748B32A3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35B6A3-3223-4DE1-97E0-DD59BAF1366F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180904-2E7D-4C52-BE8E-A8FEF4CFB9D2}">
      <dgm:prSet phldrT="[Текст]"/>
      <dgm:spPr>
        <a:solidFill>
          <a:srgbClr val="0C8689"/>
        </a:solidFill>
      </dgm:spPr>
      <dgm:t>
        <a:bodyPr/>
        <a:lstStyle/>
        <a:p>
          <a:r>
            <a:rPr lang="ru-RU" dirty="0"/>
            <a:t>Внедрение искусственного интеллекта в онлайн-платформу</a:t>
          </a:r>
        </a:p>
      </dgm:t>
    </dgm:pt>
    <dgm:pt modelId="{496DAAD1-C155-49FC-8467-6CC9F995B3A3}" type="parTrans" cxnId="{33BF66C1-AB1D-4548-B5E6-52B8E3D20F90}">
      <dgm:prSet/>
      <dgm:spPr/>
      <dgm:t>
        <a:bodyPr/>
        <a:lstStyle/>
        <a:p>
          <a:endParaRPr lang="ru-RU"/>
        </a:p>
      </dgm:t>
    </dgm:pt>
    <dgm:pt modelId="{60D1FDE5-4A97-4156-AB15-9057F3F4B368}" type="sibTrans" cxnId="{33BF66C1-AB1D-4548-B5E6-52B8E3D20F90}">
      <dgm:prSet/>
      <dgm:spPr/>
      <dgm:t>
        <a:bodyPr/>
        <a:lstStyle/>
        <a:p>
          <a:endParaRPr lang="ru-RU"/>
        </a:p>
      </dgm:t>
    </dgm:pt>
    <dgm:pt modelId="{4B6161F8-5DE0-46E7-B826-6A3984E2704A}">
      <dgm:prSet phldrT="[Текст]"/>
      <dgm:spPr>
        <a:solidFill>
          <a:srgbClr val="0C8689"/>
        </a:solidFill>
      </dgm:spPr>
      <dgm:t>
        <a:bodyPr/>
        <a:lstStyle/>
        <a:p>
          <a:r>
            <a:rPr lang="ru-RU" dirty="0"/>
            <a:t>Снижаются затраты на производство</a:t>
          </a:r>
        </a:p>
      </dgm:t>
    </dgm:pt>
    <dgm:pt modelId="{0C4A11D3-65F5-4F46-9250-36F5B907934B}" type="parTrans" cxnId="{148F3A51-6E92-4CB3-89C4-3AE876417D7F}">
      <dgm:prSet/>
      <dgm:spPr/>
      <dgm:t>
        <a:bodyPr/>
        <a:lstStyle/>
        <a:p>
          <a:endParaRPr lang="ru-RU"/>
        </a:p>
      </dgm:t>
    </dgm:pt>
    <dgm:pt modelId="{C0440A6A-3073-4FC8-BC19-240D7C5B717B}" type="sibTrans" cxnId="{148F3A51-6E92-4CB3-89C4-3AE876417D7F}">
      <dgm:prSet/>
      <dgm:spPr/>
      <dgm:t>
        <a:bodyPr/>
        <a:lstStyle/>
        <a:p>
          <a:endParaRPr lang="ru-RU"/>
        </a:p>
      </dgm:t>
    </dgm:pt>
    <dgm:pt modelId="{A663970E-66E2-4DBC-ADDE-0D5734CE7FEB}">
      <dgm:prSet phldrT="[Текст]"/>
      <dgm:spPr>
        <a:solidFill>
          <a:srgbClr val="0C8689"/>
        </a:solidFill>
      </dgm:spPr>
      <dgm:t>
        <a:bodyPr/>
        <a:lstStyle/>
        <a:p>
          <a:r>
            <a:rPr lang="ru-RU" dirty="0"/>
            <a:t> Персонализация обучения и адаптация к потребностям каждого студента</a:t>
          </a:r>
        </a:p>
      </dgm:t>
    </dgm:pt>
    <dgm:pt modelId="{EDC1676B-E0E3-45E2-932A-DC0BEBFD4057}" type="parTrans" cxnId="{D0FD9C5F-EDC7-4587-A4A6-EC0192F29E7D}">
      <dgm:prSet/>
      <dgm:spPr/>
      <dgm:t>
        <a:bodyPr/>
        <a:lstStyle/>
        <a:p>
          <a:endParaRPr lang="ru-RU"/>
        </a:p>
      </dgm:t>
    </dgm:pt>
    <dgm:pt modelId="{94BC510A-F20B-41A7-AD52-AB7F1C144700}" type="sibTrans" cxnId="{D0FD9C5F-EDC7-4587-A4A6-EC0192F29E7D}">
      <dgm:prSet/>
      <dgm:spPr/>
      <dgm:t>
        <a:bodyPr/>
        <a:lstStyle/>
        <a:p>
          <a:endParaRPr lang="ru-RU"/>
        </a:p>
      </dgm:t>
    </dgm:pt>
    <dgm:pt modelId="{C9CD9F24-9E80-4B49-8B3D-6E3C4595B7EB}">
      <dgm:prSet phldrT="[Текст]" custT="1"/>
      <dgm:spPr>
        <a:solidFill>
          <a:srgbClr val="0C8689"/>
        </a:solidFill>
      </dgm:spPr>
      <dgm:t>
        <a:bodyPr/>
        <a:lstStyle/>
        <a:p>
          <a:r>
            <a:rPr lang="ru-RU" sz="1800" b="0" i="0" dirty="0"/>
            <a:t>Автоматизация процессов</a:t>
          </a:r>
          <a:endParaRPr lang="ru-RU" sz="1800" dirty="0"/>
        </a:p>
      </dgm:t>
    </dgm:pt>
    <dgm:pt modelId="{36D9551E-30C5-4AAF-9473-BE9BC5A8A58B}" type="parTrans" cxnId="{AE932D1E-161A-487C-808C-D0793A2937F8}">
      <dgm:prSet/>
      <dgm:spPr/>
      <dgm:t>
        <a:bodyPr/>
        <a:lstStyle/>
        <a:p>
          <a:endParaRPr lang="ru-RU"/>
        </a:p>
      </dgm:t>
    </dgm:pt>
    <dgm:pt modelId="{E8035EAB-12BB-4C57-93C4-8BA56FD85EB1}" type="sibTrans" cxnId="{AE932D1E-161A-487C-808C-D0793A2937F8}">
      <dgm:prSet/>
      <dgm:spPr/>
      <dgm:t>
        <a:bodyPr/>
        <a:lstStyle/>
        <a:p>
          <a:endParaRPr lang="ru-RU"/>
        </a:p>
      </dgm:t>
    </dgm:pt>
    <dgm:pt modelId="{E12A48F8-6E90-49BA-8360-F840EBF1A381}">
      <dgm:prSet phldrT="[Текст]" custT="1"/>
      <dgm:spPr>
        <a:solidFill>
          <a:srgbClr val="0C8689"/>
        </a:solidFill>
      </dgm:spPr>
      <dgm:t>
        <a:bodyPr/>
        <a:lstStyle/>
        <a:p>
          <a:r>
            <a:rPr lang="ru-RU" sz="1600" b="0" i="0" dirty="0"/>
            <a:t>Улучшение качества продукции</a:t>
          </a:r>
          <a:endParaRPr lang="ru-RU" sz="1600" dirty="0"/>
        </a:p>
      </dgm:t>
    </dgm:pt>
    <dgm:pt modelId="{41063003-9DFA-4529-8FFD-BA516E5F7BFC}" type="parTrans" cxnId="{EFB66D58-451C-4C47-86D8-1AA6F43BE747}">
      <dgm:prSet/>
      <dgm:spPr/>
      <dgm:t>
        <a:bodyPr/>
        <a:lstStyle/>
        <a:p>
          <a:endParaRPr lang="ru-RU"/>
        </a:p>
      </dgm:t>
    </dgm:pt>
    <dgm:pt modelId="{5AF51335-61C7-4ADC-B6F9-D57C6D16C043}" type="sibTrans" cxnId="{EFB66D58-451C-4C47-86D8-1AA6F43BE747}">
      <dgm:prSet/>
      <dgm:spPr/>
      <dgm:t>
        <a:bodyPr/>
        <a:lstStyle/>
        <a:p>
          <a:endParaRPr lang="ru-RU"/>
        </a:p>
      </dgm:t>
    </dgm:pt>
    <dgm:pt modelId="{EE063C45-A7A0-448E-9685-F31F1DDC0FED}" type="pres">
      <dgm:prSet presAssocID="{4635B6A3-3223-4DE1-97E0-DD59BAF1366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0B414E02-E181-47D8-866C-20E7DD791CF4}" type="pres">
      <dgm:prSet presAssocID="{15180904-2E7D-4C52-BE8E-A8FEF4CFB9D2}" presName="singleCycle" presStyleCnt="0"/>
      <dgm:spPr/>
    </dgm:pt>
    <dgm:pt modelId="{34249EB5-6430-4D26-B236-03F93D6D5226}" type="pres">
      <dgm:prSet presAssocID="{15180904-2E7D-4C52-BE8E-A8FEF4CFB9D2}" presName="singleCenter" presStyleLbl="node1" presStyleIdx="0" presStyleCnt="5" custScaleX="110846" custLinFactNeighborX="1390" custLinFactNeighborY="-44488">
        <dgm:presLayoutVars>
          <dgm:chMax val="7"/>
          <dgm:chPref val="7"/>
        </dgm:presLayoutVars>
      </dgm:prSet>
      <dgm:spPr/>
    </dgm:pt>
    <dgm:pt modelId="{6B006DA4-B6DF-41B7-9730-30FC6F62597F}" type="pres">
      <dgm:prSet presAssocID="{0C4A11D3-65F5-4F46-9250-36F5B907934B}" presName="Name56" presStyleLbl="parChTrans1D2" presStyleIdx="0" presStyleCnt="4"/>
      <dgm:spPr/>
    </dgm:pt>
    <dgm:pt modelId="{BD385347-EA4D-4FDB-A2ED-929BF7C0BB8E}" type="pres">
      <dgm:prSet presAssocID="{4B6161F8-5DE0-46E7-B826-6A3984E2704A}" presName="text0" presStyleLbl="node1" presStyleIdx="1" presStyleCnt="5" custScaleX="140008" custScaleY="146074" custRadScaleRad="93411" custRadScaleInc="305535">
        <dgm:presLayoutVars>
          <dgm:bulletEnabled val="1"/>
        </dgm:presLayoutVars>
      </dgm:prSet>
      <dgm:spPr/>
    </dgm:pt>
    <dgm:pt modelId="{74899E1D-DD7C-4D01-85E3-F3E46726DC3F}" type="pres">
      <dgm:prSet presAssocID="{41063003-9DFA-4529-8FFD-BA516E5F7BFC}" presName="Name56" presStyleLbl="parChTrans1D2" presStyleIdx="1" presStyleCnt="4"/>
      <dgm:spPr/>
    </dgm:pt>
    <dgm:pt modelId="{4C6FA8A2-C612-464D-A022-B126551C5A60}" type="pres">
      <dgm:prSet presAssocID="{E12A48F8-6E90-49BA-8360-F840EBF1A381}" presName="text0" presStyleLbl="node1" presStyleIdx="2" presStyleCnt="5" custScaleX="151541" custScaleY="139726" custRadScaleRad="85225" custRadScaleInc="279503">
        <dgm:presLayoutVars>
          <dgm:bulletEnabled val="1"/>
        </dgm:presLayoutVars>
      </dgm:prSet>
      <dgm:spPr/>
    </dgm:pt>
    <dgm:pt modelId="{4E085D21-5527-4F74-9E27-90C44E1537F7}" type="pres">
      <dgm:prSet presAssocID="{EDC1676B-E0E3-45E2-932A-DC0BEBFD4057}" presName="Name56" presStyleLbl="parChTrans1D2" presStyleIdx="2" presStyleCnt="4"/>
      <dgm:spPr/>
    </dgm:pt>
    <dgm:pt modelId="{0D5CB085-767E-496D-839A-60DA20B63EB8}" type="pres">
      <dgm:prSet presAssocID="{A663970E-66E2-4DBC-ADDE-0D5734CE7FEB}" presName="text0" presStyleLbl="node1" presStyleIdx="3" presStyleCnt="5" custScaleX="162139" custScaleY="157266" custRadScaleRad="131849" custRadScaleInc="-208406">
        <dgm:presLayoutVars>
          <dgm:bulletEnabled val="1"/>
        </dgm:presLayoutVars>
      </dgm:prSet>
      <dgm:spPr/>
    </dgm:pt>
    <dgm:pt modelId="{6C7AA6AC-D5B8-430B-867B-9E542B8AEED5}" type="pres">
      <dgm:prSet presAssocID="{36D9551E-30C5-4AAF-9473-BE9BC5A8A58B}" presName="Name56" presStyleLbl="parChTrans1D2" presStyleIdx="3" presStyleCnt="4"/>
      <dgm:spPr/>
    </dgm:pt>
    <dgm:pt modelId="{50CE85F0-0C65-4B76-9826-0BAF4B28FCC5}" type="pres">
      <dgm:prSet presAssocID="{C9CD9F24-9E80-4B49-8B3D-6E3C4595B7EB}" presName="text0" presStyleLbl="node1" presStyleIdx="4" presStyleCnt="5" custScaleX="166844" custScaleY="153944" custRadScaleRad="130686" custRadScaleInc="8840">
        <dgm:presLayoutVars>
          <dgm:bulletEnabled val="1"/>
        </dgm:presLayoutVars>
      </dgm:prSet>
      <dgm:spPr/>
    </dgm:pt>
  </dgm:ptLst>
  <dgm:cxnLst>
    <dgm:cxn modelId="{BE700903-0ABF-426A-A361-2E1D8EBB7FCB}" type="presOf" srcId="{EDC1676B-E0E3-45E2-932A-DC0BEBFD4057}" destId="{4E085D21-5527-4F74-9E27-90C44E1537F7}" srcOrd="0" destOrd="0" presId="urn:microsoft.com/office/officeart/2008/layout/RadialCluster"/>
    <dgm:cxn modelId="{AE932D1E-161A-487C-808C-D0793A2937F8}" srcId="{15180904-2E7D-4C52-BE8E-A8FEF4CFB9D2}" destId="{C9CD9F24-9E80-4B49-8B3D-6E3C4595B7EB}" srcOrd="3" destOrd="0" parTransId="{36D9551E-30C5-4AAF-9473-BE9BC5A8A58B}" sibTransId="{E8035EAB-12BB-4C57-93C4-8BA56FD85EB1}"/>
    <dgm:cxn modelId="{D0FD9C5F-EDC7-4587-A4A6-EC0192F29E7D}" srcId="{15180904-2E7D-4C52-BE8E-A8FEF4CFB9D2}" destId="{A663970E-66E2-4DBC-ADDE-0D5734CE7FEB}" srcOrd="2" destOrd="0" parTransId="{EDC1676B-E0E3-45E2-932A-DC0BEBFD4057}" sibTransId="{94BC510A-F20B-41A7-AD52-AB7F1C144700}"/>
    <dgm:cxn modelId="{148F3A51-6E92-4CB3-89C4-3AE876417D7F}" srcId="{15180904-2E7D-4C52-BE8E-A8FEF4CFB9D2}" destId="{4B6161F8-5DE0-46E7-B826-6A3984E2704A}" srcOrd="0" destOrd="0" parTransId="{0C4A11D3-65F5-4F46-9250-36F5B907934B}" sibTransId="{C0440A6A-3073-4FC8-BC19-240D7C5B717B}"/>
    <dgm:cxn modelId="{D6D87952-5B5F-492F-AA6B-C425923BDB59}" type="presOf" srcId="{41063003-9DFA-4529-8FFD-BA516E5F7BFC}" destId="{74899E1D-DD7C-4D01-85E3-F3E46726DC3F}" srcOrd="0" destOrd="0" presId="urn:microsoft.com/office/officeart/2008/layout/RadialCluster"/>
    <dgm:cxn modelId="{6022FA76-3106-41F8-A984-1CA032061D8E}" type="presOf" srcId="{E12A48F8-6E90-49BA-8360-F840EBF1A381}" destId="{4C6FA8A2-C612-464D-A022-B126551C5A60}" srcOrd="0" destOrd="0" presId="urn:microsoft.com/office/officeart/2008/layout/RadialCluster"/>
    <dgm:cxn modelId="{EFB66D58-451C-4C47-86D8-1AA6F43BE747}" srcId="{15180904-2E7D-4C52-BE8E-A8FEF4CFB9D2}" destId="{E12A48F8-6E90-49BA-8360-F840EBF1A381}" srcOrd="1" destOrd="0" parTransId="{41063003-9DFA-4529-8FFD-BA516E5F7BFC}" sibTransId="{5AF51335-61C7-4ADC-B6F9-D57C6D16C043}"/>
    <dgm:cxn modelId="{55B6537D-52E5-4515-BDD1-D0F24AB25310}" type="presOf" srcId="{A663970E-66E2-4DBC-ADDE-0D5734CE7FEB}" destId="{0D5CB085-767E-496D-839A-60DA20B63EB8}" srcOrd="0" destOrd="0" presId="urn:microsoft.com/office/officeart/2008/layout/RadialCluster"/>
    <dgm:cxn modelId="{4EAA3D8A-D1FF-43F0-979B-CEC2B065D27B}" type="presOf" srcId="{0C4A11D3-65F5-4F46-9250-36F5B907934B}" destId="{6B006DA4-B6DF-41B7-9730-30FC6F62597F}" srcOrd="0" destOrd="0" presId="urn:microsoft.com/office/officeart/2008/layout/RadialCluster"/>
    <dgm:cxn modelId="{5B46D28D-FF71-46A5-909D-76AFFB31AC01}" type="presOf" srcId="{36D9551E-30C5-4AAF-9473-BE9BC5A8A58B}" destId="{6C7AA6AC-D5B8-430B-867B-9E542B8AEED5}" srcOrd="0" destOrd="0" presId="urn:microsoft.com/office/officeart/2008/layout/RadialCluster"/>
    <dgm:cxn modelId="{42AD9D9D-9138-4030-B703-3B721CA1F0B2}" type="presOf" srcId="{4B6161F8-5DE0-46E7-B826-6A3984E2704A}" destId="{BD385347-EA4D-4FDB-A2ED-929BF7C0BB8E}" srcOrd="0" destOrd="0" presId="urn:microsoft.com/office/officeart/2008/layout/RadialCluster"/>
    <dgm:cxn modelId="{FDA036A2-9D81-4D35-9A44-F1A177BDBB24}" type="presOf" srcId="{4635B6A3-3223-4DE1-97E0-DD59BAF1366F}" destId="{EE063C45-A7A0-448E-9685-F31F1DDC0FED}" srcOrd="0" destOrd="0" presId="urn:microsoft.com/office/officeart/2008/layout/RadialCluster"/>
    <dgm:cxn modelId="{807149B4-EDAD-4C44-BD74-5D5D0A2EF94D}" type="presOf" srcId="{C9CD9F24-9E80-4B49-8B3D-6E3C4595B7EB}" destId="{50CE85F0-0C65-4B76-9826-0BAF4B28FCC5}" srcOrd="0" destOrd="0" presId="urn:microsoft.com/office/officeart/2008/layout/RadialCluster"/>
    <dgm:cxn modelId="{33BF66C1-AB1D-4548-B5E6-52B8E3D20F90}" srcId="{4635B6A3-3223-4DE1-97E0-DD59BAF1366F}" destId="{15180904-2E7D-4C52-BE8E-A8FEF4CFB9D2}" srcOrd="0" destOrd="0" parTransId="{496DAAD1-C155-49FC-8467-6CC9F995B3A3}" sibTransId="{60D1FDE5-4A97-4156-AB15-9057F3F4B368}"/>
    <dgm:cxn modelId="{09BAFCE2-013B-42A2-A9AC-529FEDBFCC6A}" type="presOf" srcId="{15180904-2E7D-4C52-BE8E-A8FEF4CFB9D2}" destId="{34249EB5-6430-4D26-B236-03F93D6D5226}" srcOrd="0" destOrd="0" presId="urn:microsoft.com/office/officeart/2008/layout/RadialCluster"/>
    <dgm:cxn modelId="{2FA89D17-6667-403B-A3BC-3C1BD2F768A4}" type="presParOf" srcId="{EE063C45-A7A0-448E-9685-F31F1DDC0FED}" destId="{0B414E02-E181-47D8-866C-20E7DD791CF4}" srcOrd="0" destOrd="0" presId="urn:microsoft.com/office/officeart/2008/layout/RadialCluster"/>
    <dgm:cxn modelId="{EDD809A7-097A-460F-B56A-50792748E2CB}" type="presParOf" srcId="{0B414E02-E181-47D8-866C-20E7DD791CF4}" destId="{34249EB5-6430-4D26-B236-03F93D6D5226}" srcOrd="0" destOrd="0" presId="urn:microsoft.com/office/officeart/2008/layout/RadialCluster"/>
    <dgm:cxn modelId="{E7CFFBAA-A054-4F39-9EDE-0AC956355153}" type="presParOf" srcId="{0B414E02-E181-47D8-866C-20E7DD791CF4}" destId="{6B006DA4-B6DF-41B7-9730-30FC6F62597F}" srcOrd="1" destOrd="0" presId="urn:microsoft.com/office/officeart/2008/layout/RadialCluster"/>
    <dgm:cxn modelId="{98C64071-EF08-4F60-A9C9-CC77F8745636}" type="presParOf" srcId="{0B414E02-E181-47D8-866C-20E7DD791CF4}" destId="{BD385347-EA4D-4FDB-A2ED-929BF7C0BB8E}" srcOrd="2" destOrd="0" presId="urn:microsoft.com/office/officeart/2008/layout/RadialCluster"/>
    <dgm:cxn modelId="{3E00A4AA-0C31-4EA9-BCEC-34D0B1B8C59D}" type="presParOf" srcId="{0B414E02-E181-47D8-866C-20E7DD791CF4}" destId="{74899E1D-DD7C-4D01-85E3-F3E46726DC3F}" srcOrd="3" destOrd="0" presId="urn:microsoft.com/office/officeart/2008/layout/RadialCluster"/>
    <dgm:cxn modelId="{86960239-C589-48AC-88D8-2C26B31E66A7}" type="presParOf" srcId="{0B414E02-E181-47D8-866C-20E7DD791CF4}" destId="{4C6FA8A2-C612-464D-A022-B126551C5A60}" srcOrd="4" destOrd="0" presId="urn:microsoft.com/office/officeart/2008/layout/RadialCluster"/>
    <dgm:cxn modelId="{F84335A8-8D4A-47FD-AD33-E182719EA7E9}" type="presParOf" srcId="{0B414E02-E181-47D8-866C-20E7DD791CF4}" destId="{4E085D21-5527-4F74-9E27-90C44E1537F7}" srcOrd="5" destOrd="0" presId="urn:microsoft.com/office/officeart/2008/layout/RadialCluster"/>
    <dgm:cxn modelId="{5FC76CDB-759F-4860-94C9-FD4BF41E9D68}" type="presParOf" srcId="{0B414E02-E181-47D8-866C-20E7DD791CF4}" destId="{0D5CB085-767E-496D-839A-60DA20B63EB8}" srcOrd="6" destOrd="0" presId="urn:microsoft.com/office/officeart/2008/layout/RadialCluster"/>
    <dgm:cxn modelId="{BD609C9B-3256-4130-ABE7-184B31FE5E9F}" type="presParOf" srcId="{0B414E02-E181-47D8-866C-20E7DD791CF4}" destId="{6C7AA6AC-D5B8-430B-867B-9E542B8AEED5}" srcOrd="7" destOrd="0" presId="urn:microsoft.com/office/officeart/2008/layout/RadialCluster"/>
    <dgm:cxn modelId="{0198486E-4870-444B-9B8D-A613184CAF14}" type="presParOf" srcId="{0B414E02-E181-47D8-866C-20E7DD791CF4}" destId="{50CE85F0-0C65-4B76-9826-0BAF4B28FCC5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8D5229-E5D6-452F-8B6A-5C60F8B1994C}">
      <dsp:nvSpPr>
        <dsp:cNvPr id="0" name=""/>
        <dsp:cNvSpPr/>
      </dsp:nvSpPr>
      <dsp:spPr>
        <a:xfrm>
          <a:off x="0" y="0"/>
          <a:ext cx="34983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FA535A-3421-4E16-ADBD-4DB46421CF51}">
      <dsp:nvSpPr>
        <dsp:cNvPr id="0" name=""/>
        <dsp:cNvSpPr/>
      </dsp:nvSpPr>
      <dsp:spPr>
        <a:xfrm>
          <a:off x="0" y="0"/>
          <a:ext cx="699679" cy="4811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>
            <a:solidFill>
              <a:sysClr val="windowText" lastClr="000000"/>
            </a:solidFill>
          </a:endParaRPr>
        </a:p>
      </dsp:txBody>
      <dsp:txXfrm>
        <a:off x="0" y="0"/>
        <a:ext cx="699679" cy="4811944"/>
      </dsp:txXfrm>
    </dsp:sp>
    <dsp:sp modelId="{197C4E5D-C6F6-4A42-969A-F40A34ABE741}">
      <dsp:nvSpPr>
        <dsp:cNvPr id="0" name=""/>
        <dsp:cNvSpPr/>
      </dsp:nvSpPr>
      <dsp:spPr>
        <a:xfrm>
          <a:off x="752155" y="240597"/>
          <a:ext cx="2746241" cy="1340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solidFill>
                <a:sysClr val="windowText" lastClr="000000"/>
              </a:solidFill>
            </a:rPr>
            <a:t>Юридическое лицо</a:t>
          </a:r>
        </a:p>
      </dsp:txBody>
      <dsp:txXfrm>
        <a:off x="752155" y="240597"/>
        <a:ext cx="2746241" cy="1340078"/>
      </dsp:txXfrm>
    </dsp:sp>
    <dsp:sp modelId="{23BA3D96-111D-4F0A-BE17-A640C88AF5C6}">
      <dsp:nvSpPr>
        <dsp:cNvPr id="0" name=""/>
        <dsp:cNvSpPr/>
      </dsp:nvSpPr>
      <dsp:spPr>
        <a:xfrm>
          <a:off x="699679" y="1580675"/>
          <a:ext cx="279871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5EFBD2-7569-4D68-A1F0-F4C6EFC868D6}">
      <dsp:nvSpPr>
        <dsp:cNvPr id="0" name=""/>
        <dsp:cNvSpPr/>
      </dsp:nvSpPr>
      <dsp:spPr>
        <a:xfrm>
          <a:off x="752155" y="1821272"/>
          <a:ext cx="2746241" cy="1042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solidFill>
                <a:sysClr val="windowText" lastClr="000000"/>
              </a:solidFill>
            </a:rPr>
            <a:t>Физические лица в дальнейшем</a:t>
          </a:r>
        </a:p>
      </dsp:txBody>
      <dsp:txXfrm>
        <a:off x="752155" y="1821272"/>
        <a:ext cx="2746241" cy="1042122"/>
      </dsp:txXfrm>
    </dsp:sp>
    <dsp:sp modelId="{10E00678-BDBC-4766-8BE4-F2B5A943C41D}">
      <dsp:nvSpPr>
        <dsp:cNvPr id="0" name=""/>
        <dsp:cNvSpPr/>
      </dsp:nvSpPr>
      <dsp:spPr>
        <a:xfrm>
          <a:off x="699679" y="2863395"/>
          <a:ext cx="279871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E3C36B-D7F2-460E-AD63-05F7FA5A7A41}">
      <dsp:nvSpPr>
        <dsp:cNvPr id="0" name=""/>
        <dsp:cNvSpPr/>
      </dsp:nvSpPr>
      <dsp:spPr>
        <a:xfrm>
          <a:off x="0" y="0"/>
          <a:ext cx="34983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0319E3-642C-40FB-8AF0-1F0C1A5BAC2D}">
      <dsp:nvSpPr>
        <dsp:cNvPr id="0" name=""/>
        <dsp:cNvSpPr/>
      </dsp:nvSpPr>
      <dsp:spPr>
        <a:xfrm>
          <a:off x="0" y="0"/>
          <a:ext cx="3498397" cy="541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Данный проект поможет решить проблему низких показателей эффективности деятельности предприятия ООО «</a:t>
          </a:r>
          <a:r>
            <a:rPr lang="ru-RU" sz="2800" kern="1200" dirty="0" err="1"/>
            <a:t>ДисТех</a:t>
          </a:r>
          <a:r>
            <a:rPr lang="ru-RU" sz="2800" kern="1200" dirty="0"/>
            <a:t>», занимающегося разработкой онлайн платформ с образовательными курсами </a:t>
          </a:r>
        </a:p>
      </dsp:txBody>
      <dsp:txXfrm>
        <a:off x="0" y="0"/>
        <a:ext cx="3498397" cy="54186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319B9-E187-4814-9290-7F8E39BF0C12}">
      <dsp:nvSpPr>
        <dsp:cNvPr id="0" name=""/>
        <dsp:cNvSpPr/>
      </dsp:nvSpPr>
      <dsp:spPr>
        <a:xfrm>
          <a:off x="0" y="0"/>
          <a:ext cx="6324600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WebSoft</a:t>
          </a:r>
          <a:endParaRPr lang="ru-RU" sz="2500" kern="1200" dirty="0"/>
        </a:p>
      </dsp:txBody>
      <dsp:txXfrm>
        <a:off x="29271" y="29271"/>
        <a:ext cx="6266058" cy="541083"/>
      </dsp:txXfrm>
    </dsp:sp>
    <dsp:sp modelId="{27F1B141-C067-433C-8BB8-25CE7D4F3CCC}">
      <dsp:nvSpPr>
        <dsp:cNvPr id="0" name=""/>
        <dsp:cNvSpPr/>
      </dsp:nvSpPr>
      <dsp:spPr>
        <a:xfrm>
          <a:off x="0" y="681775"/>
          <a:ext cx="6324600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 err="1"/>
            <a:t>Эквио</a:t>
          </a:r>
          <a:r>
            <a:rPr lang="ru-RU" sz="2500" kern="1200" dirty="0"/>
            <a:t> </a:t>
          </a:r>
        </a:p>
      </dsp:txBody>
      <dsp:txXfrm>
        <a:off x="29271" y="711046"/>
        <a:ext cx="6266058" cy="541083"/>
      </dsp:txXfrm>
    </dsp:sp>
    <dsp:sp modelId="{0FF860E4-DC99-46D5-BD66-39F7C92B5743}">
      <dsp:nvSpPr>
        <dsp:cNvPr id="0" name=""/>
        <dsp:cNvSpPr/>
      </dsp:nvSpPr>
      <dsp:spPr>
        <a:xfrm>
          <a:off x="0" y="1353400"/>
          <a:ext cx="6324600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Teachbase</a:t>
          </a:r>
          <a:endParaRPr lang="ru-RU" sz="2500" kern="1200"/>
        </a:p>
      </dsp:txBody>
      <dsp:txXfrm>
        <a:off x="29271" y="1382671"/>
        <a:ext cx="6266058" cy="541083"/>
      </dsp:txXfrm>
    </dsp:sp>
    <dsp:sp modelId="{6C249D92-FE74-459C-A5CE-4D6DE737A45C}">
      <dsp:nvSpPr>
        <dsp:cNvPr id="0" name=""/>
        <dsp:cNvSpPr/>
      </dsp:nvSpPr>
      <dsp:spPr>
        <a:xfrm>
          <a:off x="0" y="2025025"/>
          <a:ext cx="6324600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Motivity</a:t>
          </a:r>
          <a:endParaRPr lang="ru-RU" sz="2500" kern="1200" dirty="0"/>
        </a:p>
      </dsp:txBody>
      <dsp:txXfrm>
        <a:off x="29271" y="2054296"/>
        <a:ext cx="6266058" cy="541083"/>
      </dsp:txXfrm>
    </dsp:sp>
    <dsp:sp modelId="{B0FB349D-DBF8-41E1-AA8C-64B7FEBC6BB2}">
      <dsp:nvSpPr>
        <dsp:cNvPr id="0" name=""/>
        <dsp:cNvSpPr/>
      </dsp:nvSpPr>
      <dsp:spPr>
        <a:xfrm>
          <a:off x="0" y="2696650"/>
          <a:ext cx="6324600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Getcourse</a:t>
          </a:r>
          <a:endParaRPr lang="ru-RU" sz="2500" kern="1200" dirty="0"/>
        </a:p>
      </dsp:txBody>
      <dsp:txXfrm>
        <a:off x="29271" y="2725921"/>
        <a:ext cx="6266058" cy="541083"/>
      </dsp:txXfrm>
    </dsp:sp>
    <dsp:sp modelId="{36AD9946-A314-4F65-B1E6-A5C43EDEB1F3}">
      <dsp:nvSpPr>
        <dsp:cNvPr id="0" name=""/>
        <dsp:cNvSpPr/>
      </dsp:nvSpPr>
      <dsp:spPr>
        <a:xfrm>
          <a:off x="0" y="3368275"/>
          <a:ext cx="6324600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iSpring</a:t>
          </a:r>
          <a:r>
            <a:rPr lang="en-US" sz="2500" kern="1200" dirty="0"/>
            <a:t> </a:t>
          </a:r>
          <a:r>
            <a:rPr lang="ru-RU" sz="2500" kern="1200" dirty="0"/>
            <a:t> </a:t>
          </a:r>
        </a:p>
      </dsp:txBody>
      <dsp:txXfrm>
        <a:off x="29271" y="3397546"/>
        <a:ext cx="6266058" cy="541083"/>
      </dsp:txXfrm>
    </dsp:sp>
    <dsp:sp modelId="{413DBA10-34AD-49D6-A253-5A1CF5302FA0}">
      <dsp:nvSpPr>
        <dsp:cNvPr id="0" name=""/>
        <dsp:cNvSpPr/>
      </dsp:nvSpPr>
      <dsp:spPr>
        <a:xfrm>
          <a:off x="0" y="4039900"/>
          <a:ext cx="6324600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Webinar Group </a:t>
          </a:r>
          <a:endParaRPr lang="ru-RU" sz="2500" kern="1200" dirty="0"/>
        </a:p>
      </dsp:txBody>
      <dsp:txXfrm>
        <a:off x="29271" y="4069171"/>
        <a:ext cx="6266058" cy="541083"/>
      </dsp:txXfrm>
    </dsp:sp>
    <dsp:sp modelId="{9B478333-FDDC-4ACB-AC8B-D23B9BA5AE5A}">
      <dsp:nvSpPr>
        <dsp:cNvPr id="0" name=""/>
        <dsp:cNvSpPr/>
      </dsp:nvSpPr>
      <dsp:spPr>
        <a:xfrm>
          <a:off x="0" y="4711525"/>
          <a:ext cx="6324600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 err="1"/>
            <a:t>Дневник.ру</a:t>
          </a:r>
          <a:endParaRPr lang="ru-RU" sz="2500" kern="1200" dirty="0"/>
        </a:p>
      </dsp:txBody>
      <dsp:txXfrm>
        <a:off x="29271" y="4740796"/>
        <a:ext cx="6266058" cy="5410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E46257-5364-4467-BA90-9AF5C392CE99}">
      <dsp:nvSpPr>
        <dsp:cNvPr id="0" name=""/>
        <dsp:cNvSpPr/>
      </dsp:nvSpPr>
      <dsp:spPr>
        <a:xfrm>
          <a:off x="8918" y="115516"/>
          <a:ext cx="3456080" cy="489600"/>
        </a:xfrm>
        <a:prstGeom prst="rect">
          <a:avLst/>
        </a:prstGeom>
        <a:solidFill>
          <a:srgbClr val="0C8689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Ресурсы</a:t>
          </a:r>
        </a:p>
      </dsp:txBody>
      <dsp:txXfrm>
        <a:off x="8918" y="115516"/>
        <a:ext cx="3456080" cy="489600"/>
      </dsp:txXfrm>
    </dsp:sp>
    <dsp:sp modelId="{CC6F7961-EC49-43E8-A65F-FF60F1030660}">
      <dsp:nvSpPr>
        <dsp:cNvPr id="0" name=""/>
        <dsp:cNvSpPr/>
      </dsp:nvSpPr>
      <dsp:spPr>
        <a:xfrm>
          <a:off x="36" y="613992"/>
          <a:ext cx="3456080" cy="2280022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Разработчики и </a:t>
          </a:r>
          <a:r>
            <a:rPr lang="en-GB" sz="1700" kern="1200" dirty="0"/>
            <a:t>IT</a:t>
          </a:r>
          <a:r>
            <a:rPr lang="ru-RU" sz="1700" kern="1200" dirty="0"/>
            <a:t>-инфраструктура для онлайн-платформы.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Преподаватели</a:t>
          </a:r>
        </a:p>
      </dsp:txBody>
      <dsp:txXfrm>
        <a:off x="36" y="613992"/>
        <a:ext cx="3456080" cy="2280022"/>
      </dsp:txXfrm>
    </dsp:sp>
    <dsp:sp modelId="{A9400162-AB2F-41AA-AC97-2C3EB66B83DE}">
      <dsp:nvSpPr>
        <dsp:cNvPr id="0" name=""/>
        <dsp:cNvSpPr/>
      </dsp:nvSpPr>
      <dsp:spPr>
        <a:xfrm>
          <a:off x="3939968" y="124392"/>
          <a:ext cx="3456080" cy="489600"/>
        </a:xfrm>
        <a:prstGeom prst="rect">
          <a:avLst/>
        </a:prstGeom>
        <a:solidFill>
          <a:srgbClr val="0C8689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Каналы</a:t>
          </a:r>
        </a:p>
      </dsp:txBody>
      <dsp:txXfrm>
        <a:off x="3939968" y="124392"/>
        <a:ext cx="3456080" cy="489600"/>
      </dsp:txXfrm>
    </dsp:sp>
    <dsp:sp modelId="{B90AF1BD-8429-48D3-BA3A-FF35883B80B2}">
      <dsp:nvSpPr>
        <dsp:cNvPr id="0" name=""/>
        <dsp:cNvSpPr/>
      </dsp:nvSpPr>
      <dsp:spPr>
        <a:xfrm>
          <a:off x="3939968" y="613992"/>
          <a:ext cx="3456080" cy="2280022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Онлайн-платформа.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Социальные медиа для привлечения и взаимодействия с пользователями.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 err="1"/>
            <a:t>Автоворонки</a:t>
          </a:r>
          <a:r>
            <a:rPr lang="ru-RU" sz="1700" kern="1200" dirty="0"/>
            <a:t> в мессенджерах или по почте.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Партнеры и организаторы образовательных мероприятий</a:t>
          </a:r>
        </a:p>
      </dsp:txBody>
      <dsp:txXfrm>
        <a:off x="3939968" y="613992"/>
        <a:ext cx="3456080" cy="22800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3EBACC-AA03-4F61-8D61-BBA636E98384}">
      <dsp:nvSpPr>
        <dsp:cNvPr id="0" name=""/>
        <dsp:cNvSpPr/>
      </dsp:nvSpPr>
      <dsp:spPr>
        <a:xfrm>
          <a:off x="0" y="2759"/>
          <a:ext cx="8039100" cy="0"/>
        </a:xfrm>
        <a:prstGeom prst="lin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94CF55-7B81-4768-AD74-22A6D3EAFE9C}">
      <dsp:nvSpPr>
        <dsp:cNvPr id="0" name=""/>
        <dsp:cNvSpPr/>
      </dsp:nvSpPr>
      <dsp:spPr>
        <a:xfrm>
          <a:off x="0" y="2759"/>
          <a:ext cx="1369159" cy="5645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Arial" panose="020B0604020202020204" pitchFamily="34" charset="0"/>
              <a:cs typeface="Arial" panose="020B0604020202020204" pitchFamily="34" charset="0"/>
            </a:rPr>
            <a:t>    </a:t>
          </a:r>
        </a:p>
      </dsp:txBody>
      <dsp:txXfrm>
        <a:off x="0" y="2759"/>
        <a:ext cx="1369159" cy="5645980"/>
      </dsp:txXfrm>
    </dsp:sp>
    <dsp:sp modelId="{B2D8120C-0D00-4BED-9515-4EA76F2CC457}">
      <dsp:nvSpPr>
        <dsp:cNvPr id="0" name=""/>
        <dsp:cNvSpPr/>
      </dsp:nvSpPr>
      <dsp:spPr>
        <a:xfrm>
          <a:off x="1471846" y="55966"/>
          <a:ext cx="6064395" cy="1064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Arial" panose="020B0604020202020204" pitchFamily="34" charset="0"/>
              <a:cs typeface="Arial" panose="020B0604020202020204" pitchFamily="34" charset="0"/>
            </a:rPr>
            <a:t>Разнообразие курсов</a:t>
          </a:r>
        </a:p>
      </dsp:txBody>
      <dsp:txXfrm>
        <a:off x="1471846" y="55966"/>
        <a:ext cx="6064395" cy="1064135"/>
      </dsp:txXfrm>
    </dsp:sp>
    <dsp:sp modelId="{325CE88B-CD5E-4967-9F24-47DC05481B46}">
      <dsp:nvSpPr>
        <dsp:cNvPr id="0" name=""/>
        <dsp:cNvSpPr/>
      </dsp:nvSpPr>
      <dsp:spPr>
        <a:xfrm>
          <a:off x="1369159" y="1120101"/>
          <a:ext cx="5476636" cy="0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57411E-1024-478D-937A-42736F6A3181}">
      <dsp:nvSpPr>
        <dsp:cNvPr id="0" name=""/>
        <dsp:cNvSpPr/>
      </dsp:nvSpPr>
      <dsp:spPr>
        <a:xfrm>
          <a:off x="1471846" y="1173308"/>
          <a:ext cx="6409993" cy="1064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Arial" panose="020B0604020202020204" pitchFamily="34" charset="0"/>
              <a:cs typeface="Arial" panose="020B0604020202020204" pitchFamily="34" charset="0"/>
            </a:rPr>
            <a:t>Сертификация и </a:t>
          </a:r>
          <a:r>
            <a:rPr lang="ru-RU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дипломирование</a:t>
          </a:r>
          <a:endParaRPr lang="ru-RU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71846" y="1173308"/>
        <a:ext cx="6409993" cy="1064135"/>
      </dsp:txXfrm>
    </dsp:sp>
    <dsp:sp modelId="{BD7CEBD8-65CD-45BB-BFAF-D81D4388C042}">
      <dsp:nvSpPr>
        <dsp:cNvPr id="0" name=""/>
        <dsp:cNvSpPr/>
      </dsp:nvSpPr>
      <dsp:spPr>
        <a:xfrm>
          <a:off x="1369159" y="2237443"/>
          <a:ext cx="5476636" cy="0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433D68-3402-406D-989E-763FDC3536F5}">
      <dsp:nvSpPr>
        <dsp:cNvPr id="0" name=""/>
        <dsp:cNvSpPr/>
      </dsp:nvSpPr>
      <dsp:spPr>
        <a:xfrm>
          <a:off x="1471846" y="2290649"/>
          <a:ext cx="6558153" cy="1064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Arial" panose="020B0604020202020204" pitchFamily="34" charset="0"/>
              <a:cs typeface="Arial" panose="020B0604020202020204" pitchFamily="34" charset="0"/>
            </a:rPr>
            <a:t>Гибкость и удобство</a:t>
          </a:r>
        </a:p>
      </dsp:txBody>
      <dsp:txXfrm>
        <a:off x="1471846" y="2290649"/>
        <a:ext cx="6558153" cy="1064135"/>
      </dsp:txXfrm>
    </dsp:sp>
    <dsp:sp modelId="{872CBA0F-B64D-4BF5-844C-A8EB6FAFDBE7}">
      <dsp:nvSpPr>
        <dsp:cNvPr id="0" name=""/>
        <dsp:cNvSpPr/>
      </dsp:nvSpPr>
      <dsp:spPr>
        <a:xfrm>
          <a:off x="1354043" y="3381392"/>
          <a:ext cx="5476636" cy="0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2155AB-17BD-4D2E-9B85-1888822E2B85}">
      <dsp:nvSpPr>
        <dsp:cNvPr id="0" name=""/>
        <dsp:cNvSpPr/>
      </dsp:nvSpPr>
      <dsp:spPr>
        <a:xfrm>
          <a:off x="1471846" y="3407991"/>
          <a:ext cx="6488345" cy="1064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Arial" panose="020B0604020202020204" pitchFamily="34" charset="0"/>
              <a:cs typeface="Arial" panose="020B0604020202020204" pitchFamily="34" charset="0"/>
            </a:rPr>
            <a:t>Интерактивность и практическое применение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71846" y="3407991"/>
        <a:ext cx="6488345" cy="1064135"/>
      </dsp:txXfrm>
    </dsp:sp>
    <dsp:sp modelId="{8526706B-6DD7-4300-8E85-BA28777DE697}">
      <dsp:nvSpPr>
        <dsp:cNvPr id="0" name=""/>
        <dsp:cNvSpPr/>
      </dsp:nvSpPr>
      <dsp:spPr>
        <a:xfrm>
          <a:off x="1369159" y="4472126"/>
          <a:ext cx="5476636" cy="0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298295-4281-4D64-AE65-1A7FA4496332}">
      <dsp:nvSpPr>
        <dsp:cNvPr id="0" name=""/>
        <dsp:cNvSpPr/>
      </dsp:nvSpPr>
      <dsp:spPr>
        <a:xfrm>
          <a:off x="1471846" y="4525333"/>
          <a:ext cx="6283061" cy="1064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Arial" panose="020B0604020202020204" pitchFamily="34" charset="0"/>
              <a:cs typeface="Arial" panose="020B0604020202020204" pitchFamily="34" charset="0"/>
            </a:rPr>
            <a:t>Конкурентоспособные цены</a:t>
          </a:r>
        </a:p>
      </dsp:txBody>
      <dsp:txXfrm>
        <a:off x="1471846" y="4525333"/>
        <a:ext cx="6283061" cy="1064135"/>
      </dsp:txXfrm>
    </dsp:sp>
    <dsp:sp modelId="{C234B9C2-22C1-43F2-9231-8719E25A98E0}">
      <dsp:nvSpPr>
        <dsp:cNvPr id="0" name=""/>
        <dsp:cNvSpPr/>
      </dsp:nvSpPr>
      <dsp:spPr>
        <a:xfrm>
          <a:off x="1369159" y="5589468"/>
          <a:ext cx="5476636" cy="0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249EB5-6430-4D26-B236-03F93D6D5226}">
      <dsp:nvSpPr>
        <dsp:cNvPr id="0" name=""/>
        <dsp:cNvSpPr/>
      </dsp:nvSpPr>
      <dsp:spPr>
        <a:xfrm>
          <a:off x="3100724" y="0"/>
          <a:ext cx="1842737" cy="1662429"/>
        </a:xfrm>
        <a:prstGeom prst="roundRect">
          <a:avLst/>
        </a:prstGeom>
        <a:solidFill>
          <a:srgbClr val="0C868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Внедрение искусственного интеллекта в онлайн-платформу</a:t>
          </a:r>
        </a:p>
      </dsp:txBody>
      <dsp:txXfrm>
        <a:off x="3181877" y="81153"/>
        <a:ext cx="1680431" cy="1500123"/>
      </dsp:txXfrm>
    </dsp:sp>
    <dsp:sp modelId="{6B006DA4-B6DF-41B7-9730-30FC6F62597F}">
      <dsp:nvSpPr>
        <dsp:cNvPr id="0" name=""/>
        <dsp:cNvSpPr/>
      </dsp:nvSpPr>
      <dsp:spPr>
        <a:xfrm rot="4124396">
          <a:off x="3734157" y="2556281"/>
          <a:ext cx="191825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1825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385347-EA4D-4FDB-A2ED-929BF7C0BB8E}">
      <dsp:nvSpPr>
        <dsp:cNvPr id="0" name=""/>
        <dsp:cNvSpPr/>
      </dsp:nvSpPr>
      <dsp:spPr>
        <a:xfrm>
          <a:off x="4577860" y="3450133"/>
          <a:ext cx="1559448" cy="1627013"/>
        </a:xfrm>
        <a:prstGeom prst="roundRect">
          <a:avLst/>
        </a:prstGeom>
        <a:solidFill>
          <a:srgbClr val="0C868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Снижаются затраты на производство</a:t>
          </a:r>
        </a:p>
      </dsp:txBody>
      <dsp:txXfrm>
        <a:off x="4653986" y="3526259"/>
        <a:ext cx="1407196" cy="1474761"/>
      </dsp:txXfrm>
    </dsp:sp>
    <dsp:sp modelId="{74899E1D-DD7C-4D01-85E3-F3E46726DC3F}">
      <dsp:nvSpPr>
        <dsp:cNvPr id="0" name=""/>
        <dsp:cNvSpPr/>
      </dsp:nvSpPr>
      <dsp:spPr>
        <a:xfrm rot="6522332">
          <a:off x="2465278" y="2577099"/>
          <a:ext cx="19313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3135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6FA8A2-C612-464D-A022-B126551C5A60}">
      <dsp:nvSpPr>
        <dsp:cNvPr id="0" name=""/>
        <dsp:cNvSpPr/>
      </dsp:nvSpPr>
      <dsp:spPr>
        <a:xfrm>
          <a:off x="2013830" y="3491768"/>
          <a:ext cx="1687906" cy="1556307"/>
        </a:xfrm>
        <a:prstGeom prst="roundRect">
          <a:avLst/>
        </a:prstGeom>
        <a:solidFill>
          <a:srgbClr val="0C868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/>
            <a:t>Улучшение качества продукции</a:t>
          </a:r>
          <a:endParaRPr lang="ru-RU" sz="1600" kern="1200" dirty="0"/>
        </a:p>
      </dsp:txBody>
      <dsp:txXfrm>
        <a:off x="2089803" y="3567741"/>
        <a:ext cx="1535960" cy="1404361"/>
      </dsp:txXfrm>
    </dsp:sp>
    <dsp:sp modelId="{4E085D21-5527-4F74-9E27-90C44E1537F7}">
      <dsp:nvSpPr>
        <dsp:cNvPr id="0" name=""/>
        <dsp:cNvSpPr/>
      </dsp:nvSpPr>
      <dsp:spPr>
        <a:xfrm rot="1862784">
          <a:off x="4857685" y="1694657"/>
          <a:ext cx="119756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9756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CB085-767E-496D-839A-60DA20B63EB8}">
      <dsp:nvSpPr>
        <dsp:cNvPr id="0" name=""/>
        <dsp:cNvSpPr/>
      </dsp:nvSpPr>
      <dsp:spPr>
        <a:xfrm>
          <a:off x="5969478" y="1671190"/>
          <a:ext cx="1805949" cy="1751672"/>
        </a:xfrm>
        <a:prstGeom prst="roundRect">
          <a:avLst/>
        </a:prstGeom>
        <a:solidFill>
          <a:srgbClr val="0C868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 Персонализация обучения и адаптация к потребностям каждого студента</a:t>
          </a:r>
        </a:p>
      </dsp:txBody>
      <dsp:txXfrm>
        <a:off x="6054988" y="1756700"/>
        <a:ext cx="1634929" cy="1580652"/>
      </dsp:txXfrm>
    </dsp:sp>
    <dsp:sp modelId="{6C7AA6AC-D5B8-430B-867B-9E542B8AEED5}">
      <dsp:nvSpPr>
        <dsp:cNvPr id="0" name=""/>
        <dsp:cNvSpPr/>
      </dsp:nvSpPr>
      <dsp:spPr>
        <a:xfrm rot="8994596">
          <a:off x="1918808" y="1682789"/>
          <a:ext cx="12673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730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CE85F0-0C65-4B76-9826-0BAF4B28FCC5}">
      <dsp:nvSpPr>
        <dsp:cNvPr id="0" name=""/>
        <dsp:cNvSpPr/>
      </dsp:nvSpPr>
      <dsp:spPr>
        <a:xfrm>
          <a:off x="145845" y="1681552"/>
          <a:ext cx="1858355" cy="1714671"/>
        </a:xfrm>
        <a:prstGeom prst="roundRect">
          <a:avLst/>
        </a:prstGeom>
        <a:solidFill>
          <a:srgbClr val="0C868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Автоматизация процессов</a:t>
          </a:r>
          <a:endParaRPr lang="ru-RU" sz="1800" kern="1200" dirty="0"/>
        </a:p>
      </dsp:txBody>
      <dsp:txXfrm>
        <a:off x="229548" y="1765255"/>
        <a:ext cx="1690949" cy="1547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895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25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77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1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116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619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61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184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23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291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279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F0237-F94E-4689-B7FD-A40FE74460E7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245FB-1F1A-493E-B057-D69F4E3FC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61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6295" y="1602223"/>
            <a:ext cx="9144000" cy="2387600"/>
          </a:xfrm>
        </p:spPr>
        <p:txBody>
          <a:bodyPr>
            <a:noAutofit/>
          </a:bodyPr>
          <a:lstStyle/>
          <a:p>
            <a:r>
              <a:rPr lang="ru-RU" sz="3600" b="1" i="0" dirty="0">
                <a:solidFill>
                  <a:srgbClr val="FFFFFF"/>
                </a:solidFill>
                <a:effectLst/>
                <a:latin typeface="Arial Black" panose="020B0A04020102020204" pitchFamily="34" charset="0"/>
              </a:rPr>
              <a:t>Оптимизация образовательной платформы на базе искусственного интеллекта</a:t>
            </a:r>
            <a:endParaRPr lang="ru-RU" sz="8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6295" y="4097786"/>
            <a:ext cx="9144000" cy="1655762"/>
          </a:xfrm>
        </p:spPr>
        <p:txBody>
          <a:bodyPr/>
          <a:lstStyle/>
          <a:p>
            <a:r>
              <a:rPr lang="ru-RU" sz="1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Санкт-Петербургский государственный экономический университет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1CF53-6978-447E-A3EE-6F759A94D4DE}"/>
              </a:ext>
            </a:extLst>
          </p:cNvPr>
          <p:cNvSpPr txBox="1"/>
          <p:nvPr/>
        </p:nvSpPr>
        <p:spPr>
          <a:xfrm>
            <a:off x="3048740" y="556888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Инициативная разработка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82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459832"/>
          </a:xfrm>
          <a:prstGeom prst="rect">
            <a:avLst/>
          </a:prstGeom>
          <a:solidFill>
            <a:srgbClr val="0C86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Пользователь и проблема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8087255"/>
              </p:ext>
            </p:extLst>
          </p:nvPr>
        </p:nvGraphicFramePr>
        <p:xfrm>
          <a:off x="2597603" y="2747095"/>
          <a:ext cx="3498397" cy="4811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4" descr="190 человечков для презентации на прозрачном фоне">
            <a:extLst>
              <a:ext uri="{FF2B5EF4-FFF2-40B4-BE49-F238E27FC236}">
                <a16:creationId xmlns:a16="http://schemas.microsoft.com/office/drawing/2014/main" id="{E30D9D80-07AC-471E-B9E6-D28A63FCB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968" y="2890780"/>
            <a:ext cx="2792027" cy="279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4B0F443D-0F2C-43B0-838E-154FBA6E0A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702878"/>
              </p:ext>
            </p:extLst>
          </p:nvPr>
        </p:nvGraphicFramePr>
        <p:xfrm>
          <a:off x="8513627" y="1708407"/>
          <a:ext cx="349839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30" name="Picture 6" descr="190 человечков для презентации на прозрачном фоне">
            <a:extLst>
              <a:ext uri="{FF2B5EF4-FFF2-40B4-BE49-F238E27FC236}">
                <a16:creationId xmlns:a16="http://schemas.microsoft.com/office/drawing/2014/main" id="{8436EEDF-0540-487D-865D-138EF7D2C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81" y="2920753"/>
            <a:ext cx="3083511" cy="231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7592564-2C89-4F45-ABA9-4F1FB36CD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1103"/>
            <a:ext cx="696897" cy="69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094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393371"/>
          </a:xfrm>
          <a:prstGeom prst="rect">
            <a:avLst/>
          </a:prstGeom>
          <a:solidFill>
            <a:srgbClr val="0C86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01371" y="391886"/>
            <a:ext cx="805542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78889" y="1695636"/>
            <a:ext cx="10144501" cy="2299316"/>
          </a:xfrm>
          <a:prstGeom prst="roundRect">
            <a:avLst/>
          </a:prstGeom>
          <a:noFill/>
          <a:ln w="38100">
            <a:solidFill>
              <a:srgbClr val="0C86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68610" y="1917474"/>
            <a:ext cx="952094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Конкуренция на рынке образовательных платформ довольно большая. Существует множество компаний и организаций, предлагающих разнообразные онлайн-курсы и образовательные программы. Они конкурируют друг с другом, предлагая уникальные курсы, подходы и модели обучения. Большая конкуренция на рынке образовательных платформ способствует разнообразию и инновациям в образовании, что может быть полезно для потребителей, которым предлагается больше возможностей выбора и доступа к образовательным ресурсам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brakadabra.fun/uploads/posts/2022-03/1648285157_27-abrakadabra-fun-p-belie-chelovechki-dlya-prezentatsii-bez-fo-4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6" y="4165152"/>
            <a:ext cx="2205031" cy="220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8884CF6-5ED8-4EBB-82A4-C266484E85AC}"/>
              </a:ext>
            </a:extLst>
          </p:cNvPr>
          <p:cNvSpPr/>
          <p:nvPr/>
        </p:nvSpPr>
        <p:spPr>
          <a:xfrm>
            <a:off x="3212517" y="4297642"/>
            <a:ext cx="5433134" cy="1562470"/>
          </a:xfrm>
          <a:prstGeom prst="roundRect">
            <a:avLst/>
          </a:prstGeom>
          <a:solidFill>
            <a:schemeClr val="bg1"/>
          </a:solidFill>
          <a:ln>
            <a:solidFill>
              <a:srgbClr val="0C86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Рассматриваемая нами компания ООО «</a:t>
            </a:r>
            <a:r>
              <a:rPr lang="ru-RU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ДисТех</a:t>
            </a:r>
            <a:r>
              <a:rPr lang="ru-RU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» относится к сегменту «Платформы и разработчики».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702ADDC9-7A67-41E0-A742-C88D246C0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1103"/>
            <a:ext cx="696897" cy="69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726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64201923"/>
              </p:ext>
            </p:extLst>
          </p:nvPr>
        </p:nvGraphicFramePr>
        <p:xfrm>
          <a:off x="2933700" y="1021055"/>
          <a:ext cx="6324600" cy="532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79750" y="209907"/>
            <a:ext cx="6032500" cy="646986"/>
          </a:xfrm>
          <a:prstGeom prst="roundRect">
            <a:avLst/>
          </a:prstGeom>
          <a:solidFill>
            <a:srgbClr val="FFFFFF"/>
          </a:solidFill>
          <a:ln>
            <a:solidFill>
              <a:srgbClr val="0C868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Основные конкуренты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7E3CCD49-5877-4977-AD2F-C8628F485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1103"/>
            <a:ext cx="696897" cy="69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405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393371"/>
          </a:xfrm>
          <a:prstGeom prst="rect">
            <a:avLst/>
          </a:prstGeom>
          <a:solidFill>
            <a:srgbClr val="0C86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71984" y="219631"/>
            <a:ext cx="104480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Научно-техническое решение, необходимое для реализации концепции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62866" y="1638553"/>
            <a:ext cx="10866268" cy="1548532"/>
          </a:xfrm>
          <a:prstGeom prst="roundRect">
            <a:avLst/>
          </a:prstGeom>
          <a:noFill/>
          <a:ln w="38100">
            <a:solidFill>
              <a:srgbClr val="0C86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10200" y="1816042"/>
            <a:ext cx="99132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Включает в себя разработку алгоритмов машинного обучения и нейронных сетей, которые будут использоваться для анализа данных и предоставления персонализированного обучения студентам, а также разработку пользовательского интерфейса и пользовательского опыта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77D9C83-E88E-4AAA-9D1D-09A815F886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0676666"/>
              </p:ext>
            </p:extLst>
          </p:nvPr>
        </p:nvGraphicFramePr>
        <p:xfrm>
          <a:off x="2368785" y="3429000"/>
          <a:ext cx="7396085" cy="3018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8">
            <a:extLst>
              <a:ext uri="{FF2B5EF4-FFF2-40B4-BE49-F238E27FC236}">
                <a16:creationId xmlns:a16="http://schemas.microsoft.com/office/drawing/2014/main" id="{670C6FA2-51F6-415C-9438-3A4F548AA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1103"/>
            <a:ext cx="696897" cy="69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13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3060700" cy="6858000"/>
          </a:xfrm>
          <a:prstGeom prst="rect">
            <a:avLst/>
          </a:prstGeom>
          <a:solidFill>
            <a:srgbClr val="0C86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Ценностное предложение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61267798"/>
              </p:ext>
            </p:extLst>
          </p:nvPr>
        </p:nvGraphicFramePr>
        <p:xfrm>
          <a:off x="2636421" y="931293"/>
          <a:ext cx="8039100" cy="565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8">
            <a:extLst>
              <a:ext uri="{FF2B5EF4-FFF2-40B4-BE49-F238E27FC236}">
                <a16:creationId xmlns:a16="http://schemas.microsoft.com/office/drawing/2014/main" id="{8D77A461-D623-4217-A268-2553403DC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051" y="6054571"/>
            <a:ext cx="696897" cy="69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268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3683000" cy="6858000"/>
          </a:xfrm>
          <a:prstGeom prst="rect">
            <a:avLst/>
          </a:prstGeom>
          <a:solidFill>
            <a:srgbClr val="0C86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>
                <a:latin typeface="Arial Black" panose="020B0A04020102020204" pitchFamily="34" charset="0"/>
              </a:rPr>
              <a:t>Как уже решается проблема?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80959929"/>
              </p:ext>
            </p:extLst>
          </p:nvPr>
        </p:nvGraphicFramePr>
        <p:xfrm>
          <a:off x="3796806" y="789620"/>
          <a:ext cx="7835900" cy="5541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8">
            <a:extLst>
              <a:ext uri="{FF2B5EF4-FFF2-40B4-BE49-F238E27FC236}">
                <a16:creationId xmlns:a16="http://schemas.microsoft.com/office/drawing/2014/main" id="{975D5B5C-B9E3-47A5-A875-EFAACD974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5103" y="6068380"/>
            <a:ext cx="696897" cy="69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236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0800000">
            <a:off x="9918700" y="0"/>
            <a:ext cx="2273300" cy="6858000"/>
          </a:xfrm>
          <a:prstGeom prst="rect">
            <a:avLst/>
          </a:prstGeom>
          <a:solidFill>
            <a:srgbClr val="0C86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918700" y="3136611"/>
            <a:ext cx="248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Решение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32AE262-89C4-46EB-88D4-13281C0E0018}"/>
              </a:ext>
            </a:extLst>
          </p:cNvPr>
          <p:cNvSpPr/>
          <p:nvPr/>
        </p:nvSpPr>
        <p:spPr>
          <a:xfrm>
            <a:off x="648070" y="964338"/>
            <a:ext cx="8957076" cy="4929324"/>
          </a:xfrm>
          <a:prstGeom prst="roundRect">
            <a:avLst/>
          </a:prstGeom>
          <a:solidFill>
            <a:srgbClr val="0C86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Проект будет разрабатываться с использованием современных технологий и алгоритмов искусственного интеллекта, таких как машинное обучение, нейронные сети и алгоритмы глубокого обучения.</a:t>
            </a:r>
          </a:p>
          <a:p>
            <a:pPr algn="ctr"/>
            <a:r>
              <a:rPr lang="ru-RU" sz="2000" dirty="0"/>
              <a:t> Образовательная платформа будет анализировать данные о поведении пользователей, такие как время, проведенное на заданиях и результаты тестов. Это позволит выявить слабые места в знаниях студентов и лучше адаптировать обучение под их потребности. </a:t>
            </a:r>
          </a:p>
          <a:p>
            <a:pPr algn="ctr"/>
            <a:r>
              <a:rPr lang="ru-RU" sz="2000" dirty="0"/>
              <a:t>Использование ИИ позволит автоматизировать многие процессы на образовательной платформе, такие как проверка заданий и тестов, составление рекомендаций и обратной связи для студентов, анализ данных и прогнозирование успеваемости. Это значительно сократит нагрузку на преподавателей и позволит им больше времени уделить непосредственно обучению студентов, и в конечном итоге позволит ООО «</a:t>
            </a:r>
            <a:r>
              <a:rPr lang="ru-RU" sz="2000" dirty="0" err="1"/>
              <a:t>ДисТех</a:t>
            </a:r>
            <a:r>
              <a:rPr lang="ru-RU" sz="2000" dirty="0"/>
              <a:t>» решить проблему низких показатели эффективности предприятия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7234D4-1C24-47A4-BB82-46D750EAC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1103"/>
            <a:ext cx="696897" cy="69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486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15524" y="0"/>
            <a:ext cx="2295525" cy="6858000"/>
          </a:xfrm>
          <a:prstGeom prst="rect">
            <a:avLst/>
          </a:prstGeom>
          <a:solidFill>
            <a:srgbClr val="0C86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034586" y="3136612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Команда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9239" y="1672118"/>
            <a:ext cx="508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Давыдова Елизавета, 19 лет, студентка </a:t>
            </a:r>
            <a:r>
              <a:rPr lang="ru-RU" dirty="0" err="1"/>
              <a:t>СПбГЭУ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81350" y="4368137"/>
            <a:ext cx="5086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Хакимова Галия </a:t>
            </a:r>
            <a:r>
              <a:rPr lang="ru-RU" dirty="0" err="1"/>
              <a:t>Ринатовна</a:t>
            </a:r>
            <a:r>
              <a:rPr lang="ru-RU" dirty="0"/>
              <a:t>, </a:t>
            </a:r>
          </a:p>
          <a:p>
            <a:r>
              <a:rPr lang="ru-RU" dirty="0"/>
              <a:t>Академический директор программы </a:t>
            </a:r>
          </a:p>
          <a:p>
            <a:r>
              <a:rPr lang="ru-RU" dirty="0"/>
              <a:t>Экономика предприятия с углубленным изучением китайского языка</a:t>
            </a:r>
          </a:p>
        </p:txBody>
      </p:sp>
      <p:pic>
        <p:nvPicPr>
          <p:cNvPr id="4100" name="Picture 4" descr="https://catherineasquithgallery.com/uploads/posts/2021-02/1613545973_76-p-belii-chelovechek-dlya-prezentatsii-prozra-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519" y="3340706"/>
            <a:ext cx="3255193" cy="325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190 человечков для презентации на прозрачном фоне">
            <a:extLst>
              <a:ext uri="{FF2B5EF4-FFF2-40B4-BE49-F238E27FC236}">
                <a16:creationId xmlns:a16="http://schemas.microsoft.com/office/drawing/2014/main" id="{E91747FC-C2FA-4347-9D2C-392B8447C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7880" y="390617"/>
            <a:ext cx="2665197" cy="342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1CCC5F-73A6-4759-ADA3-E00E4C702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1103"/>
            <a:ext cx="696897" cy="69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188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0438" y="3150210"/>
            <a:ext cx="82464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Arial Black" panose="020B0A04020102020204" pitchFamily="34" charset="0"/>
              </a:rPr>
              <a:t>Спасибо за внимание!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5023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406</Words>
  <Application>Microsoft Office PowerPoint</Application>
  <PresentationFormat>Широкоэкранный</PresentationFormat>
  <Paragraphs>52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Тема Office</vt:lpstr>
      <vt:lpstr>Оптимизация образовательной платформы на базе искусственного интеллекта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«Эко-Аккум: Технология эффективной переработки отходов для вторичного использования в аккумуляторах»</dc:title>
  <dc:creator>HP</dc:creator>
  <cp:lastModifiedBy>Елизавета Давыдова</cp:lastModifiedBy>
  <cp:revision>21</cp:revision>
  <dcterms:created xsi:type="dcterms:W3CDTF">2023-11-20T15:39:33Z</dcterms:created>
  <dcterms:modified xsi:type="dcterms:W3CDTF">2023-11-21T16:02:50Z</dcterms:modified>
</cp:coreProperties>
</file>