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1" r:id="rId4"/>
    <p:sldId id="262" r:id="rId5"/>
    <p:sldId id="266" r:id="rId6"/>
    <p:sldId id="267" r:id="rId7"/>
    <p:sldId id="270" r:id="rId8"/>
    <p:sldId id="271" r:id="rId9"/>
    <p:sldId id="272" r:id="rId10"/>
    <p:sldId id="268" r:id="rId11"/>
    <p:sldId id="273" r:id="rId12"/>
    <p:sldId id="274" r:id="rId13"/>
    <p:sldId id="275" r:id="rId14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024" y="6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2579B7-C435-489F-A1C4-959C52B9B67C}" type="doc">
      <dgm:prSet loTypeId="urn:microsoft.com/office/officeart/2005/8/layout/pList2" loCatId="picture" qsTypeId="urn:microsoft.com/office/officeart/2005/8/quickstyle/3d3#1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C1552E3-612D-4469-9046-FA34DDBA3925}">
      <dgm:prSet phldrT="[Текст]" phldr="0" custT="1"/>
      <dgm:spPr bwMode="auto"/>
      <dgm:t>
        <a:bodyPr vertOverflow="overflow" horzOverflow="overflow" vert="horz" rtlCol="0" fromWordArt="0" anchor="t" forceAA="0" compatLnSpc="0"/>
        <a:lstStyle/>
        <a:p>
          <a:pPr marL="0" marR="0" indent="0" algn="ctr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Более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80% </a:t>
          </a:r>
          <a:endParaRPr sz="2000" b="0" i="0" u="none" strike="noStrike" cap="none" spc="0" dirty="0">
            <a:solidFill>
              <a:srgbClr val="0A0A0A"/>
            </a:solidFill>
            <a:latin typeface="Liberation Sans"/>
            <a:cs typeface="Liberation Sans"/>
          </a:endParaRPr>
        </a:p>
        <a:p>
          <a:pPr marL="0" marR="0" indent="0" algn="ctr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работодателей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,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данным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исследований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,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отмечают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,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что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наличие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структурированного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портфолио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с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практическими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кейсами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повышает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шансы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кандидата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на</a:t>
          </a:r>
          <a:r>
            <a:rPr lang="en-US" sz="2000" b="0" i="0" u="none" strike="noStrike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трудоустройство</a:t>
          </a:r>
          <a:endParaRPr lang="en-US" sz="3400" b="0" i="0" u="none" strike="noStrike" cap="none" spc="0" dirty="0">
            <a:solidFill>
              <a:srgbClr val="0A0A0A"/>
            </a:solidFill>
            <a:latin typeface="Liberation Sans"/>
            <a:cs typeface="Liberation Sans"/>
          </a:endParaRPr>
        </a:p>
      </dgm:t>
    </dgm:pt>
    <dgm:pt modelId="{613FD39A-CC83-4274-92FC-0C60976ABC3D}" type="par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F411CB-7BB6-46B5-84F4-F22DFD79DDF0}" type="sib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52F85-AE54-4C96-8E9D-5F975BB7D893}">
      <dgm:prSet phldrT="[Текст]" phldr="0"/>
      <dgm:spPr bwMode="auto"/>
      <dgm:t>
        <a:bodyPr vertOverflow="overflow" horzOverflow="overflow" vert="horz" rtlCol="0" fromWordArt="0" anchor="t" forceAA="0" compatLnSpc="0"/>
        <a:lstStyle/>
        <a:p>
          <a:pPr marL="0" marR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en-US" b="0" i="0" u="none" strike="noStrike" cap="none" spc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Применение цифрового портфолио позволяет студенту на 30-40% </a:t>
          </a:r>
          <a:r>
            <a:rPr b="0" i="0" u="none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повысить активность в освоении компетенций за счет наглядной демонстрации динамики личного роста</a:t>
          </a:r>
          <a:endParaRPr b="0" i="0" u="none" strike="noStrike" cap="none" spc="0">
            <a:solidFill>
              <a:srgbClr val="0A0A0A"/>
            </a:solidFill>
            <a:latin typeface="Liberation Sans"/>
            <a:cs typeface="Liberation Sans"/>
          </a:endParaRPr>
        </a:p>
      </dgm:t>
    </dgm:pt>
    <dgm:pt modelId="{2BD7ECDE-B3D8-4CA2-81E1-0D3E5D4ABB15}" type="par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1CF9923-CD31-43E6-93BC-3F967D9A9A9D}" type="sib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0133C50-E784-4BE6-941F-E6669A7DF27D}">
      <dgm:prSet phldrT="[Текст]" phldr="0"/>
      <dgm:spPr bwMode="auto"/>
      <dgm:t>
        <a:bodyPr vertOverflow="overflow" horzOverflow="overflow" vert="horz" rtlCol="0" fromWordArt="0" anchor="t" forceAA="0" compatLnSpc="0"/>
        <a:lstStyle/>
        <a:p>
          <a:pPr marL="0" marR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en-US" b="0" i="0" u="none" strike="noStrike" cap="none" spc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 статистике, 66% людей хотя бы раз теряли свои творческие работы навсегда. Автоматическое резервное копирование в 2 независимых хранилища решает эту проблему</a:t>
          </a:r>
          <a:endParaRPr b="0" i="0" u="none" strike="noStrike" cap="none" spc="0">
            <a:solidFill>
              <a:srgbClr val="0A0A0A"/>
            </a:solidFill>
            <a:latin typeface="Liberation Sans"/>
            <a:cs typeface="Liberation Sans"/>
          </a:endParaRPr>
        </a:p>
      </dgm:t>
    </dgm:pt>
    <dgm:pt modelId="{FB35BFF9-24FC-458A-B43A-847624160AB3}" type="par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EB0D61-0E78-4428-82BE-C8C8B6B21519}" type="sib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A21AFFB-42B7-4813-AC94-D211DAB07B11}">
      <dgm:prSet phldrT=""/>
      <dgm:spPr bwMode="auto"/>
      <dgm:t>
        <a:bodyPr vertOverflow="overflow" horzOverflow="overflow" vert="horz" rtlCol="0" fromWordArt="0" anchor="t" forceAA="0" compatLnSpc="0"/>
        <a:lstStyle/>
        <a:p>
          <a:pPr marL="0" marR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Ведущие вузы РФ активно переходят на модель, где портфолио — это не просто хранилище документов, а основной инструмент автоматизированной оценки компетенций</a:t>
          </a:r>
          <a:endParaRPr b="0" i="0" u="none" strike="noStrike" cap="none" spc="0">
            <a:solidFill>
              <a:srgbClr val="0A0A0A"/>
            </a:solidFill>
            <a:latin typeface="Liberation Sans"/>
            <a:cs typeface="Liberation Sans"/>
          </a:endParaRPr>
        </a:p>
      </dgm:t>
    </dgm:pt>
    <dgm:pt modelId="{7ACD7393-32D3-4C3E-AE53-29DBA01DE8D5}" type="par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64BCFBB-1BF3-4712-A13A-D466E76108DD}" type="sib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E82EBE-33B1-4E2D-B404-EE554DB77A17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0" marR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2000" b="0" i="0" u="none">
              <a:solidFill>
                <a:schemeClr val="tx1"/>
              </a:solidFill>
              <a:latin typeface="Liberation Sans"/>
              <a:ea typeface="Liberation Sans"/>
              <a:cs typeface="Liberation Sans"/>
            </a:rPr>
            <a:t>В условиях конкурентного рынка знание поведения работодателя (время просмотра каждой вакансии) позволяет дорабатывать слабые места и повышать конверсию откликов на вакансии.</a:t>
          </a:r>
          <a:br>
            <a:rPr sz="2000" b="0" i="0" u="none">
              <a:solidFill>
                <a:srgbClr val="F9FAFB"/>
              </a:solidFill>
              <a:latin typeface="Liberation Sans"/>
              <a:ea typeface="Liberation Sans"/>
              <a:cs typeface="Liberation Sans"/>
            </a:rPr>
          </a:br>
          <a:endParaRPr sz="2000" b="0" i="0" u="none" strike="noStrike" cap="none" spc="0">
            <a:solidFill>
              <a:srgbClr val="0A0A0A"/>
            </a:solidFill>
            <a:latin typeface="Liberation Sans"/>
            <a:cs typeface="Liberation Sans"/>
          </a:endParaRPr>
        </a:p>
      </dgm:t>
    </dgm:pt>
    <dgm:pt modelId="{0202E207-C64F-4B91-AA97-A53022CAE52F}" type="parTrans" cxnId="{78F24D60-6F89-482C-9956-A1F140BAC25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CEEBEB6-EA29-4922-B8B3-14DE5040F24E}" type="sibTrans" cxnId="{78F24D60-6F89-482C-9956-A1F140BAC25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C64DCC6-632A-4B89-A452-4CB186C1B8BC}" type="pres">
      <dgm:prSet presAssocID="{332579B7-C435-489F-A1C4-959C52B9B67C}" presName="Name0" presStyleCnt="0">
        <dgm:presLayoutVars>
          <dgm:dir/>
          <dgm:resizeHandles val="exact"/>
        </dgm:presLayoutVars>
      </dgm:prSet>
      <dgm:spPr/>
    </dgm:pt>
    <dgm:pt modelId="{3DFDBAF1-9CE7-4442-B1E0-D8A8545CAD20}" type="pres">
      <dgm:prSet presAssocID="{332579B7-C435-489F-A1C4-959C52B9B67C}" presName="bkgdShp" presStyleLbl="alignAccFollowNode1" presStyleIdx="0" presStyleCnt="1" custLinFactNeighborX="12482" custLinFactNeighborY="-80590"/>
      <dgm:spPr/>
    </dgm:pt>
    <dgm:pt modelId="{2A5C69FF-4248-4191-93AE-3FF7D9C552B9}" type="pres">
      <dgm:prSet presAssocID="{332579B7-C435-489F-A1C4-959C52B9B67C}" presName="linComp" presStyleCnt="0"/>
      <dgm:spPr/>
    </dgm:pt>
    <dgm:pt modelId="{DFDDA962-9048-4314-96AB-F1E35B569C41}" type="pres">
      <dgm:prSet presAssocID="{AC1552E3-612D-4469-9046-FA34DDBA3925}" presName="compNode" presStyleCnt="0"/>
      <dgm:spPr/>
    </dgm:pt>
    <dgm:pt modelId="{9A131F2D-C877-43B0-871F-DAF05B102C3E}" type="pres">
      <dgm:prSet presAssocID="{AC1552E3-612D-4469-9046-FA34DDBA3925}" presName="node" presStyleLbl="node1" presStyleIdx="0" presStyleCnt="5">
        <dgm:presLayoutVars>
          <dgm:bulletEnabled val="1"/>
        </dgm:presLayoutVars>
      </dgm:prSet>
      <dgm:spPr/>
    </dgm:pt>
    <dgm:pt modelId="{D3B05CF8-26A9-40F1-94DC-82F8C95834C2}" type="pres">
      <dgm:prSet presAssocID="{AC1552E3-612D-4469-9046-FA34DDBA3925}" presName="invisiNode" presStyleLbl="node1" presStyleIdx="0" presStyleCnt="5"/>
      <dgm:spPr/>
    </dgm:pt>
    <dgm:pt modelId="{713F2101-0EDD-4065-859B-D2EAF7975D0C}" type="pres">
      <dgm:prSet presAssocID="{AC1552E3-612D-4469-9046-FA34DDBA3925}" presName="imagNode" presStyleLbl="fgImgPlace1" presStyleIdx="0" presStyleCnt="5" custLinFactY="-53207" custLinFactNeighborX="79523" custLinFactNeighborY="-100000"/>
      <dgm:spPr/>
    </dgm:pt>
    <dgm:pt modelId="{ECCAC171-73B6-4386-8F56-D6F351A3E59A}" type="pres">
      <dgm:prSet presAssocID="{8DF411CB-7BB6-46B5-84F4-F22DFD79DDF0}" presName="sibTrans" presStyleLbl="sibTrans2D1" presStyleIdx="0" presStyleCnt="0"/>
      <dgm:spPr/>
    </dgm:pt>
    <dgm:pt modelId="{7196AF56-DC48-4DBF-9D6E-34336369231C}" type="pres">
      <dgm:prSet presAssocID="{1AB52F85-AE54-4C96-8E9D-5F975BB7D893}" presName="compNode" presStyleCnt="0"/>
      <dgm:spPr/>
    </dgm:pt>
    <dgm:pt modelId="{2499EE29-87E9-48B4-84D3-22FEB2698E26}" type="pres">
      <dgm:prSet presAssocID="{1AB52F85-AE54-4C96-8E9D-5F975BB7D893}" presName="node" presStyleLbl="node1" presStyleIdx="1" presStyleCnt="5">
        <dgm:presLayoutVars>
          <dgm:bulletEnabled val="1"/>
        </dgm:presLayoutVars>
      </dgm:prSet>
      <dgm:spPr/>
    </dgm:pt>
    <dgm:pt modelId="{5A2D9F18-F59A-44FB-A6D2-970D09B40740}" type="pres">
      <dgm:prSet presAssocID="{1AB52F85-AE54-4C96-8E9D-5F975BB7D893}" presName="invisiNode" presStyleLbl="node1" presStyleIdx="1" presStyleCnt="5"/>
      <dgm:spPr/>
    </dgm:pt>
    <dgm:pt modelId="{40611AEA-12BE-4D8A-9227-D332283FE554}" type="pres">
      <dgm:prSet presAssocID="{1AB52F85-AE54-4C96-8E9D-5F975BB7D893}" presName="imagNode" presStyleLbl="fgImgPlace1" presStyleIdx="1" presStyleCnt="5"/>
      <dgm:spPr/>
    </dgm:pt>
    <dgm:pt modelId="{4AFBD360-19BF-438B-92FC-E488EBFF56F2}" type="pres">
      <dgm:prSet presAssocID="{C1CF9923-CD31-43E6-93BC-3F967D9A9A9D}" presName="sibTrans" presStyleLbl="sibTrans2D1" presStyleIdx="0" presStyleCnt="0"/>
      <dgm:spPr/>
    </dgm:pt>
    <dgm:pt modelId="{44B4D003-3CEA-4E81-AF4D-10B6977F7AA4}" type="pres">
      <dgm:prSet presAssocID="{60133C50-E784-4BE6-941F-E6669A7DF27D}" presName="compNode" presStyleCnt="0"/>
      <dgm:spPr/>
    </dgm:pt>
    <dgm:pt modelId="{C3601AAC-8ED7-47AE-A8E1-7ED69559702B}" type="pres">
      <dgm:prSet presAssocID="{60133C50-E784-4BE6-941F-E6669A7DF27D}" presName="node" presStyleLbl="node1" presStyleIdx="2" presStyleCnt="5">
        <dgm:presLayoutVars>
          <dgm:bulletEnabled val="1"/>
        </dgm:presLayoutVars>
      </dgm:prSet>
      <dgm:spPr/>
    </dgm:pt>
    <dgm:pt modelId="{7C53FDF7-AEA5-41D0-AE8A-E7170ED13BD6}" type="pres">
      <dgm:prSet presAssocID="{60133C50-E784-4BE6-941F-E6669A7DF27D}" presName="invisiNode" presStyleLbl="node1" presStyleIdx="2" presStyleCnt="5"/>
      <dgm:spPr/>
    </dgm:pt>
    <dgm:pt modelId="{0B0226C1-55C9-42C1-96C0-1FE4942296D3}" type="pres">
      <dgm:prSet presAssocID="{60133C50-E784-4BE6-941F-E6669A7DF27D}" presName="imagNode" presStyleLbl="fgImgPlace1" presStyleIdx="2" presStyleCnt="5"/>
      <dgm:spPr/>
    </dgm:pt>
    <dgm:pt modelId="{FE1F0B98-1477-4BEC-8A61-C65897117A7A}" type="pres">
      <dgm:prSet presAssocID="{ADEB0D61-0E78-4428-82BE-C8C8B6B21519}" presName="sibTrans" presStyleLbl="sibTrans2D1" presStyleIdx="0" presStyleCnt="0"/>
      <dgm:spPr/>
    </dgm:pt>
    <dgm:pt modelId="{64339972-C23F-4EBE-B302-7F6612CC6179}" type="pres">
      <dgm:prSet presAssocID="{DA21AFFB-42B7-4813-AC94-D211DAB07B11}" presName="compNode" presStyleCnt="0"/>
      <dgm:spPr/>
    </dgm:pt>
    <dgm:pt modelId="{D7BA17ED-F325-4CE9-8716-F35E062874D7}" type="pres">
      <dgm:prSet presAssocID="{DA21AFFB-42B7-4813-AC94-D211DAB07B11}" presName="node" presStyleLbl="node1" presStyleIdx="3" presStyleCnt="5">
        <dgm:presLayoutVars>
          <dgm:bulletEnabled val="1"/>
        </dgm:presLayoutVars>
      </dgm:prSet>
      <dgm:spPr/>
    </dgm:pt>
    <dgm:pt modelId="{1D23BBDA-FE10-491C-A84F-D87CB1E21F59}" type="pres">
      <dgm:prSet presAssocID="{DA21AFFB-42B7-4813-AC94-D211DAB07B11}" presName="invisiNode" presStyleLbl="node1" presStyleIdx="3" presStyleCnt="5"/>
      <dgm:spPr/>
    </dgm:pt>
    <dgm:pt modelId="{AEAC572F-F5A1-4CE4-9ACE-101F25D1C644}" type="pres">
      <dgm:prSet presAssocID="{DA21AFFB-42B7-4813-AC94-D211DAB07B11}" presName="imagNode" presStyleLbl="fgImgPlace1" presStyleIdx="3" presStyleCnt="5" custLinFactNeighborX="-93700" custLinFactNeighborY="13315"/>
      <dgm:spPr/>
    </dgm:pt>
    <dgm:pt modelId="{4DEFD71E-4C91-4673-A4F6-016EFBD60655}" type="pres">
      <dgm:prSet presAssocID="{B64BCFBB-1BF3-4712-A13A-D466E76108DD}" presName="sibTrans" presStyleLbl="sibTrans2D1" presStyleIdx="0" presStyleCnt="0"/>
      <dgm:spPr/>
    </dgm:pt>
    <dgm:pt modelId="{57780E66-676E-40B9-8DC0-A806A5F1B3C5}" type="pres">
      <dgm:prSet presAssocID="{3EE82EBE-33B1-4E2D-B404-EE554DB77A17}" presName="compNode" presStyleCnt="0"/>
      <dgm:spPr/>
    </dgm:pt>
    <dgm:pt modelId="{4331CFC3-8247-489F-893E-907C6CAB9371}" type="pres">
      <dgm:prSet presAssocID="{3EE82EBE-33B1-4E2D-B404-EE554DB77A17}" presName="node" presStyleLbl="node1" presStyleIdx="4" presStyleCnt="5">
        <dgm:presLayoutVars>
          <dgm:bulletEnabled val="1"/>
        </dgm:presLayoutVars>
      </dgm:prSet>
      <dgm:spPr/>
    </dgm:pt>
    <dgm:pt modelId="{20619CE7-29AA-4483-9416-E19501CA6091}" type="pres">
      <dgm:prSet presAssocID="{3EE82EBE-33B1-4E2D-B404-EE554DB77A17}" presName="invisiNode" presStyleLbl="node1" presStyleIdx="4" presStyleCnt="5"/>
      <dgm:spPr/>
    </dgm:pt>
    <dgm:pt modelId="{137461AA-3FDC-412C-90C0-B45CEC80AB03}" type="pres">
      <dgm:prSet presAssocID="{3EE82EBE-33B1-4E2D-B404-EE554DB77A17}" presName="imagNode" presStyleLbl="fgImgPlace1" presStyleIdx="4" presStyleCnt="5" custLinFactX="-23848" custLinFactNeighborX="-100000" custLinFactNeighborY="10635"/>
      <dgm:spPr/>
    </dgm:pt>
  </dgm:ptLst>
  <dgm:cxnLst>
    <dgm:cxn modelId="{37999F1E-BBA5-477C-9AE0-10B66E03B025}" type="presOf" srcId="{C1CF9923-CD31-43E6-93BC-3F967D9A9A9D}" destId="{4AFBD360-19BF-438B-92FC-E488EBFF56F2}" srcOrd="0" destOrd="0" presId="urn:microsoft.com/office/officeart/2005/8/layout/pList2"/>
    <dgm:cxn modelId="{4370312D-3832-4951-A46B-544384E37703}" type="presOf" srcId="{332579B7-C435-489F-A1C4-959C52B9B67C}" destId="{9C64DCC6-632A-4B89-A452-4CB186C1B8BC}" srcOrd="0" destOrd="0" presId="urn:microsoft.com/office/officeart/2005/8/layout/pList2"/>
    <dgm:cxn modelId="{78F24D60-6F89-482C-9956-A1F140BAC257}" srcId="{332579B7-C435-489F-A1C4-959C52B9B67C}" destId="{3EE82EBE-33B1-4E2D-B404-EE554DB77A17}" srcOrd="4" destOrd="0" parTransId="{0202E207-C64F-4B91-AA97-A53022CAE52F}" sibTransId="{CCEEBEB6-EA29-4922-B8B3-14DE5040F24E}"/>
    <dgm:cxn modelId="{DD6DC143-1A22-49A8-9943-4AE57B4D690C}" type="presOf" srcId="{ADEB0D61-0E78-4428-82BE-C8C8B6B21519}" destId="{FE1F0B98-1477-4BEC-8A61-C65897117A7A}" srcOrd="0" destOrd="0" presId="urn:microsoft.com/office/officeart/2005/8/layout/pList2"/>
    <dgm:cxn modelId="{DE298568-8607-4B1E-B7E9-1C10BEACF877}" type="presOf" srcId="{AC1552E3-612D-4469-9046-FA34DDBA3925}" destId="{9A131F2D-C877-43B0-871F-DAF05B102C3E}" srcOrd="0" destOrd="0" presId="urn:microsoft.com/office/officeart/2005/8/layout/pList2"/>
    <dgm:cxn modelId="{01570B77-3B45-4837-8054-76A0304103FA}" type="presOf" srcId="{3EE82EBE-33B1-4E2D-B404-EE554DB77A17}" destId="{4331CFC3-8247-489F-893E-907C6CAB9371}" srcOrd="0" destOrd="0" presId="urn:microsoft.com/office/officeart/2005/8/layout/pList2"/>
    <dgm:cxn modelId="{45259DBD-541D-41A7-B4FB-9C44BB8D2589}" type="presOf" srcId="{8DF411CB-7BB6-46B5-84F4-F22DFD79DDF0}" destId="{ECCAC171-73B6-4386-8F56-D6F351A3E59A}" srcOrd="0" destOrd="0" presId="urn:microsoft.com/office/officeart/2005/8/layout/pList2"/>
    <dgm:cxn modelId="{D867BEBE-83AC-41A4-867A-09D7FC868223}" type="presOf" srcId="{60133C50-E784-4BE6-941F-E6669A7DF27D}" destId="{C3601AAC-8ED7-47AE-A8E1-7ED69559702B}" srcOrd="0" destOrd="0" presId="urn:microsoft.com/office/officeart/2005/8/layout/pList2"/>
    <dgm:cxn modelId="{46CAD5BF-48F8-4248-BA2D-021E9BFC72A0}" srcId="{332579B7-C435-489F-A1C4-959C52B9B67C}" destId="{DA21AFFB-42B7-4813-AC94-D211DAB07B11}" srcOrd="3" destOrd="0" parTransId="{7ACD7393-32D3-4C3E-AE53-29DBA01DE8D5}" sibTransId="{B64BCFBB-1BF3-4712-A13A-D466E76108DD}"/>
    <dgm:cxn modelId="{012326C7-96FE-4E1C-B4AC-3A47FC273A1E}" type="presOf" srcId="{B64BCFBB-1BF3-4712-A13A-D466E76108DD}" destId="{4DEFD71E-4C91-4673-A4F6-016EFBD60655}" srcOrd="0" destOrd="0" presId="urn:microsoft.com/office/officeart/2005/8/layout/pList2"/>
    <dgm:cxn modelId="{C3BCBDD0-D06E-4B43-AE99-7943F5CA13F5}" type="presOf" srcId="{DA21AFFB-42B7-4813-AC94-D211DAB07B11}" destId="{D7BA17ED-F325-4CE9-8716-F35E062874D7}" srcOrd="0" destOrd="0" presId="urn:microsoft.com/office/officeart/2005/8/layout/pList2"/>
    <dgm:cxn modelId="{1378A9D4-D805-422C-8BC8-BD1A0CB325E9}" srcId="{332579B7-C435-489F-A1C4-959C52B9B67C}" destId="{AC1552E3-612D-4469-9046-FA34DDBA3925}" srcOrd="0" destOrd="0" parTransId="{613FD39A-CC83-4274-92FC-0C60976ABC3D}" sibTransId="{8DF411CB-7BB6-46B5-84F4-F22DFD79DDF0}"/>
    <dgm:cxn modelId="{E2F8BEF7-AAF1-4034-BD3F-BBF3955CD20B}" type="presOf" srcId="{1AB52F85-AE54-4C96-8E9D-5F975BB7D893}" destId="{2499EE29-87E9-48B4-84D3-22FEB2698E26}" srcOrd="0" destOrd="0" presId="urn:microsoft.com/office/officeart/2005/8/layout/pList2"/>
    <dgm:cxn modelId="{D50046FD-6D10-438A-9C68-505BF0692602}" srcId="{332579B7-C435-489F-A1C4-959C52B9B67C}" destId="{1AB52F85-AE54-4C96-8E9D-5F975BB7D893}" srcOrd="1" destOrd="0" parTransId="{2BD7ECDE-B3D8-4CA2-81E1-0D3E5D4ABB15}" sibTransId="{C1CF9923-CD31-43E6-93BC-3F967D9A9A9D}"/>
    <dgm:cxn modelId="{81A9DFFD-E2B5-4D00-BF01-D0D98D4BD096}" srcId="{332579B7-C435-489F-A1C4-959C52B9B67C}" destId="{60133C50-E784-4BE6-941F-E6669A7DF27D}" srcOrd="2" destOrd="0" parTransId="{FB35BFF9-24FC-458A-B43A-847624160AB3}" sibTransId="{ADEB0D61-0E78-4428-82BE-C8C8B6B21519}"/>
    <dgm:cxn modelId="{B6448960-7D9B-481C-817B-4487D487C9BD}" type="presParOf" srcId="{9C64DCC6-632A-4B89-A452-4CB186C1B8BC}" destId="{3DFDBAF1-9CE7-4442-B1E0-D8A8545CAD20}" srcOrd="0" destOrd="0" presId="urn:microsoft.com/office/officeart/2005/8/layout/pList2"/>
    <dgm:cxn modelId="{98AE218E-0D9E-41BB-A016-5F3CDD265E55}" type="presParOf" srcId="{9C64DCC6-632A-4B89-A452-4CB186C1B8BC}" destId="{2A5C69FF-4248-4191-93AE-3FF7D9C552B9}" srcOrd="1" destOrd="0" presId="urn:microsoft.com/office/officeart/2005/8/layout/pList2"/>
    <dgm:cxn modelId="{37D166EE-BB18-43C8-9D90-115C67676C05}" type="presParOf" srcId="{2A5C69FF-4248-4191-93AE-3FF7D9C552B9}" destId="{DFDDA962-9048-4314-96AB-F1E35B569C41}" srcOrd="0" destOrd="0" presId="urn:microsoft.com/office/officeart/2005/8/layout/pList2"/>
    <dgm:cxn modelId="{1D96B869-8E02-4334-AC84-D4F0DF019278}" type="presParOf" srcId="{DFDDA962-9048-4314-96AB-F1E35B569C41}" destId="{9A131F2D-C877-43B0-871F-DAF05B102C3E}" srcOrd="0" destOrd="0" presId="urn:microsoft.com/office/officeart/2005/8/layout/pList2"/>
    <dgm:cxn modelId="{EA146015-927B-4B11-81BF-67AAACF57D7F}" type="presParOf" srcId="{DFDDA962-9048-4314-96AB-F1E35B569C41}" destId="{D3B05CF8-26A9-40F1-94DC-82F8C95834C2}" srcOrd="1" destOrd="0" presId="urn:microsoft.com/office/officeart/2005/8/layout/pList2"/>
    <dgm:cxn modelId="{EDEECDCC-E9F6-4B98-89BB-8751E2866817}" type="presParOf" srcId="{DFDDA962-9048-4314-96AB-F1E35B569C41}" destId="{713F2101-0EDD-4065-859B-D2EAF7975D0C}" srcOrd="2" destOrd="0" presId="urn:microsoft.com/office/officeart/2005/8/layout/pList2"/>
    <dgm:cxn modelId="{98426022-36CD-4580-BF75-321264387803}" type="presParOf" srcId="{2A5C69FF-4248-4191-93AE-3FF7D9C552B9}" destId="{ECCAC171-73B6-4386-8F56-D6F351A3E59A}" srcOrd="1" destOrd="0" presId="urn:microsoft.com/office/officeart/2005/8/layout/pList2"/>
    <dgm:cxn modelId="{A535BDC8-42FC-4C6E-98BC-5338D70AEED6}" type="presParOf" srcId="{2A5C69FF-4248-4191-93AE-3FF7D9C552B9}" destId="{7196AF56-DC48-4DBF-9D6E-34336369231C}" srcOrd="2" destOrd="0" presId="urn:microsoft.com/office/officeart/2005/8/layout/pList2"/>
    <dgm:cxn modelId="{F8E50069-6C29-442D-9C38-9DF9462739FC}" type="presParOf" srcId="{7196AF56-DC48-4DBF-9D6E-34336369231C}" destId="{2499EE29-87E9-48B4-84D3-22FEB2698E26}" srcOrd="0" destOrd="0" presId="urn:microsoft.com/office/officeart/2005/8/layout/pList2"/>
    <dgm:cxn modelId="{E6B49A20-59AC-4A24-BA2F-58C2D7B0FACC}" type="presParOf" srcId="{7196AF56-DC48-4DBF-9D6E-34336369231C}" destId="{5A2D9F18-F59A-44FB-A6D2-970D09B40740}" srcOrd="1" destOrd="0" presId="urn:microsoft.com/office/officeart/2005/8/layout/pList2"/>
    <dgm:cxn modelId="{9247AE4B-FB36-4917-98FB-45C77DA82660}" type="presParOf" srcId="{7196AF56-DC48-4DBF-9D6E-34336369231C}" destId="{40611AEA-12BE-4D8A-9227-D332283FE554}" srcOrd="2" destOrd="0" presId="urn:microsoft.com/office/officeart/2005/8/layout/pList2"/>
    <dgm:cxn modelId="{826F21A0-9BD5-4FAE-95E5-B74BE0E2504D}" type="presParOf" srcId="{2A5C69FF-4248-4191-93AE-3FF7D9C552B9}" destId="{4AFBD360-19BF-438B-92FC-E488EBFF56F2}" srcOrd="3" destOrd="0" presId="urn:microsoft.com/office/officeart/2005/8/layout/pList2"/>
    <dgm:cxn modelId="{606AAE21-D636-4ECB-ACD4-CEE4B27E4553}" type="presParOf" srcId="{2A5C69FF-4248-4191-93AE-3FF7D9C552B9}" destId="{44B4D003-3CEA-4E81-AF4D-10B6977F7AA4}" srcOrd="4" destOrd="0" presId="urn:microsoft.com/office/officeart/2005/8/layout/pList2"/>
    <dgm:cxn modelId="{B3B4905D-1ECD-45B7-A703-AAC5A089D537}" type="presParOf" srcId="{44B4D003-3CEA-4E81-AF4D-10B6977F7AA4}" destId="{C3601AAC-8ED7-47AE-A8E1-7ED69559702B}" srcOrd="0" destOrd="0" presId="urn:microsoft.com/office/officeart/2005/8/layout/pList2"/>
    <dgm:cxn modelId="{2B75EEEC-C26C-4196-9A46-1D06BAC30513}" type="presParOf" srcId="{44B4D003-3CEA-4E81-AF4D-10B6977F7AA4}" destId="{7C53FDF7-AEA5-41D0-AE8A-E7170ED13BD6}" srcOrd="1" destOrd="0" presId="urn:microsoft.com/office/officeart/2005/8/layout/pList2"/>
    <dgm:cxn modelId="{40A5C14E-B14C-4F34-A8A1-B239399B4006}" type="presParOf" srcId="{44B4D003-3CEA-4E81-AF4D-10B6977F7AA4}" destId="{0B0226C1-55C9-42C1-96C0-1FE4942296D3}" srcOrd="2" destOrd="0" presId="urn:microsoft.com/office/officeart/2005/8/layout/pList2"/>
    <dgm:cxn modelId="{D54E0156-D909-4E41-8EB5-D33941418DCD}" type="presParOf" srcId="{2A5C69FF-4248-4191-93AE-3FF7D9C552B9}" destId="{FE1F0B98-1477-4BEC-8A61-C65897117A7A}" srcOrd="5" destOrd="0" presId="urn:microsoft.com/office/officeart/2005/8/layout/pList2"/>
    <dgm:cxn modelId="{153CA787-DF65-4E28-B8CC-7155D4D1A989}" type="presParOf" srcId="{2A5C69FF-4248-4191-93AE-3FF7D9C552B9}" destId="{64339972-C23F-4EBE-B302-7F6612CC6179}" srcOrd="6" destOrd="0" presId="urn:microsoft.com/office/officeart/2005/8/layout/pList2"/>
    <dgm:cxn modelId="{1238B914-C0AC-4CA2-A00A-73CB281E7401}" type="presParOf" srcId="{64339972-C23F-4EBE-B302-7F6612CC6179}" destId="{D7BA17ED-F325-4CE9-8716-F35E062874D7}" srcOrd="0" destOrd="0" presId="urn:microsoft.com/office/officeart/2005/8/layout/pList2"/>
    <dgm:cxn modelId="{B703D2BF-02AD-4B55-ABAA-9C1A6894444A}" type="presParOf" srcId="{64339972-C23F-4EBE-B302-7F6612CC6179}" destId="{1D23BBDA-FE10-491C-A84F-D87CB1E21F59}" srcOrd="1" destOrd="0" presId="urn:microsoft.com/office/officeart/2005/8/layout/pList2"/>
    <dgm:cxn modelId="{139669F9-48D5-419D-8E8C-B7F5BD081A1E}" type="presParOf" srcId="{64339972-C23F-4EBE-B302-7F6612CC6179}" destId="{AEAC572F-F5A1-4CE4-9ACE-101F25D1C644}" srcOrd="2" destOrd="0" presId="urn:microsoft.com/office/officeart/2005/8/layout/pList2"/>
    <dgm:cxn modelId="{A3965362-3F93-41F9-9BEE-2721FDE5B852}" type="presParOf" srcId="{2A5C69FF-4248-4191-93AE-3FF7D9C552B9}" destId="{4DEFD71E-4C91-4673-A4F6-016EFBD60655}" srcOrd="7" destOrd="0" presId="urn:microsoft.com/office/officeart/2005/8/layout/pList2"/>
    <dgm:cxn modelId="{EB694D7A-4FED-471C-A3A4-FD3EBF5CE1A6}" type="presParOf" srcId="{2A5C69FF-4248-4191-93AE-3FF7D9C552B9}" destId="{57780E66-676E-40B9-8DC0-A806A5F1B3C5}" srcOrd="8" destOrd="0" presId="urn:microsoft.com/office/officeart/2005/8/layout/pList2"/>
    <dgm:cxn modelId="{749810F3-F9D0-4EB4-BFA7-A87B6B3251B6}" type="presParOf" srcId="{57780E66-676E-40B9-8DC0-A806A5F1B3C5}" destId="{4331CFC3-8247-489F-893E-907C6CAB9371}" srcOrd="0" destOrd="0" presId="urn:microsoft.com/office/officeart/2005/8/layout/pList2"/>
    <dgm:cxn modelId="{F2EAE4B1-2477-43FE-B24A-4CAFA2CC7C0E}" type="presParOf" srcId="{57780E66-676E-40B9-8DC0-A806A5F1B3C5}" destId="{20619CE7-29AA-4483-9416-E19501CA6091}" srcOrd="1" destOrd="0" presId="urn:microsoft.com/office/officeart/2005/8/layout/pList2"/>
    <dgm:cxn modelId="{5E0175BE-EA03-487A-9D04-0A9F7B5DB4FF}" type="presParOf" srcId="{57780E66-676E-40B9-8DC0-A806A5F1B3C5}" destId="{137461AA-3FDC-412C-90C0-B45CEC80AB0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2579B7-C435-489F-A1C4-959C52B9B67C}" type="doc">
      <dgm:prSet loTypeId="urn:microsoft.com/office/officeart/2005/8/layout/hList1" loCatId="list" qsTypeId="urn:microsoft.com/office/officeart/2005/8/quickstyle/3d2#1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C1552E3-612D-4469-9046-FA34DDBA3925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ДЛЯ РЕГИОНА</a:t>
          </a:r>
          <a:endParaRPr sz="2000"/>
        </a:p>
      </dgm:t>
    </dgm:pt>
    <dgm:pt modelId="{613FD39A-CC83-4274-92FC-0C60976ABC3D}" type="par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F411CB-7BB6-46B5-84F4-F22DFD79DDF0}" type="sib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52F85-AE54-4C96-8E9D-5F975BB7D893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ДЛЯ ВУЗА</a:t>
          </a:r>
          <a:endParaRPr sz="2000"/>
        </a:p>
      </dgm:t>
    </dgm:pt>
    <dgm:pt modelId="{2BD7ECDE-B3D8-4CA2-81E1-0D3E5D4ABB15}" type="par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1CF9923-CD31-43E6-93BC-3F967D9A9A9D}" type="sib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0133C50-E784-4BE6-941F-E6669A7DF27D}">
      <dgm:prSet phldrT="[Текст]" phldr="0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ДЛЯ ТЕХНОЛОГИЧЕСКОГО СУВЕРЕНИТЕТА</a:t>
          </a:r>
          <a:endParaRPr sz="2000"/>
        </a:p>
      </dgm:t>
    </dgm:pt>
    <dgm:pt modelId="{FB35BFF9-24FC-458A-B43A-847624160AB3}" type="par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EB0D61-0E78-4428-82BE-C8C8B6B21519}" type="sib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A21AFFB-42B7-4813-AC94-D211DAB07B11}">
      <dgm:prSet phldrT="" custT="1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ДЛЯ ПОТЕНЦИАЛЬНОГО КЛИЕНТА</a:t>
          </a:r>
          <a:endParaRPr sz="2000"/>
        </a:p>
      </dgm:t>
    </dgm:pt>
    <dgm:pt modelId="{7ACD7393-32D3-4C3E-AE53-29DBA01DE8D5}" type="par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64BCFBB-1BF3-4712-A13A-D466E76108DD}" type="sib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F9ABC04-B038-4265-B8FB-E98891D8874B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dirty="0"/>
            <a:t>Повышение качества подготовки будущих специалистов</a:t>
          </a:r>
          <a:endParaRPr sz="2800" dirty="0"/>
        </a:p>
      </dgm:t>
    </dgm:pt>
    <dgm:pt modelId="{8D2CC30F-E012-42A3-8A6E-9C9CBD79C240}" type="parTrans" cxnId="{DCABCC9A-FA2F-430F-947F-28341B2D524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6DC8FE9-FCDD-4CF9-8205-CF4020291E6F}" type="sibTrans" cxnId="{DCABCC9A-FA2F-430F-947F-28341B2D524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93D8533-C78D-4C58-8A70-6BE6AA884148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dirty="0"/>
            <a:t>Конкуренция предприятий за лучших выпускников</a:t>
          </a:r>
          <a:endParaRPr sz="2800" dirty="0"/>
        </a:p>
      </dgm:t>
    </dgm:pt>
    <dgm:pt modelId="{CD1BA7FB-89C3-43AF-ABCA-6D9DD136311A}" type="parTrans" cxnId="{4C0DB98B-D843-44E4-9943-B196B73539E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0E5F50E-D10B-4A40-9418-D253287179F5}" type="sibTrans" cxnId="{4C0DB98B-D843-44E4-9943-B196B73539E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B0F62B-1D85-45DE-934A-E7624712DB48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dirty="0"/>
            <a:t>Повышение качества подготовки выпускников</a:t>
          </a:r>
          <a:endParaRPr sz="2800" dirty="0"/>
        </a:p>
      </dgm:t>
    </dgm:pt>
    <dgm:pt modelId="{733BC539-4AAD-4013-8DF3-FC3900CF301A}" type="parTrans" cxnId="{A7B81730-D728-4AF3-9ACC-4971EBE048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6C8FBB1-021B-4DF1-B32F-6B862632F2EA}" type="sibTrans" cxnId="{A7B81730-D728-4AF3-9ACC-4971EBE048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7D74773-911B-4F94-A862-1C82AC114194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dirty="0"/>
            <a:t>Увеличение количества трудоустроенных выпускников по профилю на предприятия</a:t>
          </a:r>
          <a:endParaRPr sz="2800" dirty="0"/>
        </a:p>
      </dgm:t>
    </dgm:pt>
    <dgm:pt modelId="{8BBF7A94-EC1F-4C06-A5E9-DDEA06AB5B72}" type="parTrans" cxnId="{E3505759-553B-4B95-8DF2-6BDA487D4F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BA21E27-D012-4719-8E20-E547999021A0}" type="sibTrans" cxnId="{E3505759-553B-4B95-8DF2-6BDA487D4F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2105B5C-2B21-4911-8D27-7E2FB69A9AE4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3200" dirty="0"/>
            <a:t>Решение кадрового вопроса</a:t>
          </a:r>
          <a:endParaRPr sz="3200" dirty="0"/>
        </a:p>
      </dgm:t>
    </dgm:pt>
    <dgm:pt modelId="{679B14D6-1015-42FE-B36F-996649035179}" type="parTrans" cxnId="{FB3737A4-A79E-4BD8-9A8F-DAB43CAA4AD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C2F88D0-7348-451C-A7B6-B61FE11D43F1}" type="sibTrans" cxnId="{FB3737A4-A79E-4BD8-9A8F-DAB43CAA4AD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FDC7208-6A99-401E-81CB-B0586FAE4A69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3200"/>
            <a:t>Повышение уровня подготовки выпускников</a:t>
          </a:r>
          <a:endParaRPr sz="3200"/>
        </a:p>
      </dgm:t>
    </dgm:pt>
    <dgm:pt modelId="{A902AA12-F101-47AA-B2E3-ECAB0D99E382}" type="parTrans" cxnId="{A277A619-57A5-4EC5-A3E3-5C823A862DE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FF66ED-C30C-43F3-A886-2CD79B63A0DD}" type="sibTrans" cxnId="{A277A619-57A5-4EC5-A3E3-5C823A862DE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02DA4BC-C3D8-47CB-9CB6-2C3E35843473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/>
            <a:t>Трудоустройство на престижные специальности</a:t>
          </a:r>
          <a:endParaRPr sz="2800"/>
        </a:p>
      </dgm:t>
    </dgm:pt>
    <dgm:pt modelId="{DB3E1461-4C18-452C-AC78-61F6A5E76081}" type="parTrans" cxnId="{889F7E98-FFA6-4BD4-922A-5FFD10EAFE7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8CDEF6E-FCB4-45C9-AF69-732AAAB00396}" type="sibTrans" cxnId="{889F7E98-FFA6-4BD4-922A-5FFD10EAFE7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3414FE2-5A8D-42BB-8D49-D6F8B34D1C0D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/>
            <a:t>Подтвержденные документами компетенции студента (выпускника)</a:t>
          </a:r>
          <a:endParaRPr sz="2800"/>
        </a:p>
      </dgm:t>
    </dgm:pt>
    <dgm:pt modelId="{A44F75F8-58A7-4608-B77A-EC42CB380435}" type="parTrans" cxnId="{AEFA8567-27A0-4637-A685-507F14B372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247CB11-540D-4846-8AF4-03F3A5F9A46C}" type="sibTrans" cxnId="{AEFA8567-27A0-4637-A685-507F14B372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D338D89-4EC1-4457-BA44-7F1B04F1BE05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dirty="0"/>
            <a:t>Создание цифрового следа специалиста для экономики региона</a:t>
          </a:r>
          <a:endParaRPr sz="2800" dirty="0"/>
        </a:p>
      </dgm:t>
    </dgm:pt>
    <dgm:pt modelId="{1D88F25C-85AB-41E2-8F1A-ABD62109A25E}" type="parTrans" cxnId="{D9659879-F439-49D3-B3A9-97237F740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3898A7C-91A8-47CC-A7F0-093388C23165}" type="sibTrans" cxnId="{D9659879-F439-49D3-B3A9-97237F740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9B7478A-8127-4AD0-AFD5-E32E4C0FAB75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/>
            <a:t>Повышение престижности профессий в вузе</a:t>
          </a:r>
          <a:endParaRPr sz="2800"/>
        </a:p>
      </dgm:t>
    </dgm:pt>
    <dgm:pt modelId="{46765FED-20A6-4022-B457-51F6C1351496}" type="parTrans" cxnId="{7BB6DFF7-58EB-4970-A003-CB644EEB658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7D8807-9C98-4618-AED4-F687545DDD98}" type="sibTrans" cxnId="{7BB6DFF7-58EB-4970-A003-CB644EEB658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6DECF35-B507-46DA-8BB1-F554E6C892AA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3200" dirty="0"/>
            <a:t>Сохранение кадрового потенциала для экономики страны</a:t>
          </a:r>
          <a:endParaRPr sz="3200" dirty="0"/>
        </a:p>
      </dgm:t>
    </dgm:pt>
    <dgm:pt modelId="{60CE3B40-FF52-4336-A54C-DB88F722A407}" type="parTrans" cxnId="{A9427735-1836-4909-B0CD-D94A602530C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8A13129-06B6-4299-90DD-2C64838501A9}" type="sibTrans" cxnId="{A9427735-1836-4909-B0CD-D94A602530C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44A9758-762F-4159-A717-F9E6E27D415A}">
      <dgm:prSet phldrT="" custT="1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800" dirty="0"/>
            <a:t>Экономия времени по поиску нужных документов</a:t>
          </a:r>
          <a:endParaRPr sz="2800" dirty="0"/>
        </a:p>
      </dgm:t>
    </dgm:pt>
    <dgm:pt modelId="{73837032-B461-4B3B-A16A-0D217961B494}" type="parTrans" cxnId="{D08636AB-8C13-4636-9BA9-C4039234463D}">
      <dgm:prSet/>
      <dgm:spPr bwMode="auto"/>
      <dgm:t>
        <a:bodyPr/>
        <a:lstStyle/>
        <a:p>
          <a:endParaRPr lang="ru-RU"/>
        </a:p>
      </dgm:t>
    </dgm:pt>
    <dgm:pt modelId="{0C59074E-7657-4962-B0AA-7EC37DA06192}" type="sibTrans" cxnId="{D08636AB-8C13-4636-9BA9-C4039234463D}">
      <dgm:prSet/>
      <dgm:spPr bwMode="auto"/>
      <dgm:t>
        <a:bodyPr/>
        <a:lstStyle/>
        <a:p>
          <a:endParaRPr lang="ru-RU"/>
        </a:p>
      </dgm:t>
    </dgm:pt>
    <dgm:pt modelId="{E2AA01BA-F0FE-4120-AFE1-2FDFABBFE971}" type="pres">
      <dgm:prSet presAssocID="{332579B7-C435-489F-A1C4-959C52B9B67C}" presName="Name0" presStyleCnt="0">
        <dgm:presLayoutVars>
          <dgm:dir/>
          <dgm:animLvl val="lvl"/>
          <dgm:resizeHandles val="exact"/>
        </dgm:presLayoutVars>
      </dgm:prSet>
      <dgm:spPr bwMode="auto"/>
    </dgm:pt>
    <dgm:pt modelId="{5BEE022B-08C7-4BE1-AACC-CFD30BCBDDA2}" type="pres">
      <dgm:prSet presAssocID="{AC1552E3-612D-4469-9046-FA34DDBA3925}" presName="composite" presStyleCnt="0"/>
      <dgm:spPr bwMode="auto"/>
    </dgm:pt>
    <dgm:pt modelId="{65C953A6-853B-4B33-B72F-22C2B8B774D4}" type="pres">
      <dgm:prSet presAssocID="{AC1552E3-612D-4469-9046-FA34DDBA3925}" presName="parTx" presStyleLbl="alignNode1" presStyleIdx="0" presStyleCnt="4" custLinFactNeighborX="0" custLinFactNeighborY="-66561">
        <dgm:presLayoutVars>
          <dgm:chMax val="0"/>
          <dgm:chPref val="0"/>
          <dgm:bulletEnabled val="1"/>
        </dgm:presLayoutVars>
      </dgm:prSet>
      <dgm:spPr bwMode="auto"/>
    </dgm:pt>
    <dgm:pt modelId="{4FB76896-D114-4BC9-99F9-8D73510FA186}" type="pres">
      <dgm:prSet presAssocID="{AC1552E3-612D-4469-9046-FA34DDBA3925}" presName="desTx" presStyleLbl="alignAccFollowNode1" presStyleIdx="0" presStyleCnt="4" custLinFactNeighborX="0" custLinFactNeighborY="-15698">
        <dgm:presLayoutVars>
          <dgm:bulletEnabled val="1"/>
        </dgm:presLayoutVars>
      </dgm:prSet>
      <dgm:spPr bwMode="auto"/>
    </dgm:pt>
    <dgm:pt modelId="{242E9D25-C1EB-4892-912F-243CE077B03D}" type="pres">
      <dgm:prSet presAssocID="{8DF411CB-7BB6-46B5-84F4-F22DFD79DDF0}" presName="space" presStyleCnt="0"/>
      <dgm:spPr bwMode="auto"/>
    </dgm:pt>
    <dgm:pt modelId="{818A0081-6C24-4245-87C8-C36088FE8AE5}" type="pres">
      <dgm:prSet presAssocID="{1AB52F85-AE54-4C96-8E9D-5F975BB7D893}" presName="composite" presStyleCnt="0"/>
      <dgm:spPr bwMode="auto"/>
    </dgm:pt>
    <dgm:pt modelId="{D8D82236-EE5C-463C-A6ED-507CBBF6E2AC}" type="pres">
      <dgm:prSet presAssocID="{1AB52F85-AE54-4C96-8E9D-5F975BB7D893}" presName="parTx" presStyleLbl="alignNode1" presStyleIdx="1" presStyleCnt="4" custLinFactNeighborX="-2070" custLinFactNeighborY="-67162">
        <dgm:presLayoutVars>
          <dgm:chMax val="0"/>
          <dgm:chPref val="0"/>
          <dgm:bulletEnabled val="1"/>
        </dgm:presLayoutVars>
      </dgm:prSet>
      <dgm:spPr bwMode="auto"/>
    </dgm:pt>
    <dgm:pt modelId="{B67CAEC4-5FB1-425D-81DB-25289AF742AE}" type="pres">
      <dgm:prSet presAssocID="{1AB52F85-AE54-4C96-8E9D-5F975BB7D893}" presName="desTx" presStyleLbl="alignAccFollowNode1" presStyleIdx="1" presStyleCnt="4" custLinFactNeighborX="-2069" custLinFactNeighborY="-5143">
        <dgm:presLayoutVars>
          <dgm:bulletEnabled val="1"/>
        </dgm:presLayoutVars>
      </dgm:prSet>
      <dgm:spPr bwMode="auto"/>
    </dgm:pt>
    <dgm:pt modelId="{B4438ED4-45B8-4AEA-B6A9-69271ADBF3F6}" type="pres">
      <dgm:prSet presAssocID="{C1CF9923-CD31-43E6-93BC-3F967D9A9A9D}" presName="space" presStyleCnt="0"/>
      <dgm:spPr bwMode="auto"/>
    </dgm:pt>
    <dgm:pt modelId="{DF263ED7-FA46-48A5-AC85-80B226D319BA}" type="pres">
      <dgm:prSet presAssocID="{60133C50-E784-4BE6-941F-E6669A7DF27D}" presName="composite" presStyleCnt="0"/>
      <dgm:spPr bwMode="auto"/>
    </dgm:pt>
    <dgm:pt modelId="{E790A4C1-AA2B-49B8-B2F0-25DAFD09BAC3}" type="pres">
      <dgm:prSet presAssocID="{60133C50-E784-4BE6-941F-E6669A7DF27D}" presName="parTx" presStyleLbl="alignNode1" presStyleIdx="2" presStyleCnt="4" custLinFactNeighborX="-22" custLinFactNeighborY="-66372">
        <dgm:presLayoutVars>
          <dgm:chMax val="0"/>
          <dgm:chPref val="0"/>
          <dgm:bulletEnabled val="1"/>
        </dgm:presLayoutVars>
      </dgm:prSet>
      <dgm:spPr bwMode="auto"/>
    </dgm:pt>
    <dgm:pt modelId="{44DB8DFA-A694-4799-93DA-300E1633565B}" type="pres">
      <dgm:prSet presAssocID="{60133C50-E784-4BE6-941F-E6669A7DF27D}" presName="desTx" presStyleLbl="alignAccFollowNode1" presStyleIdx="2" presStyleCnt="4" custLinFactNeighborX="-1189" custLinFactNeighborY="-5143">
        <dgm:presLayoutVars>
          <dgm:bulletEnabled val="1"/>
        </dgm:presLayoutVars>
      </dgm:prSet>
      <dgm:spPr bwMode="auto"/>
    </dgm:pt>
    <dgm:pt modelId="{72182A99-8416-499D-BC26-EF22A6C2B271}" type="pres">
      <dgm:prSet presAssocID="{ADEB0D61-0E78-4428-82BE-C8C8B6B21519}" presName="space" presStyleCnt="0"/>
      <dgm:spPr bwMode="auto"/>
    </dgm:pt>
    <dgm:pt modelId="{E519A387-CA77-4410-83A8-2E5A0CBBC806}" type="pres">
      <dgm:prSet presAssocID="{DA21AFFB-42B7-4813-AC94-D211DAB07B11}" presName="composite" presStyleCnt="0"/>
      <dgm:spPr bwMode="auto"/>
    </dgm:pt>
    <dgm:pt modelId="{02424B29-C1BA-44C5-B692-23C0CC8AE421}" type="pres">
      <dgm:prSet presAssocID="{DA21AFFB-42B7-4813-AC94-D211DAB07B11}" presName="parTx" presStyleLbl="alignNode1" presStyleIdx="3" presStyleCnt="4" custLinFactNeighborX="-925" custLinFactNeighborY="-66689">
        <dgm:presLayoutVars>
          <dgm:chMax val="0"/>
          <dgm:chPref val="0"/>
          <dgm:bulletEnabled val="1"/>
        </dgm:presLayoutVars>
      </dgm:prSet>
      <dgm:spPr bwMode="auto"/>
    </dgm:pt>
    <dgm:pt modelId="{96CD2FEE-8215-4477-92F2-1882509DF8D1}" type="pres">
      <dgm:prSet presAssocID="{DA21AFFB-42B7-4813-AC94-D211DAB07B11}" presName="desTx" presStyleLbl="alignAccFollowNode1" presStyleIdx="3" presStyleCnt="4" custLinFactNeighborX="-925" custLinFactNeighborY="-6683">
        <dgm:presLayoutVars>
          <dgm:bulletEnabled val="1"/>
        </dgm:presLayoutVars>
      </dgm:prSet>
      <dgm:spPr bwMode="auto"/>
    </dgm:pt>
  </dgm:ptLst>
  <dgm:cxnLst>
    <dgm:cxn modelId="{A81BFD03-56B5-45BE-AA3A-BB707BB96FF4}" type="presOf" srcId="{844A9758-762F-4159-A717-F9E6E27D415A}" destId="{96CD2FEE-8215-4477-92F2-1882509DF8D1}" srcOrd="0" destOrd="2" presId="urn:microsoft.com/office/officeart/2005/8/layout/hList1"/>
    <dgm:cxn modelId="{3A9DB212-1D2D-4166-B31C-C73ACA22FFAF}" type="presOf" srcId="{8D338D89-4EC1-4457-BA44-7F1B04F1BE05}" destId="{4FB76896-D114-4BC9-99F9-8D73510FA186}" srcOrd="0" destOrd="2" presId="urn:microsoft.com/office/officeart/2005/8/layout/hList1"/>
    <dgm:cxn modelId="{A277A619-57A5-4EC5-A3E3-5C823A862DE9}" srcId="{60133C50-E784-4BE6-941F-E6669A7DF27D}" destId="{0FDC7208-6A99-401E-81CB-B0586FAE4A69}" srcOrd="1" destOrd="0" parTransId="{A902AA12-F101-47AA-B2E3-ECAB0D99E382}" sibTransId="{F1FF66ED-C30C-43F3-A886-2CD79B63A0DD}"/>
    <dgm:cxn modelId="{B8E1961A-028F-45A3-811F-1F70705AC278}" type="presOf" srcId="{DA21AFFB-42B7-4813-AC94-D211DAB07B11}" destId="{02424B29-C1BA-44C5-B692-23C0CC8AE421}" srcOrd="0" destOrd="0" presId="urn:microsoft.com/office/officeart/2005/8/layout/hList1"/>
    <dgm:cxn modelId="{A3C2BA1F-BC1E-403A-A138-2443AF8C8BAE}" type="presOf" srcId="{7DB0F62B-1D85-45DE-934A-E7624712DB48}" destId="{B67CAEC4-5FB1-425D-81DB-25289AF742AE}" srcOrd="0" destOrd="0" presId="urn:microsoft.com/office/officeart/2005/8/layout/hList1"/>
    <dgm:cxn modelId="{F93AFE1F-7119-443F-9D7D-4C57674C6264}" type="presOf" srcId="{F7D74773-911B-4F94-A862-1C82AC114194}" destId="{B67CAEC4-5FB1-425D-81DB-25289AF742AE}" srcOrd="0" destOrd="1" presId="urn:microsoft.com/office/officeart/2005/8/layout/hList1"/>
    <dgm:cxn modelId="{05C4D123-501F-4E14-A6C9-86B5137C53A0}" type="presOf" srcId="{73414FE2-5A8D-42BB-8D49-D6F8B34D1C0D}" destId="{96CD2FEE-8215-4477-92F2-1882509DF8D1}" srcOrd="0" destOrd="1" presId="urn:microsoft.com/office/officeart/2005/8/layout/hList1"/>
    <dgm:cxn modelId="{A7B81730-D728-4AF3-9ACC-4971EBE0485A}" srcId="{1AB52F85-AE54-4C96-8E9D-5F975BB7D893}" destId="{7DB0F62B-1D85-45DE-934A-E7624712DB48}" srcOrd="0" destOrd="0" parTransId="{733BC539-4AAD-4013-8DF3-FC3900CF301A}" sibTransId="{86C8FBB1-021B-4DF1-B32F-6B862632F2EA}"/>
    <dgm:cxn modelId="{15548733-72B7-41D1-8811-9CAF90B51EF9}" type="presOf" srcId="{0FDC7208-6A99-401E-81CB-B0586FAE4A69}" destId="{44DB8DFA-A694-4799-93DA-300E1633565B}" srcOrd="0" destOrd="1" presId="urn:microsoft.com/office/officeart/2005/8/layout/hList1"/>
    <dgm:cxn modelId="{A9427735-1836-4909-B0CD-D94A602530C7}" srcId="{60133C50-E784-4BE6-941F-E6669A7DF27D}" destId="{C6DECF35-B507-46DA-8BB1-F554E6C892AA}" srcOrd="2" destOrd="0" parTransId="{60CE3B40-FF52-4336-A54C-DB88F722A407}" sibTransId="{98A13129-06B6-4299-90DD-2C64838501A9}"/>
    <dgm:cxn modelId="{153A2543-C63C-490A-9B25-968F2A2FE932}" type="presOf" srcId="{F93D8533-C78D-4C58-8A70-6BE6AA884148}" destId="{4FB76896-D114-4BC9-99F9-8D73510FA186}" srcOrd="0" destOrd="1" presId="urn:microsoft.com/office/officeart/2005/8/layout/hList1"/>
    <dgm:cxn modelId="{AEFA8567-27A0-4637-A685-507F14B37274}" srcId="{DA21AFFB-42B7-4813-AC94-D211DAB07B11}" destId="{73414FE2-5A8D-42BB-8D49-D6F8B34D1C0D}" srcOrd="1" destOrd="0" parTransId="{A44F75F8-58A7-4608-B77A-EC42CB380435}" sibTransId="{5247CB11-540D-4846-8AF4-03F3A5F9A46C}"/>
    <dgm:cxn modelId="{CB88054A-2678-4D20-B852-9D5ADC959A57}" type="presOf" srcId="{1AB52F85-AE54-4C96-8E9D-5F975BB7D893}" destId="{D8D82236-EE5C-463C-A6ED-507CBBF6E2AC}" srcOrd="0" destOrd="0" presId="urn:microsoft.com/office/officeart/2005/8/layout/hList1"/>
    <dgm:cxn modelId="{55F0A570-3D86-45FE-A2EA-8EDA8D727C45}" type="presOf" srcId="{C2105B5C-2B21-4911-8D27-7E2FB69A9AE4}" destId="{44DB8DFA-A694-4799-93DA-300E1633565B}" srcOrd="0" destOrd="0" presId="urn:microsoft.com/office/officeart/2005/8/layout/hList1"/>
    <dgm:cxn modelId="{E34A9275-7CF4-4272-9FBD-7D034F5D4615}" type="presOf" srcId="{C6DECF35-B507-46DA-8BB1-F554E6C892AA}" destId="{44DB8DFA-A694-4799-93DA-300E1633565B}" srcOrd="0" destOrd="2" presId="urn:microsoft.com/office/officeart/2005/8/layout/hList1"/>
    <dgm:cxn modelId="{E3505759-553B-4B95-8DF2-6BDA487D4FEC}" srcId="{1AB52F85-AE54-4C96-8E9D-5F975BB7D893}" destId="{F7D74773-911B-4F94-A862-1C82AC114194}" srcOrd="1" destOrd="0" parTransId="{8BBF7A94-EC1F-4C06-A5E9-DDEA06AB5B72}" sibTransId="{FBA21E27-D012-4719-8E20-E547999021A0}"/>
    <dgm:cxn modelId="{D9659879-F439-49D3-B3A9-97237F740E0F}" srcId="{AC1552E3-612D-4469-9046-FA34DDBA3925}" destId="{8D338D89-4EC1-4457-BA44-7F1B04F1BE05}" srcOrd="2" destOrd="0" parTransId="{1D88F25C-85AB-41E2-8F1A-ABD62109A25E}" sibTransId="{53898A7C-91A8-47CC-A7F0-093388C23165}"/>
    <dgm:cxn modelId="{E9F3D07C-7C0C-4357-8971-F1F24B9FE235}" type="presOf" srcId="{332579B7-C435-489F-A1C4-959C52B9B67C}" destId="{E2AA01BA-F0FE-4120-AFE1-2FDFABBFE971}" srcOrd="0" destOrd="0" presId="urn:microsoft.com/office/officeart/2005/8/layout/hList1"/>
    <dgm:cxn modelId="{4C0DB98B-D843-44E4-9943-B196B73539ED}" srcId="{AC1552E3-612D-4469-9046-FA34DDBA3925}" destId="{F93D8533-C78D-4C58-8A70-6BE6AA884148}" srcOrd="1" destOrd="0" parTransId="{CD1BA7FB-89C3-43AF-ABCA-6D9DD136311A}" sibTransId="{90E5F50E-D10B-4A40-9418-D253287179F5}"/>
    <dgm:cxn modelId="{69DB6A98-007A-4860-8CA1-CF8ADCFC7670}" type="presOf" srcId="{902DA4BC-C3D8-47CB-9CB6-2C3E35843473}" destId="{96CD2FEE-8215-4477-92F2-1882509DF8D1}" srcOrd="0" destOrd="0" presId="urn:microsoft.com/office/officeart/2005/8/layout/hList1"/>
    <dgm:cxn modelId="{889F7E98-FFA6-4BD4-922A-5FFD10EAFE75}" srcId="{DA21AFFB-42B7-4813-AC94-D211DAB07B11}" destId="{902DA4BC-C3D8-47CB-9CB6-2C3E35843473}" srcOrd="0" destOrd="0" parTransId="{DB3E1461-4C18-452C-AC78-61F6A5E76081}" sibTransId="{B8CDEF6E-FCB4-45C9-AF69-732AAAB00396}"/>
    <dgm:cxn modelId="{DCABCC9A-FA2F-430F-947F-28341B2D5242}" srcId="{AC1552E3-612D-4469-9046-FA34DDBA3925}" destId="{1F9ABC04-B038-4265-B8FB-E98891D8874B}" srcOrd="0" destOrd="0" parTransId="{8D2CC30F-E012-42A3-8A6E-9C9CBD79C240}" sibTransId="{D6DC8FE9-FCDD-4CF9-8205-CF4020291E6F}"/>
    <dgm:cxn modelId="{FB3737A4-A79E-4BD8-9A8F-DAB43CAA4AD4}" srcId="{60133C50-E784-4BE6-941F-E6669A7DF27D}" destId="{C2105B5C-2B21-4911-8D27-7E2FB69A9AE4}" srcOrd="0" destOrd="0" parTransId="{679B14D6-1015-42FE-B36F-996649035179}" sibTransId="{5C2F88D0-7348-451C-A7B6-B61FE11D43F1}"/>
    <dgm:cxn modelId="{D08636AB-8C13-4636-9BA9-C4039234463D}" srcId="{DA21AFFB-42B7-4813-AC94-D211DAB07B11}" destId="{844A9758-762F-4159-A717-F9E6E27D415A}" srcOrd="2" destOrd="0" parTransId="{73837032-B461-4B3B-A16A-0D217961B494}" sibTransId="{0C59074E-7657-4962-B0AA-7EC37DA06192}"/>
    <dgm:cxn modelId="{1C89B3B5-7DCD-47FD-80BE-93302CE3CBA6}" type="presOf" srcId="{60133C50-E784-4BE6-941F-E6669A7DF27D}" destId="{E790A4C1-AA2B-49B8-B2F0-25DAFD09BAC3}" srcOrd="0" destOrd="0" presId="urn:microsoft.com/office/officeart/2005/8/layout/hList1"/>
    <dgm:cxn modelId="{46CAD5BF-48F8-4248-BA2D-021E9BFC72A0}" srcId="{332579B7-C435-489F-A1C4-959C52B9B67C}" destId="{DA21AFFB-42B7-4813-AC94-D211DAB07B11}" srcOrd="3" destOrd="0" parTransId="{7ACD7393-32D3-4C3E-AE53-29DBA01DE8D5}" sibTransId="{B64BCFBB-1BF3-4712-A13A-D466E76108DD}"/>
    <dgm:cxn modelId="{1378A9D4-D805-422C-8BC8-BD1A0CB325E9}" srcId="{332579B7-C435-489F-A1C4-959C52B9B67C}" destId="{AC1552E3-612D-4469-9046-FA34DDBA3925}" srcOrd="0" destOrd="0" parTransId="{613FD39A-CC83-4274-92FC-0C60976ABC3D}" sibTransId="{8DF411CB-7BB6-46B5-84F4-F22DFD79DDF0}"/>
    <dgm:cxn modelId="{9B3012F5-A361-4F00-9EEB-008F82BDEDA7}" type="presOf" srcId="{AC1552E3-612D-4469-9046-FA34DDBA3925}" destId="{65C953A6-853B-4B33-B72F-22C2B8B774D4}" srcOrd="0" destOrd="0" presId="urn:microsoft.com/office/officeart/2005/8/layout/hList1"/>
    <dgm:cxn modelId="{52F07FF5-E7B4-47CB-B7FA-19E5C547B3AD}" type="presOf" srcId="{1F9ABC04-B038-4265-B8FB-E98891D8874B}" destId="{4FB76896-D114-4BC9-99F9-8D73510FA186}" srcOrd="0" destOrd="0" presId="urn:microsoft.com/office/officeart/2005/8/layout/hList1"/>
    <dgm:cxn modelId="{74F749F6-4D6C-4618-A10C-A4D37A18AECE}" type="presOf" srcId="{B9B7478A-8127-4AD0-AFD5-E32E4C0FAB75}" destId="{B67CAEC4-5FB1-425D-81DB-25289AF742AE}" srcOrd="0" destOrd="2" presId="urn:microsoft.com/office/officeart/2005/8/layout/hList1"/>
    <dgm:cxn modelId="{7BB6DFF7-58EB-4970-A003-CB644EEB6588}" srcId="{1AB52F85-AE54-4C96-8E9D-5F975BB7D893}" destId="{B9B7478A-8127-4AD0-AFD5-E32E4C0FAB75}" srcOrd="2" destOrd="0" parTransId="{46765FED-20A6-4022-B457-51F6C1351496}" sibTransId="{1E7D8807-9C98-4618-AED4-F687545DDD98}"/>
    <dgm:cxn modelId="{D50046FD-6D10-438A-9C68-505BF0692602}" srcId="{332579B7-C435-489F-A1C4-959C52B9B67C}" destId="{1AB52F85-AE54-4C96-8E9D-5F975BB7D893}" srcOrd="1" destOrd="0" parTransId="{2BD7ECDE-B3D8-4CA2-81E1-0D3E5D4ABB15}" sibTransId="{C1CF9923-CD31-43E6-93BC-3F967D9A9A9D}"/>
    <dgm:cxn modelId="{81A9DFFD-E2B5-4D00-BF01-D0D98D4BD096}" srcId="{332579B7-C435-489F-A1C4-959C52B9B67C}" destId="{60133C50-E784-4BE6-941F-E6669A7DF27D}" srcOrd="2" destOrd="0" parTransId="{FB35BFF9-24FC-458A-B43A-847624160AB3}" sibTransId="{ADEB0D61-0E78-4428-82BE-C8C8B6B21519}"/>
    <dgm:cxn modelId="{6060A523-48D9-4A3B-A310-8C6CDE5C072F}" type="presParOf" srcId="{E2AA01BA-F0FE-4120-AFE1-2FDFABBFE971}" destId="{5BEE022B-08C7-4BE1-AACC-CFD30BCBDDA2}" srcOrd="0" destOrd="0" presId="urn:microsoft.com/office/officeart/2005/8/layout/hList1"/>
    <dgm:cxn modelId="{06D27DF7-CC7D-4D7F-BC2F-14F2A57855E8}" type="presParOf" srcId="{5BEE022B-08C7-4BE1-AACC-CFD30BCBDDA2}" destId="{65C953A6-853B-4B33-B72F-22C2B8B774D4}" srcOrd="0" destOrd="0" presId="urn:microsoft.com/office/officeart/2005/8/layout/hList1"/>
    <dgm:cxn modelId="{F5480330-0CC4-4956-A009-98D0BA1FBB51}" type="presParOf" srcId="{5BEE022B-08C7-4BE1-AACC-CFD30BCBDDA2}" destId="{4FB76896-D114-4BC9-99F9-8D73510FA186}" srcOrd="1" destOrd="0" presId="urn:microsoft.com/office/officeart/2005/8/layout/hList1"/>
    <dgm:cxn modelId="{2EF82309-F498-400F-8000-E903F1D78394}" type="presParOf" srcId="{E2AA01BA-F0FE-4120-AFE1-2FDFABBFE971}" destId="{242E9D25-C1EB-4892-912F-243CE077B03D}" srcOrd="1" destOrd="0" presId="urn:microsoft.com/office/officeart/2005/8/layout/hList1"/>
    <dgm:cxn modelId="{A8D19CB3-13B3-41AD-B0CA-022A9E14AF47}" type="presParOf" srcId="{E2AA01BA-F0FE-4120-AFE1-2FDFABBFE971}" destId="{818A0081-6C24-4245-87C8-C36088FE8AE5}" srcOrd="2" destOrd="0" presId="urn:microsoft.com/office/officeart/2005/8/layout/hList1"/>
    <dgm:cxn modelId="{6B750447-539C-43B2-B7B8-214E02D570B4}" type="presParOf" srcId="{818A0081-6C24-4245-87C8-C36088FE8AE5}" destId="{D8D82236-EE5C-463C-A6ED-507CBBF6E2AC}" srcOrd="0" destOrd="0" presId="urn:microsoft.com/office/officeart/2005/8/layout/hList1"/>
    <dgm:cxn modelId="{3D9EA9FB-C2C0-4F90-BE6C-5A2AFD4862B4}" type="presParOf" srcId="{818A0081-6C24-4245-87C8-C36088FE8AE5}" destId="{B67CAEC4-5FB1-425D-81DB-25289AF742AE}" srcOrd="1" destOrd="0" presId="urn:microsoft.com/office/officeart/2005/8/layout/hList1"/>
    <dgm:cxn modelId="{2B2FE91E-33A4-46EE-ABFC-ADC0CCD117E1}" type="presParOf" srcId="{E2AA01BA-F0FE-4120-AFE1-2FDFABBFE971}" destId="{B4438ED4-45B8-4AEA-B6A9-69271ADBF3F6}" srcOrd="3" destOrd="0" presId="urn:microsoft.com/office/officeart/2005/8/layout/hList1"/>
    <dgm:cxn modelId="{07B9E3DC-6D51-441B-A382-2ADD43806AF3}" type="presParOf" srcId="{E2AA01BA-F0FE-4120-AFE1-2FDFABBFE971}" destId="{DF263ED7-FA46-48A5-AC85-80B226D319BA}" srcOrd="4" destOrd="0" presId="urn:microsoft.com/office/officeart/2005/8/layout/hList1"/>
    <dgm:cxn modelId="{4C2FF70B-868E-4C42-8734-9BAF3588575A}" type="presParOf" srcId="{DF263ED7-FA46-48A5-AC85-80B226D319BA}" destId="{E790A4C1-AA2B-49B8-B2F0-25DAFD09BAC3}" srcOrd="0" destOrd="0" presId="urn:microsoft.com/office/officeart/2005/8/layout/hList1"/>
    <dgm:cxn modelId="{63CB182D-9866-4FDB-982B-E86CB48A6238}" type="presParOf" srcId="{DF263ED7-FA46-48A5-AC85-80B226D319BA}" destId="{44DB8DFA-A694-4799-93DA-300E1633565B}" srcOrd="1" destOrd="0" presId="urn:microsoft.com/office/officeart/2005/8/layout/hList1"/>
    <dgm:cxn modelId="{BAAE32AD-8CD4-4574-8F1F-F789FEEEB531}" type="presParOf" srcId="{E2AA01BA-F0FE-4120-AFE1-2FDFABBFE971}" destId="{72182A99-8416-499D-BC26-EF22A6C2B271}" srcOrd="5" destOrd="0" presId="urn:microsoft.com/office/officeart/2005/8/layout/hList1"/>
    <dgm:cxn modelId="{9F7547BD-05E8-43D4-B6BE-4D036220B9FC}" type="presParOf" srcId="{E2AA01BA-F0FE-4120-AFE1-2FDFABBFE971}" destId="{E519A387-CA77-4410-83A8-2E5A0CBBC806}" srcOrd="6" destOrd="0" presId="urn:microsoft.com/office/officeart/2005/8/layout/hList1"/>
    <dgm:cxn modelId="{B37E7509-5ECD-4AC4-973B-A96777523B94}" type="presParOf" srcId="{E519A387-CA77-4410-83A8-2E5A0CBBC806}" destId="{02424B29-C1BA-44C5-B692-23C0CC8AE421}" srcOrd="0" destOrd="0" presId="urn:microsoft.com/office/officeart/2005/8/layout/hList1"/>
    <dgm:cxn modelId="{143EE30E-4A98-42EA-9DA3-4908E1763386}" type="presParOf" srcId="{E519A387-CA77-4410-83A8-2E5A0CBBC806}" destId="{96CD2FEE-8215-4477-92F2-1882509DF8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BDD632-CF36-494E-9B54-8CAE1F3B2B4D}" type="doc">
      <dgm:prSet loTypeId="urn:microsoft.com/office/officeart/2005/8/layout/hList1" loCatId="list" qsTypeId="urn:microsoft.com/office/officeart/2005/8/quickstyle/simple1#3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CAAD3F7D-34E3-4856-8EBB-8187B7D81264}">
      <dgm:prSet phldrT="[Текст]" phldr="0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проектов В2С</a:t>
          </a:r>
          <a:endParaRPr/>
        </a:p>
      </dgm:t>
    </dgm:pt>
    <dgm:pt modelId="{BFEA34A8-4C92-4F9A-AC94-4620639E52CC}" type="parTrans" cxnId="{6A82691D-5C04-421A-8862-70264A7E700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DFEC3C4-8D7E-402E-AAAD-9164C9B9B906}" type="sibTrans" cxnId="{6A82691D-5C04-421A-8862-70264A7E700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CF95342-561B-4F64-832D-7490CDED3602}">
      <dgm:prSet phldrT="[Текст]" phldr="0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Студенты вузов и колледжей, начиная с 1 курса </a:t>
          </a:r>
          <a:endParaRPr/>
        </a:p>
      </dgm:t>
    </dgm:pt>
    <dgm:pt modelId="{F9AF600C-0445-4906-A7A9-AFE8FE79EF4B}" type="parTrans" cxnId="{DD27DCB5-9CA7-4C35-878D-58040388455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52B7347-BACA-4223-9149-C2E013F5F3A0}" type="sibTrans" cxnId="{DD27DCB5-9CA7-4C35-878D-58040388455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5C9A646-BEB6-4927-8E97-57AFBBDD5C73}">
      <dgm:prSet phldrT="[Текст]" phldr="0"/>
      <dgm:spPr bwMode="auto"/>
      <dgm:t>
        <a:bodyPr vertOverflow="overflow" horzOverflow="overflow" vert="horz" rtlCol="0" fromWordArt="0" anchor="ctr" forceAA="0" compatLnSpc="0"/>
        <a:lstStyle/>
        <a:p>
          <a:pPr marL="0" indent="0" algn="ctr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Для проектов В2В</a:t>
          </a:r>
          <a:endParaRPr/>
        </a:p>
      </dgm:t>
    </dgm:pt>
    <dgm:pt modelId="{0EDDEDA8-5251-474A-AE25-9DB20B15EBF9}" type="parTrans" cxnId="{9D0DF3FD-B4EA-4540-941D-23A940110EE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A1BF722-D5C4-4CE3-8702-36A78D227B58}" type="sibTrans" cxnId="{9D0DF3FD-B4EA-4540-941D-23A940110EE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17C2A4B-FF78-4DD6-AEFE-BD57406B94C9}">
      <dgm:prSet phldrT="[Текст]" phldr="0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dirty="0"/>
            <a:t>Предприятия</a:t>
          </a:r>
        </a:p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dirty="0"/>
            <a:t>Средние и крупные компании</a:t>
          </a:r>
        </a:p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dirty="0"/>
            <a:t>Целевой показатель, который провисает - высококвалифицированные выпускники вузов (молодежь)</a:t>
          </a:r>
        </a:p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dirty="0"/>
            <a:t>Привлечение перспективной молодежи на предприятия, решение </a:t>
          </a:r>
          <a:r>
            <a:rPr lang="ru-RU"/>
            <a:t>кадрового вопроса</a:t>
          </a:r>
          <a:endParaRPr dirty="0"/>
        </a:p>
      </dgm:t>
    </dgm:pt>
    <dgm:pt modelId="{3E96F346-3309-4198-8306-AED07B93F378}" type="parTrans" cxnId="{9B1D014C-F250-4739-98FA-CC4E3D3E3C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9E38DFE-A508-4C1C-96ED-129820A5DC48}" type="sibTrans" cxnId="{9B1D014C-F250-4739-98FA-CC4E3D3E3C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6241B8-782B-452B-944D-B6171CCD9797}">
      <dgm:prSet phldrT="[Текст]" phldr="0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Заинтересован в карьерном росте, трудоустройстве на престижное предприятие</a:t>
          </a:r>
          <a:endParaRPr/>
        </a:p>
      </dgm:t>
    </dgm:pt>
    <dgm:pt modelId="{D351B365-3678-4EBE-9C3E-8DF5103ED51B}" type="parTrans" cxnId="{2DE0BD19-7E27-4063-A80B-BB0FEFE7FC8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FA28340-DB64-4149-A879-FA6B7DF06660}" type="sibTrans" cxnId="{2DE0BD19-7E27-4063-A80B-BB0FEFE7FC8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141FF33-0BCF-47E4-BC30-A7AC45EB1CE9}">
      <dgm:prSet phldrT="[Текст]" phldr="0"/>
      <dgm:spPr bwMode="auto"/>
      <dgm:t>
        <a:bodyPr vertOverflow="overflow" horzOverflow="overflow" vert="horz" rtlCol="0" fromWordArt="0" anchor="t" forceAA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Сбор цифрового портфолио для предоставления информации работодателю</a:t>
          </a:r>
          <a:endParaRPr/>
        </a:p>
      </dgm:t>
    </dgm:pt>
    <dgm:pt modelId="{94315412-ACF2-47E7-A35B-7E0F6EF2A490}" type="parTrans" cxnId="{A156C8B6-B37A-4A70-A00C-FC9189D0BCA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7D15FA-E71C-48FA-B0FD-34171D941D82}" type="sibTrans" cxnId="{A156C8B6-B37A-4A70-A00C-FC9189D0BCA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9AEBBA3-A264-42A2-A207-E51621142EAC}" type="pres">
      <dgm:prSet presAssocID="{C1BDD632-CF36-494E-9B54-8CAE1F3B2B4D}" presName="Name0" presStyleCnt="0">
        <dgm:presLayoutVars>
          <dgm:dir/>
          <dgm:animLvl val="lvl"/>
          <dgm:resizeHandles val="exact"/>
        </dgm:presLayoutVars>
      </dgm:prSet>
      <dgm:spPr bwMode="auto"/>
    </dgm:pt>
    <dgm:pt modelId="{A610A394-F2D8-4484-90B1-838FADA08F9C}" type="pres">
      <dgm:prSet presAssocID="{CAAD3F7D-34E3-4856-8EBB-8187B7D81264}" presName="composite" presStyleCnt="0"/>
      <dgm:spPr bwMode="auto"/>
    </dgm:pt>
    <dgm:pt modelId="{489E9898-3B16-4201-A109-A2A86EABC414}" type="pres">
      <dgm:prSet presAssocID="{CAAD3F7D-34E3-4856-8EBB-8187B7D81264}" presName="parTx" presStyleLbl="alignNode1" presStyleIdx="0" presStyleCnt="2">
        <dgm:presLayoutVars>
          <dgm:chMax val="0"/>
          <dgm:chPref val="0"/>
          <dgm:bulletEnabled val="1"/>
        </dgm:presLayoutVars>
      </dgm:prSet>
      <dgm:spPr bwMode="auto"/>
    </dgm:pt>
    <dgm:pt modelId="{87E80958-7849-49CF-AB3E-5144FC07EC7C}" type="pres">
      <dgm:prSet presAssocID="{CAAD3F7D-34E3-4856-8EBB-8187B7D81264}" presName="desTx" presStyleLbl="alignAccFollowNode1" presStyleIdx="0" presStyleCnt="2">
        <dgm:presLayoutVars>
          <dgm:bulletEnabled val="1"/>
        </dgm:presLayoutVars>
      </dgm:prSet>
      <dgm:spPr bwMode="auto"/>
    </dgm:pt>
    <dgm:pt modelId="{62D596F9-123D-43BF-8C25-620DBEB705D4}" type="pres">
      <dgm:prSet presAssocID="{FDFEC3C4-8D7E-402E-AAAD-9164C9B9B906}" presName="space" presStyleCnt="0"/>
      <dgm:spPr bwMode="auto"/>
    </dgm:pt>
    <dgm:pt modelId="{30D7EAD5-B433-4618-A1D9-8FCCB3120B10}" type="pres">
      <dgm:prSet presAssocID="{75C9A646-BEB6-4927-8E97-57AFBBDD5C73}" presName="composite" presStyleCnt="0"/>
      <dgm:spPr bwMode="auto"/>
    </dgm:pt>
    <dgm:pt modelId="{BEF07352-0312-4781-91CA-3A9754F82127}" type="pres">
      <dgm:prSet presAssocID="{75C9A646-BEB6-4927-8E97-57AFBBDD5C73}" presName="parTx" presStyleLbl="alignNode1" presStyleIdx="1" presStyleCnt="2">
        <dgm:presLayoutVars>
          <dgm:chMax val="0"/>
          <dgm:chPref val="0"/>
          <dgm:bulletEnabled val="1"/>
        </dgm:presLayoutVars>
      </dgm:prSet>
      <dgm:spPr bwMode="auto"/>
    </dgm:pt>
    <dgm:pt modelId="{B2A1027C-862C-468C-BAAB-1249125850D3}" type="pres">
      <dgm:prSet presAssocID="{75C9A646-BEB6-4927-8E97-57AFBBDD5C73}" presName="desTx" presStyleLbl="alignAccFollowNode1" presStyleIdx="1" presStyleCnt="2">
        <dgm:presLayoutVars>
          <dgm:bulletEnabled val="1"/>
        </dgm:presLayoutVars>
      </dgm:prSet>
      <dgm:spPr bwMode="auto"/>
    </dgm:pt>
  </dgm:ptLst>
  <dgm:cxnLst>
    <dgm:cxn modelId="{68E3A30E-4915-4BCA-9505-0A06D3D40A6D}" type="presOf" srcId="{917C2A4B-FF78-4DD6-AEFE-BD57406B94C9}" destId="{B2A1027C-862C-468C-BAAB-1249125850D3}" srcOrd="0" destOrd="0" presId="urn:microsoft.com/office/officeart/2005/8/layout/hList1"/>
    <dgm:cxn modelId="{2DE0BD19-7E27-4063-A80B-BB0FEFE7FC83}" srcId="{CAAD3F7D-34E3-4856-8EBB-8187B7D81264}" destId="{1E6241B8-782B-452B-944D-B6171CCD9797}" srcOrd="1" destOrd="0" parTransId="{D351B365-3678-4EBE-9C3E-8DF5103ED51B}" sibTransId="{CFA28340-DB64-4149-A879-FA6B7DF06660}"/>
    <dgm:cxn modelId="{6A82691D-5C04-421A-8862-70264A7E7009}" srcId="{C1BDD632-CF36-494E-9B54-8CAE1F3B2B4D}" destId="{CAAD3F7D-34E3-4856-8EBB-8187B7D81264}" srcOrd="0" destOrd="0" parTransId="{BFEA34A8-4C92-4F9A-AC94-4620639E52CC}" sibTransId="{FDFEC3C4-8D7E-402E-AAAD-9164C9B9B906}"/>
    <dgm:cxn modelId="{C2F2134A-9A27-4C83-A21B-BCB19920025A}" type="presOf" srcId="{9CF95342-561B-4F64-832D-7490CDED3602}" destId="{87E80958-7849-49CF-AB3E-5144FC07EC7C}" srcOrd="0" destOrd="0" presId="urn:microsoft.com/office/officeart/2005/8/layout/hList1"/>
    <dgm:cxn modelId="{9B1D014C-F250-4739-98FA-CC4E3D3E3C1A}" srcId="{75C9A646-BEB6-4927-8E97-57AFBBDD5C73}" destId="{917C2A4B-FF78-4DD6-AEFE-BD57406B94C9}" srcOrd="0" destOrd="0" parTransId="{3E96F346-3309-4198-8306-AED07B93F378}" sibTransId="{99E38DFE-A508-4C1C-96ED-129820A5DC48}"/>
    <dgm:cxn modelId="{7FCD335A-2322-4DB4-A9C0-CD2EE989C272}" type="presOf" srcId="{C141FF33-0BCF-47E4-BC30-A7AC45EB1CE9}" destId="{87E80958-7849-49CF-AB3E-5144FC07EC7C}" srcOrd="0" destOrd="2" presId="urn:microsoft.com/office/officeart/2005/8/layout/hList1"/>
    <dgm:cxn modelId="{A432B28F-CE36-4773-93F3-AD5001FEA28C}" type="presOf" srcId="{75C9A646-BEB6-4927-8E97-57AFBBDD5C73}" destId="{BEF07352-0312-4781-91CA-3A9754F82127}" srcOrd="0" destOrd="0" presId="urn:microsoft.com/office/officeart/2005/8/layout/hList1"/>
    <dgm:cxn modelId="{3E6CBAA2-AD9D-420B-ACD2-1AB6D487D98A}" type="presOf" srcId="{CAAD3F7D-34E3-4856-8EBB-8187B7D81264}" destId="{489E9898-3B16-4201-A109-A2A86EABC414}" srcOrd="0" destOrd="0" presId="urn:microsoft.com/office/officeart/2005/8/layout/hList1"/>
    <dgm:cxn modelId="{32EA2CB2-17A3-4464-9420-583C764926B1}" type="presOf" srcId="{1E6241B8-782B-452B-944D-B6171CCD9797}" destId="{87E80958-7849-49CF-AB3E-5144FC07EC7C}" srcOrd="0" destOrd="1" presId="urn:microsoft.com/office/officeart/2005/8/layout/hList1"/>
    <dgm:cxn modelId="{DD27DCB5-9CA7-4C35-878D-580403884554}" srcId="{CAAD3F7D-34E3-4856-8EBB-8187B7D81264}" destId="{9CF95342-561B-4F64-832D-7490CDED3602}" srcOrd="0" destOrd="0" parTransId="{F9AF600C-0445-4906-A7A9-AFE8FE79EF4B}" sibTransId="{952B7347-BACA-4223-9149-C2E013F5F3A0}"/>
    <dgm:cxn modelId="{A156C8B6-B37A-4A70-A00C-FC9189D0BCA8}" srcId="{CAAD3F7D-34E3-4856-8EBB-8187B7D81264}" destId="{C141FF33-0BCF-47E4-BC30-A7AC45EB1CE9}" srcOrd="2" destOrd="0" parTransId="{94315412-ACF2-47E7-A35B-7E0F6EF2A490}" sibTransId="{D77D15FA-E71C-48FA-B0FD-34171D941D82}"/>
    <dgm:cxn modelId="{320C50EF-256B-427B-BAD9-21E9EF764E6A}" type="presOf" srcId="{C1BDD632-CF36-494E-9B54-8CAE1F3B2B4D}" destId="{A9AEBBA3-A264-42A2-A207-E51621142EAC}" srcOrd="0" destOrd="0" presId="urn:microsoft.com/office/officeart/2005/8/layout/hList1"/>
    <dgm:cxn modelId="{9D0DF3FD-B4EA-4540-941D-23A940110EEE}" srcId="{C1BDD632-CF36-494E-9B54-8CAE1F3B2B4D}" destId="{75C9A646-BEB6-4927-8E97-57AFBBDD5C73}" srcOrd="1" destOrd="0" parTransId="{0EDDEDA8-5251-474A-AE25-9DB20B15EBF9}" sibTransId="{BA1BF722-D5C4-4CE3-8702-36A78D227B58}"/>
    <dgm:cxn modelId="{E06D236F-29AC-4A8C-8979-C2BDA925A228}" type="presParOf" srcId="{A9AEBBA3-A264-42A2-A207-E51621142EAC}" destId="{A610A394-F2D8-4484-90B1-838FADA08F9C}" srcOrd="0" destOrd="0" presId="urn:microsoft.com/office/officeart/2005/8/layout/hList1"/>
    <dgm:cxn modelId="{A6A6043A-5B53-4F83-ABD9-0BB2E9425F4F}" type="presParOf" srcId="{A610A394-F2D8-4484-90B1-838FADA08F9C}" destId="{489E9898-3B16-4201-A109-A2A86EABC414}" srcOrd="0" destOrd="0" presId="urn:microsoft.com/office/officeart/2005/8/layout/hList1"/>
    <dgm:cxn modelId="{AD16F79D-DC20-4F4C-BA9B-BBB7B993667C}" type="presParOf" srcId="{A610A394-F2D8-4484-90B1-838FADA08F9C}" destId="{87E80958-7849-49CF-AB3E-5144FC07EC7C}" srcOrd="1" destOrd="0" presId="urn:microsoft.com/office/officeart/2005/8/layout/hList1"/>
    <dgm:cxn modelId="{095B10C2-5823-42A9-892B-4A7785D2EAC3}" type="presParOf" srcId="{A9AEBBA3-A264-42A2-A207-E51621142EAC}" destId="{62D596F9-123D-43BF-8C25-620DBEB705D4}" srcOrd="1" destOrd="0" presId="urn:microsoft.com/office/officeart/2005/8/layout/hList1"/>
    <dgm:cxn modelId="{938AD753-E293-45AF-A80F-CFA40B1F53BA}" type="presParOf" srcId="{A9AEBBA3-A264-42A2-A207-E51621142EAC}" destId="{30D7EAD5-B433-4618-A1D9-8FCCB3120B10}" srcOrd="2" destOrd="0" presId="urn:microsoft.com/office/officeart/2005/8/layout/hList1"/>
    <dgm:cxn modelId="{1ABEF554-00E9-48B3-94BF-E1428DB56D6E}" type="presParOf" srcId="{30D7EAD5-B433-4618-A1D9-8FCCB3120B10}" destId="{BEF07352-0312-4781-91CA-3A9754F82127}" srcOrd="0" destOrd="0" presId="urn:microsoft.com/office/officeart/2005/8/layout/hList1"/>
    <dgm:cxn modelId="{89B0913F-C31E-473F-BBA3-211CD1855690}" type="presParOf" srcId="{30D7EAD5-B433-4618-A1D9-8FCCB3120B10}" destId="{B2A1027C-862C-468C-BAAB-1249125850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E0FF88-39E9-4CB2-B5FC-F9C9E8B0B772}" type="doc">
      <dgm:prSet loTypeId="urn:microsoft.com/office/officeart/2005/8/layout/default" loCatId="list" qsTypeId="urn:microsoft.com/office/officeart/2005/8/quickstyle/3d3#2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343B657A-D4F1-46FF-BF5D-BBF8184FA16D}">
      <dgm:prSet phldrT="[Текст]" phldr="0"/>
      <dgm:spPr bwMode="auto"/>
      <dgm:t>
        <a:bodyPr/>
        <a:lstStyle/>
        <a:p>
          <a:pPr>
            <a:defRPr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Около 70% респондентов сталкиваются с ситуацией, когда грамоту или диплом трудно найти сразу</a:t>
          </a:r>
          <a:endParaRPr dirty="0"/>
        </a:p>
      </dgm:t>
    </dgm:pt>
    <dgm:pt modelId="{AA5E5C16-3551-4B2E-981C-DCB66CDD9FB4}" type="par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97E40DD-E7E4-4D9A-B631-46421EF07F47}" type="sib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405DF8D-3934-4547-8FD0-83EEB1CC9EF2}">
      <dgm:prSet phldrT="[Текст]" phldr="0"/>
      <dgm:spPr bwMode="auto"/>
      <dgm:t>
        <a:bodyPr/>
        <a:lstStyle/>
        <a:p>
          <a:pPr>
            <a:defRPr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Пользователи используют хаотичный набор инструментов</a:t>
          </a:r>
          <a:endParaRPr dirty="0"/>
        </a:p>
      </dgm:t>
    </dgm:pt>
    <dgm:pt modelId="{D63213C1-7460-4BD0-8B95-294BFDCE70F5}" type="par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47309F4-271E-47A6-A63C-1DE5E8B53B51}" type="sib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37430B6-1608-4409-8453-F2DE745BE381}">
      <dgm:prSet phldrT="[Текст]" phldr="0"/>
      <dgm:spPr bwMode="auto"/>
      <dgm:t>
        <a:bodyPr/>
        <a:lstStyle/>
        <a:p>
          <a:pPr>
            <a:defRPr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При неудачном поиске — до 30–60 минут с элементами «истерики» </a:t>
          </a:r>
          <a:endParaRPr dirty="0"/>
        </a:p>
      </dgm:t>
    </dgm:pt>
    <dgm:pt modelId="{8B482F53-97E1-498C-B508-6CE96402687A}" type="par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652CA8-35D7-4179-AC1E-84860DEDEB6E}" type="sib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6587D-5B64-47CE-B250-0ED093AE8FFE}" type="pres">
      <dgm:prSet presAssocID="{60E0FF88-39E9-4CB2-B5FC-F9C9E8B0B772}" presName="diagram" presStyleCnt="0">
        <dgm:presLayoutVars>
          <dgm:dir/>
          <dgm:resizeHandles val="exact"/>
        </dgm:presLayoutVars>
      </dgm:prSet>
      <dgm:spPr bwMode="auto"/>
    </dgm:pt>
    <dgm:pt modelId="{42058766-C531-4197-BDEC-BFD5315FBF03}" type="pres">
      <dgm:prSet presAssocID="{343B657A-D4F1-46FF-BF5D-BBF8184FA16D}" presName="node" presStyleLbl="node1" presStyleIdx="0" presStyleCnt="3">
        <dgm:presLayoutVars>
          <dgm:bulletEnabled val="1"/>
        </dgm:presLayoutVars>
      </dgm:prSet>
      <dgm:spPr bwMode="auto"/>
    </dgm:pt>
    <dgm:pt modelId="{00271A49-28AC-4511-B025-D05580279361}" type="pres">
      <dgm:prSet presAssocID="{D97E40DD-E7E4-4D9A-B631-46421EF07F47}" presName="sibTrans" presStyleCnt="0"/>
      <dgm:spPr bwMode="auto"/>
    </dgm:pt>
    <dgm:pt modelId="{3317F29A-DE60-41FC-B462-535158838656}" type="pres">
      <dgm:prSet presAssocID="{2405DF8D-3934-4547-8FD0-83EEB1CC9EF2}" presName="node" presStyleLbl="node1" presStyleIdx="1" presStyleCnt="3" custLinFactNeighborX="1187" custLinFactNeighborY="1874">
        <dgm:presLayoutVars>
          <dgm:bulletEnabled val="1"/>
        </dgm:presLayoutVars>
      </dgm:prSet>
      <dgm:spPr bwMode="auto"/>
    </dgm:pt>
    <dgm:pt modelId="{5B918449-DE05-465C-9F5A-0D3A74DB663E}" type="pres">
      <dgm:prSet presAssocID="{947309F4-271E-47A6-A63C-1DE5E8B53B51}" presName="sibTrans" presStyleCnt="0"/>
      <dgm:spPr bwMode="auto"/>
    </dgm:pt>
    <dgm:pt modelId="{905A1C7F-CA39-4204-8506-F5B2FB61C8C4}" type="pres">
      <dgm:prSet presAssocID="{D37430B6-1608-4409-8453-F2DE745BE381}" presName="node" presStyleLbl="node1" presStyleIdx="2" presStyleCnt="3">
        <dgm:presLayoutVars>
          <dgm:bulletEnabled val="1"/>
        </dgm:presLayoutVars>
      </dgm:prSet>
      <dgm:spPr bwMode="auto"/>
    </dgm:pt>
  </dgm:ptLst>
  <dgm:cxnLst>
    <dgm:cxn modelId="{B2E5BD0C-A503-456D-8F2D-C56CB21AB554}" type="presOf" srcId="{2405DF8D-3934-4547-8FD0-83EEB1CC9EF2}" destId="{3317F29A-DE60-41FC-B462-535158838656}" srcOrd="0" destOrd="0" presId="urn:microsoft.com/office/officeart/2005/8/layout/default"/>
    <dgm:cxn modelId="{BC10205D-BD7D-44A8-B060-45A2352FF996}" type="presOf" srcId="{60E0FF88-39E9-4CB2-B5FC-F9C9E8B0B772}" destId="{FA06587D-5B64-47CE-B250-0ED093AE8FFE}" srcOrd="0" destOrd="0" presId="urn:microsoft.com/office/officeart/2005/8/layout/default"/>
    <dgm:cxn modelId="{F69F6682-3C53-4D1E-A5EC-C9C1D42BDBCA}" srcId="{60E0FF88-39E9-4CB2-B5FC-F9C9E8B0B772}" destId="{D37430B6-1608-4409-8453-F2DE745BE381}" srcOrd="2" destOrd="0" parTransId="{8B482F53-97E1-498C-B508-6CE96402687A}" sibTransId="{AF652CA8-35D7-4179-AC1E-84860DEDEB6E}"/>
    <dgm:cxn modelId="{84D27B8E-3E74-485B-A773-E70009A49C69}" srcId="{60E0FF88-39E9-4CB2-B5FC-F9C9E8B0B772}" destId="{2405DF8D-3934-4547-8FD0-83EEB1CC9EF2}" srcOrd="1" destOrd="0" parTransId="{D63213C1-7460-4BD0-8B95-294BFDCE70F5}" sibTransId="{947309F4-271E-47A6-A63C-1DE5E8B53B51}"/>
    <dgm:cxn modelId="{EAB40198-0DB8-4FB6-83CB-148C02068EEA}" type="presOf" srcId="{343B657A-D4F1-46FF-BF5D-BBF8184FA16D}" destId="{42058766-C531-4197-BDEC-BFD5315FBF03}" srcOrd="0" destOrd="0" presId="urn:microsoft.com/office/officeart/2005/8/layout/default"/>
    <dgm:cxn modelId="{B2371D9E-FC3E-40A5-B672-B088D067B698}" type="presOf" srcId="{D37430B6-1608-4409-8453-F2DE745BE381}" destId="{905A1C7F-CA39-4204-8506-F5B2FB61C8C4}" srcOrd="0" destOrd="0" presId="urn:microsoft.com/office/officeart/2005/8/layout/default"/>
    <dgm:cxn modelId="{FE19EBF5-3A9A-4203-9204-DE57BE000D12}" srcId="{60E0FF88-39E9-4CB2-B5FC-F9C9E8B0B772}" destId="{343B657A-D4F1-46FF-BF5D-BBF8184FA16D}" srcOrd="0" destOrd="0" parTransId="{AA5E5C16-3551-4B2E-981C-DCB66CDD9FB4}" sibTransId="{D97E40DD-E7E4-4D9A-B631-46421EF07F47}"/>
    <dgm:cxn modelId="{E2632B51-0BC5-4A3D-B1D1-A0AD3F920BD9}" type="presParOf" srcId="{FA06587D-5B64-47CE-B250-0ED093AE8FFE}" destId="{42058766-C531-4197-BDEC-BFD5315FBF03}" srcOrd="0" destOrd="0" presId="urn:microsoft.com/office/officeart/2005/8/layout/default"/>
    <dgm:cxn modelId="{9F28C21F-39E4-4823-997D-B1FE2A3A6E46}" type="presParOf" srcId="{FA06587D-5B64-47CE-B250-0ED093AE8FFE}" destId="{00271A49-28AC-4511-B025-D05580279361}" srcOrd="1" destOrd="0" presId="urn:microsoft.com/office/officeart/2005/8/layout/default"/>
    <dgm:cxn modelId="{33157790-792E-49B7-9191-C892F7C9FA4A}" type="presParOf" srcId="{FA06587D-5B64-47CE-B250-0ED093AE8FFE}" destId="{3317F29A-DE60-41FC-B462-535158838656}" srcOrd="2" destOrd="0" presId="urn:microsoft.com/office/officeart/2005/8/layout/default"/>
    <dgm:cxn modelId="{F7C0D6EC-198E-4157-929A-EF2ACD512996}" type="presParOf" srcId="{FA06587D-5B64-47CE-B250-0ED093AE8FFE}" destId="{5B918449-DE05-465C-9F5A-0D3A74DB663E}" srcOrd="3" destOrd="0" presId="urn:microsoft.com/office/officeart/2005/8/layout/default"/>
    <dgm:cxn modelId="{E0C6DA52-36A7-4D19-859E-DB8346593C03}" type="presParOf" srcId="{FA06587D-5B64-47CE-B250-0ED093AE8FFE}" destId="{905A1C7F-CA39-4204-8506-F5B2FB61C8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E0FF88-39E9-4CB2-B5FC-F9C9E8B0B772}" type="doc">
      <dgm:prSet loTypeId="urn:microsoft.com/office/officeart/2005/8/layout/default" loCatId="list" qsTypeId="urn:microsoft.com/office/officeart/2005/8/quickstyle/3d3#3" qsCatId="3D" csTypeId="urn:microsoft.com/office/officeart/2005/8/colors/colorful4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343B657A-D4F1-46FF-BF5D-BBF8184FA16D}">
      <dgm:prSet phldrT="[Текст]" phldr="0"/>
      <dgm:spPr bwMode="auto"/>
      <dgm:t>
        <a:bodyPr/>
        <a:lstStyle/>
        <a:p>
          <a:pPr>
            <a:defRPr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Приложение или сервис, который сам распознаёт тип документа</a:t>
          </a:r>
          <a:endParaRPr dirty="0"/>
        </a:p>
      </dgm:t>
    </dgm:pt>
    <dgm:pt modelId="{AA5E5C16-3551-4B2E-981C-DCB66CDD9FB4}" type="par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97E40DD-E7E4-4D9A-B631-46421EF07F47}" type="sib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405DF8D-3934-4547-8FD0-83EEB1CC9EF2}">
      <dgm:prSet phldrT="[Текст]" phldr="0"/>
      <dgm:spPr bwMode="auto"/>
      <dgm:t>
        <a:bodyPr/>
        <a:lstStyle/>
        <a:p>
          <a:pPr>
            <a:defRPr/>
          </a:pPr>
          <a:r>
            <a:rPr lang="ru-RU" dirty="0"/>
            <a:t>Автоматически раскладывает по папкам</a:t>
          </a:r>
          <a:endParaRPr dirty="0"/>
        </a:p>
      </dgm:t>
    </dgm:pt>
    <dgm:pt modelId="{D63213C1-7460-4BD0-8B95-294BFDCE70F5}" type="par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47309F4-271E-47A6-A63C-1DE5E8B53B51}" type="sib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37430B6-1608-4409-8453-F2DE745BE381}">
      <dgm:prSet phldrT="[Текст]" phldr="0"/>
      <dgm:spPr bwMode="auto"/>
      <dgm:t>
        <a:bodyPr/>
        <a:lstStyle/>
        <a:p>
          <a:pPr>
            <a:defRPr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Позволяет искать по ключевым словам </a:t>
          </a:r>
          <a:endParaRPr dirty="0"/>
        </a:p>
      </dgm:t>
    </dgm:pt>
    <dgm:pt modelId="{8B482F53-97E1-498C-B508-6CE96402687A}" type="par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652CA8-35D7-4179-AC1E-84860DEDEB6E}" type="sib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6587D-5B64-47CE-B250-0ED093AE8FFE}" type="pres">
      <dgm:prSet presAssocID="{60E0FF88-39E9-4CB2-B5FC-F9C9E8B0B772}" presName="diagram" presStyleCnt="0">
        <dgm:presLayoutVars>
          <dgm:dir/>
          <dgm:resizeHandles val="exact"/>
        </dgm:presLayoutVars>
      </dgm:prSet>
      <dgm:spPr bwMode="auto"/>
    </dgm:pt>
    <dgm:pt modelId="{42058766-C531-4197-BDEC-BFD5315FBF03}" type="pres">
      <dgm:prSet presAssocID="{343B657A-D4F1-46FF-BF5D-BBF8184FA16D}" presName="node" presStyleLbl="node1" presStyleIdx="0" presStyleCnt="3">
        <dgm:presLayoutVars>
          <dgm:bulletEnabled val="1"/>
        </dgm:presLayoutVars>
      </dgm:prSet>
      <dgm:spPr bwMode="auto"/>
    </dgm:pt>
    <dgm:pt modelId="{00271A49-28AC-4511-B025-D05580279361}" type="pres">
      <dgm:prSet presAssocID="{D97E40DD-E7E4-4D9A-B631-46421EF07F47}" presName="sibTrans" presStyleCnt="0"/>
      <dgm:spPr bwMode="auto"/>
    </dgm:pt>
    <dgm:pt modelId="{3317F29A-DE60-41FC-B462-535158838656}" type="pres">
      <dgm:prSet presAssocID="{2405DF8D-3934-4547-8FD0-83EEB1CC9EF2}" presName="node" presStyleLbl="node1" presStyleIdx="1" presStyleCnt="3" custLinFactNeighborX="1187" custLinFactNeighborY="1874">
        <dgm:presLayoutVars>
          <dgm:bulletEnabled val="1"/>
        </dgm:presLayoutVars>
      </dgm:prSet>
      <dgm:spPr bwMode="auto"/>
    </dgm:pt>
    <dgm:pt modelId="{5B918449-DE05-465C-9F5A-0D3A74DB663E}" type="pres">
      <dgm:prSet presAssocID="{947309F4-271E-47A6-A63C-1DE5E8B53B51}" presName="sibTrans" presStyleCnt="0"/>
      <dgm:spPr bwMode="auto"/>
    </dgm:pt>
    <dgm:pt modelId="{905A1C7F-CA39-4204-8506-F5B2FB61C8C4}" type="pres">
      <dgm:prSet presAssocID="{D37430B6-1608-4409-8453-F2DE745BE381}" presName="node" presStyleLbl="node1" presStyleIdx="2" presStyleCnt="3" custLinFactNeighborX="523" custLinFactNeighborY="285">
        <dgm:presLayoutVars>
          <dgm:bulletEnabled val="1"/>
        </dgm:presLayoutVars>
      </dgm:prSet>
      <dgm:spPr bwMode="auto"/>
    </dgm:pt>
  </dgm:ptLst>
  <dgm:cxnLst>
    <dgm:cxn modelId="{B2E5BD0C-A503-456D-8F2D-C56CB21AB554}" type="presOf" srcId="{2405DF8D-3934-4547-8FD0-83EEB1CC9EF2}" destId="{3317F29A-DE60-41FC-B462-535158838656}" srcOrd="0" destOrd="0" presId="urn:microsoft.com/office/officeart/2005/8/layout/default"/>
    <dgm:cxn modelId="{BC10205D-BD7D-44A8-B060-45A2352FF996}" type="presOf" srcId="{60E0FF88-39E9-4CB2-B5FC-F9C9E8B0B772}" destId="{FA06587D-5B64-47CE-B250-0ED093AE8FFE}" srcOrd="0" destOrd="0" presId="urn:microsoft.com/office/officeart/2005/8/layout/default"/>
    <dgm:cxn modelId="{F69F6682-3C53-4D1E-A5EC-C9C1D42BDBCA}" srcId="{60E0FF88-39E9-4CB2-B5FC-F9C9E8B0B772}" destId="{D37430B6-1608-4409-8453-F2DE745BE381}" srcOrd="2" destOrd="0" parTransId="{8B482F53-97E1-498C-B508-6CE96402687A}" sibTransId="{AF652CA8-35D7-4179-AC1E-84860DEDEB6E}"/>
    <dgm:cxn modelId="{84D27B8E-3E74-485B-A773-E70009A49C69}" srcId="{60E0FF88-39E9-4CB2-B5FC-F9C9E8B0B772}" destId="{2405DF8D-3934-4547-8FD0-83EEB1CC9EF2}" srcOrd="1" destOrd="0" parTransId="{D63213C1-7460-4BD0-8B95-294BFDCE70F5}" sibTransId="{947309F4-271E-47A6-A63C-1DE5E8B53B51}"/>
    <dgm:cxn modelId="{EAB40198-0DB8-4FB6-83CB-148C02068EEA}" type="presOf" srcId="{343B657A-D4F1-46FF-BF5D-BBF8184FA16D}" destId="{42058766-C531-4197-BDEC-BFD5315FBF03}" srcOrd="0" destOrd="0" presId="urn:microsoft.com/office/officeart/2005/8/layout/default"/>
    <dgm:cxn modelId="{B2371D9E-FC3E-40A5-B672-B088D067B698}" type="presOf" srcId="{D37430B6-1608-4409-8453-F2DE745BE381}" destId="{905A1C7F-CA39-4204-8506-F5B2FB61C8C4}" srcOrd="0" destOrd="0" presId="urn:microsoft.com/office/officeart/2005/8/layout/default"/>
    <dgm:cxn modelId="{FE19EBF5-3A9A-4203-9204-DE57BE000D12}" srcId="{60E0FF88-39E9-4CB2-B5FC-F9C9E8B0B772}" destId="{343B657A-D4F1-46FF-BF5D-BBF8184FA16D}" srcOrd="0" destOrd="0" parTransId="{AA5E5C16-3551-4B2E-981C-DCB66CDD9FB4}" sibTransId="{D97E40DD-E7E4-4D9A-B631-46421EF07F47}"/>
    <dgm:cxn modelId="{E2632B51-0BC5-4A3D-B1D1-A0AD3F920BD9}" type="presParOf" srcId="{FA06587D-5B64-47CE-B250-0ED093AE8FFE}" destId="{42058766-C531-4197-BDEC-BFD5315FBF03}" srcOrd="0" destOrd="0" presId="urn:microsoft.com/office/officeart/2005/8/layout/default"/>
    <dgm:cxn modelId="{9F28C21F-39E4-4823-997D-B1FE2A3A6E46}" type="presParOf" srcId="{FA06587D-5B64-47CE-B250-0ED093AE8FFE}" destId="{00271A49-28AC-4511-B025-D05580279361}" srcOrd="1" destOrd="0" presId="urn:microsoft.com/office/officeart/2005/8/layout/default"/>
    <dgm:cxn modelId="{33157790-792E-49B7-9191-C892F7C9FA4A}" type="presParOf" srcId="{FA06587D-5B64-47CE-B250-0ED093AE8FFE}" destId="{3317F29A-DE60-41FC-B462-535158838656}" srcOrd="2" destOrd="0" presId="urn:microsoft.com/office/officeart/2005/8/layout/default"/>
    <dgm:cxn modelId="{F7C0D6EC-198E-4157-929A-EF2ACD512996}" type="presParOf" srcId="{FA06587D-5B64-47CE-B250-0ED093AE8FFE}" destId="{5B918449-DE05-465C-9F5A-0D3A74DB663E}" srcOrd="3" destOrd="0" presId="urn:microsoft.com/office/officeart/2005/8/layout/default"/>
    <dgm:cxn modelId="{E0C6DA52-36A7-4D19-859E-DB8346593C03}" type="presParOf" srcId="{FA06587D-5B64-47CE-B250-0ED093AE8FFE}" destId="{905A1C7F-CA39-4204-8506-F5B2FB61C8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4317E1-A463-4904-A1D8-2A24E191B022}" type="doc">
      <dgm:prSet loTypeId="urn:microsoft.com/office/officeart/2005/8/layout/process3" loCatId="process" qsTypeId="urn:microsoft.com/office/officeart/2005/8/quickstyle/simple1#4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7F52238-9E22-4D3F-BB8D-EB1B04BF26B8}">
      <dgm:prSet phldrT="[Текст]" phldr="0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ПРОБЛЕМА</a:t>
          </a:r>
          <a:endParaRPr/>
        </a:p>
      </dgm:t>
    </dgm:pt>
    <dgm:pt modelId="{2412C058-BA73-4138-8BBA-9D86FC554DF0}" type="parTrans" cxnId="{FEACDB59-4B95-46A6-B75C-6C30A44AAB72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FBC07168-88E8-4257-A93A-A45B3A635BB9}" type="sibTrans" cxnId="{FEACDB59-4B95-46A6-B75C-6C30A44AAB72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E0EC789D-1E1D-4484-B3B5-C69077041777}">
      <dgm:prSet phldrT="[Текст]" phldr="0" custT="1"/>
      <dgm:spPr bwMode="auto"/>
      <dgm:t>
        <a:bodyPr/>
        <a:lstStyle/>
        <a:p>
          <a:pPr>
            <a:defRPr/>
          </a:pPr>
          <a:r>
            <a:rPr lang="ru-RU" sz="20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Около 70% респондентов сталкиваются с ситуацией, когда грамоту или диплом трудно найти сразу</a:t>
          </a:r>
          <a:endParaRPr dirty="0"/>
        </a:p>
      </dgm:t>
    </dgm:pt>
    <dgm:pt modelId="{DEB3AABD-508F-42F5-B50A-7948318704DC}" type="parTrans" cxnId="{6A4EE969-F9BC-470D-B237-E584FE32A409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07F06A40-54D9-4699-8F25-AEEFE749264A}" type="sibTrans" cxnId="{6A4EE969-F9BC-470D-B237-E584FE32A409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708F2900-62D4-49B4-86AA-594C642747FD}">
      <dgm:prSet phldrT="[Текст]" phldr="0" custT="1"/>
      <dgm:spPr bwMode="auto"/>
      <dgm:t>
        <a:bodyPr/>
        <a:lstStyle/>
        <a:p>
          <a:pPr>
            <a:defRPr/>
          </a:pPr>
          <a:r>
            <a:rPr lang="ru-RU" sz="20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Самые сильные негативные эмоции</a:t>
          </a:r>
          <a:endParaRPr dirty="0"/>
        </a:p>
      </dgm:t>
    </dgm:pt>
    <dgm:pt modelId="{4CE32A81-4C5A-43EA-8828-0E387AF92957}" type="parTrans" cxnId="{960FD507-C61E-4A82-A1A7-E939796E9EC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1BB160D7-54B2-4E2B-83C5-9E9495731687}" type="sibTrans" cxnId="{960FD507-C61E-4A82-A1A7-E939796E9EC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511E3A01-F640-4E89-94EB-85A66539634C}">
      <dgm:prSet phldrT="[Текст]" phldr="0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ТЕКУЩИЕ РЕШЕНИЯ</a:t>
          </a:r>
          <a:endParaRPr/>
        </a:p>
      </dgm:t>
    </dgm:pt>
    <dgm:pt modelId="{CD764275-83DD-416C-89E2-A392251D8C40}" type="parTrans" cxnId="{C70E5AB6-F4E7-47CB-84B2-DFC18DBB188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E4C415AE-18C7-4603-9259-B8FDB822189C}" type="sibTrans" cxnId="{C70E5AB6-F4E7-47CB-84B2-DFC18DBB1888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7FE268F5-9824-4F0E-9B49-A3CE7EDF2993}">
      <dgm:prSet phldrT="[Текст]" phldr="0"/>
      <dgm:spPr bwMode="auto"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Пользователи используют хаотичный набор инструментов: облачные папки, сканы на компьютере, фотографии в телефоне, бумажные папки. Единой системы хранения и поиска нет ни у кого, даже у организованных респондентов.</a:t>
          </a:r>
          <a:endParaRPr dirty="0"/>
        </a:p>
      </dgm:t>
    </dgm:pt>
    <dgm:pt modelId="{D6785EBB-F854-4218-AA9E-193182BBA261}" type="parTrans" cxnId="{D78E7609-4935-40CF-99D7-318AE7B16CF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2325ACA-7F22-49BF-A91C-F51214C759C4}" type="sibTrans" cxnId="{D78E7609-4935-40CF-99D7-318AE7B16CF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3CC0C0B2-F392-48D7-B223-C77CA1EC7FCD}">
      <dgm:prSet phldrT="[Текст]" phldr="0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ЧЕМ НЕ УСТРАИВАЮТ ТЕКУЩИЕ РЕШЕНИЯ?</a:t>
          </a:r>
          <a:endParaRPr/>
        </a:p>
      </dgm:t>
    </dgm:pt>
    <dgm:pt modelId="{C8BA3A54-7176-4CF0-8DE5-50AAADA2A4B9}" type="parTrans" cxnId="{ABAF1EAE-01DE-442A-B4D1-288BA0921FE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8314F3B-1AA7-4891-86D9-4401E9B0435D}" type="sibTrans" cxnId="{ABAF1EAE-01DE-442A-B4D1-288BA0921FE3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75F3F4CA-C24A-44DC-93E2-AECAFFD8991A}">
      <dgm:prSet phldrT="[Текст]" phldr="0"/>
      <dgm:spPr bwMode="auto"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При удачном сценарии поиск занимает 2–5 минут, при неудачном — до 30–60 минут с элементами «истерики» и </a:t>
          </a:r>
          <a:r>
            <a:rPr lang="ru-RU" dirty="0" err="1">
              <a:solidFill>
                <a:srgbClr val="0F1115"/>
              </a:solidFill>
              <a:effectLst/>
              <a:latin typeface="Calibri" panose="020F0502020204030204" pitchFamily="34" charset="0"/>
            </a:rPr>
            <a:t>перерывания</a:t>
          </a:r>
          <a:r>
            <a:rPr lang="ru-RU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 всех возможных мест. Потеря времени воспринимается как основной негативный фактор.</a:t>
          </a:r>
          <a:endParaRPr dirty="0"/>
        </a:p>
      </dgm:t>
    </dgm:pt>
    <dgm:pt modelId="{65A7999F-08C8-4BAF-8CCE-38565EB5E575}" type="parTrans" cxnId="{5E5C97AB-EFBB-49FE-868C-920E922269BB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E8C50D4F-B67C-4762-A458-17E0FC60750B}" type="sibTrans" cxnId="{5E5C97AB-EFBB-49FE-868C-920E922269BB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D86073C7-D622-4D64-B805-4803D4210B77}">
      <dgm:prSet phldrT="" custT="1"/>
      <dgm:spPr bwMode="auto"/>
      <dgm:t>
        <a:bodyPr/>
        <a:lstStyle/>
        <a:p>
          <a:pPr>
            <a:defRPr/>
          </a:pPr>
          <a:r>
            <a:rPr lang="ru-RU" sz="2000" b="1" dirty="0">
              <a:solidFill>
                <a:schemeClr val="tx1"/>
              </a:solidFill>
            </a:rPr>
            <a:t>У КАКИХ КОММЕРЧЕСКИХ КОМПАНИЙ ПРОБЛЕМА СТОИТ НАИБОЛЕЕ ОСТРО</a:t>
          </a:r>
          <a:endParaRPr dirty="0"/>
        </a:p>
      </dgm:t>
    </dgm:pt>
    <dgm:pt modelId="{B9FD179C-A4ED-4C9B-80A6-EF1CF0E59E42}" type="parTrans" cxnId="{2B333838-39A2-453C-A02E-108855A693E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12A181B1-F74E-4DE7-A4FA-00BB18F2FDF3}" type="sibTrans" cxnId="{2B333838-39A2-453C-A02E-108855A693E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0E5E0D6-0C22-4E37-B0D1-35777038FBD5}">
      <dgm:prSet phldrT="" custT="1"/>
      <dgm:spPr bwMode="auto"/>
      <dgm:t>
        <a:bodyPr/>
        <a:lstStyle/>
        <a:p>
          <a:pPr>
            <a:defRPr/>
          </a:pPr>
          <a:r>
            <a:rPr lang="ru-RU" sz="2000" dirty="0"/>
            <a:t>Для предприятий -работодателей</a:t>
          </a:r>
          <a:endParaRPr dirty="0"/>
        </a:p>
      </dgm:t>
    </dgm:pt>
    <dgm:pt modelId="{65A9802D-78BB-4CE9-9428-AD7EE92DDA51}" type="parTrans" cxnId="{A53C9501-9513-4011-AD44-6994D21484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53CA83A-1797-44AA-888B-D4FC661C2D9A}" type="sibTrans" cxnId="{A53C9501-9513-4011-AD44-6994D21484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20F2273-9843-43B4-B2A8-40F2B980A601}" type="pres">
      <dgm:prSet presAssocID="{3B4317E1-A463-4904-A1D8-2A24E191B022}" presName="linearFlow" presStyleCnt="0">
        <dgm:presLayoutVars>
          <dgm:dir/>
          <dgm:animLvl val="lvl"/>
          <dgm:resizeHandles val="exact"/>
        </dgm:presLayoutVars>
      </dgm:prSet>
      <dgm:spPr bwMode="auto"/>
    </dgm:pt>
    <dgm:pt modelId="{126B666B-EE22-4EFB-B389-BB1027693FE3}" type="pres">
      <dgm:prSet presAssocID="{B7F52238-9E22-4D3F-BB8D-EB1B04BF26B8}" presName="composite" presStyleCnt="0"/>
      <dgm:spPr bwMode="auto"/>
    </dgm:pt>
    <dgm:pt modelId="{6F86964E-2453-46E3-B075-3DFEF6030CBF}" type="pres">
      <dgm:prSet presAssocID="{B7F52238-9E22-4D3F-BB8D-EB1B04BF26B8}" presName="parTx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1237BD6-B005-4D1E-A101-510BFF33B11F}" type="pres">
      <dgm:prSet presAssocID="{B7F52238-9E22-4D3F-BB8D-EB1B04BF26B8}" presName="parSh" presStyleLbl="node1" presStyleIdx="0" presStyleCnt="4"/>
      <dgm:spPr bwMode="auto"/>
    </dgm:pt>
    <dgm:pt modelId="{D3A2C91F-4E36-49BA-98C6-B3D04FBE0639}" type="pres">
      <dgm:prSet presAssocID="{B7F52238-9E22-4D3F-BB8D-EB1B04BF26B8}" presName="desTx" presStyleLbl="fgAcc1" presStyleIdx="0" presStyleCnt="4">
        <dgm:presLayoutVars>
          <dgm:bulletEnabled val="1"/>
        </dgm:presLayoutVars>
      </dgm:prSet>
      <dgm:spPr bwMode="auto"/>
    </dgm:pt>
    <dgm:pt modelId="{3676EE8F-CC20-4620-9DFA-DD64A58C7139}" type="pres">
      <dgm:prSet presAssocID="{FBC07168-88E8-4257-A93A-A45B3A635BB9}" presName="sibTrans" presStyleLbl="sibTrans2D1" presStyleIdx="0" presStyleCnt="3"/>
      <dgm:spPr bwMode="auto"/>
    </dgm:pt>
    <dgm:pt modelId="{818D8140-C3B3-4B0C-9D4A-FBCA0F81AC9D}" type="pres">
      <dgm:prSet presAssocID="{FBC07168-88E8-4257-A93A-A45B3A635BB9}" presName="connTx" presStyleLbl="sibTrans2D1" presStyleIdx="0" presStyleCnt="3"/>
      <dgm:spPr bwMode="auto"/>
    </dgm:pt>
    <dgm:pt modelId="{0214F57C-8B7C-471A-897C-66C2100B321A}" type="pres">
      <dgm:prSet presAssocID="{511E3A01-F640-4E89-94EB-85A66539634C}" presName="composite" presStyleCnt="0"/>
      <dgm:spPr bwMode="auto"/>
    </dgm:pt>
    <dgm:pt modelId="{30AB3CF2-5881-4061-B828-9132B3E3BA87}" type="pres">
      <dgm:prSet presAssocID="{511E3A01-F640-4E89-94EB-85A66539634C}" presName="parTx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391CD797-3D5D-4FAB-8D4C-49520A1B5F69}" type="pres">
      <dgm:prSet presAssocID="{511E3A01-F640-4E89-94EB-85A66539634C}" presName="parSh" presStyleLbl="node1" presStyleIdx="1" presStyleCnt="4"/>
      <dgm:spPr bwMode="auto"/>
    </dgm:pt>
    <dgm:pt modelId="{42F39629-5C3E-49AF-86F7-EDDAE0C1B0D8}" type="pres">
      <dgm:prSet presAssocID="{511E3A01-F640-4E89-94EB-85A66539634C}" presName="desTx" presStyleLbl="fgAcc1" presStyleIdx="1" presStyleCnt="4">
        <dgm:presLayoutVars>
          <dgm:bulletEnabled val="1"/>
        </dgm:presLayoutVars>
      </dgm:prSet>
      <dgm:spPr bwMode="auto"/>
    </dgm:pt>
    <dgm:pt modelId="{1EBC5147-7CCB-476F-BCEF-54B971732B06}" type="pres">
      <dgm:prSet presAssocID="{E4C415AE-18C7-4603-9259-B8FDB822189C}" presName="sibTrans" presStyleLbl="sibTrans2D1" presStyleIdx="1" presStyleCnt="3"/>
      <dgm:spPr bwMode="auto"/>
    </dgm:pt>
    <dgm:pt modelId="{868877E8-39D8-400E-B138-A1F87A847719}" type="pres">
      <dgm:prSet presAssocID="{E4C415AE-18C7-4603-9259-B8FDB822189C}" presName="connTx" presStyleLbl="sibTrans2D1" presStyleIdx="1" presStyleCnt="3"/>
      <dgm:spPr bwMode="auto"/>
    </dgm:pt>
    <dgm:pt modelId="{97AA7298-22C5-4A0A-98B6-A2914F514CC6}" type="pres">
      <dgm:prSet presAssocID="{3CC0C0B2-F392-48D7-B223-C77CA1EC7FCD}" presName="composite" presStyleCnt="0"/>
      <dgm:spPr bwMode="auto"/>
    </dgm:pt>
    <dgm:pt modelId="{DC236ED5-2D7D-4B1E-8408-E9C1903456AE}" type="pres">
      <dgm:prSet presAssocID="{3CC0C0B2-F392-48D7-B223-C77CA1EC7FCD}" presName="parTx" presStyleLbl="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26DBACE7-F101-4D64-ACD0-A04A24D30C81}" type="pres">
      <dgm:prSet presAssocID="{3CC0C0B2-F392-48D7-B223-C77CA1EC7FCD}" presName="parSh" presStyleLbl="node1" presStyleIdx="2" presStyleCnt="4"/>
      <dgm:spPr bwMode="auto"/>
    </dgm:pt>
    <dgm:pt modelId="{4379743E-B31A-432C-A641-9AD24E530043}" type="pres">
      <dgm:prSet presAssocID="{3CC0C0B2-F392-48D7-B223-C77CA1EC7FCD}" presName="desTx" presStyleLbl="fgAcc1" presStyleIdx="2" presStyleCnt="4">
        <dgm:presLayoutVars>
          <dgm:bulletEnabled val="1"/>
        </dgm:presLayoutVars>
      </dgm:prSet>
      <dgm:spPr bwMode="auto"/>
    </dgm:pt>
    <dgm:pt modelId="{65962850-D65D-4693-AA0E-9563944CDCCA}" type="pres">
      <dgm:prSet presAssocID="{28314F3B-1AA7-4891-86D9-4401E9B0435D}" presName="sibTrans" presStyleLbl="sibTrans2D1" presStyleIdx="2" presStyleCnt="3"/>
      <dgm:spPr bwMode="auto"/>
    </dgm:pt>
    <dgm:pt modelId="{219D15CA-7DB5-463A-BC50-116C05B6B187}" type="pres">
      <dgm:prSet presAssocID="{28314F3B-1AA7-4891-86D9-4401E9B0435D}" presName="connTx" presStyleLbl="sibTrans2D1" presStyleIdx="2" presStyleCnt="3"/>
      <dgm:spPr bwMode="auto"/>
    </dgm:pt>
    <dgm:pt modelId="{B7660676-9982-4000-880C-4A6EE306B97D}" type="pres">
      <dgm:prSet presAssocID="{D86073C7-D622-4D64-B805-4803D4210B77}" presName="composite" presStyleCnt="0"/>
      <dgm:spPr bwMode="auto"/>
    </dgm:pt>
    <dgm:pt modelId="{0EB7B1D8-31A7-4C32-A576-550F646F43D4}" type="pres">
      <dgm:prSet presAssocID="{D86073C7-D622-4D64-B805-4803D4210B77}" presName="parTx" presStyleLbl="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D8270213-28C5-4C95-B2D9-B97AEC1B9BAD}" type="pres">
      <dgm:prSet presAssocID="{D86073C7-D622-4D64-B805-4803D4210B77}" presName="parSh" presStyleLbl="node1" presStyleIdx="3" presStyleCnt="4"/>
      <dgm:spPr bwMode="auto"/>
    </dgm:pt>
    <dgm:pt modelId="{5E836BB5-E033-432C-A9BD-275C8A9A8E88}" type="pres">
      <dgm:prSet presAssocID="{D86073C7-D622-4D64-B805-4803D4210B77}" presName="desTx" presStyleLbl="fgAcc1" presStyleIdx="3" presStyleCnt="4" custLinFactNeighborX="-2922" custLinFactNeighborY="18500">
        <dgm:presLayoutVars>
          <dgm:bulletEnabled val="1"/>
        </dgm:presLayoutVars>
      </dgm:prSet>
      <dgm:spPr bwMode="auto"/>
    </dgm:pt>
  </dgm:ptLst>
  <dgm:cxnLst>
    <dgm:cxn modelId="{A53C9501-9513-4011-AD44-6994D2148422}" srcId="{D86073C7-D622-4D64-B805-4803D4210B77}" destId="{20E5E0D6-0C22-4E37-B0D1-35777038FBD5}" srcOrd="0" destOrd="0" parTransId="{65A9802D-78BB-4CE9-9428-AD7EE92DDA51}" sibTransId="{153CA83A-1797-44AA-888B-D4FC661C2D9A}"/>
    <dgm:cxn modelId="{960FD507-C61E-4A82-A1A7-E939796E9EC8}" srcId="{B7F52238-9E22-4D3F-BB8D-EB1B04BF26B8}" destId="{708F2900-62D4-49B4-86AA-594C642747FD}" srcOrd="1" destOrd="0" parTransId="{4CE32A81-4C5A-43EA-8828-0E387AF92957}" sibTransId="{1BB160D7-54B2-4E2B-83C5-9E9495731687}"/>
    <dgm:cxn modelId="{FD7CD108-49AC-4DC6-83BE-32B2A0718817}" type="presOf" srcId="{D86073C7-D622-4D64-B805-4803D4210B77}" destId="{0EB7B1D8-31A7-4C32-A576-550F646F43D4}" srcOrd="0" destOrd="0" presId="urn:microsoft.com/office/officeart/2005/8/layout/process3"/>
    <dgm:cxn modelId="{D78E7609-4935-40CF-99D7-318AE7B16CFC}" srcId="{511E3A01-F640-4E89-94EB-85A66539634C}" destId="{7FE268F5-9824-4F0E-9B49-A3CE7EDF2993}" srcOrd="0" destOrd="0" parTransId="{D6785EBB-F854-4218-AA9E-193182BBA261}" sibTransId="{22325ACA-7F22-49BF-A91C-F51214C759C4}"/>
    <dgm:cxn modelId="{066E3E0D-C0BB-4A7D-86B3-6F32390691F2}" type="presOf" srcId="{3CC0C0B2-F392-48D7-B223-C77CA1EC7FCD}" destId="{DC236ED5-2D7D-4B1E-8408-E9C1903456AE}" srcOrd="0" destOrd="0" presId="urn:microsoft.com/office/officeart/2005/8/layout/process3"/>
    <dgm:cxn modelId="{7D61BD1E-CEC4-4A27-B5FF-BE13FEC3A061}" type="presOf" srcId="{28314F3B-1AA7-4891-86D9-4401E9B0435D}" destId="{65962850-D65D-4693-AA0E-9563944CDCCA}" srcOrd="0" destOrd="0" presId="urn:microsoft.com/office/officeart/2005/8/layout/process3"/>
    <dgm:cxn modelId="{2B10F233-7D3F-4C4F-8F3D-6688D8CF9206}" type="presOf" srcId="{708F2900-62D4-49B4-86AA-594C642747FD}" destId="{D3A2C91F-4E36-49BA-98C6-B3D04FBE0639}" srcOrd="0" destOrd="1" presId="urn:microsoft.com/office/officeart/2005/8/layout/process3"/>
    <dgm:cxn modelId="{2B333838-39A2-453C-A02E-108855A693EC}" srcId="{3B4317E1-A463-4904-A1D8-2A24E191B022}" destId="{D86073C7-D622-4D64-B805-4803D4210B77}" srcOrd="3" destOrd="0" parTransId="{B9FD179C-A4ED-4C9B-80A6-EF1CF0E59E42}" sibTransId="{12A181B1-F74E-4DE7-A4FA-00BB18F2FDF3}"/>
    <dgm:cxn modelId="{BDC6053C-EC63-4354-AE7A-D614BB8F7ACD}" type="presOf" srcId="{7FE268F5-9824-4F0E-9B49-A3CE7EDF2993}" destId="{42F39629-5C3E-49AF-86F7-EDDAE0C1B0D8}" srcOrd="0" destOrd="0" presId="urn:microsoft.com/office/officeart/2005/8/layout/process3"/>
    <dgm:cxn modelId="{54864F5C-30D8-4C79-AC3E-0D209A15801A}" type="presOf" srcId="{511E3A01-F640-4E89-94EB-85A66539634C}" destId="{30AB3CF2-5881-4061-B828-9132B3E3BA87}" srcOrd="0" destOrd="0" presId="urn:microsoft.com/office/officeart/2005/8/layout/process3"/>
    <dgm:cxn modelId="{24152C5E-3FB9-4A27-BCDB-A5D65A408731}" type="presOf" srcId="{B7F52238-9E22-4D3F-BB8D-EB1B04BF26B8}" destId="{6F86964E-2453-46E3-B075-3DFEF6030CBF}" srcOrd="0" destOrd="0" presId="urn:microsoft.com/office/officeart/2005/8/layout/process3"/>
    <dgm:cxn modelId="{F760C460-44DF-4CAA-9F0E-04A5E098233A}" type="presOf" srcId="{3CC0C0B2-F392-48D7-B223-C77CA1EC7FCD}" destId="{26DBACE7-F101-4D64-ACD0-A04A24D30C81}" srcOrd="1" destOrd="0" presId="urn:microsoft.com/office/officeart/2005/8/layout/process3"/>
    <dgm:cxn modelId="{636A3D47-284A-468A-9F88-88DC3A7E8300}" type="presOf" srcId="{75F3F4CA-C24A-44DC-93E2-AECAFFD8991A}" destId="{4379743E-B31A-432C-A641-9AD24E530043}" srcOrd="0" destOrd="0" presId="urn:microsoft.com/office/officeart/2005/8/layout/process3"/>
    <dgm:cxn modelId="{6A4EE969-F9BC-470D-B237-E584FE32A409}" srcId="{B7F52238-9E22-4D3F-BB8D-EB1B04BF26B8}" destId="{E0EC789D-1E1D-4484-B3B5-C69077041777}" srcOrd="0" destOrd="0" parTransId="{DEB3AABD-508F-42F5-B50A-7948318704DC}" sibTransId="{07F06A40-54D9-4699-8F25-AEEFE749264A}"/>
    <dgm:cxn modelId="{136E056F-36CC-476E-AFF0-1A50A8AC2B97}" type="presOf" srcId="{D86073C7-D622-4D64-B805-4803D4210B77}" destId="{D8270213-28C5-4C95-B2D9-B97AEC1B9BAD}" srcOrd="1" destOrd="0" presId="urn:microsoft.com/office/officeart/2005/8/layout/process3"/>
    <dgm:cxn modelId="{4A2C5F74-25C8-49A8-B1C1-16D247921723}" type="presOf" srcId="{FBC07168-88E8-4257-A93A-A45B3A635BB9}" destId="{3676EE8F-CC20-4620-9DFA-DD64A58C7139}" srcOrd="0" destOrd="0" presId="urn:microsoft.com/office/officeart/2005/8/layout/process3"/>
    <dgm:cxn modelId="{36128877-0A39-45CE-9804-97F3A7567AEE}" type="presOf" srcId="{28314F3B-1AA7-4891-86D9-4401E9B0435D}" destId="{219D15CA-7DB5-463A-BC50-116C05B6B187}" srcOrd="1" destOrd="0" presId="urn:microsoft.com/office/officeart/2005/8/layout/process3"/>
    <dgm:cxn modelId="{63336E59-949C-45B3-8036-138B8A6FDABE}" type="presOf" srcId="{E4C415AE-18C7-4603-9259-B8FDB822189C}" destId="{1EBC5147-7CCB-476F-BCEF-54B971732B06}" srcOrd="0" destOrd="0" presId="urn:microsoft.com/office/officeart/2005/8/layout/process3"/>
    <dgm:cxn modelId="{FEACDB59-4B95-46A6-B75C-6C30A44AAB72}" srcId="{3B4317E1-A463-4904-A1D8-2A24E191B022}" destId="{B7F52238-9E22-4D3F-BB8D-EB1B04BF26B8}" srcOrd="0" destOrd="0" parTransId="{2412C058-BA73-4138-8BBA-9D86FC554DF0}" sibTransId="{FBC07168-88E8-4257-A93A-A45B3A635BB9}"/>
    <dgm:cxn modelId="{A1D4E57F-0675-4A5C-945E-9CA750DBAB91}" type="presOf" srcId="{E0EC789D-1E1D-4484-B3B5-C69077041777}" destId="{D3A2C91F-4E36-49BA-98C6-B3D04FBE0639}" srcOrd="0" destOrd="0" presId="urn:microsoft.com/office/officeart/2005/8/layout/process3"/>
    <dgm:cxn modelId="{15E2A280-E6A4-4FDB-ADB3-C5EC1F62E5D8}" type="presOf" srcId="{B7F52238-9E22-4D3F-BB8D-EB1B04BF26B8}" destId="{21237BD6-B005-4D1E-A101-510BFF33B11F}" srcOrd="1" destOrd="0" presId="urn:microsoft.com/office/officeart/2005/8/layout/process3"/>
    <dgm:cxn modelId="{AE8E5C86-4E49-4474-8101-29DBAFA0D560}" type="presOf" srcId="{FBC07168-88E8-4257-A93A-A45B3A635BB9}" destId="{818D8140-C3B3-4B0C-9D4A-FBCA0F81AC9D}" srcOrd="1" destOrd="0" presId="urn:microsoft.com/office/officeart/2005/8/layout/process3"/>
    <dgm:cxn modelId="{6908819E-B3B0-488A-AF94-6EA62DD530CB}" type="presOf" srcId="{511E3A01-F640-4E89-94EB-85A66539634C}" destId="{391CD797-3D5D-4FAB-8D4C-49520A1B5F69}" srcOrd="1" destOrd="0" presId="urn:microsoft.com/office/officeart/2005/8/layout/process3"/>
    <dgm:cxn modelId="{D0553FA1-6AC5-4A5E-84AC-29CD17D36C5F}" type="presOf" srcId="{3B4317E1-A463-4904-A1D8-2A24E191B022}" destId="{220F2273-9843-43B4-B2A8-40F2B980A601}" srcOrd="0" destOrd="0" presId="urn:microsoft.com/office/officeart/2005/8/layout/process3"/>
    <dgm:cxn modelId="{5E5C97AB-EFBB-49FE-868C-920E922269BB}" srcId="{3CC0C0B2-F392-48D7-B223-C77CA1EC7FCD}" destId="{75F3F4CA-C24A-44DC-93E2-AECAFFD8991A}" srcOrd="0" destOrd="0" parTransId="{65A7999F-08C8-4BAF-8CCE-38565EB5E575}" sibTransId="{E8C50D4F-B67C-4762-A458-17E0FC60750B}"/>
    <dgm:cxn modelId="{ABAF1EAE-01DE-442A-B4D1-288BA0921FE3}" srcId="{3B4317E1-A463-4904-A1D8-2A24E191B022}" destId="{3CC0C0B2-F392-48D7-B223-C77CA1EC7FCD}" srcOrd="2" destOrd="0" parTransId="{C8BA3A54-7176-4CF0-8DE5-50AAADA2A4B9}" sibTransId="{28314F3B-1AA7-4891-86D9-4401E9B0435D}"/>
    <dgm:cxn modelId="{C70E5AB6-F4E7-47CB-84B2-DFC18DBB1888}" srcId="{3B4317E1-A463-4904-A1D8-2A24E191B022}" destId="{511E3A01-F640-4E89-94EB-85A66539634C}" srcOrd="1" destOrd="0" parTransId="{CD764275-83DD-416C-89E2-A392251D8C40}" sibTransId="{E4C415AE-18C7-4603-9259-B8FDB822189C}"/>
    <dgm:cxn modelId="{5F7EEDC5-783B-472D-B04A-64A84381C2F8}" type="presOf" srcId="{E4C415AE-18C7-4603-9259-B8FDB822189C}" destId="{868877E8-39D8-400E-B138-A1F87A847719}" srcOrd="1" destOrd="0" presId="urn:microsoft.com/office/officeart/2005/8/layout/process3"/>
    <dgm:cxn modelId="{BA372BF3-52FF-4623-A7D2-309598E8C5BF}" type="presOf" srcId="{20E5E0D6-0C22-4E37-B0D1-35777038FBD5}" destId="{5E836BB5-E033-432C-A9BD-275C8A9A8E88}" srcOrd="0" destOrd="0" presId="urn:microsoft.com/office/officeart/2005/8/layout/process3"/>
    <dgm:cxn modelId="{E3B4CA63-005C-4DD5-BA7D-C06CA89CBE09}" type="presParOf" srcId="{220F2273-9843-43B4-B2A8-40F2B980A601}" destId="{126B666B-EE22-4EFB-B389-BB1027693FE3}" srcOrd="0" destOrd="0" presId="urn:microsoft.com/office/officeart/2005/8/layout/process3"/>
    <dgm:cxn modelId="{8F104A8A-7867-496C-AC94-CD6D98350BA1}" type="presParOf" srcId="{126B666B-EE22-4EFB-B389-BB1027693FE3}" destId="{6F86964E-2453-46E3-B075-3DFEF6030CBF}" srcOrd="0" destOrd="0" presId="urn:microsoft.com/office/officeart/2005/8/layout/process3"/>
    <dgm:cxn modelId="{05AED5D9-38D8-4282-B953-121466014CDE}" type="presParOf" srcId="{126B666B-EE22-4EFB-B389-BB1027693FE3}" destId="{21237BD6-B005-4D1E-A101-510BFF33B11F}" srcOrd="1" destOrd="0" presId="urn:microsoft.com/office/officeart/2005/8/layout/process3"/>
    <dgm:cxn modelId="{C44A1875-E26A-4FA3-8603-F2BF407127E9}" type="presParOf" srcId="{126B666B-EE22-4EFB-B389-BB1027693FE3}" destId="{D3A2C91F-4E36-49BA-98C6-B3D04FBE0639}" srcOrd="2" destOrd="0" presId="urn:microsoft.com/office/officeart/2005/8/layout/process3"/>
    <dgm:cxn modelId="{48193BD8-0D78-44C3-89F4-6A78423DDF26}" type="presParOf" srcId="{220F2273-9843-43B4-B2A8-40F2B980A601}" destId="{3676EE8F-CC20-4620-9DFA-DD64A58C7139}" srcOrd="1" destOrd="0" presId="urn:microsoft.com/office/officeart/2005/8/layout/process3"/>
    <dgm:cxn modelId="{D976BF09-48EE-4361-8BA4-D376CA5FD214}" type="presParOf" srcId="{3676EE8F-CC20-4620-9DFA-DD64A58C7139}" destId="{818D8140-C3B3-4B0C-9D4A-FBCA0F81AC9D}" srcOrd="0" destOrd="0" presId="urn:microsoft.com/office/officeart/2005/8/layout/process3"/>
    <dgm:cxn modelId="{2EA2366E-6CDE-48CA-AEAF-39B0393E36DD}" type="presParOf" srcId="{220F2273-9843-43B4-B2A8-40F2B980A601}" destId="{0214F57C-8B7C-471A-897C-66C2100B321A}" srcOrd="2" destOrd="0" presId="urn:microsoft.com/office/officeart/2005/8/layout/process3"/>
    <dgm:cxn modelId="{2E10433B-F0D2-4135-BBA8-1022876E7696}" type="presParOf" srcId="{0214F57C-8B7C-471A-897C-66C2100B321A}" destId="{30AB3CF2-5881-4061-B828-9132B3E3BA87}" srcOrd="0" destOrd="0" presId="urn:microsoft.com/office/officeart/2005/8/layout/process3"/>
    <dgm:cxn modelId="{9A0C0EBD-3937-4C62-B1B9-0E91A64DBA1C}" type="presParOf" srcId="{0214F57C-8B7C-471A-897C-66C2100B321A}" destId="{391CD797-3D5D-4FAB-8D4C-49520A1B5F69}" srcOrd="1" destOrd="0" presId="urn:microsoft.com/office/officeart/2005/8/layout/process3"/>
    <dgm:cxn modelId="{94F546D4-5A94-46B0-A8A1-99FC00EB0BEF}" type="presParOf" srcId="{0214F57C-8B7C-471A-897C-66C2100B321A}" destId="{42F39629-5C3E-49AF-86F7-EDDAE0C1B0D8}" srcOrd="2" destOrd="0" presId="urn:microsoft.com/office/officeart/2005/8/layout/process3"/>
    <dgm:cxn modelId="{3DB9B5C8-DD12-4E90-8BC8-F4EC44349B13}" type="presParOf" srcId="{220F2273-9843-43B4-B2A8-40F2B980A601}" destId="{1EBC5147-7CCB-476F-BCEF-54B971732B06}" srcOrd="3" destOrd="0" presId="urn:microsoft.com/office/officeart/2005/8/layout/process3"/>
    <dgm:cxn modelId="{135D446F-7B36-4E3A-BD1B-370D32709D7C}" type="presParOf" srcId="{1EBC5147-7CCB-476F-BCEF-54B971732B06}" destId="{868877E8-39D8-400E-B138-A1F87A847719}" srcOrd="0" destOrd="0" presId="urn:microsoft.com/office/officeart/2005/8/layout/process3"/>
    <dgm:cxn modelId="{B0F19D36-7459-4C5D-82AB-5052F2B7DE54}" type="presParOf" srcId="{220F2273-9843-43B4-B2A8-40F2B980A601}" destId="{97AA7298-22C5-4A0A-98B6-A2914F514CC6}" srcOrd="4" destOrd="0" presId="urn:microsoft.com/office/officeart/2005/8/layout/process3"/>
    <dgm:cxn modelId="{28D2AFE8-6B5B-40A2-9B1A-233005E2CE6C}" type="presParOf" srcId="{97AA7298-22C5-4A0A-98B6-A2914F514CC6}" destId="{DC236ED5-2D7D-4B1E-8408-E9C1903456AE}" srcOrd="0" destOrd="0" presId="urn:microsoft.com/office/officeart/2005/8/layout/process3"/>
    <dgm:cxn modelId="{4EA2EB8E-95F5-4C7D-88E1-85D1496117D2}" type="presParOf" srcId="{97AA7298-22C5-4A0A-98B6-A2914F514CC6}" destId="{26DBACE7-F101-4D64-ACD0-A04A24D30C81}" srcOrd="1" destOrd="0" presId="urn:microsoft.com/office/officeart/2005/8/layout/process3"/>
    <dgm:cxn modelId="{0DF61915-3F15-4B49-ADCA-7C9C582AA13E}" type="presParOf" srcId="{97AA7298-22C5-4A0A-98B6-A2914F514CC6}" destId="{4379743E-B31A-432C-A641-9AD24E530043}" srcOrd="2" destOrd="0" presId="urn:microsoft.com/office/officeart/2005/8/layout/process3"/>
    <dgm:cxn modelId="{A11C73BB-A3BF-4406-9785-7837E16820ED}" type="presParOf" srcId="{220F2273-9843-43B4-B2A8-40F2B980A601}" destId="{65962850-D65D-4693-AA0E-9563944CDCCA}" srcOrd="5" destOrd="0" presId="urn:microsoft.com/office/officeart/2005/8/layout/process3"/>
    <dgm:cxn modelId="{2B063702-B266-433D-A1CE-C36D629A7D25}" type="presParOf" srcId="{65962850-D65D-4693-AA0E-9563944CDCCA}" destId="{219D15CA-7DB5-463A-BC50-116C05B6B187}" srcOrd="0" destOrd="0" presId="urn:microsoft.com/office/officeart/2005/8/layout/process3"/>
    <dgm:cxn modelId="{9946CEC1-718C-4A7F-A93D-397BE8A197A6}" type="presParOf" srcId="{220F2273-9843-43B4-B2A8-40F2B980A601}" destId="{B7660676-9982-4000-880C-4A6EE306B97D}" srcOrd="6" destOrd="0" presId="urn:microsoft.com/office/officeart/2005/8/layout/process3"/>
    <dgm:cxn modelId="{F53FC6E4-BC98-42C0-A458-AEBE05A0ECB9}" type="presParOf" srcId="{B7660676-9982-4000-880C-4A6EE306B97D}" destId="{0EB7B1D8-31A7-4C32-A576-550F646F43D4}" srcOrd="0" destOrd="0" presId="urn:microsoft.com/office/officeart/2005/8/layout/process3"/>
    <dgm:cxn modelId="{9FD789A3-8F4B-4E0B-8A15-4B43F9523E05}" type="presParOf" srcId="{B7660676-9982-4000-880C-4A6EE306B97D}" destId="{D8270213-28C5-4C95-B2D9-B97AEC1B9BAD}" srcOrd="1" destOrd="0" presId="urn:microsoft.com/office/officeart/2005/8/layout/process3"/>
    <dgm:cxn modelId="{1982C85B-B072-4BA7-9982-C9F227D38310}" type="presParOf" srcId="{B7660676-9982-4000-880C-4A6EE306B97D}" destId="{5E836BB5-E033-432C-A9BD-275C8A9A8E8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2A583D-129F-48C9-BD92-A1A1632CC9AA}" type="doc">
      <dgm:prSet loTypeId="urn:microsoft.com/office/officeart/2005/8/layout/vList5" loCatId="list" qsTypeId="urn:microsoft.com/office/officeart/2005/8/quickstyle/simple1#5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98C6CA95-B7EA-466B-B06B-2CAA5F4B6723}">
      <dgm:prSet phldrT="[Текст]" phldr="0"/>
      <dgm:spPr bwMode="auto"/>
      <dgm:t>
        <a:bodyPr/>
        <a:lstStyle/>
        <a:p>
          <a:r>
            <a:rPr lang="ru-RU" b="0" i="0" dirty="0"/>
            <a:t>Сквозная аналитика</a:t>
          </a:r>
          <a:br>
            <a:rPr lang="ru-RU" dirty="0"/>
          </a:br>
          <a:endParaRPr dirty="0"/>
        </a:p>
      </dgm:t>
    </dgm:pt>
    <dgm:pt modelId="{A4217E01-7666-43D4-AC86-639F9DDB4417}" type="parTrans" cxnId="{3E14474B-90C8-4A93-810B-4D01DDB9121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35154A5-12A1-4E94-9CA9-AC7AF9D77EDA}" type="sibTrans" cxnId="{3E14474B-90C8-4A93-810B-4D01DDB9121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3580D46-33D3-47C6-8AC3-9BE2462FBD53}">
      <dgm:prSet phldrT="[Текст]" phldr="0"/>
      <dgm:spPr bwMode="auto"/>
      <dgm:t>
        <a:bodyPr/>
        <a:lstStyle/>
        <a:p>
          <a:pPr>
            <a:defRPr/>
          </a:pPr>
          <a:r>
            <a:rPr lang="ru-RU" b="0" i="0" dirty="0"/>
            <a:t>Мгновенный доступ</a:t>
          </a:r>
          <a:endParaRPr dirty="0"/>
        </a:p>
      </dgm:t>
    </dgm:pt>
    <dgm:pt modelId="{05884096-6363-4B94-857C-2EB04CC88167}" type="parTrans" cxnId="{63F8801A-C1B3-4261-BD00-82D4F1667EF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A3030DF-AB04-4AB9-B776-F47783AC1801}" type="sibTrans" cxnId="{63F8801A-C1B3-4261-BD00-82D4F1667EF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6953C7A-850D-4EF4-8BCF-C2DBAF5A982E}">
      <dgm:prSet phldrT=""/>
      <dgm:spPr bwMode="auto"/>
      <dgm:t>
        <a:bodyPr/>
        <a:lstStyle/>
        <a:p>
          <a:r>
            <a:rPr lang="ru-RU" b="0" i="0" dirty="0"/>
            <a:t>Проверенный контент</a:t>
          </a:r>
          <a:endParaRPr dirty="0"/>
        </a:p>
      </dgm:t>
    </dgm:pt>
    <dgm:pt modelId="{CBFDBE6D-170F-4315-920E-7464804AD556}" type="parTrans" cxnId="{1DE9F992-E3ED-42AA-9E15-7D4C25CFAAB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16523FB-3319-4EB4-8854-F103892E20F1}" type="sibTrans" cxnId="{1DE9F992-E3ED-42AA-9E15-7D4C25CFAAB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536102-F007-4DDD-BDAD-DA9E44221B63}">
      <dgm:prSet phldrT=""/>
      <dgm:spPr bwMode="auto"/>
      <dgm:t>
        <a:bodyPr/>
        <a:lstStyle/>
        <a:p>
          <a:r>
            <a:rPr lang="ru-RU" b="0" i="0" dirty="0"/>
            <a:t>Ролевая фильтрация</a:t>
          </a:r>
          <a:endParaRPr dirty="0"/>
        </a:p>
      </dgm:t>
    </dgm:pt>
    <dgm:pt modelId="{3797BDF7-C0D4-40DC-AA86-06B92CA3A728}" type="parTrans" cxnId="{0112BDD9-4AF5-40A0-BCA7-31D5CB12292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79DFA3-2A69-443B-8C9C-3376288ECDD0}" type="sibTrans" cxnId="{0112BDD9-4AF5-40A0-BCA7-31D5CB12292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40F2B1C-4EC5-447D-AE65-FA2BE430DC21}" type="pres">
      <dgm:prSet presAssocID="{B92A583D-129F-48C9-BD92-A1A1632CC9AA}" presName="Name0" presStyleCnt="0">
        <dgm:presLayoutVars>
          <dgm:dir/>
          <dgm:animLvl val="lvl"/>
          <dgm:resizeHandles val="exact"/>
        </dgm:presLayoutVars>
      </dgm:prSet>
      <dgm:spPr/>
    </dgm:pt>
    <dgm:pt modelId="{6AF2F754-C401-47EC-AB5E-E76BB58118C2}" type="pres">
      <dgm:prSet presAssocID="{98C6CA95-B7EA-466B-B06B-2CAA5F4B6723}" presName="linNode" presStyleCnt="0"/>
      <dgm:spPr/>
    </dgm:pt>
    <dgm:pt modelId="{E9F87700-99CE-46A5-9909-64349F441654}" type="pres">
      <dgm:prSet presAssocID="{98C6CA95-B7EA-466B-B06B-2CAA5F4B672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DD50017F-07A9-48A7-B861-BBAC571EB7D2}" type="pres">
      <dgm:prSet presAssocID="{435154A5-12A1-4E94-9CA9-AC7AF9D77EDA}" presName="sp" presStyleCnt="0"/>
      <dgm:spPr/>
    </dgm:pt>
    <dgm:pt modelId="{2B7775C7-35DC-4767-AB5E-C62407E65692}" type="pres">
      <dgm:prSet presAssocID="{D3580D46-33D3-47C6-8AC3-9BE2462FBD53}" presName="linNode" presStyleCnt="0"/>
      <dgm:spPr/>
    </dgm:pt>
    <dgm:pt modelId="{1879EF0F-EA94-45BC-A1FE-299492A1AF33}" type="pres">
      <dgm:prSet presAssocID="{D3580D46-33D3-47C6-8AC3-9BE2462FBD5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25F5EA0-4518-43EC-8C96-750CCB734A9C}" type="pres">
      <dgm:prSet presAssocID="{9A3030DF-AB04-4AB9-B776-F47783AC1801}" presName="sp" presStyleCnt="0"/>
      <dgm:spPr/>
    </dgm:pt>
    <dgm:pt modelId="{06905BA3-5C35-43AD-9564-B6C214AB358D}" type="pres">
      <dgm:prSet presAssocID="{06953C7A-850D-4EF4-8BCF-C2DBAF5A982E}" presName="linNode" presStyleCnt="0"/>
      <dgm:spPr/>
    </dgm:pt>
    <dgm:pt modelId="{33A29C74-F245-41EF-95DA-BDC156A6A546}" type="pres">
      <dgm:prSet presAssocID="{06953C7A-850D-4EF4-8BCF-C2DBAF5A982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CEE1641-D0D4-4E80-8833-D672B7FBFF88}" type="pres">
      <dgm:prSet presAssocID="{B16523FB-3319-4EB4-8854-F103892E20F1}" presName="sp" presStyleCnt="0"/>
      <dgm:spPr/>
    </dgm:pt>
    <dgm:pt modelId="{A95B828F-1ABD-47B3-BB8B-E1D567A2A4B8}" type="pres">
      <dgm:prSet presAssocID="{9E536102-F007-4DDD-BDAD-DA9E44221B63}" presName="linNode" presStyleCnt="0"/>
      <dgm:spPr/>
    </dgm:pt>
    <dgm:pt modelId="{FD740F58-39BE-4078-AD06-DF8D670BDCEF}" type="pres">
      <dgm:prSet presAssocID="{9E536102-F007-4DDD-BDAD-DA9E44221B63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63F8801A-C1B3-4261-BD00-82D4F1667EF2}" srcId="{B92A583D-129F-48C9-BD92-A1A1632CC9AA}" destId="{D3580D46-33D3-47C6-8AC3-9BE2462FBD53}" srcOrd="1" destOrd="0" parTransId="{05884096-6363-4B94-857C-2EB04CC88167}" sibTransId="{9A3030DF-AB04-4AB9-B776-F47783AC1801}"/>
    <dgm:cxn modelId="{3E14474B-90C8-4A93-810B-4D01DDB91213}" srcId="{B92A583D-129F-48C9-BD92-A1A1632CC9AA}" destId="{98C6CA95-B7EA-466B-B06B-2CAA5F4B6723}" srcOrd="0" destOrd="0" parTransId="{A4217E01-7666-43D4-AC86-639F9DDB4417}" sibTransId="{435154A5-12A1-4E94-9CA9-AC7AF9D77EDA}"/>
    <dgm:cxn modelId="{396A7278-3972-4267-9CDD-3D30EEC9EAF2}" type="presOf" srcId="{D3580D46-33D3-47C6-8AC3-9BE2462FBD53}" destId="{1879EF0F-EA94-45BC-A1FE-299492A1AF33}" srcOrd="0" destOrd="0" presId="urn:microsoft.com/office/officeart/2005/8/layout/vList5"/>
    <dgm:cxn modelId="{830F7F7C-BFB6-49F6-9C1B-E2E35852F3BC}" type="presOf" srcId="{98C6CA95-B7EA-466B-B06B-2CAA5F4B6723}" destId="{E9F87700-99CE-46A5-9909-64349F441654}" srcOrd="0" destOrd="0" presId="urn:microsoft.com/office/officeart/2005/8/layout/vList5"/>
    <dgm:cxn modelId="{1DE9F992-E3ED-42AA-9E15-7D4C25CFAABA}" srcId="{B92A583D-129F-48C9-BD92-A1A1632CC9AA}" destId="{06953C7A-850D-4EF4-8BCF-C2DBAF5A982E}" srcOrd="2" destOrd="0" parTransId="{CBFDBE6D-170F-4315-920E-7464804AD556}" sibTransId="{B16523FB-3319-4EB4-8854-F103892E20F1}"/>
    <dgm:cxn modelId="{E80B5BBB-76BB-4CCF-BA5A-4CF733E701A4}" type="presOf" srcId="{B92A583D-129F-48C9-BD92-A1A1632CC9AA}" destId="{440F2B1C-4EC5-447D-AE65-FA2BE430DC21}" srcOrd="0" destOrd="0" presId="urn:microsoft.com/office/officeart/2005/8/layout/vList5"/>
    <dgm:cxn modelId="{4E21B2CE-081B-47D6-A032-8F6639945720}" type="presOf" srcId="{9E536102-F007-4DDD-BDAD-DA9E44221B63}" destId="{FD740F58-39BE-4078-AD06-DF8D670BDCEF}" srcOrd="0" destOrd="0" presId="urn:microsoft.com/office/officeart/2005/8/layout/vList5"/>
    <dgm:cxn modelId="{0112BDD9-4AF5-40A0-BCA7-31D5CB122927}" srcId="{B92A583D-129F-48C9-BD92-A1A1632CC9AA}" destId="{9E536102-F007-4DDD-BDAD-DA9E44221B63}" srcOrd="3" destOrd="0" parTransId="{3797BDF7-C0D4-40DC-AA86-06B92CA3A728}" sibTransId="{6879DFA3-2A69-443B-8C9C-3376288ECDD0}"/>
    <dgm:cxn modelId="{7041FEFB-0096-42A5-A86F-2248495D4518}" type="presOf" srcId="{06953C7A-850D-4EF4-8BCF-C2DBAF5A982E}" destId="{33A29C74-F245-41EF-95DA-BDC156A6A546}" srcOrd="0" destOrd="0" presId="urn:microsoft.com/office/officeart/2005/8/layout/vList5"/>
    <dgm:cxn modelId="{98D0CC8A-F01E-4D56-A117-CAF2166E098C}" type="presParOf" srcId="{440F2B1C-4EC5-447D-AE65-FA2BE430DC21}" destId="{6AF2F754-C401-47EC-AB5E-E76BB58118C2}" srcOrd="0" destOrd="0" presId="urn:microsoft.com/office/officeart/2005/8/layout/vList5"/>
    <dgm:cxn modelId="{FCC1BEEC-670B-4811-A7D1-EADEB1488D34}" type="presParOf" srcId="{6AF2F754-C401-47EC-AB5E-E76BB58118C2}" destId="{E9F87700-99CE-46A5-9909-64349F441654}" srcOrd="0" destOrd="0" presId="urn:microsoft.com/office/officeart/2005/8/layout/vList5"/>
    <dgm:cxn modelId="{89FD46D3-4A80-4647-AA2C-D9C5FF9A615E}" type="presParOf" srcId="{440F2B1C-4EC5-447D-AE65-FA2BE430DC21}" destId="{DD50017F-07A9-48A7-B861-BBAC571EB7D2}" srcOrd="1" destOrd="0" presId="urn:microsoft.com/office/officeart/2005/8/layout/vList5"/>
    <dgm:cxn modelId="{898FA309-45FC-4B0D-917D-85C12A68D9F8}" type="presParOf" srcId="{440F2B1C-4EC5-447D-AE65-FA2BE430DC21}" destId="{2B7775C7-35DC-4767-AB5E-C62407E65692}" srcOrd="2" destOrd="0" presId="urn:microsoft.com/office/officeart/2005/8/layout/vList5"/>
    <dgm:cxn modelId="{BEF43350-ED93-4927-9E15-3D19C5FFA1A2}" type="presParOf" srcId="{2B7775C7-35DC-4767-AB5E-C62407E65692}" destId="{1879EF0F-EA94-45BC-A1FE-299492A1AF33}" srcOrd="0" destOrd="0" presId="urn:microsoft.com/office/officeart/2005/8/layout/vList5"/>
    <dgm:cxn modelId="{DC2D8DE0-9721-4A8F-995E-2BDFC4C7B8B5}" type="presParOf" srcId="{440F2B1C-4EC5-447D-AE65-FA2BE430DC21}" destId="{925F5EA0-4518-43EC-8C96-750CCB734A9C}" srcOrd="3" destOrd="0" presId="urn:microsoft.com/office/officeart/2005/8/layout/vList5"/>
    <dgm:cxn modelId="{8EB832F2-C8FF-4DB0-9D30-3D302E3A7086}" type="presParOf" srcId="{440F2B1C-4EC5-447D-AE65-FA2BE430DC21}" destId="{06905BA3-5C35-43AD-9564-B6C214AB358D}" srcOrd="4" destOrd="0" presId="urn:microsoft.com/office/officeart/2005/8/layout/vList5"/>
    <dgm:cxn modelId="{11923B23-29C2-4C1E-881F-FBE5B61FA02C}" type="presParOf" srcId="{06905BA3-5C35-43AD-9564-B6C214AB358D}" destId="{33A29C74-F245-41EF-95DA-BDC156A6A546}" srcOrd="0" destOrd="0" presId="urn:microsoft.com/office/officeart/2005/8/layout/vList5"/>
    <dgm:cxn modelId="{9F3DC84F-0076-4C0C-9A37-A02A79ADEA5F}" type="presParOf" srcId="{440F2B1C-4EC5-447D-AE65-FA2BE430DC21}" destId="{CCEE1641-D0D4-4E80-8833-D672B7FBFF88}" srcOrd="5" destOrd="0" presId="urn:microsoft.com/office/officeart/2005/8/layout/vList5"/>
    <dgm:cxn modelId="{48CB5640-0A2B-4824-AF83-52B9EAAC2683}" type="presParOf" srcId="{440F2B1C-4EC5-447D-AE65-FA2BE430DC21}" destId="{A95B828F-1ABD-47B3-BB8B-E1D567A2A4B8}" srcOrd="6" destOrd="0" presId="urn:microsoft.com/office/officeart/2005/8/layout/vList5"/>
    <dgm:cxn modelId="{C44AFFBC-78CB-4234-BD40-E63645B8D0A6}" type="presParOf" srcId="{A95B828F-1ABD-47B3-BB8B-E1D567A2A4B8}" destId="{FD740F58-39BE-4078-AD06-DF8D670BDCE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DBAF1-9CE7-4442-B1E0-D8A8545CAD20}">
      <dsp:nvSpPr>
        <dsp:cNvPr id="0" name=""/>
        <dsp:cNvSpPr/>
      </dsp:nvSpPr>
      <dsp:spPr>
        <a:xfrm>
          <a:off x="0" y="0"/>
          <a:ext cx="18626220" cy="312081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13F2101-0EDD-4065-859B-D2EAF7975D0C}">
      <dsp:nvSpPr>
        <dsp:cNvPr id="0" name=""/>
        <dsp:cNvSpPr/>
      </dsp:nvSpPr>
      <dsp:spPr>
        <a:xfrm>
          <a:off x="3141416" y="0"/>
          <a:ext cx="3240125" cy="228860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9A131F2D-C877-43B0-871F-DAF05B102C3E}">
      <dsp:nvSpPr>
        <dsp:cNvPr id="0" name=""/>
        <dsp:cNvSpPr/>
      </dsp:nvSpPr>
      <dsp:spPr bwMode="auto">
        <a:xfrm rot="10800000">
          <a:off x="564771" y="3120818"/>
          <a:ext cx="3240125" cy="38143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40" tIns="142240" rIns="142240" bIns="142240" numCol="1" spcCol="1270" rtlCol="0" fromWordArt="0" anchor="t" anchorCtr="0" forceAA="0" compatLnSpc="0">
          <a:noAutofit/>
        </a:bodyPr>
        <a:lstStyle/>
        <a:p>
          <a:pPr marL="0" marR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Более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80% </a:t>
          </a:r>
          <a:endParaRPr sz="2000" b="0" i="0" u="none" strike="noStrike" kern="1200" cap="none" spc="0" dirty="0">
            <a:solidFill>
              <a:srgbClr val="0A0A0A"/>
            </a:solidFill>
            <a:latin typeface="Liberation Sans"/>
            <a:cs typeface="Liberation Sans"/>
          </a:endParaRPr>
        </a:p>
        <a:p>
          <a:pPr marL="0" marR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работодателей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,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данным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исследований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,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отмечают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,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что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наличие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структурированного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портфолио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с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практическими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кейсами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повышает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шансы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кандидата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на</a:t>
          </a:r>
          <a:r>
            <a:rPr lang="en-US" sz="2000" b="0" i="0" u="none" strike="noStrike" kern="1200" cap="none" spc="0" dirty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lang="en-US" sz="2000" b="0" i="0" u="none" strike="noStrike" kern="1200" cap="none" spc="0" dirty="0" err="1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трудоустройство</a:t>
          </a:r>
          <a:endParaRPr lang="en-US" sz="3400" b="0" i="0" u="none" strike="noStrike" kern="1200" cap="none" spc="0" dirty="0">
            <a:solidFill>
              <a:srgbClr val="0A0A0A"/>
            </a:solidFill>
            <a:latin typeface="Liberation Sans"/>
            <a:cs typeface="Liberation Sans"/>
          </a:endParaRPr>
        </a:p>
      </dsp:txBody>
      <dsp:txXfrm rot="10800000">
        <a:off x="664416" y="3120818"/>
        <a:ext cx="3040835" cy="3714688"/>
      </dsp:txXfrm>
    </dsp:sp>
    <dsp:sp modelId="{40611AEA-12BE-4D8A-9227-D332283FE554}">
      <dsp:nvSpPr>
        <dsp:cNvPr id="0" name=""/>
        <dsp:cNvSpPr/>
      </dsp:nvSpPr>
      <dsp:spPr>
        <a:xfrm>
          <a:off x="4128909" y="416109"/>
          <a:ext cx="3240125" cy="228860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2670591"/>
            <a:satOff val="11904"/>
            <a:lumOff val="10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499EE29-87E9-48B4-84D3-22FEB2698E26}">
      <dsp:nvSpPr>
        <dsp:cNvPr id="0" name=""/>
        <dsp:cNvSpPr/>
      </dsp:nvSpPr>
      <dsp:spPr bwMode="auto">
        <a:xfrm rot="10800000">
          <a:off x="4128909" y="3120818"/>
          <a:ext cx="3240125" cy="38143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9352" tIns="149352" rIns="149352" bIns="149352" numCol="1" spcCol="1270" rtlCol="0" fromWordArt="0" anchor="t" anchorCtr="0" forceAA="0" compatLnSpc="0">
          <a:noAutofit/>
        </a:bodyPr>
        <a:lstStyle/>
        <a:p>
          <a:pPr marL="0" marR="0" lv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en-US" sz="2100" b="0" i="0" u="none" strike="noStrike" kern="1200" cap="none" spc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Применение цифрового портфолио позволяет студенту на 30-40% </a:t>
          </a:r>
          <a:r>
            <a:rPr sz="2100" b="0" i="0" u="none" kern="120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повысить активность в освоении компетенций за счет наглядной демонстрации динамики личного роста</a:t>
          </a:r>
          <a:endParaRPr sz="2100" b="0" i="0" u="none" strike="noStrike" kern="1200" cap="none" spc="0">
            <a:solidFill>
              <a:srgbClr val="0A0A0A"/>
            </a:solidFill>
            <a:latin typeface="Liberation Sans"/>
            <a:cs typeface="Liberation Sans"/>
          </a:endParaRPr>
        </a:p>
      </dsp:txBody>
      <dsp:txXfrm rot="10800000">
        <a:off x="4228554" y="3120818"/>
        <a:ext cx="3040835" cy="3714688"/>
      </dsp:txXfrm>
    </dsp:sp>
    <dsp:sp modelId="{0B0226C1-55C9-42C1-96C0-1FE4942296D3}">
      <dsp:nvSpPr>
        <dsp:cNvPr id="0" name=""/>
        <dsp:cNvSpPr/>
      </dsp:nvSpPr>
      <dsp:spPr>
        <a:xfrm>
          <a:off x="7693047" y="416109"/>
          <a:ext cx="3240125" cy="228860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C3601AAC-8ED7-47AE-A8E1-7ED69559702B}">
      <dsp:nvSpPr>
        <dsp:cNvPr id="0" name=""/>
        <dsp:cNvSpPr/>
      </dsp:nvSpPr>
      <dsp:spPr bwMode="auto">
        <a:xfrm rot="10800000">
          <a:off x="7693047" y="3120818"/>
          <a:ext cx="3240125" cy="38143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9352" tIns="149352" rIns="149352" bIns="149352" numCol="1" spcCol="1270" rtlCol="0" fromWordArt="0" anchor="t" anchorCtr="0" forceAA="0" compatLnSpc="0">
          <a:noAutofit/>
        </a:bodyPr>
        <a:lstStyle/>
        <a:p>
          <a:pPr marL="0" marR="0" lv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en-US" sz="2100" b="0" i="0" u="none" strike="noStrike" kern="1200" cap="none" spc="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По статистике, 66% людей хотя бы раз теряли свои творческие работы навсегда. Автоматическое резервное копирование в 2 независимых хранилища решает эту проблему</a:t>
          </a:r>
          <a:endParaRPr sz="2100" b="0" i="0" u="none" strike="noStrike" kern="1200" cap="none" spc="0">
            <a:solidFill>
              <a:srgbClr val="0A0A0A"/>
            </a:solidFill>
            <a:latin typeface="Liberation Sans"/>
            <a:cs typeface="Liberation Sans"/>
          </a:endParaRPr>
        </a:p>
      </dsp:txBody>
      <dsp:txXfrm rot="10800000">
        <a:off x="7792692" y="3120818"/>
        <a:ext cx="3040835" cy="3714688"/>
      </dsp:txXfrm>
    </dsp:sp>
    <dsp:sp modelId="{AEAC572F-F5A1-4CE4-9ACE-101F25D1C644}">
      <dsp:nvSpPr>
        <dsp:cNvPr id="0" name=""/>
        <dsp:cNvSpPr/>
      </dsp:nvSpPr>
      <dsp:spPr>
        <a:xfrm>
          <a:off x="8221187" y="720836"/>
          <a:ext cx="3240125" cy="228860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8011774"/>
            <a:satOff val="35713"/>
            <a:lumOff val="315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D7BA17ED-F325-4CE9-8716-F35E062874D7}">
      <dsp:nvSpPr>
        <dsp:cNvPr id="0" name=""/>
        <dsp:cNvSpPr/>
      </dsp:nvSpPr>
      <dsp:spPr bwMode="auto">
        <a:xfrm rot="10800000">
          <a:off x="11257185" y="3120818"/>
          <a:ext cx="3240125" cy="38143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9352" tIns="149352" rIns="149352" bIns="149352" numCol="1" spcCol="1270" rtlCol="0" fromWordArt="0" anchor="t" anchorCtr="0" forceAA="0" compatLnSpc="0">
          <a:noAutofit/>
        </a:bodyPr>
        <a:lstStyle/>
        <a:p>
          <a:pPr marL="0" marR="0" lv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2100" b="0" i="0" u="none" kern="1200">
              <a:solidFill>
                <a:srgbClr val="0A0A0A"/>
              </a:solidFill>
              <a:latin typeface="Liberation Sans"/>
              <a:ea typeface="Liberation Sans"/>
              <a:cs typeface="Liberation Sans"/>
            </a:rPr>
            <a:t>Ведущие вузы РФ активно переходят на модель, где портфолио — это не просто хранилище документов, а основной инструмент автоматизированной оценки компетенций</a:t>
          </a:r>
          <a:endParaRPr sz="2100" b="0" i="0" u="none" strike="noStrike" kern="1200" cap="none" spc="0">
            <a:solidFill>
              <a:srgbClr val="0A0A0A"/>
            </a:solidFill>
            <a:latin typeface="Liberation Sans"/>
            <a:cs typeface="Liberation Sans"/>
          </a:endParaRPr>
        </a:p>
      </dsp:txBody>
      <dsp:txXfrm rot="10800000">
        <a:off x="11356830" y="3120818"/>
        <a:ext cx="3040835" cy="3714688"/>
      </dsp:txXfrm>
    </dsp:sp>
    <dsp:sp modelId="{137461AA-3FDC-412C-90C0-B45CEC80AB03}">
      <dsp:nvSpPr>
        <dsp:cNvPr id="0" name=""/>
        <dsp:cNvSpPr/>
      </dsp:nvSpPr>
      <dsp:spPr>
        <a:xfrm>
          <a:off x="10808492" y="659501"/>
          <a:ext cx="3240125" cy="228860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4331CFC3-8247-489F-893E-907C6CAB9371}">
      <dsp:nvSpPr>
        <dsp:cNvPr id="0" name=""/>
        <dsp:cNvSpPr/>
      </dsp:nvSpPr>
      <dsp:spPr bwMode="auto">
        <a:xfrm rot="10800000">
          <a:off x="14821323" y="3120818"/>
          <a:ext cx="3240125" cy="38143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40" tIns="142240" rIns="142240" bIns="142240" numCol="1" spcCol="1270" rtlCol="0" fromWordArt="0" anchor="t" anchorCtr="0" forceAA="0" compatLnSpc="0">
          <a:noAutofit/>
        </a:bodyPr>
        <a:lstStyle/>
        <a:p>
          <a:pPr marL="0" marR="0" lv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2000" b="0" i="0" u="none" kern="1200">
              <a:solidFill>
                <a:schemeClr val="tx1"/>
              </a:solidFill>
              <a:latin typeface="Liberation Sans"/>
              <a:ea typeface="Liberation Sans"/>
              <a:cs typeface="Liberation Sans"/>
            </a:rPr>
            <a:t>В условиях конкурентного рынка знание поведения работодателя (время просмотра каждой вакансии) позволяет дорабатывать слабые места и повышать конверсию откликов на вакансии.</a:t>
          </a:r>
          <a:br>
            <a:rPr sz="2000" b="0" i="0" u="none" kern="1200">
              <a:solidFill>
                <a:srgbClr val="F9FAFB"/>
              </a:solidFill>
              <a:latin typeface="Liberation Sans"/>
              <a:ea typeface="Liberation Sans"/>
              <a:cs typeface="Liberation Sans"/>
            </a:rPr>
          </a:br>
          <a:endParaRPr sz="2000" b="0" i="0" u="none" strike="noStrike" kern="1200" cap="none" spc="0">
            <a:solidFill>
              <a:srgbClr val="0A0A0A"/>
            </a:solidFill>
            <a:latin typeface="Liberation Sans"/>
            <a:cs typeface="Liberation Sans"/>
          </a:endParaRPr>
        </a:p>
      </dsp:txBody>
      <dsp:txXfrm rot="10800000">
        <a:off x="14920968" y="3120818"/>
        <a:ext cx="3040835" cy="3714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953A6-853B-4B33-B72F-22C2B8B774D4}">
      <dsp:nvSpPr>
        <dsp:cNvPr id="0" name=""/>
        <dsp:cNvSpPr/>
      </dsp:nvSpPr>
      <dsp:spPr bwMode="auto">
        <a:xfrm>
          <a:off x="7003" y="0"/>
          <a:ext cx="4210908" cy="16843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40" tIns="81280" rIns="142240" bIns="81280" numCol="1" spcCol="1270" rtlCol="0" fromWordArt="0" anchor="ctr" anchorCtr="0" forceAA="0" compatLnSpc="0">
          <a:noAutofit/>
        </a:bodyPr>
        <a:lstStyle/>
        <a:p>
          <a:pPr marL="0" lv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ДЛЯ РЕГИОНА</a:t>
          </a:r>
          <a:endParaRPr sz="2000" kern="1200"/>
        </a:p>
      </dsp:txBody>
      <dsp:txXfrm>
        <a:off x="7003" y="0"/>
        <a:ext cx="4210908" cy="1684363"/>
      </dsp:txXfrm>
    </dsp:sp>
    <dsp:sp modelId="{4FB76896-D114-4BC9-99F9-8D73510FA186}">
      <dsp:nvSpPr>
        <dsp:cNvPr id="0" name=""/>
        <dsp:cNvSpPr/>
      </dsp:nvSpPr>
      <dsp:spPr bwMode="auto">
        <a:xfrm>
          <a:off x="7003" y="1237268"/>
          <a:ext cx="4210908" cy="467668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49352" tIns="149352" rIns="199136" bIns="224028" numCol="1" spcCol="1270" rtlCol="0" fromWordArt="0" anchor="t" anchorCtr="0" forceAA="0" compatLnSpc="0">
          <a:noAutofit/>
        </a:bodyPr>
        <a:lstStyle/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 dirty="0"/>
            <a:t>Повышение качества подготовки будущих специалистов</a:t>
          </a:r>
          <a:endParaRPr sz="2800" kern="1200" dirty="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 dirty="0"/>
            <a:t>Конкуренция предприятий за лучших выпускников</a:t>
          </a:r>
          <a:endParaRPr sz="2800" kern="1200" dirty="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 dirty="0"/>
            <a:t>Создание цифрового следа специалиста для экономики региона</a:t>
          </a:r>
          <a:endParaRPr sz="2800" kern="1200" dirty="0"/>
        </a:p>
      </dsp:txBody>
      <dsp:txXfrm>
        <a:off x="7003" y="1237268"/>
        <a:ext cx="4210908" cy="4676686"/>
      </dsp:txXfrm>
    </dsp:sp>
    <dsp:sp modelId="{D8D82236-EE5C-463C-A6ED-507CBBF6E2AC}">
      <dsp:nvSpPr>
        <dsp:cNvPr id="0" name=""/>
        <dsp:cNvSpPr/>
      </dsp:nvSpPr>
      <dsp:spPr bwMode="auto">
        <a:xfrm>
          <a:off x="4720272" y="0"/>
          <a:ext cx="4210908" cy="1684363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40" tIns="81280" rIns="142240" bIns="81280" numCol="1" spcCol="1270" rtlCol="0" fromWordArt="0" anchor="ctr" anchorCtr="0" forceAA="0" compatLnSpc="0">
          <a:noAutofit/>
        </a:bodyPr>
        <a:lstStyle/>
        <a:p>
          <a:pPr marL="0" lv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ДЛЯ ВУЗА</a:t>
          </a:r>
          <a:endParaRPr sz="2000" kern="1200"/>
        </a:p>
      </dsp:txBody>
      <dsp:txXfrm>
        <a:off x="4720272" y="0"/>
        <a:ext cx="4210908" cy="1684363"/>
      </dsp:txXfrm>
    </dsp:sp>
    <dsp:sp modelId="{B67CAEC4-5FB1-425D-81DB-25289AF742AE}">
      <dsp:nvSpPr>
        <dsp:cNvPr id="0" name=""/>
        <dsp:cNvSpPr/>
      </dsp:nvSpPr>
      <dsp:spPr bwMode="auto">
        <a:xfrm>
          <a:off x="4720314" y="1730892"/>
          <a:ext cx="4210908" cy="4676686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49352" tIns="149352" rIns="199136" bIns="224028" numCol="1" spcCol="1270" rtlCol="0" fromWordArt="0" anchor="t" anchorCtr="0" forceAA="0" compatLnSpc="0">
          <a:noAutofit/>
        </a:bodyPr>
        <a:lstStyle/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 dirty="0"/>
            <a:t>Повышение качества подготовки выпускников</a:t>
          </a:r>
          <a:endParaRPr sz="2800" kern="1200" dirty="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 dirty="0"/>
            <a:t>Увеличение количества трудоустроенных выпускников по профилю на предприятия</a:t>
          </a:r>
          <a:endParaRPr sz="2800" kern="1200" dirty="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/>
            <a:t>Повышение престижности профессий в вузе</a:t>
          </a:r>
          <a:endParaRPr sz="2800" kern="1200"/>
        </a:p>
      </dsp:txBody>
      <dsp:txXfrm>
        <a:off x="4720314" y="1730892"/>
        <a:ext cx="4210908" cy="4676686"/>
      </dsp:txXfrm>
    </dsp:sp>
    <dsp:sp modelId="{E790A4C1-AA2B-49B8-B2F0-25DAFD09BAC3}">
      <dsp:nvSpPr>
        <dsp:cNvPr id="0" name=""/>
        <dsp:cNvSpPr/>
      </dsp:nvSpPr>
      <dsp:spPr bwMode="auto">
        <a:xfrm>
          <a:off x="9606947" y="0"/>
          <a:ext cx="4210908" cy="1684363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40" tIns="81280" rIns="142240" bIns="81280" numCol="1" spcCol="1270" rtlCol="0" fromWordArt="0" anchor="ctr" anchorCtr="0" forceAA="0" compatLnSpc="0">
          <a:noAutofit/>
        </a:bodyPr>
        <a:lstStyle/>
        <a:p>
          <a:pPr marL="0" lv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ДЛЯ ТЕХНОЛОГИЧЕСКОГО СУВЕРЕНИТЕТА</a:t>
          </a:r>
          <a:endParaRPr sz="2000" kern="1200"/>
        </a:p>
      </dsp:txBody>
      <dsp:txXfrm>
        <a:off x="9606947" y="0"/>
        <a:ext cx="4210908" cy="1684363"/>
      </dsp:txXfrm>
    </dsp:sp>
    <dsp:sp modelId="{44DB8DFA-A694-4799-93DA-300E1633565B}">
      <dsp:nvSpPr>
        <dsp:cNvPr id="0" name=""/>
        <dsp:cNvSpPr/>
      </dsp:nvSpPr>
      <dsp:spPr bwMode="auto">
        <a:xfrm>
          <a:off x="9557805" y="1730892"/>
          <a:ext cx="4210908" cy="4676686"/>
        </a:xfrm>
        <a:prstGeom prst="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70688" tIns="170688" rIns="227584" bIns="256032" numCol="1" spcCol="1270" rtlCol="0" fromWordArt="0" anchor="t" anchorCtr="0" forceAA="0" compatLnSpc="0">
          <a:noAutofit/>
        </a:bodyPr>
        <a:lstStyle/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 kern="1200" dirty="0"/>
            <a:t>Решение кадрового вопроса</a:t>
          </a:r>
          <a:endParaRPr sz="3200" kern="1200" dirty="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 kern="1200"/>
            <a:t>Повышение уровня подготовки выпускников</a:t>
          </a:r>
          <a:endParaRPr sz="3200" kern="120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 kern="1200" dirty="0"/>
            <a:t>Сохранение кадрового потенциала для экономики страны</a:t>
          </a:r>
          <a:endParaRPr sz="3200" kern="1200" dirty="0"/>
        </a:p>
      </dsp:txBody>
      <dsp:txXfrm>
        <a:off x="9557805" y="1730892"/>
        <a:ext cx="4210908" cy="4676686"/>
      </dsp:txXfrm>
    </dsp:sp>
    <dsp:sp modelId="{02424B29-C1BA-44C5-B692-23C0CC8AE421}">
      <dsp:nvSpPr>
        <dsp:cNvPr id="0" name=""/>
        <dsp:cNvSpPr/>
      </dsp:nvSpPr>
      <dsp:spPr bwMode="auto">
        <a:xfrm>
          <a:off x="14369357" y="0"/>
          <a:ext cx="4210908" cy="1684363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40" tIns="81280" rIns="142240" bIns="81280" numCol="1" spcCol="1270" rtlCol="0" fromWordArt="0" anchor="ctr" anchorCtr="0" forceAA="0" compatLnSpc="0">
          <a:noAutofit/>
        </a:bodyPr>
        <a:lstStyle/>
        <a:p>
          <a:pPr marL="0" lvl="0" indent="0" algn="ctr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ДЛЯ ПОТЕНЦИАЛЬНОГО КЛИЕНТА</a:t>
          </a:r>
          <a:endParaRPr sz="2000" kern="1200"/>
        </a:p>
      </dsp:txBody>
      <dsp:txXfrm>
        <a:off x="14369357" y="0"/>
        <a:ext cx="4210908" cy="1684363"/>
      </dsp:txXfrm>
    </dsp:sp>
    <dsp:sp modelId="{96CD2FEE-8215-4477-92F2-1882509DF8D1}">
      <dsp:nvSpPr>
        <dsp:cNvPr id="0" name=""/>
        <dsp:cNvSpPr/>
      </dsp:nvSpPr>
      <dsp:spPr bwMode="auto">
        <a:xfrm>
          <a:off x="14369357" y="1658871"/>
          <a:ext cx="4210908" cy="4676686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49352" tIns="149352" rIns="199136" bIns="224028" numCol="1" spcCol="1270" rtlCol="0" fromWordArt="0" anchor="t" anchorCtr="0" forceAA="0" compatLnSpc="0">
          <a:noAutofit/>
        </a:bodyPr>
        <a:lstStyle/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/>
            <a:t>Трудоустройство на престижные специальности</a:t>
          </a:r>
          <a:endParaRPr sz="2800" kern="120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/>
            <a:t>Подтвержденные документами компетенции студента (выпускника)</a:t>
          </a:r>
          <a:endParaRPr sz="2800" kern="120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800" kern="1200" dirty="0"/>
            <a:t>Экономия времени по поиску нужных документов</a:t>
          </a:r>
          <a:endParaRPr sz="2800" kern="1200" dirty="0"/>
        </a:p>
      </dsp:txBody>
      <dsp:txXfrm>
        <a:off x="14369357" y="1658871"/>
        <a:ext cx="4210908" cy="4676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E9898-3B16-4201-A109-A2A86EABC414}">
      <dsp:nvSpPr>
        <dsp:cNvPr id="0" name=""/>
        <dsp:cNvSpPr/>
      </dsp:nvSpPr>
      <dsp:spPr bwMode="auto">
        <a:xfrm>
          <a:off x="65" y="156504"/>
          <a:ext cx="6262897" cy="1036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600" b="1" kern="1200">
              <a:solidFill>
                <a:schemeClr val="tx1"/>
              </a:solidFill>
            </a:rPr>
            <a:t>Для проектов В2С</a:t>
          </a:r>
          <a:endParaRPr sz="3600" kern="1200"/>
        </a:p>
      </dsp:txBody>
      <dsp:txXfrm>
        <a:off x="65" y="156504"/>
        <a:ext cx="6262897" cy="1036800"/>
      </dsp:txXfrm>
    </dsp:sp>
    <dsp:sp modelId="{87E80958-7849-49CF-AB3E-5144FC07EC7C}">
      <dsp:nvSpPr>
        <dsp:cNvPr id="0" name=""/>
        <dsp:cNvSpPr/>
      </dsp:nvSpPr>
      <dsp:spPr bwMode="auto">
        <a:xfrm>
          <a:off x="65" y="1193304"/>
          <a:ext cx="6262897" cy="661476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92024" tIns="192024" rIns="256032" bIns="288036" numCol="1" spcCol="1270" rtlCol="0" fromWordArt="0" anchor="t" anchorCtr="0" forceAA="0" compatLnSpc="0">
          <a:noAutofit/>
        </a:bodyPr>
        <a:lstStyle/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/>
            <a:t>Студенты вузов и колледжей, начиная с 1 курса </a:t>
          </a:r>
          <a:endParaRPr sz="3600" kern="1200"/>
        </a:p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/>
            <a:t>Заинтересован в карьерном росте, трудоустройстве на престижное предприятие</a:t>
          </a:r>
          <a:endParaRPr sz="3600" kern="1200"/>
        </a:p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/>
            <a:t>Сбор цифрового портфолио для предоставления информации работодателю</a:t>
          </a:r>
          <a:endParaRPr sz="3600" kern="1200"/>
        </a:p>
      </dsp:txBody>
      <dsp:txXfrm>
        <a:off x="65" y="1193304"/>
        <a:ext cx="6262897" cy="6614763"/>
      </dsp:txXfrm>
    </dsp:sp>
    <dsp:sp modelId="{BEF07352-0312-4781-91CA-3A9754F82127}">
      <dsp:nvSpPr>
        <dsp:cNvPr id="0" name=""/>
        <dsp:cNvSpPr/>
      </dsp:nvSpPr>
      <dsp:spPr bwMode="auto">
        <a:xfrm>
          <a:off x="7139768" y="156504"/>
          <a:ext cx="6262897" cy="10368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56032" tIns="146304" rIns="256032" bIns="146304" numCol="1" spcCol="1270" rtlCol="0" fromWordArt="0" anchor="ctr" anchorCtr="0" forceAA="0" compatLnSpc="0">
          <a:noAutofit/>
        </a:bodyPr>
        <a:lstStyle/>
        <a:p>
          <a:pPr marL="0" lvl="0" indent="0" algn="ctr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600" b="1" kern="1200">
              <a:solidFill>
                <a:schemeClr val="tx1"/>
              </a:solidFill>
            </a:rPr>
            <a:t>Для проектов В2В</a:t>
          </a:r>
          <a:endParaRPr sz="3600" kern="1200"/>
        </a:p>
      </dsp:txBody>
      <dsp:txXfrm>
        <a:off x="7139768" y="156504"/>
        <a:ext cx="6262897" cy="1036800"/>
      </dsp:txXfrm>
    </dsp:sp>
    <dsp:sp modelId="{B2A1027C-862C-468C-BAAB-1249125850D3}">
      <dsp:nvSpPr>
        <dsp:cNvPr id="0" name=""/>
        <dsp:cNvSpPr/>
      </dsp:nvSpPr>
      <dsp:spPr bwMode="auto">
        <a:xfrm>
          <a:off x="7139768" y="1193304"/>
          <a:ext cx="6262897" cy="6614763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92024" tIns="192024" rIns="256032" bIns="288036" numCol="1" spcCol="1270" rtlCol="0" fromWordArt="0" anchor="t" anchorCtr="0" forceAA="0" compatLnSpc="0">
          <a:noAutofit/>
        </a:bodyPr>
        <a:lstStyle/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 dirty="0"/>
            <a:t>Предприятия</a:t>
          </a:r>
        </a:p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 dirty="0"/>
            <a:t>Средние и крупные компании</a:t>
          </a:r>
        </a:p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 dirty="0"/>
            <a:t>Целевой показатель, который провисает - высококвалифицированные выпускники вузов (молодежь)</a:t>
          </a:r>
        </a:p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 kern="1200" dirty="0"/>
            <a:t>Привлечение перспективной молодежи на предприятия, решение </a:t>
          </a:r>
          <a:r>
            <a:rPr lang="ru-RU" sz="3600" kern="1200"/>
            <a:t>кадрового вопроса</a:t>
          </a:r>
          <a:endParaRPr sz="3600" kern="1200" dirty="0"/>
        </a:p>
      </dsp:txBody>
      <dsp:txXfrm>
        <a:off x="7139768" y="1193304"/>
        <a:ext cx="6262897" cy="66147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58766-C531-4197-BDEC-BFD5315FBF03}">
      <dsp:nvSpPr>
        <dsp:cNvPr id="0" name=""/>
        <dsp:cNvSpPr/>
      </dsp:nvSpPr>
      <dsp:spPr bwMode="auto">
        <a:xfrm>
          <a:off x="2305629" y="1081"/>
          <a:ext cx="4489860" cy="26939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0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Около 70% респондентов сталкиваются с ситуацией, когда грамоту или диплом трудно найти сразу</a:t>
          </a:r>
          <a:endParaRPr sz="3000" kern="1200" dirty="0"/>
        </a:p>
      </dsp:txBody>
      <dsp:txXfrm>
        <a:off x="2305629" y="1081"/>
        <a:ext cx="4489860" cy="2693916"/>
      </dsp:txXfrm>
    </dsp:sp>
    <dsp:sp modelId="{3317F29A-DE60-41FC-B462-535158838656}">
      <dsp:nvSpPr>
        <dsp:cNvPr id="0" name=""/>
        <dsp:cNvSpPr/>
      </dsp:nvSpPr>
      <dsp:spPr bwMode="auto">
        <a:xfrm>
          <a:off x="7297770" y="2163"/>
          <a:ext cx="4489860" cy="269391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0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Пользователи используют хаотичный набор инструментов</a:t>
          </a:r>
          <a:endParaRPr sz="3000" kern="1200" dirty="0"/>
        </a:p>
      </dsp:txBody>
      <dsp:txXfrm>
        <a:off x="7297770" y="2163"/>
        <a:ext cx="4489860" cy="2693916"/>
      </dsp:txXfrm>
    </dsp:sp>
    <dsp:sp modelId="{905A1C7F-CA39-4204-8506-F5B2FB61C8C4}">
      <dsp:nvSpPr>
        <dsp:cNvPr id="0" name=""/>
        <dsp:cNvSpPr/>
      </dsp:nvSpPr>
      <dsp:spPr bwMode="auto">
        <a:xfrm>
          <a:off x="12183322" y="1081"/>
          <a:ext cx="4489860" cy="269391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0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При неудачном поиске — до 30–60 минут с элементами «истерики» </a:t>
          </a:r>
          <a:endParaRPr sz="3000" kern="1200" dirty="0"/>
        </a:p>
      </dsp:txBody>
      <dsp:txXfrm>
        <a:off x="12183322" y="1081"/>
        <a:ext cx="4489860" cy="26939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58766-C531-4197-BDEC-BFD5315FBF03}">
      <dsp:nvSpPr>
        <dsp:cNvPr id="0" name=""/>
        <dsp:cNvSpPr/>
      </dsp:nvSpPr>
      <dsp:spPr bwMode="auto">
        <a:xfrm>
          <a:off x="3106297" y="1012"/>
          <a:ext cx="3989442" cy="23936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7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Приложение или сервис, который сам распознаёт тип документа</a:t>
          </a:r>
          <a:endParaRPr sz="3700" kern="1200" dirty="0"/>
        </a:p>
      </dsp:txBody>
      <dsp:txXfrm>
        <a:off x="3106297" y="1012"/>
        <a:ext cx="3989442" cy="2393665"/>
      </dsp:txXfrm>
    </dsp:sp>
    <dsp:sp modelId="{3317F29A-DE60-41FC-B462-535158838656}">
      <dsp:nvSpPr>
        <dsp:cNvPr id="0" name=""/>
        <dsp:cNvSpPr/>
      </dsp:nvSpPr>
      <dsp:spPr bwMode="auto">
        <a:xfrm>
          <a:off x="7542039" y="2024"/>
          <a:ext cx="3989442" cy="2393665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700" kern="1200" dirty="0"/>
            <a:t>Автоматически раскладывает по папкам</a:t>
          </a:r>
          <a:endParaRPr sz="3700" kern="1200" dirty="0"/>
        </a:p>
      </dsp:txBody>
      <dsp:txXfrm>
        <a:off x="7542039" y="2024"/>
        <a:ext cx="3989442" cy="2393665"/>
      </dsp:txXfrm>
    </dsp:sp>
    <dsp:sp modelId="{905A1C7F-CA39-4204-8506-F5B2FB61C8C4}">
      <dsp:nvSpPr>
        <dsp:cNvPr id="0" name=""/>
        <dsp:cNvSpPr/>
      </dsp:nvSpPr>
      <dsp:spPr bwMode="auto">
        <a:xfrm>
          <a:off x="11903936" y="2024"/>
          <a:ext cx="3989442" cy="239366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37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Позволяет искать по ключевым словам </a:t>
          </a:r>
          <a:endParaRPr sz="3700" kern="1200" dirty="0"/>
        </a:p>
      </dsp:txBody>
      <dsp:txXfrm>
        <a:off x="11903936" y="2024"/>
        <a:ext cx="3989442" cy="23936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37BD6-B005-4D1E-A101-510BFF33B11F}">
      <dsp:nvSpPr>
        <dsp:cNvPr id="0" name=""/>
        <dsp:cNvSpPr/>
      </dsp:nvSpPr>
      <dsp:spPr bwMode="auto">
        <a:xfrm>
          <a:off x="2496" y="39881"/>
          <a:ext cx="3137566" cy="11880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ПРОБЛЕМА</a:t>
          </a:r>
          <a:endParaRPr kern="1200"/>
        </a:p>
      </dsp:txBody>
      <dsp:txXfrm>
        <a:off x="2496" y="39881"/>
        <a:ext cx="3137566" cy="792037"/>
      </dsp:txXfrm>
    </dsp:sp>
    <dsp:sp modelId="{D3A2C91F-4E36-49BA-98C6-B3D04FBE0639}">
      <dsp:nvSpPr>
        <dsp:cNvPr id="0" name=""/>
        <dsp:cNvSpPr/>
      </dsp:nvSpPr>
      <dsp:spPr bwMode="auto">
        <a:xfrm>
          <a:off x="645131" y="831918"/>
          <a:ext cx="3137566" cy="5379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ru-RU" sz="20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Около 70% респондентов сталкиваются с ситуацией, когда грамоту или диплом трудно найти сразу</a:t>
          </a:r>
          <a:endParaRPr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ru-RU" sz="20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Самые сильные негативные эмоции</a:t>
          </a:r>
          <a:endParaRPr kern="1200" dirty="0"/>
        </a:p>
      </dsp:txBody>
      <dsp:txXfrm>
        <a:off x="737027" y="923814"/>
        <a:ext cx="2953774" cy="5195620"/>
      </dsp:txXfrm>
    </dsp:sp>
    <dsp:sp modelId="{3676EE8F-CC20-4620-9DFA-DD64A58C7139}">
      <dsp:nvSpPr>
        <dsp:cNvPr id="0" name=""/>
        <dsp:cNvSpPr/>
      </dsp:nvSpPr>
      <dsp:spPr bwMode="auto">
        <a:xfrm>
          <a:off x="3615707" y="45318"/>
          <a:ext cx="1008364" cy="7811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ru-RU" sz="1600" b="1" kern="1200">
            <a:solidFill>
              <a:schemeClr val="tx1"/>
            </a:solidFill>
          </a:endParaRPr>
        </a:p>
      </dsp:txBody>
      <dsp:txXfrm>
        <a:off x="3615707" y="201551"/>
        <a:ext cx="774015" cy="468697"/>
      </dsp:txXfrm>
    </dsp:sp>
    <dsp:sp modelId="{391CD797-3D5D-4FAB-8D4C-49520A1B5F69}">
      <dsp:nvSpPr>
        <dsp:cNvPr id="0" name=""/>
        <dsp:cNvSpPr/>
      </dsp:nvSpPr>
      <dsp:spPr bwMode="auto">
        <a:xfrm>
          <a:off x="5042638" y="39881"/>
          <a:ext cx="3137566" cy="1188055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ТЕКУЩИЕ РЕШЕНИЯ</a:t>
          </a:r>
          <a:endParaRPr kern="1200"/>
        </a:p>
      </dsp:txBody>
      <dsp:txXfrm>
        <a:off x="5042638" y="39881"/>
        <a:ext cx="3137566" cy="792037"/>
      </dsp:txXfrm>
    </dsp:sp>
    <dsp:sp modelId="{42F39629-5C3E-49AF-86F7-EDDAE0C1B0D8}">
      <dsp:nvSpPr>
        <dsp:cNvPr id="0" name=""/>
        <dsp:cNvSpPr/>
      </dsp:nvSpPr>
      <dsp:spPr bwMode="auto">
        <a:xfrm>
          <a:off x="5685273" y="831918"/>
          <a:ext cx="3137566" cy="5379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3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Пользователи используют хаотичный набор инструментов: облачные папки, сканы на компьютере, фотографии в телефоне, бумажные папки. Единой системы хранения и поиска нет ни у кого, даже у организованных респондентов.</a:t>
          </a:r>
          <a:endParaRPr sz="2300" kern="1200" dirty="0"/>
        </a:p>
      </dsp:txBody>
      <dsp:txXfrm>
        <a:off x="5777169" y="923814"/>
        <a:ext cx="2953774" cy="5195620"/>
      </dsp:txXfrm>
    </dsp:sp>
    <dsp:sp modelId="{1EBC5147-7CCB-476F-BCEF-54B971732B06}">
      <dsp:nvSpPr>
        <dsp:cNvPr id="0" name=""/>
        <dsp:cNvSpPr/>
      </dsp:nvSpPr>
      <dsp:spPr bwMode="auto">
        <a:xfrm>
          <a:off x="8655849" y="45318"/>
          <a:ext cx="1008364" cy="7811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ru-RU" sz="1600" b="1" kern="1200">
            <a:solidFill>
              <a:schemeClr val="tx1"/>
            </a:solidFill>
          </a:endParaRPr>
        </a:p>
      </dsp:txBody>
      <dsp:txXfrm>
        <a:off x="8655849" y="201551"/>
        <a:ext cx="774015" cy="468697"/>
      </dsp:txXfrm>
    </dsp:sp>
    <dsp:sp modelId="{26DBACE7-F101-4D64-ACD0-A04A24D30C81}">
      <dsp:nvSpPr>
        <dsp:cNvPr id="0" name=""/>
        <dsp:cNvSpPr/>
      </dsp:nvSpPr>
      <dsp:spPr bwMode="auto">
        <a:xfrm>
          <a:off x="10082781" y="39881"/>
          <a:ext cx="3137566" cy="1188055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000" b="1" kern="1200">
              <a:solidFill>
                <a:schemeClr val="tx1"/>
              </a:solidFill>
            </a:rPr>
            <a:t>ЧЕМ НЕ УСТРАИВАЮТ ТЕКУЩИЕ РЕШЕНИЯ?</a:t>
          </a:r>
          <a:endParaRPr kern="1200"/>
        </a:p>
      </dsp:txBody>
      <dsp:txXfrm>
        <a:off x="10082781" y="39881"/>
        <a:ext cx="3137566" cy="792037"/>
      </dsp:txXfrm>
    </dsp:sp>
    <dsp:sp modelId="{4379743E-B31A-432C-A641-9AD24E530043}">
      <dsp:nvSpPr>
        <dsp:cNvPr id="0" name=""/>
        <dsp:cNvSpPr/>
      </dsp:nvSpPr>
      <dsp:spPr bwMode="auto">
        <a:xfrm>
          <a:off x="10725415" y="831918"/>
          <a:ext cx="3137566" cy="5379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3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При удачном сценарии поиск занимает 2–5 минут, при неудачном — до 30–60 минут с элементами «истерики» и </a:t>
          </a:r>
          <a:r>
            <a:rPr lang="ru-RU" sz="2300" kern="1200" dirty="0" err="1">
              <a:solidFill>
                <a:srgbClr val="0F1115"/>
              </a:solidFill>
              <a:effectLst/>
              <a:latin typeface="Calibri" panose="020F0502020204030204" pitchFamily="34" charset="0"/>
            </a:rPr>
            <a:t>перерывания</a:t>
          </a:r>
          <a:r>
            <a:rPr lang="ru-RU" sz="2300" kern="1200" dirty="0">
              <a:solidFill>
                <a:srgbClr val="0F1115"/>
              </a:solidFill>
              <a:effectLst/>
              <a:latin typeface="Calibri" panose="020F0502020204030204" pitchFamily="34" charset="0"/>
            </a:rPr>
            <a:t> всех возможных мест. Потеря времени воспринимается как основной негативный фактор.</a:t>
          </a:r>
          <a:endParaRPr sz="2300" kern="1200" dirty="0"/>
        </a:p>
      </dsp:txBody>
      <dsp:txXfrm>
        <a:off x="10817311" y="923814"/>
        <a:ext cx="2953774" cy="5195620"/>
      </dsp:txXfrm>
    </dsp:sp>
    <dsp:sp modelId="{65962850-D65D-4693-AA0E-9563944CDCCA}">
      <dsp:nvSpPr>
        <dsp:cNvPr id="0" name=""/>
        <dsp:cNvSpPr/>
      </dsp:nvSpPr>
      <dsp:spPr bwMode="auto">
        <a:xfrm>
          <a:off x="13695991" y="45318"/>
          <a:ext cx="1008364" cy="7811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ru-RU" sz="1600" b="1" kern="1200">
            <a:solidFill>
              <a:schemeClr val="tx1"/>
            </a:solidFill>
          </a:endParaRPr>
        </a:p>
      </dsp:txBody>
      <dsp:txXfrm>
        <a:off x="13695991" y="201551"/>
        <a:ext cx="774015" cy="468697"/>
      </dsp:txXfrm>
    </dsp:sp>
    <dsp:sp modelId="{D8270213-28C5-4C95-B2D9-B97AEC1B9BAD}">
      <dsp:nvSpPr>
        <dsp:cNvPr id="0" name=""/>
        <dsp:cNvSpPr/>
      </dsp:nvSpPr>
      <dsp:spPr bwMode="auto">
        <a:xfrm>
          <a:off x="15122923" y="39881"/>
          <a:ext cx="3137566" cy="118805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000" b="1" kern="1200" dirty="0">
              <a:solidFill>
                <a:schemeClr val="tx1"/>
              </a:solidFill>
            </a:rPr>
            <a:t>У КАКИХ КОММЕРЧЕСКИХ КОМПАНИЙ ПРОБЛЕМА СТОИТ НАИБОЛЕЕ ОСТРО</a:t>
          </a:r>
          <a:endParaRPr kern="1200" dirty="0"/>
        </a:p>
      </dsp:txBody>
      <dsp:txXfrm>
        <a:off x="15122923" y="39881"/>
        <a:ext cx="3137566" cy="792037"/>
      </dsp:txXfrm>
    </dsp:sp>
    <dsp:sp modelId="{5E836BB5-E033-432C-A9BD-275C8A9A8E88}">
      <dsp:nvSpPr>
        <dsp:cNvPr id="0" name=""/>
        <dsp:cNvSpPr/>
      </dsp:nvSpPr>
      <dsp:spPr bwMode="auto">
        <a:xfrm>
          <a:off x="15673877" y="871799"/>
          <a:ext cx="3137566" cy="5379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ru-RU" sz="2000" kern="1200" dirty="0"/>
            <a:t>Для предприятий -работодателей</a:t>
          </a:r>
          <a:endParaRPr kern="1200" dirty="0"/>
        </a:p>
      </dsp:txBody>
      <dsp:txXfrm>
        <a:off x="15765773" y="963695"/>
        <a:ext cx="2953774" cy="51956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87700-99CE-46A5-9909-64349F441654}">
      <dsp:nvSpPr>
        <dsp:cNvPr id="0" name=""/>
        <dsp:cNvSpPr/>
      </dsp:nvSpPr>
      <dsp:spPr bwMode="auto">
        <a:xfrm>
          <a:off x="3121152" y="2440"/>
          <a:ext cx="3511296" cy="11739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0" i="0" kern="1200" dirty="0"/>
            <a:t>Сквозная аналитика</a:t>
          </a:r>
          <a:br>
            <a:rPr lang="ru-RU" sz="2900" kern="1200" dirty="0"/>
          </a:br>
          <a:endParaRPr sz="2900" kern="1200" dirty="0"/>
        </a:p>
      </dsp:txBody>
      <dsp:txXfrm>
        <a:off x="3178460" y="59748"/>
        <a:ext cx="3396680" cy="1059340"/>
      </dsp:txXfrm>
    </dsp:sp>
    <dsp:sp modelId="{1879EF0F-EA94-45BC-A1FE-299492A1AF33}">
      <dsp:nvSpPr>
        <dsp:cNvPr id="0" name=""/>
        <dsp:cNvSpPr/>
      </dsp:nvSpPr>
      <dsp:spPr bwMode="auto">
        <a:xfrm>
          <a:off x="3121152" y="1235094"/>
          <a:ext cx="3511296" cy="1173956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900" b="0" i="0" kern="1200" dirty="0"/>
            <a:t>Мгновенный доступ</a:t>
          </a:r>
          <a:endParaRPr sz="2900" kern="1200" dirty="0"/>
        </a:p>
      </dsp:txBody>
      <dsp:txXfrm>
        <a:off x="3178460" y="1292402"/>
        <a:ext cx="3396680" cy="1059340"/>
      </dsp:txXfrm>
    </dsp:sp>
    <dsp:sp modelId="{33A29C74-F245-41EF-95DA-BDC156A6A546}">
      <dsp:nvSpPr>
        <dsp:cNvPr id="0" name=""/>
        <dsp:cNvSpPr/>
      </dsp:nvSpPr>
      <dsp:spPr bwMode="auto">
        <a:xfrm>
          <a:off x="3121152" y="2467748"/>
          <a:ext cx="3511296" cy="1173956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0" i="0" kern="1200" dirty="0"/>
            <a:t>Проверенный контент</a:t>
          </a:r>
          <a:endParaRPr sz="2900" kern="1200" dirty="0"/>
        </a:p>
      </dsp:txBody>
      <dsp:txXfrm>
        <a:off x="3178460" y="2525056"/>
        <a:ext cx="3396680" cy="1059340"/>
      </dsp:txXfrm>
    </dsp:sp>
    <dsp:sp modelId="{FD740F58-39BE-4078-AD06-DF8D670BDCEF}">
      <dsp:nvSpPr>
        <dsp:cNvPr id="0" name=""/>
        <dsp:cNvSpPr/>
      </dsp:nvSpPr>
      <dsp:spPr bwMode="auto">
        <a:xfrm>
          <a:off x="3121152" y="3700402"/>
          <a:ext cx="3511296" cy="1173956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0" i="0" kern="1200" dirty="0"/>
            <a:t>Ролевая фильтрация</a:t>
          </a:r>
          <a:endParaRPr sz="2900" kern="1200" dirty="0"/>
        </a:p>
      </dsp:txBody>
      <dsp:txXfrm>
        <a:off x="3178460" y="3757710"/>
        <a:ext cx="3396680" cy="1059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/>
    <dgm:txPr/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#2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#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04F1-C534-487B-9A97-EF33329C6546}" type="datetimeFigureOut">
              <a:rPr lang="ru-RU" smtClean="0"/>
              <a:t>19.04.2026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086A5-CAD2-4BA7-A782-07A412866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6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86A5-CAD2-4BA7-A782-07A4128660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4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Layout" Target="../diagrams/layout1.xml"/><Relationship Id="rId7" Type="http://schemas.openxmlformats.org/officeDocument/2006/relationships/hyperlink" Target="https://blog.rt.ru/b2c/chto-takoe-cifrovoe-portfolio-uchashchegosya.htm" TargetMode="External"/><Relationship Id="rId12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5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457021" y="2382249"/>
            <a:ext cx="11675717" cy="3396906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 indent="0" algn="l">
              <a:lnSpc>
                <a:spcPts val="6509"/>
              </a:lnSpc>
              <a:spcBef>
                <a:spcPts val="425"/>
              </a:spcBef>
              <a:spcAft>
                <a:spcPts val="0"/>
              </a:spcAft>
              <a:defRPr/>
            </a:pPr>
            <a:r>
              <a:rPr lang="ru-RU" sz="5600" b="1" i="0" u="none" strike="noStrike" cap="none" spc="-9" dirty="0">
                <a:solidFill>
                  <a:srgbClr val="8F00FF"/>
                </a:solidFill>
                <a:latin typeface="Trebuchet MS"/>
                <a:ea typeface="Trebuchet MS"/>
                <a:cs typeface="Trebuchet MS"/>
              </a:rPr>
              <a:t>«Мои высоты» - цифровая платформа для создания и управления портфолио студентов</a:t>
            </a:r>
            <a:endParaRPr lang="ru-RU" sz="5600" b="1" i="0" u="none" strike="noStrike" cap="none" spc="-9" dirty="0">
              <a:solidFill>
                <a:srgbClr val="8F00FF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539238" y="7067467"/>
            <a:ext cx="11472837" cy="4135918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b="1" spc="-10" dirty="0">
                <a:latin typeface="Microsoft Sans Serif"/>
                <a:cs typeface="Microsoft Sans Serif"/>
              </a:rPr>
              <a:t>ФИО участников команды:</a:t>
            </a:r>
            <a:endParaRPr lang="ru-RU" sz="2800" b="1" spc="-9" dirty="0">
              <a:latin typeface="Microsoft Sans Serif"/>
              <a:cs typeface="Microsoft Sans Serif"/>
            </a:endParaRPr>
          </a:p>
          <a:p>
            <a:pPr marL="12699" marR="5079">
              <a:lnSpc>
                <a:spcPct val="100000"/>
              </a:lnSpc>
              <a:spcBef>
                <a:spcPts val="104"/>
              </a:spcBef>
              <a:defRPr/>
            </a:pPr>
            <a:endParaRPr dirty="0"/>
          </a:p>
          <a:p>
            <a:pPr marL="208464" marR="5080" indent="-195764">
              <a:lnSpc>
                <a:spcPct val="100000"/>
              </a:lnSpc>
              <a:spcBef>
                <a:spcPts val="105"/>
              </a:spcBef>
              <a:buAutoNum type="arabicPeriod"/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 Пенкина Арина</a:t>
            </a:r>
            <a:endParaRPr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2. Кожаева Виолетта </a:t>
            </a:r>
            <a:endParaRPr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3. Козлова Александра</a:t>
            </a:r>
            <a:endParaRPr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4. Рожкова Анастасия</a:t>
            </a:r>
            <a:endParaRPr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5.</a:t>
            </a:r>
            <a:endParaRPr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br>
              <a:rPr lang="ru-RU" sz="2800" spc="-10" dirty="0">
                <a:latin typeface="Microsoft Sans Serif"/>
                <a:cs typeface="Microsoft Sans Serif"/>
              </a:rPr>
            </a:br>
            <a:r>
              <a:rPr lang="ru-RU" sz="2800" b="1" spc="-10" dirty="0">
                <a:latin typeface="Microsoft Sans Serif"/>
                <a:cs typeface="Microsoft Sans Serif"/>
              </a:rPr>
              <a:t>№ команды: 201</a:t>
            </a:r>
            <a:br>
              <a:rPr lang="ru-RU" sz="2800" b="1" spc="-10" dirty="0">
                <a:latin typeface="Microsoft Sans Serif"/>
                <a:cs typeface="Microsoft Sans Serif"/>
              </a:rPr>
            </a:br>
            <a:r>
              <a:rPr lang="ru-RU" sz="2800" b="1" spc="-10" dirty="0">
                <a:latin typeface="Microsoft Sans Serif"/>
                <a:cs typeface="Microsoft Sans Serif"/>
              </a:rPr>
              <a:t>Контакты команды:</a:t>
            </a:r>
            <a:endParaRPr sz="2800" b="1" dirty="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/>
          <a:stretch/>
        </p:blipFill>
        <p:spPr bwMode="auto"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 bwMode="auto"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/>
            <a:stretch/>
          </p:blipFill>
          <p:spPr bwMode="auto"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/>
            <a:stretch/>
          </p:blipFill>
          <p:spPr bwMode="auto"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 bwMode="auto"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/>
            <a:stretch/>
          </p:blipFill>
          <p:spPr bwMode="auto"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/>
            <a:stretch/>
          </p:blipFill>
          <p:spPr bwMode="auto"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/>
            <a:stretch/>
          </p:blipFill>
          <p:spPr bwMode="auto"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 bwMode="auto"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/>
            <a:stretch/>
          </p:blipFill>
          <p:spPr bwMode="auto"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/>
            <a:stretch/>
          </p:blipFill>
          <p:spPr bwMode="auto">
            <a:xfrm>
              <a:off x="3409954" y="1080241"/>
              <a:ext cx="123555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/>
            <a:stretch/>
          </p:blipFill>
          <p:spPr bwMode="auto"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 bwMode="auto"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/>
            <a:stretch/>
          </p:blipFill>
          <p:spPr bwMode="auto"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/>
            <a:stretch/>
          </p:blipFill>
          <p:spPr bwMode="auto"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/>
            <a:stretch/>
          </p:blipFill>
          <p:spPr bwMode="auto"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/>
            <a:stretch/>
          </p:blipFill>
          <p:spPr bwMode="auto"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/>
            <a:stretch/>
          </p:blipFill>
          <p:spPr bwMode="auto"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/>
            <a:stretch/>
          </p:blipFill>
          <p:spPr bwMode="auto">
            <a:xfrm>
              <a:off x="2754120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/>
          <a:stretch/>
        </p:blipFill>
        <p:spPr bwMode="auto"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067718" y="455064"/>
            <a:ext cx="4183531" cy="160237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14112138" y="5653325"/>
            <a:ext cx="3994640" cy="5724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sz="3200" b="1" dirty="0"/>
          </a:p>
          <a:p>
            <a:pPr algn="ctr">
              <a:defRPr/>
            </a:pPr>
            <a:r>
              <a:rPr lang="ru-RU" sz="3200" b="1" dirty="0"/>
              <a:t>ФОТО ПРОТОТИПА</a:t>
            </a: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6908490" y="7063997"/>
            <a:ext cx="5055708" cy="400821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7013999" y="7149887"/>
            <a:ext cx="4958837" cy="448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УТП ПР</a:t>
            </a:r>
            <a:r>
              <a:rPr lang="ru-RU" sz="2400" b="1" i="0" u="none" strike="noStrike" cap="none" spc="65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ОЕКТА</a:t>
            </a:r>
            <a:endParaRPr lang="ru-RU" sz="2400" b="1" i="0" u="none" strike="noStrike" cap="none" spc="65">
              <a:solidFill>
                <a:srgbClr val="000000"/>
              </a:solidFill>
              <a:latin typeface="Microsoft Sans Serif"/>
              <a:cs typeface="Microsoft Sans Serif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0" u="none" strike="noStrike" cap="none" spc="65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«Мои высоты» - Ваш личный карьерный навигатор, который автоматически собирает достижения, навыки и проекты, формируя профессиональное резюме будущего уже с первого курса. </a:t>
            </a:r>
            <a:endParaRPr lang="ru-RU" sz="2400" b="1" i="0" u="none" strike="noStrike" cap="none" spc="65">
              <a:solidFill>
                <a:srgbClr val="000000"/>
              </a:solidFill>
              <a:latin typeface="Microsoft Sans Serif"/>
              <a:cs typeface="Microsoft Sans Serif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0" u="none" strike="noStrike" cap="none" spc="65">
              <a:solidFill>
                <a:srgbClr val="000000"/>
              </a:solidFill>
              <a:latin typeface="Microsoft Sans Serif"/>
              <a:cs typeface="Microsoft Sans Serif"/>
            </a:endParaRPr>
          </a:p>
          <a:p>
            <a:pPr algn="l">
              <a:defRPr/>
            </a:pPr>
            <a:endParaRPr lang="ru-RU" sz="2400" b="1"/>
          </a:p>
        </p:txBody>
      </p:sp>
      <p:sp>
        <p:nvSpPr>
          <p:cNvPr id="44" name="TextBox 43"/>
          <p:cNvSpPr txBox="1"/>
          <p:nvPr/>
        </p:nvSpPr>
        <p:spPr bwMode="auto">
          <a:xfrm>
            <a:off x="5352640" y="12077960"/>
            <a:ext cx="1613684" cy="24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12055854" y="0"/>
            <a:ext cx="8048245" cy="283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0" name="Группа 49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6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341A3A9-2F4B-95C4-CF47-1E20CF08E1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58090" y="5399763"/>
            <a:ext cx="5647543" cy="56346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КОНКУРЕНТНЫЕ ПРЕИМУЩЕСТВА 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25" name="Схе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109722"/>
              </p:ext>
            </p:extLst>
          </p:nvPr>
        </p:nvGraphicFramePr>
        <p:xfrm>
          <a:off x="-458615" y="5654675"/>
          <a:ext cx="9753600" cy="487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TextBox 27"/>
          <p:cNvSpPr txBox="1"/>
          <p:nvPr/>
        </p:nvSpPr>
        <p:spPr bwMode="auto">
          <a:xfrm>
            <a:off x="9594850" y="2459329"/>
            <a:ext cx="984382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ЦЕННОСТНОЕ ПРЕДЛОЖЕНИЕ                            НАШЕГО ПРОДУКТА: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</a:p>
          <a:p>
            <a:pPr>
              <a:defRPr/>
            </a:pPr>
            <a:r>
              <a:rPr lang="ru-RU" sz="4400" dirty="0">
                <a:solidFill>
                  <a:srgbClr val="7030A0"/>
                </a:solidFill>
                <a:latin typeface="Microsoft Sans Serif"/>
                <a:cs typeface="Microsoft Sans Serif"/>
              </a:rPr>
              <a:t>Наш продукт помогает работодателям быстро и наглядно оценить реальные навыки и достижения кандидата через структурированное цифровое портфолио, вместо бесконечного изучения резюме и сопроводительных писем.</a:t>
            </a:r>
            <a:endParaRPr lang="ru-RU" sz="32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№4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857809" y="2486323"/>
            <a:ext cx="87370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КАК НАШ ПРОДУКТ РЕШАЕТ ПРОБЛЕМУ КЛИЕНТА: организует быстрый и качественный поиск по документам (грамотам, благодарностям и т.д.) </a:t>
            </a:r>
            <a:endParaRPr lang="ru-RU" sz="3200" b="1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886226" y="4781868"/>
            <a:ext cx="8408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КОНКУРЕНТНЫЕ ПРЕИМУЩЕСТВА:</a:t>
            </a:r>
            <a:endParaRPr lang="ru-RU" sz="3200" dirty="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22" name="Группа 21"/>
          <p:cNvGrpSpPr/>
          <p:nvPr/>
        </p:nvGrpSpPr>
        <p:grpSpPr bwMode="auto">
          <a:xfrm>
            <a:off x="13508433" y="116530"/>
            <a:ext cx="6603635" cy="1381195"/>
            <a:chOff x="11522297" y="116529"/>
            <a:chExt cx="8589772" cy="191029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7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  <a:endParaRPr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26625"/>
              </p:ext>
            </p:extLst>
          </p:nvPr>
        </p:nvGraphicFramePr>
        <p:xfrm>
          <a:off x="1195066" y="2628132"/>
          <a:ext cx="17036678" cy="79847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69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9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9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ХАРАКТЕРИСТИКИ ПРОДУКТА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«Мои высоты»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/>
                        <a:t>«Талант», Россия</a:t>
                      </a:r>
                    </a:p>
                    <a:p>
                      <a:pPr algn="ctr">
                        <a:defRPr/>
                      </a:pP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b="0" i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GitHub</a:t>
                      </a:r>
                      <a:endParaRPr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Целевая аудитория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Студенты всех специальностей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Школьники, студенты СПО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Разработчики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Учебный контекст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 курсовые работы, дипломы, грамоты, благодарности, проектные работы, другие достижения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dirty="0"/>
                        <a:t>Дипломы, сертификаты (информация с сайта)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 Нет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Структура под портфолио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 Категории (проекты, сертификаты, стажировки, волонтёрство)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dirty="0"/>
                        <a:t>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Только код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Ролевая модель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 Студент — Работодатель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dirty="0"/>
                        <a:t>Личное использование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Разработчик — Работодатель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Простота для новичка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Минимальный порог входа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400" dirty="0"/>
                        <a:t>Минимальный порог входа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 Требует знания </a:t>
                      </a:r>
                      <a:r>
                        <a:rPr lang="en-US" sz="2400" b="0" i="0" u="none" strike="noStrike" dirty="0">
                          <a:solidFill>
                            <a:srgbClr val="0F1115"/>
                          </a:solidFill>
                          <a:effectLst/>
                          <a:latin typeface="Segoe UI" panose="020B0502040204020203" pitchFamily="34" charset="0"/>
                        </a:rPr>
                        <a:t>Git</a:t>
                      </a: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 bwMode="auto">
          <a:xfrm>
            <a:off x="730250" y="974155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БИЗНЕС-МОДЕЛЬ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№4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49148"/>
              </p:ext>
            </p:extLst>
          </p:nvPr>
        </p:nvGraphicFramePr>
        <p:xfrm>
          <a:off x="402979" y="1712737"/>
          <a:ext cx="19298144" cy="9262618"/>
        </p:xfrm>
        <a:graphic>
          <a:graphicData uri="http://schemas.openxmlformats.org/drawingml/2006/table">
            <a:tbl>
              <a:tblPr/>
              <a:tblGrid>
                <a:gridCol w="2824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9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02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8784"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 dirty="0">
                          <a:latin typeface="Arial"/>
                          <a:cs typeface="Arial"/>
                        </a:rPr>
                        <a:t>1. ПРОБЛЕМА</a:t>
                      </a:r>
                      <a:br>
                        <a:rPr lang="ru-RU" sz="1600" b="1" i="0" dirty="0">
                          <a:latin typeface="Arial"/>
                          <a:cs typeface="Arial"/>
                        </a:rPr>
                      </a:br>
                      <a:r>
                        <a:rPr lang="ru-RU" sz="1600" b="1" i="1" dirty="0">
                          <a:latin typeface="Arial"/>
                          <a:cs typeface="Arial"/>
                        </a:rPr>
                        <a:t>(Опишите основные проблемы потребителя)</a:t>
                      </a:r>
                      <a:endParaRPr lang="ru-RU" sz="1600" b="1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4. РЕШЕНИЕ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суть предлагаемого вами решения каждой проблемы)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 dirty="0">
                          <a:latin typeface="Arial"/>
                          <a:cs typeface="Arial"/>
                        </a:rPr>
                        <a:t>3. ЦЕННОСТНОЕ ПРЕДЛОЖЕНИЕ</a:t>
                      </a:r>
                      <a:br>
                        <a:rPr lang="ru-RU" sz="1600" b="1" i="0" dirty="0">
                          <a:latin typeface="Arial"/>
                          <a:cs typeface="Arial"/>
                        </a:rPr>
                      </a:br>
                      <a:r>
                        <a:rPr lang="ru-RU" sz="1600" b="1" i="1" dirty="0">
                          <a:latin typeface="Arial"/>
                          <a:cs typeface="Arial"/>
                        </a:rPr>
                        <a:t>(Чем ваше решение уникально для потребителя и почему стоит обратить на него внимание)</a:t>
                      </a:r>
                      <a:endParaRPr lang="ru-RU" sz="1600" b="1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9.СКРЫТОЕ ПРЕИМУЩЕСТВО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(Почему ваше решение будет сложно скопировать?)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2. ПОТРЕБИТЕЛЬСКИЙ СЕГМЕНТ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ключевого потребителя)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6234">
                <a:tc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1800" dirty="0">
                          <a:latin typeface="Arial"/>
                          <a:cs typeface="Arial"/>
                        </a:rPr>
                        <a:t>Потеря нужных грамот, дипломов и др..</a:t>
                      </a:r>
                      <a:br>
                        <a:rPr lang="ru-RU" sz="1800" dirty="0">
                          <a:latin typeface="Arial"/>
                          <a:cs typeface="Arial"/>
                        </a:rPr>
                      </a:br>
                      <a:r>
                        <a:rPr lang="ru-RU" sz="1800" dirty="0">
                          <a:latin typeface="Arial"/>
                          <a:cs typeface="Arial"/>
                        </a:rPr>
                        <a:t>Долгое время поиска нужной информации  </a:t>
                      </a: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2000" dirty="0">
                          <a:latin typeface="Arial"/>
                          <a:cs typeface="+mn-cs"/>
                        </a:rPr>
                        <a:t>Создание цифровой платформы для создания и управления портфолио студентов</a:t>
                      </a:r>
                      <a:endParaRPr lang="ru-RU" sz="28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2400" dirty="0">
                          <a:latin typeface="Arial"/>
                          <a:cs typeface="Arial"/>
                        </a:rPr>
                        <a:t>Наша платформа превращает все файлы в структурированное веб-портфолио, на которое работодатель  обратит внимание</a:t>
                      </a: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2000" dirty="0">
                          <a:latin typeface="Arial"/>
                          <a:cs typeface="Arial"/>
                        </a:rPr>
                        <a:t>Решение будет сложно скопировать так как платформа это про базу данных и конкурентам будет тяжело заново привлечь большое количество студентов</a:t>
                      </a: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2800" dirty="0">
                          <a:latin typeface="Arial"/>
                          <a:cs typeface="Arial"/>
                        </a:rPr>
                        <a:t>Студенты вузов, колледжей</a:t>
                      </a:r>
                    </a:p>
                    <a:p>
                      <a:pPr>
                        <a:buNone/>
                        <a:defRPr/>
                      </a:pPr>
                      <a:r>
                        <a:rPr lang="ru-RU" sz="2800" dirty="0">
                          <a:latin typeface="Arial"/>
                          <a:cs typeface="Arial"/>
                        </a:rPr>
                        <a:t>Работодатели</a:t>
                      </a: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224">
                <a:tc rowSpan="2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1а. СУЩЕСТВУЮЩИЕ АЛЬТЕРНАТИВЫ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сейчас решаются эти проблемы)</a:t>
                      </a:r>
                      <a:endParaRPr lang="ru-RU" sz="18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1600" b="1" i="0" dirty="0">
                          <a:latin typeface="Arial"/>
                          <a:cs typeface="Arial"/>
                        </a:rPr>
                        <a:t>8. КЛЮЧЕВЫЕ МЕТРИКИ</a:t>
                      </a:r>
                      <a:br>
                        <a:rPr lang="ru-RU" sz="1600" b="1" i="0" dirty="0">
                          <a:latin typeface="Arial"/>
                          <a:cs typeface="Arial"/>
                        </a:rPr>
                      </a:br>
                      <a:r>
                        <a:rPr lang="ru-RU" sz="1600" b="1" i="1" dirty="0">
                          <a:latin typeface="Arial"/>
                          <a:cs typeface="Arial"/>
                        </a:rPr>
                        <a:t>(По каким показателям будет понятно, что предлагаемое решение успешно?)</a:t>
                      </a:r>
                      <a:endParaRPr lang="ru-RU" sz="28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endParaRPr lang="ru-RU" sz="24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endParaRPr lang="ru-RU" sz="28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algn="ctr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620382"/>
                  </a:ext>
                </a:extLst>
              </a:tr>
              <a:tr h="348041">
                <a:tc vMerge="1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1а. СУЩЕСТВУЮЩИЕ АЛЬТЕРНАТИВЫ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сейчас решаются эти проблемы)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8. КЛЮЧЕВЫЕ МЕТРИКИ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(По каким показателям будет понятно, что предлагаемое решение успешно?)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5. КАНАЛЫ РАСПРОСТРАНЕНИЯ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потребители узнают про ваш продукт?)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2а. РАННИЕ ПОСЛЕДОВАТЕЛИ</a:t>
                      </a:r>
                      <a:br>
                        <a:rPr lang="ru-RU" sz="1600" b="1" i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(Кто в первую очередь начнет пользователься вашим решением?)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66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solidFill>
                            <a:srgbClr val="0F1115"/>
                          </a:solidFill>
                          <a:effectLst/>
                          <a:latin typeface="Calibri" panose="020F0502020204030204" pitchFamily="34" charset="0"/>
                        </a:rPr>
                        <a:t>Пользователи используют : облачные папки, сканы на компьютере, фотографии в телефоне</a:t>
                      </a:r>
                      <a:endParaRPr lang="ru-RU" sz="1800" dirty="0"/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2000" dirty="0">
                          <a:latin typeface="Arial"/>
                          <a:cs typeface="Arial"/>
                        </a:rPr>
                        <a:t>Количество пользователей, количество работодателей, доходы </a:t>
                      </a:r>
                      <a:endParaRPr lang="ru-RU" sz="28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2000">
                          <a:latin typeface="Arial"/>
                          <a:cs typeface="Arial"/>
                        </a:rPr>
                        <a:t>Чаты курсов и факультетов, карьерные центры вузов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2400" dirty="0">
                          <a:latin typeface="Arial"/>
                          <a:cs typeface="Arial"/>
                        </a:rPr>
                        <a:t>Студенты вузов, колледжей </a:t>
                      </a:r>
                      <a:endParaRPr lang="ru-RU" sz="1600" b="1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34137"/>
                  </a:ext>
                </a:extLst>
              </a:tr>
              <a:tr h="659088">
                <a:tc gridSpan="2"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7. СТРУКТУРА ИЗДЕРЖЕК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(Какие затраты потребуются, чтобы продукт работал?)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6а. МОДЕЛЬ МОНЕТИЗАЦИИ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(Выберите модель монетизации для вашего продукта)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6. ПОТОКИ ПОСТУПЛЕНИЯ ДОХОДОВ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(На чем ваш продукт будет зарабатывать?)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algn="ctr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9850">
                <a:tc gridSpan="2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1800" b="1" i="0" dirty="0">
                          <a:latin typeface="Arial"/>
                          <a:cs typeface="Arial"/>
                        </a:rPr>
                        <a:t>Затраты на разработку: </a:t>
                      </a:r>
                      <a:r>
                        <a:rPr lang="ru-RU" sz="1800" b="0" i="0" dirty="0">
                          <a:latin typeface="Arial"/>
                          <a:cs typeface="Arial"/>
                        </a:rPr>
                        <a:t>Оплата услуг специалистов по разработке, Оплата сервиса для разработки, Аренда сервера разработки. Открытие ЮЛ</a:t>
                      </a:r>
                      <a:br>
                        <a:rPr lang="ru-RU" sz="1800" b="1" i="0" dirty="0">
                          <a:latin typeface="Arial"/>
                          <a:cs typeface="Arial"/>
                        </a:rPr>
                      </a:br>
                      <a:br>
                        <a:rPr lang="ru-RU" sz="1800" b="1" i="0" dirty="0">
                          <a:latin typeface="Arial"/>
                          <a:cs typeface="Arial"/>
                        </a:rPr>
                      </a:br>
                      <a:r>
                        <a:rPr lang="ru-RU" sz="1800" b="1" i="0" dirty="0">
                          <a:latin typeface="Arial"/>
                          <a:cs typeface="Arial"/>
                        </a:rPr>
                        <a:t>Постоянные расходы: </a:t>
                      </a:r>
                      <a:r>
                        <a:rPr lang="ru-RU" sz="1800" b="0" i="0" dirty="0">
                          <a:latin typeface="Arial"/>
                          <a:cs typeface="Arial"/>
                        </a:rPr>
                        <a:t>Оплата бухгалтера Оклады сотрудников (</a:t>
                      </a:r>
                      <a:r>
                        <a:rPr lang="ru-RU" sz="1800" b="0" i="0" dirty="0" err="1">
                          <a:latin typeface="Arial"/>
                          <a:cs typeface="Arial"/>
                        </a:rPr>
                        <a:t>сис.админ</a:t>
                      </a:r>
                      <a:r>
                        <a:rPr lang="ru-RU" sz="1800" b="0" i="0" dirty="0">
                          <a:latin typeface="Arial"/>
                          <a:cs typeface="Arial"/>
                        </a:rPr>
                        <a:t>, менеджер, методолог-консультант, маркетолог) Оплата р/с Сервер, хостинг, домен Налоги на оклад сотрудников Бухгалтерские программы типа СБИС, ЭДО, CRM Консультации специалистов Непредвиденные постоянные расходы</a:t>
                      </a:r>
                      <a:br>
                        <a:rPr lang="ru-RU" sz="1800" b="1" i="0" dirty="0">
                          <a:latin typeface="Arial"/>
                          <a:cs typeface="Arial"/>
                        </a:rPr>
                      </a:br>
                      <a:br>
                        <a:rPr lang="ru-RU" sz="1800" b="1" i="0" dirty="0">
                          <a:latin typeface="Arial"/>
                          <a:cs typeface="Arial"/>
                        </a:rPr>
                      </a:br>
                      <a:r>
                        <a:rPr lang="ru-RU" sz="1800" b="1" i="0" dirty="0">
                          <a:latin typeface="Arial"/>
                          <a:cs typeface="Arial"/>
                        </a:rPr>
                        <a:t>Переменные расходы: </a:t>
                      </a:r>
                      <a:r>
                        <a:rPr lang="ru-RU" sz="1800" b="0" i="0" dirty="0">
                          <a:latin typeface="Arial"/>
                          <a:cs typeface="Arial"/>
                        </a:rPr>
                        <a:t>Налоги УСН Премиальная составляющая сотрудников, зависящая от продаж Бюджет на маркетинг Эквайринг 2-3 %</a:t>
                      </a:r>
                      <a:endParaRPr lang="ru-RU" sz="1800" b="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1400" b="1" i="0" dirty="0">
                          <a:latin typeface="Arial"/>
                          <a:cs typeface="Arial"/>
                        </a:rPr>
                        <a:t>Фиксированная стоимость за покупку </a:t>
                      </a:r>
                      <a:r>
                        <a:rPr lang="ru-RU" sz="1400" i="0" dirty="0">
                          <a:latin typeface="Arial"/>
                          <a:cs typeface="Arial"/>
                        </a:rPr>
                        <a:t>- единоразовая оплата при покупке продукта</a:t>
                      </a: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r>
                        <a:rPr lang="ru-RU" sz="1400" b="1" i="0" dirty="0">
                          <a:latin typeface="Arial"/>
                          <a:cs typeface="Arial"/>
                        </a:rPr>
                        <a:t>Ежемесячная подписка</a:t>
                      </a:r>
                      <a:r>
                        <a:rPr lang="ru-RU" sz="1400" i="0" dirty="0">
                          <a:latin typeface="Arial"/>
                          <a:cs typeface="Arial"/>
                        </a:rPr>
                        <a:t> - оплата за период пользования продуктом</a:t>
                      </a: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r>
                        <a:rPr lang="ru-RU" sz="1400" b="1" i="0" dirty="0" err="1">
                          <a:latin typeface="Arial"/>
                          <a:cs typeface="Arial"/>
                        </a:rPr>
                        <a:t>Freemium</a:t>
                      </a:r>
                      <a:r>
                        <a:rPr lang="ru-RU" sz="1400" i="0" dirty="0">
                          <a:latin typeface="Arial"/>
                          <a:cs typeface="Arial"/>
                        </a:rPr>
                        <a:t> - наличие бесплатного контента / периода /тарифа перед оплатой стоимости</a:t>
                      </a: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r>
                        <a:rPr lang="ru-RU" sz="1400" b="1" i="0" dirty="0">
                          <a:latin typeface="Arial"/>
                          <a:cs typeface="Arial"/>
                        </a:rPr>
                        <a:t>Монетизация данных </a:t>
                      </a:r>
                      <a:r>
                        <a:rPr lang="ru-RU" sz="1400" i="0" dirty="0">
                          <a:latin typeface="Arial"/>
                          <a:cs typeface="Arial"/>
                        </a:rPr>
                        <a:t>- продажа доступа к собранной аналитике</a:t>
                      </a: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r>
                        <a:rPr lang="ru-RU" sz="1400" b="1" i="0" dirty="0">
                          <a:latin typeface="Arial"/>
                          <a:cs typeface="Arial"/>
                        </a:rPr>
                        <a:t>Аренда</a:t>
                      </a:r>
                      <a:r>
                        <a:rPr lang="ru-RU" sz="1400" i="0" dirty="0">
                          <a:latin typeface="Arial"/>
                          <a:cs typeface="Arial"/>
                        </a:rPr>
                        <a:t> - оплата за пользование сервисом, на котором пользователи создают свои продукты</a:t>
                      </a: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r>
                        <a:rPr lang="ru-RU" sz="1400" b="1" i="0" dirty="0">
                          <a:latin typeface="Arial"/>
                          <a:cs typeface="Arial"/>
                        </a:rPr>
                        <a:t>Реклама</a:t>
                      </a:r>
                      <a:r>
                        <a:rPr lang="ru-RU" sz="1400" i="0" dirty="0">
                          <a:latin typeface="Arial"/>
                          <a:cs typeface="Arial"/>
                        </a:rPr>
                        <a:t> - оплата за размещение рекламы сторонних сервисов</a:t>
                      </a:r>
                      <a:br>
                        <a:rPr lang="ru-RU" sz="1400" i="0" dirty="0">
                          <a:latin typeface="Arial"/>
                          <a:cs typeface="Arial"/>
                        </a:rPr>
                      </a:br>
                      <a:endParaRPr lang="ru-RU" sz="1400" dirty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  <a:defRPr/>
                      </a:pPr>
                      <a:r>
                        <a:rPr lang="ru-RU" sz="2400" dirty="0">
                          <a:latin typeface="Arial"/>
                          <a:cs typeface="Arial"/>
                        </a:rPr>
                        <a:t>Рекламодатели и премиум доступ</a:t>
                      </a: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354BB-F971-E6B2-4CBA-71226FD8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194" y="726027"/>
            <a:ext cx="10686040" cy="688256"/>
          </a:xfrm>
        </p:spPr>
        <p:txBody>
          <a:bodyPr/>
          <a:lstStyle/>
          <a:p>
            <a:r>
              <a:rPr lang="ru-RU" sz="4000" dirty="0"/>
              <a:t>	Наша команда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EAFA61-359F-1728-2227-2CB0045F5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49"/>
            <a:ext cx="6598573" cy="3732679"/>
          </a:xfrm>
        </p:spPr>
        <p:txBody>
          <a:bodyPr/>
          <a:lstStyle/>
          <a:p>
            <a:pPr marL="208464" marR="5080" indent="-195764">
              <a:lnSpc>
                <a:spcPct val="100000"/>
              </a:lnSpc>
              <a:spcBef>
                <a:spcPts val="105"/>
              </a:spcBef>
              <a:buAutoNum type="arabicPeriod"/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 Пенкина Арина</a:t>
            </a:r>
            <a:endParaRPr lang="ru-RU" sz="2800" dirty="0"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endParaRPr lang="ru-RU" sz="2800" spc="-1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2. Козлова Александра</a:t>
            </a:r>
            <a:endParaRPr lang="ru-RU" sz="2800" dirty="0"/>
          </a:p>
          <a:p>
            <a:pPr marL="12700" marR="5080">
              <a:spcBef>
                <a:spcPts val="105"/>
              </a:spcBef>
              <a:defRPr/>
            </a:pPr>
            <a:endParaRPr lang="ru-RU" sz="2800" spc="-10" dirty="0">
              <a:latin typeface="Microsoft Sans Serif"/>
              <a:cs typeface="Microsoft Sans Serif"/>
            </a:endParaRPr>
          </a:p>
          <a:p>
            <a:pPr marL="12700" marR="5080"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3. Кожаева Виолетта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endParaRPr lang="ru-RU" sz="2800" spc="-1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 dirty="0">
                <a:latin typeface="Microsoft Sans Serif"/>
                <a:cs typeface="Microsoft Sans Serif"/>
              </a:rPr>
              <a:t>4. Рожкова Анастасия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28A6E-C0A9-1813-86E9-E9F4133E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272" y="6534261"/>
            <a:ext cx="4392488" cy="43478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5BB515-298F-B2E6-2776-0200CB41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15" t="27470"/>
          <a:stretch/>
        </p:blipFill>
        <p:spPr>
          <a:xfrm>
            <a:off x="1267074" y="6199035"/>
            <a:ext cx="4504740" cy="47126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CDFBD3-D536-A83C-E0A7-6F7DD1656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0791" y="1622227"/>
            <a:ext cx="5190463" cy="38928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92FFB7-7101-7FE8-E9BD-2CCFB8699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015" y="1400260"/>
            <a:ext cx="5033094" cy="67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09220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АКТУАЛЬНОСТЬ ПРОЕКТА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5" name="Схе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343272"/>
              </p:ext>
            </p:extLst>
          </p:nvPr>
        </p:nvGraphicFramePr>
        <p:xfrm>
          <a:off x="769359" y="2706566"/>
          <a:ext cx="18626220" cy="693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694641" y="10186458"/>
            <a:ext cx="18671519" cy="121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i="1"/>
              <a:t>*</a:t>
            </a:r>
            <a:r>
              <a:rPr lang="ru-RU" sz="2200" b="0" i="1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http://glonoos.com/wp-content/uploads/11-%D0%9D%D0%98-2-%D0%A0%D1%83%D0%B1%D0%B0%D1%88%D0%B5%D0%BD%D0%BA%D0%BE-.pdf</a:t>
            </a:r>
            <a:endParaRPr lang="ru-RU" sz="2200" i="1"/>
          </a:p>
          <a:p>
            <a:pPr>
              <a:defRPr/>
            </a:pPr>
            <a:r>
              <a:rPr lang="ru-RU" sz="2200" b="0" i="1" u="sng" strike="noStrike" cap="none" spc="0">
                <a:latin typeface="Calibri"/>
                <a:ea typeface="Calibri"/>
                <a:cs typeface="Calibri"/>
                <a:hlinkClick r:id="rId7" tooltip="https://blog.rt.ru/b2c/chto-takoe-cifrovoe-portfolio-uchashchegosya.htm"/>
              </a:rPr>
              <a:t>https://blog.rt.ru/b2c/chto-takoe-cifrovoe-portfolio-uchashchegosya.htm</a:t>
            </a:r>
            <a:endParaRPr lang="ru-RU" sz="2200" i="1"/>
          </a:p>
          <a:p>
            <a:pPr>
              <a:defRPr/>
            </a:pPr>
            <a:endParaRPr lang="ru-RU" sz="2200" i="1"/>
          </a:p>
          <a:p>
            <a:pPr>
              <a:defRPr/>
            </a:pPr>
            <a:endParaRPr sz="800"/>
          </a:p>
        </p:txBody>
      </p:sp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grpSp>
        <p:nvGrpSpPr>
          <p:cNvPr id="7" name="Группа 6"/>
          <p:cNvGrpSpPr/>
          <p:nvPr/>
        </p:nvGrpSpPr>
        <p:grpSpPr bwMode="auto">
          <a:xfrm>
            <a:off x="11276186" y="19551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3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813265225" name=" 813265224"/>
          <p:cNvSpPr/>
          <p:nvPr/>
        </p:nvSpPr>
        <p:spPr bwMode="auto">
          <a:xfrm>
            <a:off x="3723863" y="5471794"/>
            <a:ext cx="12657092" cy="2441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987110239" name="Рисунок 1987110238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0" y="0"/>
            <a:ext cx="171450" cy="219074"/>
          </a:xfrm>
          <a:prstGeom prst="rect">
            <a:avLst/>
          </a:prstGeom>
        </p:spPr>
      </p:pic>
      <p:pic>
        <p:nvPicPr>
          <p:cNvPr id="1250159255" name="Рисунок 1250159254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0" y="0"/>
            <a:ext cx="123824" cy="219074"/>
          </a:xfrm>
          <a:prstGeom prst="rect">
            <a:avLst/>
          </a:prstGeom>
        </p:spPr>
      </p:pic>
      <p:sp>
        <p:nvSpPr>
          <p:cNvPr id="365631172" name=" 365631171"/>
          <p:cNvSpPr/>
          <p:nvPr/>
        </p:nvSpPr>
        <p:spPr bwMode="auto">
          <a:xfrm>
            <a:off x="3894084" y="5563234"/>
            <a:ext cx="12316290" cy="2746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200" b="0" i="0" u="none">
                <a:solidFill>
                  <a:srgbClr val="F9FAFB"/>
                </a:solidFill>
                <a:latin typeface="Liberation Sans"/>
                <a:ea typeface="Liberation Sans"/>
                <a:cs typeface="Liberation Sans"/>
              </a:rPr>
              <a:t> по статистике, 66% людей хотя бы раз теряли свои творческие работы навсегда. Автоматическое резервное копирование в 2 независимых хранилища решает эту боль</a:t>
            </a:r>
            <a:endParaRPr/>
          </a:p>
        </p:txBody>
      </p:sp>
      <p:sp>
        <p:nvSpPr>
          <p:cNvPr id="1192799739" name=" 1192799738"/>
          <p:cNvSpPr/>
          <p:nvPr/>
        </p:nvSpPr>
        <p:spPr bwMode="auto">
          <a:xfrm>
            <a:off x="7533344" y="5540374"/>
            <a:ext cx="5037770" cy="3203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500" b="1" i="0" u="none">
                <a:solidFill>
                  <a:srgbClr val="F9FAFB"/>
                </a:solidFill>
                <a:latin typeface="Liberation Sans"/>
                <a:ea typeface="Liberation Sans"/>
                <a:cs typeface="Liberation Sans"/>
              </a:rPr>
              <a:t>Риск потери данных из-за человеческого фактора</a:t>
            </a:r>
            <a:endParaRPr/>
          </a:p>
        </p:txBody>
      </p:sp>
      <p:sp>
        <p:nvSpPr>
          <p:cNvPr id="233568842" name=" 233568841"/>
          <p:cNvSpPr/>
          <p:nvPr/>
        </p:nvSpPr>
        <p:spPr bwMode="auto">
          <a:xfrm>
            <a:off x="7533344" y="5540374"/>
            <a:ext cx="5037770" cy="3203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500" b="1" i="0" u="none">
                <a:solidFill>
                  <a:srgbClr val="F9FAFB"/>
                </a:solidFill>
                <a:latin typeface="Liberation Sans"/>
                <a:ea typeface="Liberation Sans"/>
                <a:cs typeface="Liberation Sans"/>
              </a:rPr>
              <a:t>Риск потери данных из-за человеческого фактора</a:t>
            </a:r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6A7081-E778-9D22-0FFB-370FE48CB1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374" y="2527882"/>
            <a:ext cx="19304813" cy="3297993"/>
          </a:xfrm>
          <a:prstGeom prst="rect">
            <a:avLst/>
          </a:prstGeom>
        </p:spPr>
      </p:pic>
      <p:sp>
        <p:nvSpPr>
          <p:cNvPr id="1429547689" name="TextBox 1429547688"/>
          <p:cNvSpPr txBox="1"/>
          <p:nvPr/>
        </p:nvSpPr>
        <p:spPr bwMode="auto">
          <a:xfrm>
            <a:off x="1555106" y="3820912"/>
            <a:ext cx="2858220" cy="11890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4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Эффективность</a:t>
            </a:r>
            <a:r>
              <a:rPr sz="2400" b="1" i="0" u="none" dirty="0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при</a:t>
            </a:r>
            <a:r>
              <a:rPr sz="2400" b="1" i="0" u="none" dirty="0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поиске</a:t>
            </a:r>
            <a:r>
              <a:rPr sz="2400" b="1" i="0" u="none" dirty="0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4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работы</a:t>
            </a:r>
            <a:endParaRPr sz="2400" dirty="0"/>
          </a:p>
        </p:txBody>
      </p:sp>
      <p:sp>
        <p:nvSpPr>
          <p:cNvPr id="424165702" name="TextBox 424165701"/>
          <p:cNvSpPr txBox="1"/>
          <p:nvPr/>
        </p:nvSpPr>
        <p:spPr bwMode="auto">
          <a:xfrm>
            <a:off x="5173019" y="3867873"/>
            <a:ext cx="2816246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0" u="none" strike="noStrike" cap="none" spc="0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Персонификация</a:t>
            </a:r>
            <a:r>
              <a:rPr lang="en-US" sz="2400" b="1" i="0" u="none" strike="noStrike" cap="none" spc="0" dirty="0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en-US" sz="2400" b="1" i="0" u="none" strike="noStrike" cap="none" spc="0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образования</a:t>
            </a:r>
            <a:endParaRPr dirty="0"/>
          </a:p>
        </p:txBody>
      </p:sp>
      <p:sp>
        <p:nvSpPr>
          <p:cNvPr id="552244854" name="TextBox 552244853"/>
          <p:cNvSpPr txBox="1"/>
          <p:nvPr/>
        </p:nvSpPr>
        <p:spPr bwMode="auto">
          <a:xfrm>
            <a:off x="9014327" y="3691528"/>
            <a:ext cx="2500763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3600" b="1" dirty="0" err="1"/>
              <a:t>Потеря</a:t>
            </a:r>
            <a:r>
              <a:rPr sz="3600" b="1" dirty="0"/>
              <a:t> </a:t>
            </a:r>
            <a:r>
              <a:rPr sz="3600" b="1" dirty="0" err="1"/>
              <a:t>работ</a:t>
            </a:r>
            <a:endParaRPr dirty="0"/>
          </a:p>
        </p:txBody>
      </p:sp>
      <p:sp>
        <p:nvSpPr>
          <p:cNvPr id="661452316" name="TextBox 661452315"/>
          <p:cNvSpPr txBox="1"/>
          <p:nvPr/>
        </p:nvSpPr>
        <p:spPr bwMode="auto">
          <a:xfrm>
            <a:off x="12140282" y="3772338"/>
            <a:ext cx="2498386" cy="762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Трансформация</a:t>
            </a:r>
            <a:r>
              <a:rPr sz="2200" b="1" i="0" u="none" dirty="0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2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системы</a:t>
            </a:r>
            <a:r>
              <a:rPr sz="2200" b="1" i="0" u="none" dirty="0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200" b="1" i="0" u="none" dirty="0" err="1">
                <a:solidFill>
                  <a:srgbClr val="0A0A0A"/>
                </a:solidFill>
                <a:latin typeface="Liberation Sans"/>
                <a:ea typeface="Liberation Sans"/>
                <a:cs typeface="Liberation Sans"/>
              </a:rPr>
              <a:t>оценки</a:t>
            </a:r>
            <a:endParaRPr dirty="0"/>
          </a:p>
        </p:txBody>
      </p:sp>
      <p:sp>
        <p:nvSpPr>
          <p:cNvPr id="566421033" name="TextBox 566421032"/>
          <p:cNvSpPr txBox="1"/>
          <p:nvPr/>
        </p:nvSpPr>
        <p:spPr bwMode="auto">
          <a:xfrm>
            <a:off x="16284222" y="3801096"/>
            <a:ext cx="2327469" cy="762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 dirty="0" err="1"/>
              <a:t>Повышение</a:t>
            </a:r>
            <a:r>
              <a:rPr sz="2200" b="1" dirty="0"/>
              <a:t> </a:t>
            </a:r>
            <a:r>
              <a:rPr sz="2200" b="1" dirty="0" err="1"/>
              <a:t>конверсии</a:t>
            </a:r>
            <a:endParaRPr sz="2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09220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ЗНАЧИМОСТЬ ПРОЕКТА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5" name="Схе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872437"/>
              </p:ext>
            </p:extLst>
          </p:nvPr>
        </p:nvGraphicFramePr>
        <p:xfrm>
          <a:off x="723245" y="2987673"/>
          <a:ext cx="18626220" cy="693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ЦЕЛЕВАЯ АУДИТОРИЯ ПРОЕКТА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4" name="Схе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120263"/>
              </p:ext>
            </p:extLst>
          </p:nvPr>
        </p:nvGraphicFramePr>
        <p:xfrm>
          <a:off x="691010" y="2450649"/>
          <a:ext cx="13402732" cy="796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2716345" y="116530"/>
            <a:ext cx="7395723" cy="1577706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B6E223-C580-6A4E-74EF-388C70953D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4538" y="3513497"/>
            <a:ext cx="5377600" cy="55062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97162" y="3100130"/>
            <a:ext cx="190322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/>
              <a:t>ОБЩЕЕ ЧИСЛО РЕСПОНДЕНТОВ: 8</a:t>
            </a:r>
            <a:br>
              <a:rPr lang="ru-RU" sz="2400" b="1" dirty="0"/>
            </a:br>
            <a:endParaRPr lang="ru-RU" sz="2400" b="1" dirty="0"/>
          </a:p>
          <a:p>
            <a:pPr>
              <a:defRPr/>
            </a:pPr>
            <a:r>
              <a:rPr lang="ru-RU" sz="2400" b="1" dirty="0"/>
              <a:t>ПРОБЛЕМА ПОДТВЕРЖДЕНА: да, в полном объеме</a:t>
            </a:r>
            <a:br>
              <a:rPr lang="ru-RU" sz="2400" b="1" dirty="0"/>
            </a:br>
            <a:endParaRPr lang="ru-RU" sz="2400" b="1" dirty="0"/>
          </a:p>
          <a:p>
            <a:pPr>
              <a:defRPr/>
            </a:pPr>
            <a:r>
              <a:rPr lang="ru-RU" sz="2400" b="1" dirty="0"/>
              <a:t>ВЫЯВЛЕННЫЕ ПОЖЕЛАНИЯ К РЕШЕНИЮ:</a:t>
            </a:r>
            <a:endParaRPr dirty="0"/>
          </a:p>
          <a:p>
            <a:pPr>
              <a:defRPr/>
            </a:pPr>
            <a:endParaRPr lang="ru-RU" sz="2400" b="1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/>
              <a:t>ТРЕБУЕМЫЕ РЕСПОНДЕНТАМИ ТЕХНОЛОГИЧЕСКИЕ ПАРАМЕТРЫ РЕШЕНИЯ:</a:t>
            </a:r>
            <a:endParaRPr dirty="0"/>
          </a:p>
        </p:txBody>
      </p:sp>
      <p:graphicFrame>
        <p:nvGraphicFramePr>
          <p:cNvPr id="5" name="Схе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392456"/>
              </p:ext>
            </p:extLst>
          </p:nvPr>
        </p:nvGraphicFramePr>
        <p:xfrm>
          <a:off x="730250" y="5045075"/>
          <a:ext cx="18978812" cy="269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971632"/>
              </p:ext>
            </p:extLst>
          </p:nvPr>
        </p:nvGraphicFramePr>
        <p:xfrm>
          <a:off x="716213" y="8534995"/>
          <a:ext cx="18978812" cy="2395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какую проблему решает ваш проект</a:t>
            </a:r>
            <a:endParaRPr/>
          </a:p>
        </p:txBody>
      </p:sp>
      <p:graphicFrame>
        <p:nvGraphicFramePr>
          <p:cNvPr id="6" name="Схе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843670"/>
              </p:ext>
            </p:extLst>
          </p:nvPr>
        </p:nvGraphicFramePr>
        <p:xfrm>
          <a:off x="714876" y="2643823"/>
          <a:ext cx="18905621" cy="625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65283" y="1497725"/>
            <a:ext cx="10877981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sz="5900" b="1" spc="-45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АЗРАБОТКА ПРОДУКТА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2169074" y="2179701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65284" y="3399778"/>
            <a:ext cx="1113690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СУТЬ РЕШЕНИЯ: цифровая платформа для создания и управления портфолио студентов</a:t>
            </a:r>
            <a:endParaRPr sz="3200" b="1" dirty="0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 b="1" dirty="0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 b="1" dirty="0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ОСНОВНОЙ ФУНКЦИОНАЛ: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1.Хранение дипломов, грамот и другой документации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2.Разметка и оперативный поиск по темам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3.Автоматическое формирование части резюме с достижениями 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4.Автоматическое архивирование (грамоты старше 3-х, 5-ти лет)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5.Формирование цифрового портфолио по запросу конкретного работодателя</a:t>
            </a:r>
            <a:endParaRPr dirty="0"/>
          </a:p>
          <a:p>
            <a:pPr>
              <a:defRPr/>
            </a:pPr>
            <a:endParaRPr lang="ru-RU" sz="3200" b="1" dirty="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5052" y="437790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ru-RU" sz="2400" b="1">
                <a:solidFill>
                  <a:srgbClr val="002060"/>
                </a:solidFill>
              </a:rPr>
              <a:t>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575052" y="4409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№2</a:t>
            </a:r>
            <a:endParaRPr/>
          </a:p>
        </p:txBody>
      </p:sp>
      <p:pic>
        <p:nvPicPr>
          <p:cNvPr id="1028" name="Picture 4" descr="Gallery item">
            <a:extLst>
              <a:ext uri="{FF2B5EF4-FFF2-40B4-BE49-F238E27FC236}">
                <a16:creationId xmlns:a16="http://schemas.microsoft.com/office/drawing/2014/main" id="{A043414C-6990-A071-A92A-CE058273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942" y="2912701"/>
            <a:ext cx="5867479" cy="59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7" y="1497725"/>
            <a:ext cx="11614096" cy="1869546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 dirty="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861503" y="4033907"/>
            <a:ext cx="96225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ТЕХНИЧЕСКАЯ ОСНОВА ПРОДУКТА: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1.Автоматическое распознавание документов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2.Интеллектуальный поиск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3.Автоматическое формирование итогового документа</a:t>
            </a:r>
            <a:endParaRPr dirty="0"/>
          </a:p>
          <a:p>
            <a:pPr>
              <a:defRPr/>
            </a:pPr>
            <a:endParaRPr lang="ru-RU" sz="32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СКВОЗНАЯ ТЕХНОЛОГИЯ: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Искусственный интеллект </a:t>
            </a:r>
            <a:endParaRPr dirty="0"/>
          </a:p>
          <a:p>
            <a:pPr>
              <a:defRPr/>
            </a:pPr>
            <a:endParaRPr lang="ru-RU" sz="3200" b="1" dirty="0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1564218" y="2786552"/>
            <a:ext cx="7678379" cy="7615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4430179" y="9705816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 dirty="0">
                <a:latin typeface="Microsoft Sans Serif"/>
                <a:cs typeface="Microsoft Sans Serif"/>
              </a:rPr>
              <a:t>АРХИТЕКТУРА НАШЕГО РЕШЕНИЯ</a:t>
            </a:r>
            <a:endParaRPr lang="ru-RU" sz="2400" b="1" dirty="0"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3364417" y="116529"/>
            <a:ext cx="6747651" cy="1407471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№4</a:t>
            </a:r>
            <a:endParaRPr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FB56754-FC4A-1BE6-66F3-45C273907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27" y="1857290"/>
            <a:ext cx="8456519" cy="89747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898033" y="3106834"/>
            <a:ext cx="11136905" cy="772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СОЦИАЛЬНО-ГУМАНИТАРНАЯ ОСНОВА ПРОДУКТА: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1. Принцип субъектности и личностного развития студента</a:t>
            </a:r>
            <a:r>
              <a:rPr lang="ru-RU" b="0" i="0" dirty="0">
                <a:effectLst/>
                <a:latin typeface="Lab Grotesque"/>
              </a:rPr>
              <a:t> </a:t>
            </a:r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2. Социальная справедливость и равный доступ к презентации достижений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3.Формирование культуры конструктивной обратной связи.</a:t>
            </a:r>
            <a:endParaRPr dirty="0"/>
          </a:p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Microsoft Sans Serif"/>
                <a:cs typeface="Microsoft Sans Serif"/>
              </a:rPr>
              <a:t>4. Цифровой след как инструмент профориентации и социализации</a:t>
            </a:r>
            <a:endParaRPr dirty="0"/>
          </a:p>
          <a:p>
            <a:pPr>
              <a:defRPr/>
            </a:pPr>
            <a:endParaRPr lang="ru-RU" sz="32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Microsoft Sans Serif"/>
                <a:cs typeface="Microsoft Sans Serif"/>
              </a:rPr>
              <a:t>КРИТИЧЕСКАЯ ТЕХНОЛОГИЯ:</a:t>
            </a:r>
            <a:endParaRPr dirty="0"/>
          </a:p>
          <a:p>
            <a:pPr>
              <a:defRPr/>
            </a:pPr>
            <a:r>
              <a:rPr lang="ru-RU" sz="2800" dirty="0">
                <a:solidFill>
                  <a:srgbClr val="7030A0"/>
                </a:solidFill>
                <a:latin typeface="Microsoft Sans Serif"/>
                <a:cs typeface="Microsoft Sans Serif"/>
              </a:rPr>
              <a:t>Современный инструментарий исследования и укрепления цивилизационных основ и традиционных духовно-нравственных ценностей российского общества, включая историко-культурное наследие и языки народов Российской Федерации.</a:t>
            </a:r>
          </a:p>
          <a:p>
            <a:pPr>
              <a:defRPr/>
            </a:pPr>
            <a:endParaRPr lang="ru-RU" sz="32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2265631" y="3220036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3436425" y="116529"/>
            <a:ext cx="6675643" cy="1407471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255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0A33AB-1FE2-4406-D981-22653FC3F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350" y="3471119"/>
            <a:ext cx="6131798" cy="66797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Структура_презентации_проектов_ПУТП</Template>
  <TotalTime>131</TotalTime>
  <Words>1463</Words>
  <Application>Microsoft Office PowerPoint</Application>
  <DocSecurity>0</DocSecurity>
  <PresentationFormat>Произвольный</PresentationFormat>
  <Paragraphs>211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Lab Grotesque</vt:lpstr>
      <vt:lpstr>Liberation Sans</vt:lpstr>
      <vt:lpstr>Microsoft Sans Serif</vt:lpstr>
      <vt:lpstr>Segoe UI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Наша команда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Мария Дрепа</dc:creator>
  <cp:keywords/>
  <dc:description/>
  <cp:lastModifiedBy>Татьяна Миронова</cp:lastModifiedBy>
  <cp:revision>32</cp:revision>
  <dcterms:created xsi:type="dcterms:W3CDTF">2026-03-22T13:15:02Z</dcterms:created>
  <dcterms:modified xsi:type="dcterms:W3CDTF">2026-04-18T21:13:58Z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