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2" d="100"/>
          <a:sy n="52" d="100"/>
        </p:scale>
        <p:origin x="979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parfenovivan55@gmail.com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4073653"/>
            <a:ext cx="7400004" cy="1088404"/>
          </a:xfrm>
        </p:spPr>
        <p:txBody>
          <a:bodyPr/>
          <a:lstStyle/>
          <a:p>
            <a:pPr algn="ctr"/>
            <a:r>
              <a:rPr lang="en-US" sz="6000" b="1" i="0" u="none" strike="noStrike" dirty="0" err="1">
                <a:solidFill>
                  <a:srgbClr val="8F00FF"/>
                </a:solidFill>
                <a:effectLst/>
                <a:latin typeface="Raleway" pitchFamily="2" charset="-52"/>
              </a:rPr>
              <a:t>BrainUP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6725853"/>
            <a:ext cx="7400004" cy="2488447"/>
          </a:xfrm>
        </p:spPr>
        <p:txBody>
          <a:bodyPr/>
          <a:lstStyle/>
          <a:p>
            <a:pPr algn="ctr"/>
            <a:r>
              <a:rPr lang="ru-RU" sz="2400" b="0" i="0" u="none" strike="noStrike" dirty="0" err="1">
                <a:solidFill>
                  <a:srgbClr val="FD493D"/>
                </a:solidFill>
                <a:effectLst/>
                <a:latin typeface="Raleway" pitchFamily="2" charset="-52"/>
              </a:rPr>
              <a:t>Телеграм</a:t>
            </a:r>
            <a:r>
              <a:rPr lang="ru-RU" sz="2400" b="0" i="0" u="none" strike="noStrike" dirty="0">
                <a:solidFill>
                  <a:srgbClr val="FD493D"/>
                </a:solidFill>
                <a:effectLst/>
                <a:latin typeface="Raleway" pitchFamily="2" charset="-52"/>
              </a:rPr>
              <a:t> бот для развития когнитивных способностей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99541" cy="7554912"/>
          </a:xfrm>
        </p:spPr>
        <p:txBody>
          <a:bodyPr/>
          <a:lstStyle/>
          <a:p>
            <a:pPr algn="just"/>
            <a:r>
              <a:rPr lang="ru-RU" sz="4400" dirty="0" err="1"/>
              <a:t>Телеграм</a:t>
            </a:r>
            <a:r>
              <a:rPr lang="ru-RU" sz="4400" dirty="0"/>
              <a:t> бот, целью которого является развитие у людей когнитивных способностей. Его можно будет применять в медицинской сфере, а также в сфере образования. Потенциальными потребительским сегментация являются студенты, школьники и дошкольники, люди пожилого возраста, преподаватели и учителя, врачи и психологи.</a:t>
            </a: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ctr"/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R="182766" algn="ctr" rtl="0">
              <a:spcBef>
                <a:spcPts val="0"/>
              </a:spcBef>
              <a:spcAft>
                <a:spcPts val="0"/>
              </a:spcAft>
            </a:pPr>
            <a:r>
              <a:rPr lang="ru-RU" sz="4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Проблемы с когнитивными способностями, в частности недостаток внимания, плохая памятью, способностью к общению с людьми.</a:t>
            </a:r>
            <a:endParaRPr lang="ru-RU" sz="4000" b="0" dirty="0">
              <a:effectLst/>
            </a:endParaRPr>
          </a:p>
          <a:p>
            <a:pPr marR="137465" algn="ctr" rtl="0">
              <a:spcBef>
                <a:spcPts val="0"/>
              </a:spcBef>
              <a:spcAft>
                <a:spcPts val="0"/>
              </a:spcAft>
            </a:pPr>
            <a:r>
              <a:rPr lang="ru-RU" sz="4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Школьники, студенты, пожилые люди.</a:t>
            </a:r>
            <a:endParaRPr lang="ru-RU" sz="4000" b="0" dirty="0">
              <a:effectLst/>
            </a:endParaRPr>
          </a:p>
          <a:p>
            <a:br>
              <a:rPr lang="ru-RU" dirty="0"/>
            </a:br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ctr"/>
            <a:r>
              <a:rPr lang="ru-RU" sz="4000" dirty="0"/>
              <a:t>Все существующие варианты развивают когнитивные способности лишь частично. 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algn="ctr"/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9" y="1728887"/>
            <a:ext cx="11936508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4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Для пользования нашим ботом нужно лишь наличие телефона и установленного в нём приложения </a:t>
            </a:r>
            <a:r>
              <a:rPr lang="ru-RU" sz="40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Telegram</a:t>
            </a:r>
            <a:r>
              <a:rPr lang="ru-RU" sz="4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Более того, в нашем приложении комплексно развиваются все когнитивный способности, а не какие-то конкретные, как у некоторых конкурентов.</a:t>
            </a:r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4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Социальные сети, школы, детские сады, психологические отделения поликлиник и больниц.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4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Прибыль планируется получать с продажи токенов для увеличения количества ежедневных заданий; с покупки доступа к коллективной работе в группах с другими людьми, а не только с ботом в личных сообщениях.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4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1. Исследованы целевые сегменты.</a:t>
            </a:r>
            <a:endParaRPr lang="ru-RU" sz="4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4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2. Изучены необходимые технологии для реализации бота.</a:t>
            </a:r>
            <a:endParaRPr lang="ru-RU" sz="4000" b="0" dirty="0">
              <a:effectLst/>
            </a:endParaRPr>
          </a:p>
          <a:p>
            <a:br>
              <a:rPr lang="ru-RU" sz="4000" dirty="0"/>
            </a:b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7630" y="5433380"/>
            <a:ext cx="4134612" cy="2103120"/>
          </a:xfrm>
        </p:spPr>
        <p:txBody>
          <a:bodyPr/>
          <a:lstStyle/>
          <a:p>
            <a:pPr algn="ctr"/>
            <a:r>
              <a:rPr lang="ru-RU" sz="3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Лидер</a:t>
            </a:r>
            <a:endParaRPr lang="ru-RU" sz="3600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52856" y="4073664"/>
            <a:ext cx="4134612" cy="438912"/>
          </a:xfrm>
        </p:spPr>
        <p:txBody>
          <a:bodyPr/>
          <a:lstStyle/>
          <a:p>
            <a:r>
              <a:rPr lang="ru-RU" sz="4000" dirty="0"/>
              <a:t>Парфенов Иван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44134" y="5433380"/>
            <a:ext cx="4134612" cy="2103120"/>
          </a:xfrm>
        </p:spPr>
        <p:txBody>
          <a:bodyPr/>
          <a:lstStyle/>
          <a:p>
            <a:pPr algn="ctr"/>
            <a:r>
              <a:rPr lang="ru-RU" sz="3600" dirty="0"/>
              <a:t>Разработчик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44134" y="4073664"/>
            <a:ext cx="4134612" cy="438912"/>
          </a:xfrm>
        </p:spPr>
        <p:txBody>
          <a:bodyPr/>
          <a:lstStyle/>
          <a:p>
            <a:pPr algn="ctr"/>
            <a:r>
              <a:rPr lang="ru-RU" sz="4000" dirty="0"/>
              <a:t>Селин Даниил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145649" y="5483238"/>
            <a:ext cx="4134612" cy="2103120"/>
          </a:xfrm>
        </p:spPr>
        <p:txBody>
          <a:bodyPr/>
          <a:lstStyle/>
          <a:p>
            <a:pPr algn="ctr"/>
            <a:r>
              <a:rPr lang="ru-RU" sz="3600" dirty="0"/>
              <a:t>Спикер</a:t>
            </a: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393680" y="4073664"/>
            <a:ext cx="4134612" cy="438912"/>
          </a:xfrm>
        </p:spPr>
        <p:txBody>
          <a:bodyPr/>
          <a:lstStyle/>
          <a:p>
            <a:pPr algn="ctr"/>
            <a:r>
              <a:rPr lang="ru-RU" sz="4000" dirty="0"/>
              <a:t>Барабан Алексей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5143226" y="5771348"/>
            <a:ext cx="4134612" cy="2103120"/>
          </a:xfrm>
        </p:spPr>
        <p:txBody>
          <a:bodyPr/>
          <a:lstStyle/>
          <a:p>
            <a:pPr algn="ctr"/>
            <a:r>
              <a:rPr lang="ru-RU" sz="3600" dirty="0"/>
              <a:t>Тестировщик</a:t>
            </a:r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5143226" y="4053881"/>
            <a:ext cx="4134612" cy="438912"/>
          </a:xfrm>
        </p:spPr>
        <p:txBody>
          <a:bodyPr/>
          <a:lstStyle/>
          <a:p>
            <a:pPr algn="ctr"/>
            <a:r>
              <a:rPr lang="ru-RU" sz="4000" dirty="0"/>
              <a:t>Богуславский Антон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7142689" cy="1135824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027593" cy="7554912"/>
          </a:xfrm>
        </p:spPr>
        <p:txBody>
          <a:bodyPr/>
          <a:lstStyle/>
          <a:p>
            <a:r>
              <a:rPr lang="ru-RU" sz="3600" dirty="0"/>
              <a:t>Разработать бота, зарегистрировать облачную кассу, начать продвигать рекламу.</a:t>
            </a:r>
          </a:p>
          <a:p>
            <a:r>
              <a:rPr lang="ru-RU" sz="3600" dirty="0"/>
              <a:t>Интегрировать в другие социальные сети, такие как </a:t>
            </a:r>
            <a:r>
              <a:rPr lang="ru-RU" sz="3600" dirty="0" err="1"/>
              <a:t>Вконтакте</a:t>
            </a:r>
            <a:r>
              <a:rPr lang="ru-RU" sz="3600" dirty="0"/>
              <a:t> и </a:t>
            </a:r>
            <a:r>
              <a:rPr lang="ru-RU" sz="3600" dirty="0" err="1"/>
              <a:t>Дискорд</a:t>
            </a:r>
            <a:r>
              <a:rPr lang="ru-RU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 err="1"/>
              <a:t>Телеграм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6334994" cy="2185988"/>
          </a:xfrm>
          <a:prstGeom prst="rect">
            <a:avLst/>
          </a:prstGeom>
        </p:spPr>
        <p:txBody>
          <a:bodyPr lIns="0" tIns="0" rIns="0" bIns="0"/>
          <a:lstStyle/>
          <a:p>
            <a:pPr algn="ctr"/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950) 119-74-56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>
                <a:hlinkClick r:id="rId2"/>
              </a:rPr>
              <a:t>parfenovivan55@gmail.com</a:t>
            </a:r>
            <a:endParaRPr lang="en-US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@mr_fartam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3739</TotalTime>
  <Words>351</Words>
  <Application>Microsoft Office PowerPoint</Application>
  <PresentationFormat>Произвольный</PresentationFormat>
  <Paragraphs>46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Raleway</vt:lpstr>
      <vt:lpstr>ОБЛОЖКИ</vt:lpstr>
      <vt:lpstr>РАЗДЕЛИТЕЛИ</vt:lpstr>
      <vt:lpstr>BrainUP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Иван Парфенов</cp:lastModifiedBy>
  <cp:revision>219</cp:revision>
  <dcterms:created xsi:type="dcterms:W3CDTF">2021-03-01T12:07:13Z</dcterms:created>
  <dcterms:modified xsi:type="dcterms:W3CDTF">2023-11-17T13:09:33Z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