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1" r:id="rId3"/>
    <p:sldId id="257" r:id="rId4"/>
    <p:sldId id="258" r:id="rId5"/>
    <p:sldId id="273" r:id="rId6"/>
    <p:sldId id="287" r:id="rId7"/>
    <p:sldId id="278" r:id="rId8"/>
    <p:sldId id="262" r:id="rId9"/>
    <p:sldId id="272" r:id="rId10"/>
    <p:sldId id="259" r:id="rId11"/>
    <p:sldId id="27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C82685-01A3-4ABB-94A9-7F697317CAF4}" v="1591" dt="2023-05-16T20:46:25.311"/>
    <p1510:client id="{A4CBE624-8435-4B48-AAB0-4B103C5C7BF1}" v="466" dt="2023-05-16T18:13:40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>
        <p:scale>
          <a:sx n="75" d="100"/>
          <a:sy n="75" d="100"/>
        </p:scale>
        <p:origin x="1522" y="117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DF9069C-3E8C-4FE3-BE04-8063B6D944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52105" y="1935195"/>
            <a:ext cx="3122781" cy="2987610"/>
          </a:xfrm>
          <a:custGeom>
            <a:avLst/>
            <a:gdLst>
              <a:gd name="connsiteX0" fmla="*/ 1562477 w 3122781"/>
              <a:gd name="connsiteY0" fmla="*/ 0 h 2987610"/>
              <a:gd name="connsiteX1" fmla="*/ 2562240 w 3122781"/>
              <a:gd name="connsiteY1" fmla="*/ 568594 h 2987610"/>
              <a:gd name="connsiteX2" fmla="*/ 2957146 w 3122781"/>
              <a:gd name="connsiteY2" fmla="*/ 1229459 h 2987610"/>
              <a:gd name="connsiteX3" fmla="*/ 2969643 w 3122781"/>
              <a:gd name="connsiteY3" fmla="*/ 2399066 h 2987610"/>
              <a:gd name="connsiteX4" fmla="*/ 1954884 w 3122781"/>
              <a:gd name="connsiteY4" fmla="*/ 2987610 h 2987610"/>
              <a:gd name="connsiteX5" fmla="*/ 1167570 w 3122781"/>
              <a:gd name="connsiteY5" fmla="*/ 2987610 h 2987610"/>
              <a:gd name="connsiteX6" fmla="*/ 155310 w 3122781"/>
              <a:gd name="connsiteY6" fmla="*/ 2399066 h 2987610"/>
              <a:gd name="connsiteX7" fmla="*/ 165308 w 3122781"/>
              <a:gd name="connsiteY7" fmla="*/ 1229459 h 2987610"/>
              <a:gd name="connsiteX8" fmla="*/ 560214 w 3122781"/>
              <a:gd name="connsiteY8" fmla="*/ 568594 h 2987610"/>
              <a:gd name="connsiteX9" fmla="*/ 1562477 w 3122781"/>
              <a:gd name="connsiteY9" fmla="*/ 0 h 298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2781" h="2987610">
                <a:moveTo>
                  <a:pt x="1562477" y="0"/>
                </a:moveTo>
                <a:cubicBezTo>
                  <a:pt x="1977379" y="0"/>
                  <a:pt x="2352290" y="211976"/>
                  <a:pt x="2562240" y="568594"/>
                </a:cubicBezTo>
                <a:cubicBezTo>
                  <a:pt x="2562240" y="568594"/>
                  <a:pt x="2562240" y="568594"/>
                  <a:pt x="2957146" y="1229459"/>
                </a:cubicBezTo>
                <a:cubicBezTo>
                  <a:pt x="3174595" y="1593558"/>
                  <a:pt x="3177094" y="2029979"/>
                  <a:pt x="2969643" y="2399066"/>
                </a:cubicBezTo>
                <a:cubicBezTo>
                  <a:pt x="2759693" y="2765659"/>
                  <a:pt x="2379783" y="2987610"/>
                  <a:pt x="1954884" y="2987610"/>
                </a:cubicBezTo>
                <a:cubicBezTo>
                  <a:pt x="1954884" y="2987610"/>
                  <a:pt x="1954884" y="2987610"/>
                  <a:pt x="1167570" y="2987610"/>
                </a:cubicBezTo>
                <a:cubicBezTo>
                  <a:pt x="742671" y="2987610"/>
                  <a:pt x="365261" y="2765659"/>
                  <a:pt x="155310" y="2399066"/>
                </a:cubicBezTo>
                <a:cubicBezTo>
                  <a:pt x="-54640" y="2029979"/>
                  <a:pt x="-52140" y="1593558"/>
                  <a:pt x="165308" y="1229459"/>
                </a:cubicBezTo>
                <a:cubicBezTo>
                  <a:pt x="165308" y="1229459"/>
                  <a:pt x="165308" y="1229459"/>
                  <a:pt x="560214" y="568594"/>
                </a:cubicBezTo>
                <a:cubicBezTo>
                  <a:pt x="772664" y="211976"/>
                  <a:pt x="1147575" y="0"/>
                  <a:pt x="156247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EEE3E8-137F-4F10-9E5E-01D1774B19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396065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8E066A2-993C-4F8F-9FDA-73BA9AFD96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3429000"/>
            <a:ext cx="5138057" cy="1981868"/>
          </a:xfrm>
          <a:custGeom>
            <a:avLst/>
            <a:gdLst>
              <a:gd name="connsiteX0" fmla="*/ 85399 w 5138057"/>
              <a:gd name="connsiteY0" fmla="*/ 0 h 1981868"/>
              <a:gd name="connsiteX1" fmla="*/ 5052658 w 5138057"/>
              <a:gd name="connsiteY1" fmla="*/ 0 h 1981868"/>
              <a:gd name="connsiteX2" fmla="*/ 5138057 w 5138057"/>
              <a:gd name="connsiteY2" fmla="*/ 85399 h 1981868"/>
              <a:gd name="connsiteX3" fmla="*/ 5138057 w 5138057"/>
              <a:gd name="connsiteY3" fmla="*/ 1896469 h 1981868"/>
              <a:gd name="connsiteX4" fmla="*/ 5052658 w 5138057"/>
              <a:gd name="connsiteY4" fmla="*/ 1981868 h 1981868"/>
              <a:gd name="connsiteX5" fmla="*/ 85399 w 5138057"/>
              <a:gd name="connsiteY5" fmla="*/ 1981868 h 1981868"/>
              <a:gd name="connsiteX6" fmla="*/ 0 w 5138057"/>
              <a:gd name="connsiteY6" fmla="*/ 1896469 h 1981868"/>
              <a:gd name="connsiteX7" fmla="*/ 0 w 5138057"/>
              <a:gd name="connsiteY7" fmla="*/ 85399 h 1981868"/>
              <a:gd name="connsiteX8" fmla="*/ 85399 w 5138057"/>
              <a:gd name="connsiteY8" fmla="*/ 0 h 19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8057" h="1981868">
                <a:moveTo>
                  <a:pt x="85399" y="0"/>
                </a:moveTo>
                <a:lnTo>
                  <a:pt x="5052658" y="0"/>
                </a:lnTo>
                <a:cubicBezTo>
                  <a:pt x="5099823" y="0"/>
                  <a:pt x="5138057" y="38234"/>
                  <a:pt x="5138057" y="85399"/>
                </a:cubicBezTo>
                <a:lnTo>
                  <a:pt x="5138057" y="1896469"/>
                </a:lnTo>
                <a:cubicBezTo>
                  <a:pt x="5138057" y="1943634"/>
                  <a:pt x="5099823" y="1981868"/>
                  <a:pt x="5052658" y="1981868"/>
                </a:cubicBezTo>
                <a:lnTo>
                  <a:pt x="85399" y="1981868"/>
                </a:lnTo>
                <a:cubicBezTo>
                  <a:pt x="38234" y="1981868"/>
                  <a:pt x="0" y="1943634"/>
                  <a:pt x="0" y="1896469"/>
                </a:cubicBezTo>
                <a:lnTo>
                  <a:pt x="0" y="85399"/>
                </a:lnTo>
                <a:cubicBezTo>
                  <a:pt x="0" y="38234"/>
                  <a:pt x="38234" y="0"/>
                  <a:pt x="8539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00E7C44-D421-4277-824C-03BF0FC1DE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355725"/>
            <a:ext cx="4195763" cy="2840038"/>
          </a:xfrm>
        </p:spPr>
        <p:txBody>
          <a:bodyPr anchor="ctr">
            <a:normAutofit/>
          </a:bodyPr>
          <a:lstStyle>
            <a:lvl1pPr marL="0" indent="0">
              <a:buNone/>
              <a:defRPr sz="6000"/>
            </a:lvl1pPr>
          </a:lstStyle>
          <a:p>
            <a:pPr lvl="0"/>
            <a:r>
              <a:rPr lang="en-US" dirty="0"/>
              <a:t>PUT YOUR BEST TITLE HERE</a:t>
            </a:r>
          </a:p>
        </p:txBody>
      </p:sp>
    </p:spTree>
    <p:extLst>
      <p:ext uri="{BB962C8B-B14F-4D97-AF65-F5344CB8AC3E}">
        <p14:creationId xmlns:p14="http://schemas.microsoft.com/office/powerpoint/2010/main" val="408537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D8E1BDB-DB2A-435B-B3F0-9DF8435F1F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0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3D59125A-319A-4A47-81D0-D2B1D938FE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5416" y="1963801"/>
            <a:ext cx="1814729" cy="1811164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EDE1B75-3AC0-4852-BFCA-1A4507C6F6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10485" y="1963801"/>
            <a:ext cx="3085513" cy="1811164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5771EB8B-40C8-459A-914D-A4B03B0B4C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6335" y="1963801"/>
            <a:ext cx="4900247" cy="180948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7364E5E-781A-4F9C-B5D0-67B7836A3C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5416" y="3837453"/>
            <a:ext cx="1814729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1F86FC9B-BE28-4565-98FC-88FC9CCC3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10483" y="3841023"/>
            <a:ext cx="4900247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16D28E51-2F05-4595-BBEF-17D779959E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81071" y="3842703"/>
            <a:ext cx="3085513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394109B-8189-4123-8849-63AA5AB9B1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929532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F77B536A-E199-4555-8C4C-9993C1BE4A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2F5676C-B95D-47EE-BE83-FD83689AD1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56510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6720E3CD-7199-4FCD-B8F8-49671547C5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23303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4730193-6707-499F-B9F7-C59141AAF3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4880" y="0"/>
            <a:ext cx="3471621" cy="4076054"/>
          </a:xfrm>
          <a:custGeom>
            <a:avLst/>
            <a:gdLst>
              <a:gd name="connsiteX0" fmla="*/ 66134 w 3471621"/>
              <a:gd name="connsiteY0" fmla="*/ 0 h 4076054"/>
              <a:gd name="connsiteX1" fmla="*/ 3405487 w 3471621"/>
              <a:gd name="connsiteY1" fmla="*/ 0 h 4076054"/>
              <a:gd name="connsiteX2" fmla="*/ 3471621 w 3471621"/>
              <a:gd name="connsiteY2" fmla="*/ 66134 h 4076054"/>
              <a:gd name="connsiteX3" fmla="*/ 3471621 w 3471621"/>
              <a:gd name="connsiteY3" fmla="*/ 4009920 h 4076054"/>
              <a:gd name="connsiteX4" fmla="*/ 3405487 w 3471621"/>
              <a:gd name="connsiteY4" fmla="*/ 4076054 h 4076054"/>
              <a:gd name="connsiteX5" fmla="*/ 66134 w 3471621"/>
              <a:gd name="connsiteY5" fmla="*/ 4076054 h 4076054"/>
              <a:gd name="connsiteX6" fmla="*/ 0 w 3471621"/>
              <a:gd name="connsiteY6" fmla="*/ 4009920 h 4076054"/>
              <a:gd name="connsiteX7" fmla="*/ 0 w 3471621"/>
              <a:gd name="connsiteY7" fmla="*/ 66134 h 4076054"/>
              <a:gd name="connsiteX8" fmla="*/ 66134 w 3471621"/>
              <a:gd name="connsiteY8" fmla="*/ 0 h 407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1621" h="4076054">
                <a:moveTo>
                  <a:pt x="66134" y="0"/>
                </a:moveTo>
                <a:lnTo>
                  <a:pt x="3405487" y="0"/>
                </a:lnTo>
                <a:cubicBezTo>
                  <a:pt x="3442012" y="0"/>
                  <a:pt x="3471621" y="29609"/>
                  <a:pt x="3471621" y="66134"/>
                </a:cubicBezTo>
                <a:lnTo>
                  <a:pt x="3471621" y="4009920"/>
                </a:lnTo>
                <a:cubicBezTo>
                  <a:pt x="3471621" y="4046445"/>
                  <a:pt x="3442012" y="4076054"/>
                  <a:pt x="3405487" y="4076054"/>
                </a:cubicBezTo>
                <a:lnTo>
                  <a:pt x="66134" y="4076054"/>
                </a:lnTo>
                <a:cubicBezTo>
                  <a:pt x="29609" y="4076054"/>
                  <a:pt x="0" y="4046445"/>
                  <a:pt x="0" y="4009920"/>
                </a:cubicBezTo>
                <a:lnTo>
                  <a:pt x="0" y="66134"/>
                </a:lnTo>
                <a:cubicBezTo>
                  <a:pt x="0" y="29609"/>
                  <a:pt x="29609" y="0"/>
                  <a:pt x="6613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DD0DFCB-EA9C-4C77-A3C0-B5DB8AE8AA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8565" y="1078531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59875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6A210EE-5D5F-41DD-B165-F527742D03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4505" y="0"/>
            <a:ext cx="7427495" cy="6858000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7E045BC7-1086-4137-A033-827E998611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884" y="396606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9A79DC95-C0D6-420F-8195-1E15FE2E2E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5641" y="5005951"/>
            <a:ext cx="6869011" cy="1852047"/>
          </a:xfr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9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23355D9A-27DE-42D6-82D8-9F0208175D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171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6E5987B4-1BF2-4546-B6D2-68AAF1E95E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2232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4BCEBEB-DE72-4803-B228-1E11878ADD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87293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8C806971-EDE4-445D-8263-067F02E3CF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94906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3ADB3129-B7D2-4E25-903C-D8AF863165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2539CE3-D3E6-4E8B-AD33-E590D2710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5435" y="1526444"/>
            <a:ext cx="3524848" cy="4748298"/>
          </a:xfrm>
          <a:custGeom>
            <a:avLst/>
            <a:gdLst>
              <a:gd name="connsiteX0" fmla="*/ 0 w 3524848"/>
              <a:gd name="connsiteY0" fmla="*/ 0 h 4748298"/>
              <a:gd name="connsiteX1" fmla="*/ 3524848 w 3524848"/>
              <a:gd name="connsiteY1" fmla="*/ 0 h 4748298"/>
              <a:gd name="connsiteX2" fmla="*/ 3524848 w 3524848"/>
              <a:gd name="connsiteY2" fmla="*/ 4748298 h 4748298"/>
              <a:gd name="connsiteX3" fmla="*/ 0 w 3524848"/>
              <a:gd name="connsiteY3" fmla="*/ 4748298 h 474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4848" h="4748298">
                <a:moveTo>
                  <a:pt x="0" y="0"/>
                </a:moveTo>
                <a:lnTo>
                  <a:pt x="3524848" y="0"/>
                </a:lnTo>
                <a:lnTo>
                  <a:pt x="3524848" y="4748298"/>
                </a:lnTo>
                <a:lnTo>
                  <a:pt x="0" y="474829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9A8FBA3-37F8-487E-8D34-6746D6BB96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33476" y="3191332"/>
            <a:ext cx="1805191" cy="1197168"/>
          </a:xfrm>
          <a:custGeom>
            <a:avLst/>
            <a:gdLst>
              <a:gd name="connsiteX0" fmla="*/ 0 w 1805191"/>
              <a:gd name="connsiteY0" fmla="*/ 0 h 1197168"/>
              <a:gd name="connsiteX1" fmla="*/ 1805191 w 1805191"/>
              <a:gd name="connsiteY1" fmla="*/ 0 h 1197168"/>
              <a:gd name="connsiteX2" fmla="*/ 1805191 w 1805191"/>
              <a:gd name="connsiteY2" fmla="*/ 1197168 h 1197168"/>
              <a:gd name="connsiteX3" fmla="*/ 0 w 1805191"/>
              <a:gd name="connsiteY3" fmla="*/ 1197168 h 11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5191" h="1197168">
                <a:moveTo>
                  <a:pt x="0" y="0"/>
                </a:moveTo>
                <a:lnTo>
                  <a:pt x="1805191" y="0"/>
                </a:lnTo>
                <a:lnTo>
                  <a:pt x="1805191" y="1197168"/>
                </a:lnTo>
                <a:lnTo>
                  <a:pt x="0" y="119716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3AAA2D-C024-42D7-9CF6-F954533392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89166" y="1525581"/>
            <a:ext cx="1805191" cy="1197168"/>
          </a:xfrm>
          <a:custGeom>
            <a:avLst/>
            <a:gdLst>
              <a:gd name="connsiteX0" fmla="*/ 0 w 1805191"/>
              <a:gd name="connsiteY0" fmla="*/ 0 h 1197168"/>
              <a:gd name="connsiteX1" fmla="*/ 1805191 w 1805191"/>
              <a:gd name="connsiteY1" fmla="*/ 0 h 1197168"/>
              <a:gd name="connsiteX2" fmla="*/ 1805191 w 1805191"/>
              <a:gd name="connsiteY2" fmla="*/ 1197168 h 1197168"/>
              <a:gd name="connsiteX3" fmla="*/ 0 w 1805191"/>
              <a:gd name="connsiteY3" fmla="*/ 1197168 h 11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5191" h="1197168">
                <a:moveTo>
                  <a:pt x="0" y="0"/>
                </a:moveTo>
                <a:lnTo>
                  <a:pt x="1805191" y="0"/>
                </a:lnTo>
                <a:lnTo>
                  <a:pt x="1805191" y="1197168"/>
                </a:lnTo>
                <a:lnTo>
                  <a:pt x="0" y="119716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4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BFA0C11-1EE7-4D1E-80F2-5BCCFBF272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9FFB179-8EA3-4513-A430-79B687F55F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9284" y="1750192"/>
            <a:ext cx="3352800" cy="3015916"/>
          </a:xfrm>
          <a:custGeom>
            <a:avLst/>
            <a:gdLst>
              <a:gd name="connsiteX0" fmla="*/ 75880 w 3352800"/>
              <a:gd name="connsiteY0" fmla="*/ 0 h 3015916"/>
              <a:gd name="connsiteX1" fmla="*/ 3276920 w 3352800"/>
              <a:gd name="connsiteY1" fmla="*/ 0 h 3015916"/>
              <a:gd name="connsiteX2" fmla="*/ 3352800 w 3352800"/>
              <a:gd name="connsiteY2" fmla="*/ 75880 h 3015916"/>
              <a:gd name="connsiteX3" fmla="*/ 3352800 w 3352800"/>
              <a:gd name="connsiteY3" fmla="*/ 2940036 h 3015916"/>
              <a:gd name="connsiteX4" fmla="*/ 3276920 w 3352800"/>
              <a:gd name="connsiteY4" fmla="*/ 3015916 h 3015916"/>
              <a:gd name="connsiteX5" fmla="*/ 75880 w 3352800"/>
              <a:gd name="connsiteY5" fmla="*/ 3015916 h 3015916"/>
              <a:gd name="connsiteX6" fmla="*/ 0 w 3352800"/>
              <a:gd name="connsiteY6" fmla="*/ 2940036 h 3015916"/>
              <a:gd name="connsiteX7" fmla="*/ 0 w 3352800"/>
              <a:gd name="connsiteY7" fmla="*/ 75880 h 3015916"/>
              <a:gd name="connsiteX8" fmla="*/ 75880 w 3352800"/>
              <a:gd name="connsiteY8" fmla="*/ 0 h 3015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2800" h="3015916">
                <a:moveTo>
                  <a:pt x="75880" y="0"/>
                </a:moveTo>
                <a:lnTo>
                  <a:pt x="3276920" y="0"/>
                </a:lnTo>
                <a:cubicBezTo>
                  <a:pt x="3318827" y="0"/>
                  <a:pt x="3352800" y="33973"/>
                  <a:pt x="3352800" y="75880"/>
                </a:cubicBezTo>
                <a:lnTo>
                  <a:pt x="3352800" y="2940036"/>
                </a:lnTo>
                <a:cubicBezTo>
                  <a:pt x="3352800" y="2981943"/>
                  <a:pt x="3318827" y="3015916"/>
                  <a:pt x="3276920" y="3015916"/>
                </a:cubicBezTo>
                <a:lnTo>
                  <a:pt x="75880" y="3015916"/>
                </a:lnTo>
                <a:cubicBezTo>
                  <a:pt x="33973" y="3015916"/>
                  <a:pt x="0" y="2981943"/>
                  <a:pt x="0" y="2940036"/>
                </a:cubicBezTo>
                <a:lnTo>
                  <a:pt x="0" y="75880"/>
                </a:lnTo>
                <a:cubicBezTo>
                  <a:pt x="0" y="33973"/>
                  <a:pt x="33973" y="0"/>
                  <a:pt x="7588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D0177F4-D7EE-4A92-9E6D-CC58CBE59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799" y="1726280"/>
            <a:ext cx="2518612" cy="1375241"/>
          </a:xfrm>
          <a:custGeom>
            <a:avLst/>
            <a:gdLst>
              <a:gd name="connsiteX0" fmla="*/ 34601 w 2518612"/>
              <a:gd name="connsiteY0" fmla="*/ 0 h 1375241"/>
              <a:gd name="connsiteX1" fmla="*/ 2484011 w 2518612"/>
              <a:gd name="connsiteY1" fmla="*/ 0 h 1375241"/>
              <a:gd name="connsiteX2" fmla="*/ 2518612 w 2518612"/>
              <a:gd name="connsiteY2" fmla="*/ 34601 h 1375241"/>
              <a:gd name="connsiteX3" fmla="*/ 2518612 w 2518612"/>
              <a:gd name="connsiteY3" fmla="*/ 1340640 h 1375241"/>
              <a:gd name="connsiteX4" fmla="*/ 2484011 w 2518612"/>
              <a:gd name="connsiteY4" fmla="*/ 1375241 h 1375241"/>
              <a:gd name="connsiteX5" fmla="*/ 34601 w 2518612"/>
              <a:gd name="connsiteY5" fmla="*/ 1375241 h 1375241"/>
              <a:gd name="connsiteX6" fmla="*/ 0 w 2518612"/>
              <a:gd name="connsiteY6" fmla="*/ 1340640 h 1375241"/>
              <a:gd name="connsiteX7" fmla="*/ 0 w 2518612"/>
              <a:gd name="connsiteY7" fmla="*/ 34601 h 1375241"/>
              <a:gd name="connsiteX8" fmla="*/ 34601 w 2518612"/>
              <a:gd name="connsiteY8" fmla="*/ 0 h 137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612" h="1375241">
                <a:moveTo>
                  <a:pt x="34601" y="0"/>
                </a:moveTo>
                <a:lnTo>
                  <a:pt x="2484011" y="0"/>
                </a:lnTo>
                <a:cubicBezTo>
                  <a:pt x="2503121" y="0"/>
                  <a:pt x="2518612" y="15491"/>
                  <a:pt x="2518612" y="34601"/>
                </a:cubicBezTo>
                <a:lnTo>
                  <a:pt x="2518612" y="1340640"/>
                </a:lnTo>
                <a:cubicBezTo>
                  <a:pt x="2518612" y="1359750"/>
                  <a:pt x="2503121" y="1375241"/>
                  <a:pt x="2484011" y="1375241"/>
                </a:cubicBezTo>
                <a:lnTo>
                  <a:pt x="34601" y="1375241"/>
                </a:lnTo>
                <a:cubicBezTo>
                  <a:pt x="15491" y="1375241"/>
                  <a:pt x="0" y="1359750"/>
                  <a:pt x="0" y="1340640"/>
                </a:cubicBezTo>
                <a:lnTo>
                  <a:pt x="0" y="34601"/>
                </a:lnTo>
                <a:cubicBezTo>
                  <a:pt x="0" y="15491"/>
                  <a:pt x="15491" y="0"/>
                  <a:pt x="346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33A191B-C8EE-4491-8269-A8C03F2438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24799" y="3355359"/>
            <a:ext cx="2518612" cy="1375241"/>
          </a:xfrm>
          <a:custGeom>
            <a:avLst/>
            <a:gdLst>
              <a:gd name="connsiteX0" fmla="*/ 34601 w 2518612"/>
              <a:gd name="connsiteY0" fmla="*/ 0 h 1375241"/>
              <a:gd name="connsiteX1" fmla="*/ 2484011 w 2518612"/>
              <a:gd name="connsiteY1" fmla="*/ 0 h 1375241"/>
              <a:gd name="connsiteX2" fmla="*/ 2518612 w 2518612"/>
              <a:gd name="connsiteY2" fmla="*/ 34601 h 1375241"/>
              <a:gd name="connsiteX3" fmla="*/ 2518612 w 2518612"/>
              <a:gd name="connsiteY3" fmla="*/ 1340640 h 1375241"/>
              <a:gd name="connsiteX4" fmla="*/ 2484011 w 2518612"/>
              <a:gd name="connsiteY4" fmla="*/ 1375241 h 1375241"/>
              <a:gd name="connsiteX5" fmla="*/ 34601 w 2518612"/>
              <a:gd name="connsiteY5" fmla="*/ 1375241 h 1375241"/>
              <a:gd name="connsiteX6" fmla="*/ 0 w 2518612"/>
              <a:gd name="connsiteY6" fmla="*/ 1340640 h 1375241"/>
              <a:gd name="connsiteX7" fmla="*/ 0 w 2518612"/>
              <a:gd name="connsiteY7" fmla="*/ 34601 h 1375241"/>
              <a:gd name="connsiteX8" fmla="*/ 34601 w 2518612"/>
              <a:gd name="connsiteY8" fmla="*/ 0 h 137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612" h="1375241">
                <a:moveTo>
                  <a:pt x="34601" y="0"/>
                </a:moveTo>
                <a:lnTo>
                  <a:pt x="2484011" y="0"/>
                </a:lnTo>
                <a:cubicBezTo>
                  <a:pt x="2503121" y="0"/>
                  <a:pt x="2518612" y="15491"/>
                  <a:pt x="2518612" y="34601"/>
                </a:cubicBezTo>
                <a:lnTo>
                  <a:pt x="2518612" y="1340640"/>
                </a:lnTo>
                <a:cubicBezTo>
                  <a:pt x="2518612" y="1359750"/>
                  <a:pt x="2503121" y="1375241"/>
                  <a:pt x="2484011" y="1375241"/>
                </a:cubicBezTo>
                <a:lnTo>
                  <a:pt x="34601" y="1375241"/>
                </a:lnTo>
                <a:cubicBezTo>
                  <a:pt x="15491" y="1375241"/>
                  <a:pt x="0" y="1359750"/>
                  <a:pt x="0" y="1340640"/>
                </a:cubicBezTo>
                <a:lnTo>
                  <a:pt x="0" y="34601"/>
                </a:lnTo>
                <a:cubicBezTo>
                  <a:pt x="0" y="15491"/>
                  <a:pt x="15491" y="0"/>
                  <a:pt x="346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0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5441B2-28EF-45E8-8A9B-56CF58D666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4316" y="0"/>
            <a:ext cx="3368842" cy="6858000"/>
          </a:xfr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04B5D2E-0C2B-4F88-ACCE-E7C903B643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23158" y="0"/>
            <a:ext cx="3368842" cy="6858000"/>
          </a:xfr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E2E18F0-B7B2-4CA8-A4F0-6B8B3A86E3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884" y="396606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410292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7710D2AA-8774-4E01-BB55-3989E7CF2C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4089" y="396606"/>
            <a:ext cx="4754454" cy="193561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81778DCE-BCEC-4122-ADCB-0EFC43058E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129" y="1346444"/>
            <a:ext cx="5533704" cy="3731741"/>
          </a:xfrm>
          <a:custGeom>
            <a:avLst/>
            <a:gdLst>
              <a:gd name="connsiteX0" fmla="*/ 0 w 1051123"/>
              <a:gd name="connsiteY0" fmla="*/ 0 h 1051123"/>
              <a:gd name="connsiteX1" fmla="*/ 1051123 w 1051123"/>
              <a:gd name="connsiteY1" fmla="*/ 0 h 1051123"/>
              <a:gd name="connsiteX2" fmla="*/ 1051123 w 1051123"/>
              <a:gd name="connsiteY2" fmla="*/ 1051123 h 1051123"/>
              <a:gd name="connsiteX3" fmla="*/ 0 w 1051123"/>
              <a:gd name="connsiteY3" fmla="*/ 1051123 h 1051123"/>
              <a:gd name="connsiteX4" fmla="*/ 0 w 1051123"/>
              <a:gd name="connsiteY4" fmla="*/ 0 h 1051123"/>
              <a:gd name="connsiteX0" fmla="*/ 0 w 1123695"/>
              <a:gd name="connsiteY0" fmla="*/ 0 h 1370437"/>
              <a:gd name="connsiteX1" fmla="*/ 1123695 w 1123695"/>
              <a:gd name="connsiteY1" fmla="*/ 319314 h 1370437"/>
              <a:gd name="connsiteX2" fmla="*/ 1123695 w 1123695"/>
              <a:gd name="connsiteY2" fmla="*/ 1370437 h 1370437"/>
              <a:gd name="connsiteX3" fmla="*/ 72572 w 1123695"/>
              <a:gd name="connsiteY3" fmla="*/ 1370437 h 1370437"/>
              <a:gd name="connsiteX4" fmla="*/ 0 w 1123695"/>
              <a:gd name="connsiteY4" fmla="*/ 0 h 1370437"/>
              <a:gd name="connsiteX0" fmla="*/ 0 w 1096341"/>
              <a:gd name="connsiteY0" fmla="*/ 0 h 1327452"/>
              <a:gd name="connsiteX1" fmla="*/ 1096341 w 1096341"/>
              <a:gd name="connsiteY1" fmla="*/ 276329 h 1327452"/>
              <a:gd name="connsiteX2" fmla="*/ 1096341 w 1096341"/>
              <a:gd name="connsiteY2" fmla="*/ 1327452 h 1327452"/>
              <a:gd name="connsiteX3" fmla="*/ 45218 w 1096341"/>
              <a:gd name="connsiteY3" fmla="*/ 1327452 h 1327452"/>
              <a:gd name="connsiteX4" fmla="*/ 0 w 1096341"/>
              <a:gd name="connsiteY4" fmla="*/ 0 h 1327452"/>
              <a:gd name="connsiteX0" fmla="*/ 0 w 3183049"/>
              <a:gd name="connsiteY0" fmla="*/ 458317 h 1785769"/>
              <a:gd name="connsiteX1" fmla="*/ 3183049 w 3183049"/>
              <a:gd name="connsiteY1" fmla="*/ 0 h 1785769"/>
              <a:gd name="connsiteX2" fmla="*/ 1096341 w 3183049"/>
              <a:gd name="connsiteY2" fmla="*/ 1785769 h 1785769"/>
              <a:gd name="connsiteX3" fmla="*/ 45218 w 3183049"/>
              <a:gd name="connsiteY3" fmla="*/ 1785769 h 1785769"/>
              <a:gd name="connsiteX4" fmla="*/ 0 w 3183049"/>
              <a:gd name="connsiteY4" fmla="*/ 458317 h 1785769"/>
              <a:gd name="connsiteX0" fmla="*/ 0 w 3183049"/>
              <a:gd name="connsiteY0" fmla="*/ 462225 h 1785769"/>
              <a:gd name="connsiteX1" fmla="*/ 3183049 w 3183049"/>
              <a:gd name="connsiteY1" fmla="*/ 0 h 1785769"/>
              <a:gd name="connsiteX2" fmla="*/ 1096341 w 3183049"/>
              <a:gd name="connsiteY2" fmla="*/ 1785769 h 1785769"/>
              <a:gd name="connsiteX3" fmla="*/ 45218 w 3183049"/>
              <a:gd name="connsiteY3" fmla="*/ 1785769 h 1785769"/>
              <a:gd name="connsiteX4" fmla="*/ 0 w 3183049"/>
              <a:gd name="connsiteY4" fmla="*/ 462225 h 1785769"/>
              <a:gd name="connsiteX0" fmla="*/ 0 w 3179141"/>
              <a:gd name="connsiteY0" fmla="*/ 466132 h 1785769"/>
              <a:gd name="connsiteX1" fmla="*/ 3179141 w 3179141"/>
              <a:gd name="connsiteY1" fmla="*/ 0 h 1785769"/>
              <a:gd name="connsiteX2" fmla="*/ 1092433 w 3179141"/>
              <a:gd name="connsiteY2" fmla="*/ 1785769 h 1785769"/>
              <a:gd name="connsiteX3" fmla="*/ 41310 w 3179141"/>
              <a:gd name="connsiteY3" fmla="*/ 1785769 h 1785769"/>
              <a:gd name="connsiteX4" fmla="*/ 0 w 3179141"/>
              <a:gd name="connsiteY4" fmla="*/ 466132 h 1785769"/>
              <a:gd name="connsiteX0" fmla="*/ 540937 w 3720078"/>
              <a:gd name="connsiteY0" fmla="*/ 466132 h 2508693"/>
              <a:gd name="connsiteX1" fmla="*/ 3720078 w 3720078"/>
              <a:gd name="connsiteY1" fmla="*/ 0 h 2508693"/>
              <a:gd name="connsiteX2" fmla="*/ 1633370 w 3720078"/>
              <a:gd name="connsiteY2" fmla="*/ 1785769 h 2508693"/>
              <a:gd name="connsiteX3" fmla="*/ 0 w 3720078"/>
              <a:gd name="connsiteY3" fmla="*/ 2508693 h 2508693"/>
              <a:gd name="connsiteX4" fmla="*/ 540937 w 3720078"/>
              <a:gd name="connsiteY4" fmla="*/ 466132 h 2508693"/>
              <a:gd name="connsiteX0" fmla="*/ 540937 w 3720078"/>
              <a:gd name="connsiteY0" fmla="*/ 466132 h 2508693"/>
              <a:gd name="connsiteX1" fmla="*/ 3720078 w 3720078"/>
              <a:gd name="connsiteY1" fmla="*/ 0 h 2508693"/>
              <a:gd name="connsiteX2" fmla="*/ 3227708 w 3720078"/>
              <a:gd name="connsiteY2" fmla="*/ 2481338 h 2508693"/>
              <a:gd name="connsiteX3" fmla="*/ 0 w 3720078"/>
              <a:gd name="connsiteY3" fmla="*/ 2508693 h 2508693"/>
              <a:gd name="connsiteX4" fmla="*/ 540937 w 3720078"/>
              <a:gd name="connsiteY4" fmla="*/ 466132 h 250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078" h="2508693">
                <a:moveTo>
                  <a:pt x="540937" y="466132"/>
                </a:moveTo>
                <a:lnTo>
                  <a:pt x="3720078" y="0"/>
                </a:lnTo>
                <a:lnTo>
                  <a:pt x="3227708" y="2481338"/>
                </a:lnTo>
                <a:lnTo>
                  <a:pt x="0" y="2508693"/>
                </a:lnTo>
                <a:lnTo>
                  <a:pt x="540937" y="466132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B5CA51-D9AA-485C-BCCE-CEA7F2B28F2F}"/>
              </a:ext>
            </a:extLst>
          </p:cNvPr>
          <p:cNvSpPr txBox="1"/>
          <p:nvPr userDrawn="1"/>
        </p:nvSpPr>
        <p:spPr>
          <a:xfrm>
            <a:off x="1038891" y="2332222"/>
            <a:ext cx="180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650082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AB93274-70C6-4FB7-A46E-ECDCB5F791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2BF07EC-033F-4214-8FE3-A43933DE3F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19909" y="1993891"/>
            <a:ext cx="3361704" cy="1539877"/>
          </a:xfrm>
          <a:custGeom>
            <a:avLst/>
            <a:gdLst>
              <a:gd name="connsiteX0" fmla="*/ 0 w 3406589"/>
              <a:gd name="connsiteY0" fmla="*/ 0 h 1691340"/>
              <a:gd name="connsiteX1" fmla="*/ 3406589 w 3406589"/>
              <a:gd name="connsiteY1" fmla="*/ 0 h 1691340"/>
              <a:gd name="connsiteX2" fmla="*/ 3406589 w 3406589"/>
              <a:gd name="connsiteY2" fmla="*/ 1691340 h 1691340"/>
              <a:gd name="connsiteX3" fmla="*/ 0 w 3406589"/>
              <a:gd name="connsiteY3" fmla="*/ 1691340 h 1691340"/>
              <a:gd name="connsiteX4" fmla="*/ 0 w 3406589"/>
              <a:gd name="connsiteY4" fmla="*/ 0 h 1691340"/>
              <a:gd name="connsiteX0" fmla="*/ 0 w 3556000"/>
              <a:gd name="connsiteY0" fmla="*/ 0 h 1691340"/>
              <a:gd name="connsiteX1" fmla="*/ 3556000 w 3556000"/>
              <a:gd name="connsiteY1" fmla="*/ 0 h 1691340"/>
              <a:gd name="connsiteX2" fmla="*/ 3556000 w 3556000"/>
              <a:gd name="connsiteY2" fmla="*/ 1691340 h 1691340"/>
              <a:gd name="connsiteX3" fmla="*/ 149411 w 3556000"/>
              <a:gd name="connsiteY3" fmla="*/ 1691340 h 1691340"/>
              <a:gd name="connsiteX4" fmla="*/ 0 w 3556000"/>
              <a:gd name="connsiteY4" fmla="*/ 0 h 1691340"/>
              <a:gd name="connsiteX0" fmla="*/ 0 w 3705412"/>
              <a:gd name="connsiteY0" fmla="*/ 5977 h 1697317"/>
              <a:gd name="connsiteX1" fmla="*/ 3705412 w 3705412"/>
              <a:gd name="connsiteY1" fmla="*/ 0 h 1697317"/>
              <a:gd name="connsiteX2" fmla="*/ 3556000 w 3705412"/>
              <a:gd name="connsiteY2" fmla="*/ 1697317 h 1697317"/>
              <a:gd name="connsiteX3" fmla="*/ 149411 w 3705412"/>
              <a:gd name="connsiteY3" fmla="*/ 1697317 h 1697317"/>
              <a:gd name="connsiteX4" fmla="*/ 0 w 3705412"/>
              <a:gd name="connsiteY4" fmla="*/ 5977 h 169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5412" h="1697317">
                <a:moveTo>
                  <a:pt x="0" y="5977"/>
                </a:moveTo>
                <a:lnTo>
                  <a:pt x="3705412" y="0"/>
                </a:lnTo>
                <a:lnTo>
                  <a:pt x="3556000" y="1697317"/>
                </a:lnTo>
                <a:lnTo>
                  <a:pt x="149411" y="1697317"/>
                </a:lnTo>
                <a:lnTo>
                  <a:pt x="0" y="597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46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FCE916A-76AC-4872-B108-7A494EFBF0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211F384-A0AA-486A-ABCF-4F8B0BA88C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9700" y="2120089"/>
            <a:ext cx="1752600" cy="3766096"/>
          </a:xfrm>
          <a:custGeom>
            <a:avLst/>
            <a:gdLst>
              <a:gd name="connsiteX0" fmla="*/ 504814 w 2632868"/>
              <a:gd name="connsiteY0" fmla="*/ 330 h 5657673"/>
              <a:gd name="connsiteX1" fmla="*/ 539273 w 2632868"/>
              <a:gd name="connsiteY1" fmla="*/ 833 h 5657673"/>
              <a:gd name="connsiteX2" fmla="*/ 607688 w 2632868"/>
              <a:gd name="connsiteY2" fmla="*/ 85294 h 5657673"/>
              <a:gd name="connsiteX3" fmla="*/ 680128 w 2632868"/>
              <a:gd name="connsiteY3" fmla="*/ 193886 h 5657673"/>
              <a:gd name="connsiteX4" fmla="*/ 748543 w 2632868"/>
              <a:gd name="connsiteY4" fmla="*/ 211984 h 5657673"/>
              <a:gd name="connsiteX5" fmla="*/ 911532 w 2632868"/>
              <a:gd name="connsiteY5" fmla="*/ 209973 h 5657673"/>
              <a:gd name="connsiteX6" fmla="*/ 1315987 w 2632868"/>
              <a:gd name="connsiteY6" fmla="*/ 209973 h 5657673"/>
              <a:gd name="connsiteX7" fmla="*/ 1720442 w 2632868"/>
              <a:gd name="connsiteY7" fmla="*/ 209973 h 5657673"/>
              <a:gd name="connsiteX8" fmla="*/ 1885443 w 2632868"/>
              <a:gd name="connsiteY8" fmla="*/ 211984 h 5657673"/>
              <a:gd name="connsiteX9" fmla="*/ 1951846 w 2632868"/>
              <a:gd name="connsiteY9" fmla="*/ 193886 h 5657673"/>
              <a:gd name="connsiteX10" fmla="*/ 2026298 w 2632868"/>
              <a:gd name="connsiteY10" fmla="*/ 85294 h 5657673"/>
              <a:gd name="connsiteX11" fmla="*/ 2094713 w 2632868"/>
              <a:gd name="connsiteY11" fmla="*/ 833 h 5657673"/>
              <a:gd name="connsiteX12" fmla="*/ 2171177 w 2632868"/>
              <a:gd name="connsiteY12" fmla="*/ 2844 h 5657673"/>
              <a:gd name="connsiteX13" fmla="*/ 2370386 w 2632868"/>
              <a:gd name="connsiteY13" fmla="*/ 2844 h 5657673"/>
              <a:gd name="connsiteX14" fmla="*/ 2627950 w 2632868"/>
              <a:gd name="connsiteY14" fmla="*/ 392971 h 5657673"/>
              <a:gd name="connsiteX15" fmla="*/ 2629962 w 2632868"/>
              <a:gd name="connsiteY15" fmla="*/ 5313799 h 5657673"/>
              <a:gd name="connsiteX16" fmla="*/ 2631974 w 2632868"/>
              <a:gd name="connsiteY16" fmla="*/ 5321842 h 5657673"/>
              <a:gd name="connsiteX17" fmla="*/ 2631974 w 2632868"/>
              <a:gd name="connsiteY17" fmla="*/ 5327875 h 5657673"/>
              <a:gd name="connsiteX18" fmla="*/ 2631974 w 2632868"/>
              <a:gd name="connsiteY18" fmla="*/ 5368095 h 5657673"/>
              <a:gd name="connsiteX19" fmla="*/ 2631974 w 2632868"/>
              <a:gd name="connsiteY19" fmla="*/ 5380160 h 5657673"/>
              <a:gd name="connsiteX20" fmla="*/ 2631974 w 2632868"/>
              <a:gd name="connsiteY20" fmla="*/ 5394237 h 5657673"/>
              <a:gd name="connsiteX21" fmla="*/ 2629962 w 2632868"/>
              <a:gd name="connsiteY21" fmla="*/ 5406303 h 5657673"/>
              <a:gd name="connsiteX22" fmla="*/ 2627950 w 2632868"/>
              <a:gd name="connsiteY22" fmla="*/ 5414347 h 5657673"/>
              <a:gd name="connsiteX23" fmla="*/ 2621913 w 2632868"/>
              <a:gd name="connsiteY23" fmla="*/ 5442500 h 5657673"/>
              <a:gd name="connsiteX24" fmla="*/ 2619901 w 2632868"/>
              <a:gd name="connsiteY24" fmla="*/ 5450544 h 5657673"/>
              <a:gd name="connsiteX25" fmla="*/ 2593742 w 2632868"/>
              <a:gd name="connsiteY25" fmla="*/ 5510873 h 5657673"/>
              <a:gd name="connsiteX26" fmla="*/ 2573620 w 2632868"/>
              <a:gd name="connsiteY26" fmla="*/ 5541037 h 5657673"/>
              <a:gd name="connsiteX27" fmla="*/ 2326118 w 2632868"/>
              <a:gd name="connsiteY27" fmla="*/ 5657673 h 5657673"/>
              <a:gd name="connsiteX28" fmla="*/ 1869345 w 2632868"/>
              <a:gd name="connsiteY28" fmla="*/ 5657673 h 5657673"/>
              <a:gd name="connsiteX29" fmla="*/ 764641 w 2632868"/>
              <a:gd name="connsiteY29" fmla="*/ 5657673 h 5657673"/>
              <a:gd name="connsiteX30" fmla="*/ 305856 w 2632868"/>
              <a:gd name="connsiteY30" fmla="*/ 5657673 h 5657673"/>
              <a:gd name="connsiteX31" fmla="*/ 58354 w 2632868"/>
              <a:gd name="connsiteY31" fmla="*/ 5541037 h 5657673"/>
              <a:gd name="connsiteX32" fmla="*/ 38232 w 2632868"/>
              <a:gd name="connsiteY32" fmla="*/ 5510873 h 5657673"/>
              <a:gd name="connsiteX33" fmla="*/ 14085 w 2632868"/>
              <a:gd name="connsiteY33" fmla="*/ 5450544 h 5657673"/>
              <a:gd name="connsiteX34" fmla="*/ 12073 w 2632868"/>
              <a:gd name="connsiteY34" fmla="*/ 5442500 h 5657673"/>
              <a:gd name="connsiteX35" fmla="*/ 4024 w 2632868"/>
              <a:gd name="connsiteY35" fmla="*/ 5414347 h 5657673"/>
              <a:gd name="connsiteX36" fmla="*/ 4024 w 2632868"/>
              <a:gd name="connsiteY36" fmla="*/ 5406303 h 5657673"/>
              <a:gd name="connsiteX37" fmla="*/ 2012 w 2632868"/>
              <a:gd name="connsiteY37" fmla="*/ 5394237 h 5657673"/>
              <a:gd name="connsiteX38" fmla="*/ 2012 w 2632868"/>
              <a:gd name="connsiteY38" fmla="*/ 5380160 h 5657673"/>
              <a:gd name="connsiteX39" fmla="*/ 0 w 2632868"/>
              <a:gd name="connsiteY39" fmla="*/ 5358040 h 5657673"/>
              <a:gd name="connsiteX40" fmla="*/ 2012 w 2632868"/>
              <a:gd name="connsiteY40" fmla="*/ 5327875 h 5657673"/>
              <a:gd name="connsiteX41" fmla="*/ 2012 w 2632868"/>
              <a:gd name="connsiteY41" fmla="*/ 5321842 h 5657673"/>
              <a:gd name="connsiteX42" fmla="*/ 4024 w 2632868"/>
              <a:gd name="connsiteY42" fmla="*/ 5313799 h 5657673"/>
              <a:gd name="connsiteX43" fmla="*/ 6036 w 2632868"/>
              <a:gd name="connsiteY43" fmla="*/ 392971 h 5657673"/>
              <a:gd name="connsiteX44" fmla="*/ 261587 w 2632868"/>
              <a:gd name="connsiteY44" fmla="*/ 2844 h 5657673"/>
              <a:gd name="connsiteX45" fmla="*/ 263600 w 2632868"/>
              <a:gd name="connsiteY45" fmla="*/ 2844 h 5657673"/>
              <a:gd name="connsiteX46" fmla="*/ 462809 w 2632868"/>
              <a:gd name="connsiteY46" fmla="*/ 2844 h 5657673"/>
              <a:gd name="connsiteX47" fmla="*/ 504814 w 2632868"/>
              <a:gd name="connsiteY47" fmla="*/ 330 h 565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32868" h="5657673">
                <a:moveTo>
                  <a:pt x="504814" y="330"/>
                </a:moveTo>
                <a:cubicBezTo>
                  <a:pt x="517642" y="-172"/>
                  <a:pt x="529212" y="-172"/>
                  <a:pt x="539273" y="833"/>
                </a:cubicBezTo>
                <a:cubicBezTo>
                  <a:pt x="591590" y="833"/>
                  <a:pt x="611712" y="12899"/>
                  <a:pt x="607688" y="85294"/>
                </a:cubicBezTo>
                <a:cubicBezTo>
                  <a:pt x="603664" y="141600"/>
                  <a:pt x="641896" y="175787"/>
                  <a:pt x="680128" y="193886"/>
                </a:cubicBezTo>
                <a:cubicBezTo>
                  <a:pt x="710311" y="207962"/>
                  <a:pt x="738482" y="211984"/>
                  <a:pt x="748543" y="211984"/>
                </a:cubicBezTo>
                <a:cubicBezTo>
                  <a:pt x="756592" y="209973"/>
                  <a:pt x="827019" y="209973"/>
                  <a:pt x="911532" y="209973"/>
                </a:cubicBezTo>
                <a:cubicBezTo>
                  <a:pt x="1042326" y="209973"/>
                  <a:pt x="1215376" y="209973"/>
                  <a:pt x="1315987" y="209973"/>
                </a:cubicBezTo>
                <a:cubicBezTo>
                  <a:pt x="1416598" y="209973"/>
                  <a:pt x="1591660" y="209973"/>
                  <a:pt x="1720442" y="209973"/>
                </a:cubicBezTo>
                <a:cubicBezTo>
                  <a:pt x="1806967" y="209973"/>
                  <a:pt x="1875382" y="209973"/>
                  <a:pt x="1885443" y="211984"/>
                </a:cubicBezTo>
                <a:cubicBezTo>
                  <a:pt x="1895504" y="211984"/>
                  <a:pt x="1923675" y="207962"/>
                  <a:pt x="1951846" y="193886"/>
                </a:cubicBezTo>
                <a:cubicBezTo>
                  <a:pt x="1990078" y="175787"/>
                  <a:pt x="2028310" y="141600"/>
                  <a:pt x="2026298" y="85294"/>
                </a:cubicBezTo>
                <a:cubicBezTo>
                  <a:pt x="2022274" y="12899"/>
                  <a:pt x="2042396" y="833"/>
                  <a:pt x="2094713" y="833"/>
                </a:cubicBezTo>
                <a:cubicBezTo>
                  <a:pt x="2114835" y="-1178"/>
                  <a:pt x="2140994" y="833"/>
                  <a:pt x="2171177" y="2844"/>
                </a:cubicBezTo>
                <a:cubicBezTo>
                  <a:pt x="2281849" y="2844"/>
                  <a:pt x="2370386" y="2844"/>
                  <a:pt x="2370386" y="2844"/>
                </a:cubicBezTo>
                <a:cubicBezTo>
                  <a:pt x="2388496" y="2844"/>
                  <a:pt x="2660145" y="8877"/>
                  <a:pt x="2627950" y="392971"/>
                </a:cubicBezTo>
                <a:cubicBezTo>
                  <a:pt x="2627950" y="392971"/>
                  <a:pt x="2627950" y="392971"/>
                  <a:pt x="2629962" y="5313799"/>
                </a:cubicBezTo>
                <a:cubicBezTo>
                  <a:pt x="2629962" y="5313799"/>
                  <a:pt x="2629962" y="5315809"/>
                  <a:pt x="2631974" y="5321842"/>
                </a:cubicBezTo>
                <a:cubicBezTo>
                  <a:pt x="2631974" y="5323853"/>
                  <a:pt x="2631974" y="5325864"/>
                  <a:pt x="2631974" y="5327875"/>
                </a:cubicBezTo>
                <a:cubicBezTo>
                  <a:pt x="2631974" y="5335919"/>
                  <a:pt x="2633986" y="5352007"/>
                  <a:pt x="2631974" y="5368095"/>
                </a:cubicBezTo>
                <a:cubicBezTo>
                  <a:pt x="2631974" y="5372116"/>
                  <a:pt x="2631974" y="5376138"/>
                  <a:pt x="2631974" y="5380160"/>
                </a:cubicBezTo>
                <a:cubicBezTo>
                  <a:pt x="2631974" y="5384182"/>
                  <a:pt x="2631974" y="5388204"/>
                  <a:pt x="2631974" y="5394237"/>
                </a:cubicBezTo>
                <a:cubicBezTo>
                  <a:pt x="2629962" y="5398259"/>
                  <a:pt x="2629962" y="5402281"/>
                  <a:pt x="2629962" y="5406303"/>
                </a:cubicBezTo>
                <a:cubicBezTo>
                  <a:pt x="2629962" y="5408314"/>
                  <a:pt x="2627950" y="5412336"/>
                  <a:pt x="2627950" y="5414347"/>
                </a:cubicBezTo>
                <a:cubicBezTo>
                  <a:pt x="2625938" y="5422391"/>
                  <a:pt x="2623925" y="5432445"/>
                  <a:pt x="2621913" y="5442500"/>
                </a:cubicBezTo>
                <a:cubicBezTo>
                  <a:pt x="2621913" y="5444511"/>
                  <a:pt x="2619901" y="5448533"/>
                  <a:pt x="2619901" y="5450544"/>
                </a:cubicBezTo>
                <a:cubicBezTo>
                  <a:pt x="2613864" y="5470654"/>
                  <a:pt x="2605815" y="5490763"/>
                  <a:pt x="2593742" y="5510873"/>
                </a:cubicBezTo>
                <a:cubicBezTo>
                  <a:pt x="2587705" y="5520928"/>
                  <a:pt x="2581669" y="5530983"/>
                  <a:pt x="2573620" y="5541037"/>
                </a:cubicBezTo>
                <a:cubicBezTo>
                  <a:pt x="2529351" y="5597344"/>
                  <a:pt x="2454899" y="5645607"/>
                  <a:pt x="2326118" y="5657673"/>
                </a:cubicBezTo>
                <a:cubicBezTo>
                  <a:pt x="2326118" y="5657673"/>
                  <a:pt x="2326118" y="5657673"/>
                  <a:pt x="1869345" y="5657673"/>
                </a:cubicBezTo>
                <a:cubicBezTo>
                  <a:pt x="1869345" y="5657673"/>
                  <a:pt x="1869345" y="5657673"/>
                  <a:pt x="764641" y="5657673"/>
                </a:cubicBezTo>
                <a:cubicBezTo>
                  <a:pt x="764641" y="5657673"/>
                  <a:pt x="764641" y="5657673"/>
                  <a:pt x="305856" y="5657673"/>
                </a:cubicBezTo>
                <a:cubicBezTo>
                  <a:pt x="179087" y="5645607"/>
                  <a:pt x="102623" y="5597344"/>
                  <a:pt x="58354" y="5541037"/>
                </a:cubicBezTo>
                <a:cubicBezTo>
                  <a:pt x="52317" y="5530983"/>
                  <a:pt x="44268" y="5520928"/>
                  <a:pt x="38232" y="5510873"/>
                </a:cubicBezTo>
                <a:cubicBezTo>
                  <a:pt x="28171" y="5490763"/>
                  <a:pt x="18110" y="5470654"/>
                  <a:pt x="14085" y="5450544"/>
                </a:cubicBezTo>
                <a:cubicBezTo>
                  <a:pt x="12073" y="5448533"/>
                  <a:pt x="12073" y="5444511"/>
                  <a:pt x="12073" y="5442500"/>
                </a:cubicBezTo>
                <a:cubicBezTo>
                  <a:pt x="8049" y="5432445"/>
                  <a:pt x="6036" y="5422391"/>
                  <a:pt x="4024" y="5414347"/>
                </a:cubicBezTo>
                <a:cubicBezTo>
                  <a:pt x="4024" y="5412336"/>
                  <a:pt x="4024" y="5408314"/>
                  <a:pt x="4024" y="5406303"/>
                </a:cubicBezTo>
                <a:cubicBezTo>
                  <a:pt x="4024" y="5402281"/>
                  <a:pt x="2012" y="5398259"/>
                  <a:pt x="2012" y="5394237"/>
                </a:cubicBezTo>
                <a:cubicBezTo>
                  <a:pt x="2012" y="5388204"/>
                  <a:pt x="2012" y="5384182"/>
                  <a:pt x="2012" y="5380160"/>
                </a:cubicBezTo>
                <a:cubicBezTo>
                  <a:pt x="0" y="5372116"/>
                  <a:pt x="0" y="5364073"/>
                  <a:pt x="0" y="5358040"/>
                </a:cubicBezTo>
                <a:cubicBezTo>
                  <a:pt x="0" y="5345974"/>
                  <a:pt x="0" y="5333908"/>
                  <a:pt x="2012" y="5327875"/>
                </a:cubicBezTo>
                <a:cubicBezTo>
                  <a:pt x="2012" y="5325864"/>
                  <a:pt x="2012" y="5323853"/>
                  <a:pt x="2012" y="5321842"/>
                </a:cubicBezTo>
                <a:cubicBezTo>
                  <a:pt x="2012" y="5315809"/>
                  <a:pt x="4024" y="5313799"/>
                  <a:pt x="4024" y="5313799"/>
                </a:cubicBezTo>
                <a:cubicBezTo>
                  <a:pt x="4024" y="5313799"/>
                  <a:pt x="4024" y="5313799"/>
                  <a:pt x="6036" y="392971"/>
                </a:cubicBezTo>
                <a:cubicBezTo>
                  <a:pt x="-26159" y="8877"/>
                  <a:pt x="245490" y="2844"/>
                  <a:pt x="261587" y="2844"/>
                </a:cubicBezTo>
                <a:cubicBezTo>
                  <a:pt x="263600" y="2844"/>
                  <a:pt x="263600" y="2844"/>
                  <a:pt x="263600" y="2844"/>
                </a:cubicBezTo>
                <a:cubicBezTo>
                  <a:pt x="263600" y="2844"/>
                  <a:pt x="352137" y="2844"/>
                  <a:pt x="462809" y="2844"/>
                </a:cubicBezTo>
                <a:cubicBezTo>
                  <a:pt x="477901" y="1839"/>
                  <a:pt x="491986" y="833"/>
                  <a:pt x="504814" y="33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93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BE74CA1D-9751-476C-B1F2-676B8C4F4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5279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B1D3EDE-9737-4F7D-A0C9-62CC738110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53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0430C6A-40B2-479E-8096-830D99D396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011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99AD55B-29A5-4F73-A335-AF83089286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169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AE4D8F3-5B06-46B6-B51D-BC8F8969C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75387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AF1A1FF-30BE-4C42-AB75-25FD6B3B63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521105"/>
            <a:ext cx="5818621" cy="4156241"/>
          </a:xfrm>
          <a:custGeom>
            <a:avLst/>
            <a:gdLst>
              <a:gd name="connsiteX0" fmla="*/ 2720048 w 5818621"/>
              <a:gd name="connsiteY0" fmla="*/ 888 h 4156241"/>
              <a:gd name="connsiteX1" fmla="*/ 3796559 w 5818621"/>
              <a:gd name="connsiteY1" fmla="*/ 334879 h 4156241"/>
              <a:gd name="connsiteX2" fmla="*/ 5290323 w 5818621"/>
              <a:gd name="connsiteY2" fmla="*/ 1528900 h 4156241"/>
              <a:gd name="connsiteX3" fmla="*/ 5791026 w 5818621"/>
              <a:gd name="connsiteY3" fmla="*/ 2530875 h 4156241"/>
              <a:gd name="connsiteX4" fmla="*/ 5565710 w 5818621"/>
              <a:gd name="connsiteY4" fmla="*/ 3599648 h 4156241"/>
              <a:gd name="connsiteX5" fmla="*/ 4088636 w 5818621"/>
              <a:gd name="connsiteY5" fmla="*/ 4150734 h 4156241"/>
              <a:gd name="connsiteX6" fmla="*/ 3195716 w 5818621"/>
              <a:gd name="connsiteY6" fmla="*/ 4088111 h 4156241"/>
              <a:gd name="connsiteX7" fmla="*/ 2210999 w 5818621"/>
              <a:gd name="connsiteY7" fmla="*/ 3741595 h 4156241"/>
              <a:gd name="connsiteX8" fmla="*/ 62149 w 5818621"/>
              <a:gd name="connsiteY8" fmla="*/ 3770819 h 4156241"/>
              <a:gd name="connsiteX9" fmla="*/ 0 w 5818621"/>
              <a:gd name="connsiteY9" fmla="*/ 3794390 h 4156241"/>
              <a:gd name="connsiteX10" fmla="*/ 0 w 5818621"/>
              <a:gd name="connsiteY10" fmla="*/ 1468496 h 4156241"/>
              <a:gd name="connsiteX11" fmla="*/ 14360 w 5818621"/>
              <a:gd name="connsiteY11" fmla="*/ 1453817 h 4156241"/>
              <a:gd name="connsiteX12" fmla="*/ 946724 w 5818621"/>
              <a:gd name="connsiteY12" fmla="*/ 706445 h 4156241"/>
              <a:gd name="connsiteX13" fmla="*/ 2720048 w 5818621"/>
              <a:gd name="connsiteY13" fmla="*/ 888 h 415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18621" h="4156241">
                <a:moveTo>
                  <a:pt x="2720048" y="888"/>
                </a:moveTo>
                <a:cubicBezTo>
                  <a:pt x="3095575" y="17587"/>
                  <a:pt x="3458585" y="159534"/>
                  <a:pt x="3796559" y="334879"/>
                </a:cubicBezTo>
                <a:cubicBezTo>
                  <a:pt x="4364023" y="635472"/>
                  <a:pt x="4889761" y="1027912"/>
                  <a:pt x="5290323" y="1528900"/>
                </a:cubicBezTo>
                <a:cubicBezTo>
                  <a:pt x="5523985" y="1825317"/>
                  <a:pt x="5720093" y="2159309"/>
                  <a:pt x="5791026" y="2530875"/>
                </a:cubicBezTo>
                <a:cubicBezTo>
                  <a:pt x="5861959" y="2898266"/>
                  <a:pt x="5799371" y="3307405"/>
                  <a:pt x="5565710" y="3599648"/>
                </a:cubicBezTo>
                <a:cubicBezTo>
                  <a:pt x="5227735" y="4025488"/>
                  <a:pt x="4631064" y="4129860"/>
                  <a:pt x="4088636" y="4150734"/>
                </a:cubicBezTo>
                <a:cubicBezTo>
                  <a:pt x="3788214" y="4163259"/>
                  <a:pt x="3487792" y="4159084"/>
                  <a:pt x="3195716" y="4088111"/>
                </a:cubicBezTo>
                <a:cubicBezTo>
                  <a:pt x="2853568" y="4008788"/>
                  <a:pt x="2540629" y="3850142"/>
                  <a:pt x="2210999" y="3741595"/>
                </a:cubicBezTo>
                <a:cubicBezTo>
                  <a:pt x="1514188" y="3516150"/>
                  <a:pt x="746443" y="3524500"/>
                  <a:pt x="62149" y="3770819"/>
                </a:cubicBezTo>
                <a:lnTo>
                  <a:pt x="0" y="3794390"/>
                </a:lnTo>
                <a:lnTo>
                  <a:pt x="0" y="1468496"/>
                </a:lnTo>
                <a:lnTo>
                  <a:pt x="14360" y="1453817"/>
                </a:lnTo>
                <a:cubicBezTo>
                  <a:pt x="302851" y="1180035"/>
                  <a:pt x="621268" y="935021"/>
                  <a:pt x="946724" y="706445"/>
                </a:cubicBezTo>
                <a:cubicBezTo>
                  <a:pt x="1472462" y="330704"/>
                  <a:pt x="2073306" y="-19987"/>
                  <a:pt x="2720048" y="88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163A3B3-FBFF-43E3-8A62-D3F513DA71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836" y="396607"/>
            <a:ext cx="4588328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3026790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2376DC5-6ABA-4F3C-A744-8803A72498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061604" cy="6858000"/>
          </a:xfrm>
          <a:custGeom>
            <a:avLst/>
            <a:gdLst>
              <a:gd name="connsiteX0" fmla="*/ 8060886 w 12061604"/>
              <a:gd name="connsiteY0" fmla="*/ 1155320 h 6858000"/>
              <a:gd name="connsiteX1" fmla="*/ 8457032 w 12061604"/>
              <a:gd name="connsiteY1" fmla="*/ 1551466 h 6858000"/>
              <a:gd name="connsiteX2" fmla="*/ 8060886 w 12061604"/>
              <a:gd name="connsiteY2" fmla="*/ 1947612 h 6858000"/>
              <a:gd name="connsiteX3" fmla="*/ 7664740 w 12061604"/>
              <a:gd name="connsiteY3" fmla="*/ 1551466 h 6858000"/>
              <a:gd name="connsiteX4" fmla="*/ 8060886 w 12061604"/>
              <a:gd name="connsiteY4" fmla="*/ 1155320 h 6858000"/>
              <a:gd name="connsiteX5" fmla="*/ 7316284 w 12061604"/>
              <a:gd name="connsiteY5" fmla="*/ 0 h 6858000"/>
              <a:gd name="connsiteX6" fmla="*/ 12061604 w 12061604"/>
              <a:gd name="connsiteY6" fmla="*/ 0 h 6858000"/>
              <a:gd name="connsiteX7" fmla="*/ 12028913 w 12061604"/>
              <a:gd name="connsiteY7" fmla="*/ 233008 h 6858000"/>
              <a:gd name="connsiteX8" fmla="*/ 10787565 w 12061604"/>
              <a:gd name="connsiteY8" fmla="*/ 1750887 h 6858000"/>
              <a:gd name="connsiteX9" fmla="*/ 8666829 w 12061604"/>
              <a:gd name="connsiteY9" fmla="*/ 518678 h 6858000"/>
              <a:gd name="connsiteX10" fmla="*/ 7408931 w 12061604"/>
              <a:gd name="connsiteY10" fmla="*/ 135886 h 6858000"/>
              <a:gd name="connsiteX11" fmla="*/ 0 w 12061604"/>
              <a:gd name="connsiteY11" fmla="*/ 0 h 6858000"/>
              <a:gd name="connsiteX12" fmla="*/ 2 w 12061604"/>
              <a:gd name="connsiteY12" fmla="*/ 0 h 6858000"/>
              <a:gd name="connsiteX13" fmla="*/ 2 w 12061604"/>
              <a:gd name="connsiteY13" fmla="*/ 5275496 h 6858000"/>
              <a:gd name="connsiteX14" fmla="*/ 2676095 w 12061604"/>
              <a:gd name="connsiteY14" fmla="*/ 4507814 h 6858000"/>
              <a:gd name="connsiteX15" fmla="*/ 6522181 w 12061604"/>
              <a:gd name="connsiteY15" fmla="*/ 6397165 h 6858000"/>
              <a:gd name="connsiteX16" fmla="*/ 8747653 w 12061604"/>
              <a:gd name="connsiteY16" fmla="*/ 6737108 h 6858000"/>
              <a:gd name="connsiteX17" fmla="*/ 8813178 w 12061604"/>
              <a:gd name="connsiteY17" fmla="*/ 6858000 h 6858000"/>
              <a:gd name="connsiteX18" fmla="*/ 0 w 12061604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061604" h="6858000">
                <a:moveTo>
                  <a:pt x="8060886" y="1155320"/>
                </a:moveTo>
                <a:cubicBezTo>
                  <a:pt x="8279671" y="1155320"/>
                  <a:pt x="8457032" y="1332681"/>
                  <a:pt x="8457032" y="1551466"/>
                </a:cubicBezTo>
                <a:cubicBezTo>
                  <a:pt x="8457032" y="1770251"/>
                  <a:pt x="8279671" y="1947612"/>
                  <a:pt x="8060886" y="1947612"/>
                </a:cubicBezTo>
                <a:cubicBezTo>
                  <a:pt x="7842101" y="1947612"/>
                  <a:pt x="7664740" y="1770251"/>
                  <a:pt x="7664740" y="1551466"/>
                </a:cubicBezTo>
                <a:cubicBezTo>
                  <a:pt x="7664740" y="1332681"/>
                  <a:pt x="7842101" y="1155320"/>
                  <a:pt x="8060886" y="1155320"/>
                </a:cubicBezTo>
                <a:close/>
                <a:moveTo>
                  <a:pt x="7316284" y="0"/>
                </a:moveTo>
                <a:lnTo>
                  <a:pt x="12061604" y="0"/>
                </a:lnTo>
                <a:lnTo>
                  <a:pt x="12028913" y="233008"/>
                </a:lnTo>
                <a:cubicBezTo>
                  <a:pt x="11924943" y="797494"/>
                  <a:pt x="11615835" y="1459379"/>
                  <a:pt x="10787565" y="1750887"/>
                </a:cubicBezTo>
                <a:cubicBezTo>
                  <a:pt x="9208390" y="2312227"/>
                  <a:pt x="9677137" y="327001"/>
                  <a:pt x="8666829" y="518678"/>
                </a:cubicBezTo>
                <a:cubicBezTo>
                  <a:pt x="8228802" y="598544"/>
                  <a:pt x="7672307" y="437315"/>
                  <a:pt x="7408931" y="135886"/>
                </a:cubicBezTo>
                <a:close/>
                <a:moveTo>
                  <a:pt x="0" y="0"/>
                </a:moveTo>
                <a:lnTo>
                  <a:pt x="2" y="0"/>
                </a:lnTo>
                <a:lnTo>
                  <a:pt x="2" y="5275496"/>
                </a:lnTo>
                <a:cubicBezTo>
                  <a:pt x="459490" y="4657086"/>
                  <a:pt x="1335921" y="3914993"/>
                  <a:pt x="2676095" y="4507814"/>
                </a:cubicBezTo>
                <a:cubicBezTo>
                  <a:pt x="4786337" y="5446092"/>
                  <a:pt x="5330916" y="7134992"/>
                  <a:pt x="6522181" y="6397165"/>
                </a:cubicBezTo>
                <a:cubicBezTo>
                  <a:pt x="7630882" y="5707184"/>
                  <a:pt x="8056820" y="5493502"/>
                  <a:pt x="8747653" y="6737108"/>
                </a:cubicBezTo>
                <a:lnTo>
                  <a:pt x="88131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31063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2AB92B-FCEA-4E88-9F42-06C44AC23A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0396" y="0"/>
            <a:ext cx="12061604" cy="6858000"/>
          </a:xfrm>
          <a:custGeom>
            <a:avLst/>
            <a:gdLst>
              <a:gd name="connsiteX0" fmla="*/ 4000718 w 12061604"/>
              <a:gd name="connsiteY0" fmla="*/ 1155320 h 6858000"/>
              <a:gd name="connsiteX1" fmla="*/ 4396864 w 12061604"/>
              <a:gd name="connsiteY1" fmla="*/ 1551466 h 6858000"/>
              <a:gd name="connsiteX2" fmla="*/ 4000718 w 12061604"/>
              <a:gd name="connsiteY2" fmla="*/ 1947612 h 6858000"/>
              <a:gd name="connsiteX3" fmla="*/ 3604572 w 12061604"/>
              <a:gd name="connsiteY3" fmla="*/ 1551466 h 6858000"/>
              <a:gd name="connsiteX4" fmla="*/ 4000718 w 12061604"/>
              <a:gd name="connsiteY4" fmla="*/ 1155320 h 6858000"/>
              <a:gd name="connsiteX5" fmla="*/ 12061602 w 12061604"/>
              <a:gd name="connsiteY5" fmla="*/ 0 h 6858000"/>
              <a:gd name="connsiteX6" fmla="*/ 12061604 w 12061604"/>
              <a:gd name="connsiteY6" fmla="*/ 0 h 6858000"/>
              <a:gd name="connsiteX7" fmla="*/ 12061604 w 12061604"/>
              <a:gd name="connsiteY7" fmla="*/ 6858000 h 6858000"/>
              <a:gd name="connsiteX8" fmla="*/ 3248426 w 12061604"/>
              <a:gd name="connsiteY8" fmla="*/ 6858000 h 6858000"/>
              <a:gd name="connsiteX9" fmla="*/ 3313951 w 12061604"/>
              <a:gd name="connsiteY9" fmla="*/ 6737108 h 6858000"/>
              <a:gd name="connsiteX10" fmla="*/ 5539423 w 12061604"/>
              <a:gd name="connsiteY10" fmla="*/ 6397165 h 6858000"/>
              <a:gd name="connsiteX11" fmla="*/ 9385509 w 12061604"/>
              <a:gd name="connsiteY11" fmla="*/ 4507814 h 6858000"/>
              <a:gd name="connsiteX12" fmla="*/ 12061602 w 12061604"/>
              <a:gd name="connsiteY12" fmla="*/ 5275496 h 6858000"/>
              <a:gd name="connsiteX13" fmla="*/ 0 w 12061604"/>
              <a:gd name="connsiteY13" fmla="*/ 0 h 6858000"/>
              <a:gd name="connsiteX14" fmla="*/ 4745320 w 12061604"/>
              <a:gd name="connsiteY14" fmla="*/ 0 h 6858000"/>
              <a:gd name="connsiteX15" fmla="*/ 4652673 w 12061604"/>
              <a:gd name="connsiteY15" fmla="*/ 135886 h 6858000"/>
              <a:gd name="connsiteX16" fmla="*/ 3394775 w 12061604"/>
              <a:gd name="connsiteY16" fmla="*/ 518678 h 6858000"/>
              <a:gd name="connsiteX17" fmla="*/ 1274039 w 12061604"/>
              <a:gd name="connsiteY17" fmla="*/ 1750887 h 6858000"/>
              <a:gd name="connsiteX18" fmla="*/ 32691 w 12061604"/>
              <a:gd name="connsiteY18" fmla="*/ 2330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061604" h="6858000">
                <a:moveTo>
                  <a:pt x="4000718" y="1155320"/>
                </a:moveTo>
                <a:cubicBezTo>
                  <a:pt x="4219503" y="1155320"/>
                  <a:pt x="4396864" y="1332681"/>
                  <a:pt x="4396864" y="1551466"/>
                </a:cubicBezTo>
                <a:cubicBezTo>
                  <a:pt x="4396864" y="1770251"/>
                  <a:pt x="4219503" y="1947612"/>
                  <a:pt x="4000718" y="1947612"/>
                </a:cubicBezTo>
                <a:cubicBezTo>
                  <a:pt x="3781933" y="1947612"/>
                  <a:pt x="3604572" y="1770251"/>
                  <a:pt x="3604572" y="1551466"/>
                </a:cubicBezTo>
                <a:cubicBezTo>
                  <a:pt x="3604572" y="1332681"/>
                  <a:pt x="3781933" y="1155320"/>
                  <a:pt x="4000718" y="1155320"/>
                </a:cubicBezTo>
                <a:close/>
                <a:moveTo>
                  <a:pt x="12061602" y="0"/>
                </a:moveTo>
                <a:lnTo>
                  <a:pt x="12061604" y="0"/>
                </a:lnTo>
                <a:lnTo>
                  <a:pt x="12061604" y="6858000"/>
                </a:lnTo>
                <a:lnTo>
                  <a:pt x="3248426" y="6858000"/>
                </a:lnTo>
                <a:lnTo>
                  <a:pt x="3313951" y="6737108"/>
                </a:lnTo>
                <a:cubicBezTo>
                  <a:pt x="4004784" y="5493502"/>
                  <a:pt x="4430722" y="5707184"/>
                  <a:pt x="5539423" y="6397165"/>
                </a:cubicBezTo>
                <a:cubicBezTo>
                  <a:pt x="6730688" y="7134992"/>
                  <a:pt x="7275267" y="5446092"/>
                  <a:pt x="9385509" y="4507814"/>
                </a:cubicBezTo>
                <a:cubicBezTo>
                  <a:pt x="10725683" y="3914993"/>
                  <a:pt x="11602114" y="4657086"/>
                  <a:pt x="12061602" y="5275496"/>
                </a:cubicBezTo>
                <a:close/>
                <a:moveTo>
                  <a:pt x="0" y="0"/>
                </a:moveTo>
                <a:lnTo>
                  <a:pt x="4745320" y="0"/>
                </a:lnTo>
                <a:lnTo>
                  <a:pt x="4652673" y="135886"/>
                </a:lnTo>
                <a:cubicBezTo>
                  <a:pt x="4389297" y="437315"/>
                  <a:pt x="3832802" y="598544"/>
                  <a:pt x="3394775" y="518678"/>
                </a:cubicBezTo>
                <a:cubicBezTo>
                  <a:pt x="2384467" y="327001"/>
                  <a:pt x="2853214" y="2312227"/>
                  <a:pt x="1274039" y="1750887"/>
                </a:cubicBezTo>
                <a:cubicBezTo>
                  <a:pt x="445769" y="1459379"/>
                  <a:pt x="136661" y="797494"/>
                  <a:pt x="32691" y="23300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342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6A8C36-9C73-40F8-962D-248A78B5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F9649-039E-42B6-B316-79C7EDFD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79724-A438-42C5-8DB1-3B432CD8E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14BBB-647C-4132-992E-C05D224D0D22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6E0EF-0AA6-4A1B-A6DE-199E7B5B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A51ED-EEEC-43A2-A3F6-A200165CB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6C152-932E-476E-BA88-187E49ED7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2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0" r:id="rId3"/>
    <p:sldLayoutId id="2147483661" r:id="rId4"/>
    <p:sldLayoutId id="2147483654" r:id="rId5"/>
    <p:sldLayoutId id="2147483655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62" r:id="rId12"/>
    <p:sldLayoutId id="2147483660" r:id="rId13"/>
    <p:sldLayoutId id="2147483659" r:id="rId14"/>
    <p:sldLayoutId id="2147483658" r:id="rId15"/>
    <p:sldLayoutId id="2147483657" r:id="rId16"/>
    <p:sldLayoutId id="2147483656" r:id="rId17"/>
    <p:sldLayoutId id="2147483652" r:id="rId18"/>
    <p:sldLayoutId id="2147483670" r:id="rId19"/>
    <p:sldLayoutId id="214748367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32">
            <a:extLst>
              <a:ext uri="{FF2B5EF4-FFF2-40B4-BE49-F238E27FC236}">
                <a16:creationId xmlns:a16="http://schemas.microsoft.com/office/drawing/2014/main" id="{D039AAE6-969A-4EE2-B497-CEEF0A1FEC92}"/>
              </a:ext>
            </a:extLst>
          </p:cNvPr>
          <p:cNvSpPr>
            <a:spLocks/>
          </p:cNvSpPr>
          <p:nvPr/>
        </p:nvSpPr>
        <p:spPr bwMode="auto">
          <a:xfrm>
            <a:off x="7315200" y="0"/>
            <a:ext cx="4746626" cy="2313815"/>
          </a:xfrm>
          <a:custGeom>
            <a:avLst/>
            <a:gdLst>
              <a:gd name="T0" fmla="*/ 297 w 1043"/>
              <a:gd name="T1" fmla="*/ 114 h 507"/>
              <a:gd name="T2" fmla="*/ 763 w 1043"/>
              <a:gd name="T3" fmla="*/ 384 h 507"/>
              <a:gd name="T4" fmla="*/ 1043 w 1043"/>
              <a:gd name="T5" fmla="*/ 0 h 507"/>
              <a:gd name="T6" fmla="*/ 0 w 1043"/>
              <a:gd name="T7" fmla="*/ 0 h 507"/>
              <a:gd name="T8" fmla="*/ 297 w 1043"/>
              <a:gd name="T9" fmla="*/ 114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3" h="507">
                <a:moveTo>
                  <a:pt x="297" y="114"/>
                </a:moveTo>
                <a:cubicBezTo>
                  <a:pt x="519" y="72"/>
                  <a:pt x="416" y="507"/>
                  <a:pt x="763" y="384"/>
                </a:cubicBezTo>
                <a:cubicBezTo>
                  <a:pt x="971" y="311"/>
                  <a:pt x="1030" y="132"/>
                  <a:pt x="1043" y="0"/>
                </a:cubicBezTo>
                <a:cubicBezTo>
                  <a:pt x="0" y="0"/>
                  <a:pt x="0" y="0"/>
                  <a:pt x="0" y="0"/>
                </a:cubicBezTo>
                <a:cubicBezTo>
                  <a:pt x="43" y="85"/>
                  <a:pt x="187" y="134"/>
                  <a:pt x="297" y="11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75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D33B07E-3AA6-485F-AE24-7F54C5496885}"/>
              </a:ext>
            </a:extLst>
          </p:cNvPr>
          <p:cNvSpPr/>
          <p:nvPr/>
        </p:nvSpPr>
        <p:spPr>
          <a:xfrm>
            <a:off x="7664739" y="1155320"/>
            <a:ext cx="792292" cy="792292"/>
          </a:xfrm>
          <a:prstGeom prst="ellipse">
            <a:avLst/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75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2269FB-11BB-4A6E-B3AA-036BBE57F646}"/>
              </a:ext>
            </a:extLst>
          </p:cNvPr>
          <p:cNvSpPr txBox="1"/>
          <p:nvPr/>
        </p:nvSpPr>
        <p:spPr>
          <a:xfrm>
            <a:off x="2887436" y="2481611"/>
            <a:ext cx="641712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i="1" dirty="0">
                <a:ea typeface="+mn-lt"/>
                <a:cs typeface="+mn-lt"/>
              </a:rPr>
              <a:t>ВОЗМОЖНОСТЬ РЕАЛИЗАЦИИ КОНТРОЛЛЕРА ПОЛЕТОВ </a:t>
            </a:r>
            <a:endParaRPr lang="ru-RU" sz="2400" b="1" i="1">
              <a:ea typeface="Open Sans"/>
              <a:cs typeface="Open Sans"/>
            </a:endParaRPr>
          </a:p>
          <a:p>
            <a:pPr algn="ctr"/>
            <a:r>
              <a:rPr lang="en-US" sz="2400" b="1" i="1" dirty="0">
                <a:ea typeface="+mn-lt"/>
                <a:cs typeface="+mn-lt"/>
              </a:rPr>
              <a:t>БПЛА НА ОТЕЧЕСТВЕННОЙ ЭЛЕМЕНТНОЙ БАЗЕ</a:t>
            </a:r>
            <a:endParaRPr lang="en-US" sz="2400" b="1" i="1" dirty="0">
              <a:ea typeface="Open Sans"/>
              <a:cs typeface="Open Sans"/>
            </a:endParaRPr>
          </a:p>
        </p:txBody>
      </p:sp>
      <p:sp>
        <p:nvSpPr>
          <p:cNvPr id="47" name="Freeform 36">
            <a:extLst>
              <a:ext uri="{FF2B5EF4-FFF2-40B4-BE49-F238E27FC236}">
                <a16:creationId xmlns:a16="http://schemas.microsoft.com/office/drawing/2014/main" id="{18962DA1-5904-4727-A02A-CDF5AF4FD8AF}"/>
              </a:ext>
            </a:extLst>
          </p:cNvPr>
          <p:cNvSpPr>
            <a:spLocks/>
          </p:cNvSpPr>
          <p:nvPr/>
        </p:nvSpPr>
        <p:spPr bwMode="auto">
          <a:xfrm>
            <a:off x="0" y="3906234"/>
            <a:ext cx="8815366" cy="3219999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>
                  <a:alpha val="75000"/>
                </a:schemeClr>
              </a:gs>
              <a:gs pos="0">
                <a:schemeClr val="accent1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0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6">
            <a:extLst>
              <a:ext uri="{FF2B5EF4-FFF2-40B4-BE49-F238E27FC236}">
                <a16:creationId xmlns:a16="http://schemas.microsoft.com/office/drawing/2014/main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82547-363E-4269-931C-927D6E64C1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err="1">
                <a:ea typeface="Open Sans"/>
                <a:cs typeface="Open Sans"/>
              </a:rPr>
              <a:t>Актуальные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err="1">
                <a:ea typeface="Open Sans"/>
                <a:cs typeface="Open Sans"/>
              </a:rPr>
              <a:t>вопросы</a:t>
            </a:r>
            <a:endParaRPr lang="en-US" b="1" err="1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9323E8-443F-42F0-9651-C0F677BA1199}"/>
              </a:ext>
            </a:extLst>
          </p:cNvPr>
          <p:cNvSpPr/>
          <p:nvPr/>
        </p:nvSpPr>
        <p:spPr>
          <a:xfrm>
            <a:off x="2526804" y="2612352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2880E7-9414-46C6-90E6-8DF5FDA993C0}"/>
              </a:ext>
            </a:extLst>
          </p:cNvPr>
          <p:cNvSpPr txBox="1"/>
          <p:nvPr/>
        </p:nvSpPr>
        <p:spPr>
          <a:xfrm>
            <a:off x="2714017" y="3109982"/>
            <a:ext cx="3445417" cy="6168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ea typeface="Open Sans"/>
                <a:cs typeface="Open Sans"/>
              </a:rPr>
              <a:t>Плюсы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использования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отечественных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разработок</a:t>
            </a:r>
            <a:endParaRPr lang="ru-RU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8E1680-C70A-4B19-B496-AD0354CD250D}"/>
              </a:ext>
            </a:extLst>
          </p:cNvPr>
          <p:cNvSpPr txBox="1"/>
          <p:nvPr/>
        </p:nvSpPr>
        <p:spPr>
          <a:xfrm>
            <a:off x="2699832" y="2710604"/>
            <a:ext cx="249030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accent1"/>
                </a:solidFill>
                <a:latin typeface="+mj-lt"/>
              </a:rPr>
              <a:t>Преимущества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3AE831-F264-4A91-BF2A-AD06F6164C04}"/>
              </a:ext>
            </a:extLst>
          </p:cNvPr>
          <p:cNvSpPr txBox="1"/>
          <p:nvPr/>
        </p:nvSpPr>
        <p:spPr>
          <a:xfrm>
            <a:off x="1689418" y="2698078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82ED7C-D0CE-46EB-8BEE-C255F60ACF75}"/>
              </a:ext>
            </a:extLst>
          </p:cNvPr>
          <p:cNvSpPr/>
          <p:nvPr/>
        </p:nvSpPr>
        <p:spPr>
          <a:xfrm>
            <a:off x="2526804" y="3998932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D7CAB1-B9BF-4151-945E-1B3F26017050}"/>
              </a:ext>
            </a:extLst>
          </p:cNvPr>
          <p:cNvSpPr txBox="1"/>
          <p:nvPr/>
        </p:nvSpPr>
        <p:spPr>
          <a:xfrm>
            <a:off x="2714017" y="4496563"/>
            <a:ext cx="3445417" cy="6168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ea typeface="Open Sans"/>
                <a:cs typeface="Open Sans"/>
              </a:rPr>
              <a:t>Ограничения</a:t>
            </a:r>
            <a:r>
              <a:rPr lang="en-US" sz="1200" dirty="0">
                <a:ea typeface="Open Sans"/>
                <a:cs typeface="Open Sans"/>
              </a:rPr>
              <a:t>, с </a:t>
            </a:r>
            <a:r>
              <a:rPr lang="en-US" sz="1200" dirty="0" err="1">
                <a:ea typeface="Open Sans"/>
                <a:cs typeface="Open Sans"/>
              </a:rPr>
              <a:t>которыми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придется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столкнуться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8DFA09-2A6C-4265-BA1F-CB63D14BA79E}"/>
              </a:ext>
            </a:extLst>
          </p:cNvPr>
          <p:cNvSpPr txBox="1"/>
          <p:nvPr/>
        </p:nvSpPr>
        <p:spPr>
          <a:xfrm>
            <a:off x="2699833" y="4097185"/>
            <a:ext cx="384285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accent1"/>
                </a:solidFill>
                <a:latin typeface="+mj-lt"/>
              </a:rPr>
              <a:t>Недостатки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69B42-A5B2-4FB1-9592-22401A96F228}"/>
              </a:ext>
            </a:extLst>
          </p:cNvPr>
          <p:cNvSpPr txBox="1"/>
          <p:nvPr/>
        </p:nvSpPr>
        <p:spPr>
          <a:xfrm>
            <a:off x="1689418" y="4084659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02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826B611-0357-4465-886C-8B43441D5ACD}"/>
              </a:ext>
            </a:extLst>
          </p:cNvPr>
          <p:cNvSpPr/>
          <p:nvPr/>
        </p:nvSpPr>
        <p:spPr>
          <a:xfrm>
            <a:off x="7763333" y="2612352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C67056-A8F0-465A-AE41-14F35C1D9D02}"/>
              </a:ext>
            </a:extLst>
          </p:cNvPr>
          <p:cNvSpPr txBox="1"/>
          <p:nvPr/>
        </p:nvSpPr>
        <p:spPr>
          <a:xfrm>
            <a:off x="7950546" y="3109982"/>
            <a:ext cx="3445417" cy="3398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ea typeface="Open Sans"/>
                <a:cs typeface="Open Sans"/>
              </a:rPr>
              <a:t>Структурная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схема</a:t>
            </a:r>
            <a:r>
              <a:rPr lang="en-US" sz="1200" dirty="0">
                <a:ea typeface="Open Sans"/>
                <a:cs typeface="Open Sans"/>
              </a:rPr>
              <a:t> </a:t>
            </a:r>
            <a:r>
              <a:rPr lang="en-US" sz="1200" dirty="0" err="1">
                <a:ea typeface="Open Sans"/>
                <a:cs typeface="Open Sans"/>
              </a:rPr>
              <a:t>контроллера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035EC5-25BA-498F-8094-32B1BAA9813B}"/>
              </a:ext>
            </a:extLst>
          </p:cNvPr>
          <p:cNvSpPr txBox="1"/>
          <p:nvPr/>
        </p:nvSpPr>
        <p:spPr>
          <a:xfrm>
            <a:off x="7936361" y="2701846"/>
            <a:ext cx="2782011" cy="4635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accent1"/>
                </a:solidFill>
                <a:ea typeface="+mn-lt"/>
                <a:cs typeface="+mn-lt"/>
              </a:rPr>
              <a:t>Пример</a:t>
            </a:r>
            <a:r>
              <a:rPr lang="en-US" b="1" dirty="0">
                <a:solidFill>
                  <a:schemeClr val="accent1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chemeClr val="accent1"/>
                </a:solidFill>
                <a:ea typeface="+mn-lt"/>
                <a:cs typeface="+mn-lt"/>
              </a:rPr>
              <a:t>реализации</a:t>
            </a:r>
            <a:endParaRPr lang="ru-RU" dirty="0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F13A0B-6799-4698-B98E-950BF921668B}"/>
              </a:ext>
            </a:extLst>
          </p:cNvPr>
          <p:cNvSpPr txBox="1"/>
          <p:nvPr/>
        </p:nvSpPr>
        <p:spPr>
          <a:xfrm>
            <a:off x="6925947" y="2698078"/>
            <a:ext cx="110087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03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1A5D57C-3F47-46A5-AD43-25705641ACF5}"/>
              </a:ext>
            </a:extLst>
          </p:cNvPr>
          <p:cNvSpPr/>
          <p:nvPr/>
        </p:nvSpPr>
        <p:spPr>
          <a:xfrm>
            <a:off x="7763333" y="3998932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F71029-2D5D-40CF-A04B-37DFB5EDFC14}"/>
              </a:ext>
            </a:extLst>
          </p:cNvPr>
          <p:cNvSpPr txBox="1"/>
          <p:nvPr/>
        </p:nvSpPr>
        <p:spPr>
          <a:xfrm>
            <a:off x="7950546" y="4496563"/>
            <a:ext cx="3445417" cy="3398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/>
              <a:t>Итоги</a:t>
            </a:r>
            <a:r>
              <a:rPr lang="en-US" sz="1200" dirty="0"/>
              <a:t> </a:t>
            </a:r>
            <a:r>
              <a:rPr lang="en-US" sz="1200" dirty="0" err="1"/>
              <a:t>исследования</a:t>
            </a:r>
            <a:r>
              <a:rPr lang="en-US" sz="1200" dirty="0"/>
              <a:t> </a:t>
            </a:r>
            <a:r>
              <a:rPr lang="en-US" sz="1200" dirty="0" err="1"/>
              <a:t>данной</a:t>
            </a:r>
            <a:r>
              <a:rPr lang="en-US" sz="1200" dirty="0"/>
              <a:t> </a:t>
            </a:r>
            <a:r>
              <a:rPr lang="en-US" sz="1200" dirty="0" err="1"/>
              <a:t>проблемы</a:t>
            </a:r>
            <a:endParaRPr lang="ru-RU" dirty="0" err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FA3291-FC32-4AA8-BE1C-198A2B61CFD2}"/>
              </a:ext>
            </a:extLst>
          </p:cNvPr>
          <p:cNvSpPr txBox="1"/>
          <p:nvPr/>
        </p:nvSpPr>
        <p:spPr>
          <a:xfrm>
            <a:off x="7936362" y="4097185"/>
            <a:ext cx="262221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accent1"/>
                </a:solidFill>
                <a:latin typeface="+mj-lt"/>
              </a:rPr>
              <a:t>Вывод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714F86-A8B9-48F2-B232-00A6CBE51771}"/>
              </a:ext>
            </a:extLst>
          </p:cNvPr>
          <p:cNvSpPr txBox="1"/>
          <p:nvPr/>
        </p:nvSpPr>
        <p:spPr>
          <a:xfrm>
            <a:off x="6925947" y="4084659"/>
            <a:ext cx="110087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974894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AFDCCC-F5FD-4E65-AA1B-C617B6AB9CD7}"/>
              </a:ext>
            </a:extLst>
          </p:cNvPr>
          <p:cNvSpPr txBox="1"/>
          <p:nvPr/>
        </p:nvSpPr>
        <p:spPr>
          <a:xfrm>
            <a:off x="732281" y="3998155"/>
            <a:ext cx="4471652" cy="14170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Open Sans"/>
                <a:ea typeface="Open Sans"/>
                <a:cs typeface="Segoe UI"/>
              </a:rPr>
              <a:t>При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тщательном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подборе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и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проектировании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полетный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контроллер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дрона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на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отечественных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endParaRPr lang="ru-RU" sz="1400" dirty="0">
              <a:latin typeface="Open Sans"/>
              <a:ea typeface="Open Sans"/>
              <a:cs typeface="Open Sans"/>
            </a:endParaRPr>
          </a:p>
          <a:p>
            <a:r>
              <a:rPr lang="en-US" sz="1400" dirty="0" err="1">
                <a:latin typeface="Open Sans"/>
                <a:ea typeface="Open Sans"/>
                <a:cs typeface="Segoe UI"/>
              </a:rPr>
              <a:t>радиоэлементах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может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достичь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того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же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уровня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надежности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и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точности</a:t>
            </a:r>
            <a:r>
              <a:rPr lang="en-US" sz="1400" dirty="0">
                <a:latin typeface="Open Sans"/>
                <a:ea typeface="Open Sans"/>
                <a:cs typeface="Segoe UI"/>
              </a:rPr>
              <a:t>,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что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и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система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с </a:t>
            </a:r>
            <a:endParaRPr lang="ru-RU" sz="1400" dirty="0">
              <a:latin typeface="Open Sans"/>
              <a:ea typeface="Open Sans"/>
              <a:cs typeface="Open Sans"/>
            </a:endParaRPr>
          </a:p>
          <a:p>
            <a:r>
              <a:rPr lang="en-US" sz="1400" dirty="0" err="1">
                <a:latin typeface="Open Sans"/>
                <a:ea typeface="Open Sans"/>
                <a:cs typeface="Segoe UI"/>
              </a:rPr>
              <a:t>использованием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импортных</a:t>
            </a:r>
            <a:r>
              <a:rPr lang="en-US" sz="1400" dirty="0">
                <a:latin typeface="Open Sans"/>
                <a:ea typeface="Open Sans"/>
                <a:cs typeface="Segoe UI"/>
              </a:rPr>
              <a:t> </a:t>
            </a:r>
            <a:r>
              <a:rPr lang="en-US" sz="1400" dirty="0" err="1">
                <a:latin typeface="Open Sans"/>
                <a:ea typeface="Open Sans"/>
                <a:cs typeface="Segoe UI"/>
              </a:rPr>
              <a:t>комплектующих</a:t>
            </a:r>
            <a:r>
              <a:rPr lang="en-US" sz="1400" dirty="0">
                <a:latin typeface="Open Sans"/>
                <a:ea typeface="Open Sans"/>
                <a:cs typeface="Segoe UI"/>
              </a:rPr>
              <a:t>.</a:t>
            </a:r>
            <a:endParaRPr lang="ru-RU" sz="1400" dirty="0">
              <a:latin typeface="Open Sans"/>
              <a:ea typeface="Open Sans"/>
              <a:cs typeface="Open Sans"/>
            </a:endParaRPr>
          </a:p>
          <a:p>
            <a:pPr>
              <a:lnSpc>
                <a:spcPct val="150000"/>
              </a:lnSpc>
            </a:pP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2FFD93-3055-496E-A44C-A41503B0073F}"/>
              </a:ext>
            </a:extLst>
          </p:cNvPr>
          <p:cNvSpPr txBox="1"/>
          <p:nvPr/>
        </p:nvSpPr>
        <p:spPr>
          <a:xfrm>
            <a:off x="6104759" y="1543478"/>
            <a:ext cx="531767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 err="1">
                <a:ea typeface="+mn-lt"/>
                <a:cs typeface="+mn-lt"/>
              </a:rPr>
              <a:t>Использование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отечественных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радиоэлементов</a:t>
            </a:r>
            <a:r>
              <a:rPr lang="en-US" sz="1400" dirty="0">
                <a:ea typeface="+mn-lt"/>
                <a:cs typeface="+mn-lt"/>
              </a:rPr>
              <a:t> в </a:t>
            </a:r>
            <a:r>
              <a:rPr lang="en-US" sz="1400" dirty="0" err="1">
                <a:ea typeface="+mn-lt"/>
                <a:cs typeface="+mn-lt"/>
              </a:rPr>
              <a:t>конструкции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контроллера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полета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дрона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технически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осуществимо</a:t>
            </a:r>
            <a:r>
              <a:rPr lang="en-US" sz="1400" dirty="0">
                <a:ea typeface="+mn-lt"/>
                <a:cs typeface="+mn-lt"/>
              </a:rPr>
              <a:t>. </a:t>
            </a:r>
            <a:r>
              <a:rPr lang="en-US" sz="1400" dirty="0" err="1">
                <a:ea typeface="+mn-lt"/>
                <a:cs typeface="+mn-lt"/>
              </a:rPr>
              <a:t>Отечественные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компоненты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такие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как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датчики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микроконтроллеры</a:t>
            </a:r>
            <a:r>
              <a:rPr lang="en-US" sz="1400" dirty="0">
                <a:ea typeface="+mn-lt"/>
                <a:cs typeface="+mn-lt"/>
              </a:rPr>
              <a:t> и </a:t>
            </a:r>
            <a:r>
              <a:rPr lang="en-US" sz="1400" dirty="0" err="1">
                <a:ea typeface="+mn-lt"/>
                <a:cs typeface="+mn-lt"/>
              </a:rPr>
              <a:t>коммуникационные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модули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имеют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схожие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характеристики</a:t>
            </a:r>
            <a:r>
              <a:rPr lang="en-US" sz="1400" dirty="0">
                <a:ea typeface="+mn-lt"/>
                <a:cs typeface="+mn-lt"/>
              </a:rPr>
              <a:t> с </a:t>
            </a:r>
            <a:r>
              <a:rPr lang="en-US" sz="1400" dirty="0" err="1">
                <a:ea typeface="+mn-lt"/>
                <a:cs typeface="+mn-lt"/>
              </a:rPr>
              <a:t>импортными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компонентами</a:t>
            </a:r>
            <a:r>
              <a:rPr lang="en-US" sz="1400" dirty="0">
                <a:ea typeface="+mn-lt"/>
                <a:cs typeface="+mn-lt"/>
              </a:rPr>
              <a:t>. </a:t>
            </a:r>
            <a:endParaRPr lang="en-US" sz="1400" dirty="0">
              <a:ea typeface="Open Sans"/>
              <a:cs typeface="Open Sans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449" y="1163035"/>
            <a:ext cx="4405970" cy="2840038"/>
          </a:xfrm>
        </p:spPr>
        <p:txBody>
          <a:bodyPr>
            <a:normAutofit/>
          </a:bodyPr>
          <a:lstStyle/>
          <a:p>
            <a:r>
              <a:rPr lang="en-US" sz="4000" b="1" err="1"/>
              <a:t>Преимущества</a:t>
            </a:r>
            <a:r>
              <a:rPr lang="en-US" sz="4000" b="1" dirty="0"/>
              <a:t> </a:t>
            </a:r>
            <a:r>
              <a:rPr lang="en-US" sz="4000" b="1" err="1"/>
              <a:t>отечественных</a:t>
            </a:r>
            <a:r>
              <a:rPr lang="en-US" sz="4000" b="1" dirty="0"/>
              <a:t> </a:t>
            </a:r>
            <a:r>
              <a:rPr lang="en-US" sz="4000" b="1" err="1"/>
              <a:t>разработок</a:t>
            </a:r>
            <a:endParaRPr lang="en-US" sz="4000" b="1" err="1">
              <a:ea typeface="Open Sans"/>
              <a:cs typeface="Open Sans"/>
            </a:endParaRPr>
          </a:p>
        </p:txBody>
      </p:sp>
      <p:pic>
        <p:nvPicPr>
          <p:cNvPr id="2" name="Рисунок 3" descr="Изображение выглядит как текст, багет&#10;&#10;Автоматически созданное описание">
            <a:extLst>
              <a:ext uri="{FF2B5EF4-FFF2-40B4-BE49-F238E27FC236}">
                <a16:creationId xmlns:a16="http://schemas.microsoft.com/office/drawing/2014/main" id="{AE809BC4-8AF4-9143-6B05-AD2FD81138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8424" b="28424"/>
          <a:stretch/>
        </p:blipFill>
        <p:spPr>
          <a:xfrm>
            <a:off x="6096001" y="3253828"/>
            <a:ext cx="5558470" cy="2305935"/>
          </a:xfrm>
        </p:spPr>
      </p:pic>
    </p:spTree>
    <p:extLst>
      <p:ext uri="{BB962C8B-B14F-4D97-AF65-F5344CB8AC3E}">
        <p14:creationId xmlns:p14="http://schemas.microsoft.com/office/powerpoint/2010/main" val="183942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текст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DD8A5808-C151-0EEC-D85F-889AD2741C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334" r="3334"/>
          <a:stretch/>
        </p:blipFill>
        <p:spPr>
          <a:xfrm>
            <a:off x="1" y="1521105"/>
            <a:ext cx="5818621" cy="4156241"/>
          </a:xfrm>
        </p:spPr>
      </p:pic>
      <p:sp>
        <p:nvSpPr>
          <p:cNvPr id="34" name="Freeform 5">
            <a:extLst>
              <a:ext uri="{FF2B5EF4-FFF2-40B4-BE49-F238E27FC236}">
                <a16:creationId xmlns:a16="http://schemas.microsoft.com/office/drawing/2014/main" id="{92472881-75A9-492B-B61D-0D85F377F5F0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57FFAB1-9FB6-4B61-8642-35D580A560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Цена</a:t>
            </a:r>
            <a:r>
              <a:rPr lang="en-US" sz="3600" b="1" dirty="0"/>
              <a:t> и </a:t>
            </a:r>
            <a:r>
              <a:rPr lang="en-US" sz="3600" b="1" dirty="0" err="1"/>
              <a:t>доступность</a:t>
            </a:r>
            <a:endParaRPr lang="en-US" sz="3600" b="1" dirty="0" err="1">
              <a:ea typeface="Open Sans"/>
              <a:cs typeface="Open San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6B4E709-3538-4698-8D8E-4297DD004153}"/>
              </a:ext>
            </a:extLst>
          </p:cNvPr>
          <p:cNvSpPr/>
          <p:nvPr/>
        </p:nvSpPr>
        <p:spPr>
          <a:xfrm>
            <a:off x="6335486" y="2008414"/>
            <a:ext cx="4718957" cy="1616529"/>
          </a:xfrm>
          <a:prstGeom prst="roundRect">
            <a:avLst>
              <a:gd name="adj" fmla="val 3536"/>
            </a:avLst>
          </a:prstGeom>
          <a:solidFill>
            <a:schemeClr val="bg1"/>
          </a:solidFill>
          <a:ln>
            <a:noFill/>
          </a:ln>
          <a:effectLst>
            <a:outerShdw blurRad="190500" dist="50800" dir="5400000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134D34-31D3-4880-9393-B160F4F0F90A}"/>
              </a:ext>
            </a:extLst>
          </p:cNvPr>
          <p:cNvSpPr txBox="1"/>
          <p:nvPr/>
        </p:nvSpPr>
        <p:spPr>
          <a:xfrm>
            <a:off x="6250731" y="2336489"/>
            <a:ext cx="476068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 err="1">
                <a:ea typeface="+mn-lt"/>
                <a:cs typeface="+mn-lt"/>
              </a:rPr>
              <a:t>Отечественные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комплектующие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зачастую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более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доступны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цене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чем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импортные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что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позволяет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значительно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снизить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стоимость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системы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управления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полетом</a:t>
            </a:r>
            <a:r>
              <a:rPr lang="en-US" sz="1400" dirty="0">
                <a:ea typeface="+mn-lt"/>
                <a:cs typeface="+mn-lt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2DFDB1-D5D6-42B1-80F0-53ABA2AF7FDC}"/>
              </a:ext>
            </a:extLst>
          </p:cNvPr>
          <p:cNvSpPr txBox="1"/>
          <p:nvPr/>
        </p:nvSpPr>
        <p:spPr>
          <a:xfrm>
            <a:off x="6253154" y="4380864"/>
            <a:ext cx="480129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 err="1">
                <a:ea typeface="+mn-lt"/>
                <a:cs typeface="+mn-lt"/>
              </a:rPr>
              <a:t>Доступность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отечественных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компонентов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выше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чем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импортных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что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может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сократить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время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выполнения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заказов</a:t>
            </a:r>
            <a:r>
              <a:rPr lang="en-US" sz="1400" dirty="0">
                <a:ea typeface="+mn-lt"/>
                <a:cs typeface="+mn-lt"/>
              </a:rPr>
              <a:t> и </a:t>
            </a:r>
            <a:r>
              <a:rPr lang="en-US" sz="1400" dirty="0" err="1">
                <a:ea typeface="+mn-lt"/>
                <a:cs typeface="+mn-lt"/>
              </a:rPr>
              <a:t>повысить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эффективность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производственного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процесса</a:t>
            </a:r>
            <a:r>
              <a:rPr lang="en-US" sz="1400" dirty="0">
                <a:ea typeface="+mn-lt"/>
                <a:cs typeface="+mn-lt"/>
              </a:rPr>
              <a:t>.</a:t>
            </a:r>
            <a:endParaRPr lang="en-US" sz="1400" dirty="0">
              <a:ea typeface="Open Sans"/>
              <a:cs typeface="Open San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10AA9C9-9B9A-4114-A372-1EB7627008F9}"/>
              </a:ext>
            </a:extLst>
          </p:cNvPr>
          <p:cNvSpPr/>
          <p:nvPr/>
        </p:nvSpPr>
        <p:spPr>
          <a:xfrm>
            <a:off x="795783" y="5945646"/>
            <a:ext cx="157842" cy="157842"/>
          </a:xfrm>
          <a:prstGeom prst="ellipse">
            <a:avLst/>
          </a:pr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0EFA4F5-A88F-4C32-AA06-912CE84862CD}"/>
              </a:ext>
            </a:extLst>
          </p:cNvPr>
          <p:cNvSpPr txBox="1"/>
          <p:nvPr/>
        </p:nvSpPr>
        <p:spPr>
          <a:xfrm>
            <a:off x="955708" y="5944458"/>
            <a:ext cx="4565853" cy="661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700" dirty="0">
                <a:solidFill>
                  <a:srgbClr val="CAC9C9"/>
                </a:solidFill>
              </a:rPr>
              <a:t>1914ВМ024 32-разрядный </a:t>
            </a:r>
            <a:r>
              <a:rPr lang="en-US" sz="1700" dirty="0" err="1">
                <a:solidFill>
                  <a:srgbClr val="CAC9C9"/>
                </a:solidFill>
              </a:rPr>
              <a:t>процессор</a:t>
            </a:r>
            <a:endParaRPr lang="ru-RU" dirty="0" err="1"/>
          </a:p>
          <a:p>
            <a:endParaRPr lang="en-US" sz="2000" b="1" dirty="0">
              <a:latin typeface="+mj-lt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E9560DA-3CE4-468A-849E-E769017016BB}"/>
              </a:ext>
            </a:extLst>
          </p:cNvPr>
          <p:cNvSpPr/>
          <p:nvPr/>
        </p:nvSpPr>
        <p:spPr>
          <a:xfrm>
            <a:off x="-4735286" y="9944968"/>
            <a:ext cx="157842" cy="157842"/>
          </a:xfrm>
          <a:prstGeom prst="ellipse">
            <a:avLst/>
          </a:pr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9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D8A0BA0-9EC3-632E-ECD9-1482F8C7B92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3583" r="33583"/>
          <a:stretch/>
        </p:blipFill>
        <p:spPr>
          <a:xfrm>
            <a:off x="5454316" y="0"/>
            <a:ext cx="3377600" cy="6858000"/>
          </a:xfrm>
        </p:spPr>
      </p:pic>
      <p:pic>
        <p:nvPicPr>
          <p:cNvPr id="4" name="Рисунок 5" descr="Изображение выглядит как текст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0E82D798-10B6-1A88-86E0-AE442F89A2F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747" r="28747"/>
          <a:stretch/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6FE547D-DF93-4F96-B217-4077060CA2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6677" y="729434"/>
            <a:ext cx="4527012" cy="1143435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err="1"/>
              <a:t>Безопасность</a:t>
            </a:r>
            <a:r>
              <a:rPr lang="en-US" b="1" dirty="0"/>
              <a:t> и </a:t>
            </a:r>
            <a:r>
              <a:rPr lang="en-US" b="1" dirty="0" err="1"/>
              <a:t>надежность</a:t>
            </a:r>
            <a:r>
              <a:rPr lang="en-US" b="1" dirty="0"/>
              <a:t> </a:t>
            </a:r>
            <a:r>
              <a:rPr lang="en-US" b="1" dirty="0" err="1"/>
              <a:t>поставок</a:t>
            </a:r>
            <a:endParaRPr lang="en-US" b="1" dirty="0" err="1">
              <a:ea typeface="Open Sans"/>
              <a:cs typeface="Open San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15AF11-D591-4AB2-8F2D-FA9E57F7F295}"/>
              </a:ext>
            </a:extLst>
          </p:cNvPr>
          <p:cNvSpPr/>
          <p:nvPr/>
        </p:nvSpPr>
        <p:spPr>
          <a:xfrm>
            <a:off x="8823158" y="3882189"/>
            <a:ext cx="3368842" cy="2975811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F843E2-68D6-40DA-A293-209DB5D01D91}"/>
              </a:ext>
            </a:extLst>
          </p:cNvPr>
          <p:cNvSpPr/>
          <p:nvPr/>
        </p:nvSpPr>
        <p:spPr>
          <a:xfrm>
            <a:off x="5454316" y="0"/>
            <a:ext cx="3368842" cy="2975811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7BB988-45C6-497A-A871-E468D7789B12}"/>
              </a:ext>
            </a:extLst>
          </p:cNvPr>
          <p:cNvSpPr txBox="1"/>
          <p:nvPr/>
        </p:nvSpPr>
        <p:spPr>
          <a:xfrm>
            <a:off x="558958" y="2476341"/>
            <a:ext cx="4251091" cy="18996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err="1">
                <a:ea typeface="Roboto"/>
              </a:rPr>
              <a:t>Благодаря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тому</a:t>
            </a:r>
            <a:r>
              <a:rPr lang="en-US" sz="1600" dirty="0">
                <a:ea typeface="Roboto"/>
              </a:rPr>
              <a:t>, </a:t>
            </a:r>
            <a:r>
              <a:rPr lang="en-US" sz="1600" err="1">
                <a:ea typeface="Roboto"/>
              </a:rPr>
              <a:t>что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все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производства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находятся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внутри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страны</a:t>
            </a:r>
            <a:r>
              <a:rPr lang="en-US" sz="1600" dirty="0">
                <a:ea typeface="Roboto"/>
              </a:rPr>
              <a:t>, </a:t>
            </a:r>
            <a:r>
              <a:rPr lang="en-US" sz="1600" err="1">
                <a:ea typeface="Roboto"/>
              </a:rPr>
              <a:t>будет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легко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наладить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логистику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между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этапами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произвосдтва</a:t>
            </a:r>
            <a:r>
              <a:rPr lang="en-US" sz="1600" dirty="0">
                <a:ea typeface="Roboto"/>
              </a:rPr>
              <a:t> и </a:t>
            </a:r>
            <a:r>
              <a:rPr lang="en-US" sz="1600" err="1">
                <a:ea typeface="Roboto"/>
              </a:rPr>
              <a:t>обезопасить</a:t>
            </a:r>
            <a:r>
              <a:rPr lang="en-US" sz="1600" dirty="0">
                <a:ea typeface="Roboto"/>
              </a:rPr>
              <a:t> </a:t>
            </a:r>
            <a:r>
              <a:rPr lang="en-US" sz="1600" err="1">
                <a:ea typeface="Roboto"/>
              </a:rPr>
              <a:t>от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внешнего</a:t>
            </a:r>
            <a:r>
              <a:rPr lang="en-US" sz="1600" dirty="0">
                <a:ea typeface="Roboto"/>
              </a:rPr>
              <a:t> </a:t>
            </a:r>
            <a:r>
              <a:rPr lang="en-US" sz="1600" err="1">
                <a:ea typeface="Roboto"/>
              </a:rPr>
              <a:t>влияния</a:t>
            </a:r>
            <a:r>
              <a:rPr lang="en-US" sz="1600" dirty="0">
                <a:ea typeface="Roboto"/>
              </a:rPr>
              <a:t> и </a:t>
            </a:r>
            <a:r>
              <a:rPr lang="en-US" sz="1600" err="1">
                <a:ea typeface="Roboto"/>
              </a:rPr>
              <a:t>ограничений</a:t>
            </a:r>
            <a:endParaRPr lang="ru-RU" sz="1600">
              <a:ea typeface="Open Sans"/>
              <a:cs typeface="Open San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3C6842-C111-496B-89F2-43265E9F86EA}"/>
              </a:ext>
            </a:extLst>
          </p:cNvPr>
          <p:cNvSpPr txBox="1"/>
          <p:nvPr/>
        </p:nvSpPr>
        <p:spPr>
          <a:xfrm>
            <a:off x="9273535" y="5251364"/>
            <a:ext cx="2463478" cy="4223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ea typeface="+mn-lt"/>
                <a:cs typeface="+mn-lt"/>
              </a:rPr>
              <a:t>ОКР «Электросила2.0»</a:t>
            </a:r>
            <a:endParaRPr lang="ru-RU" sz="1600" dirty="0">
              <a:ea typeface="Open Sans"/>
              <a:cs typeface="Open San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D1EC5F-BA20-44B0-8EF0-6DFF0B882B30}"/>
              </a:ext>
            </a:extLst>
          </p:cNvPr>
          <p:cNvSpPr txBox="1"/>
          <p:nvPr/>
        </p:nvSpPr>
        <p:spPr>
          <a:xfrm>
            <a:off x="9603896" y="4974497"/>
            <a:ext cx="18099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ea typeface="+mn-lt"/>
                <a:cs typeface="+mn-lt"/>
              </a:rPr>
              <a:t>К1986ВК01GI</a:t>
            </a:r>
            <a:endParaRPr lang="ru-RU" b="1">
              <a:ea typeface="Open Sans"/>
              <a:cs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A3FF8E-3A82-47E6-A813-05D4FCCEB9A8}"/>
              </a:ext>
            </a:extLst>
          </p:cNvPr>
          <p:cNvSpPr txBox="1"/>
          <p:nvPr/>
        </p:nvSpPr>
        <p:spPr>
          <a:xfrm>
            <a:off x="5791914" y="1487489"/>
            <a:ext cx="269120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/>
              <a:t>32-разрядный </a:t>
            </a:r>
            <a:r>
              <a:rPr lang="en-US" sz="1600" dirty="0" err="1"/>
              <a:t>процессор</a:t>
            </a:r>
            <a:endParaRPr lang="ru-RU" sz="1600" dirty="0" err="1">
              <a:ea typeface="Open Sans"/>
              <a:cs typeface="Open San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24328F-ACFB-4A40-B62B-07012899CEB9}"/>
              </a:ext>
            </a:extLst>
          </p:cNvPr>
          <p:cNvSpPr txBox="1"/>
          <p:nvPr/>
        </p:nvSpPr>
        <p:spPr>
          <a:xfrm>
            <a:off x="6227379" y="1123036"/>
            <a:ext cx="18099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1914ВА018</a:t>
            </a:r>
            <a:endParaRPr lang="ru-RU" b="1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39054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2FFD93-3055-496E-A44C-A41503B0073F}"/>
              </a:ext>
            </a:extLst>
          </p:cNvPr>
          <p:cNvSpPr txBox="1"/>
          <p:nvPr/>
        </p:nvSpPr>
        <p:spPr>
          <a:xfrm>
            <a:off x="674414" y="3925822"/>
            <a:ext cx="5317671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 err="1">
                <a:ea typeface="+mn-lt"/>
                <a:cs typeface="+mn-lt"/>
              </a:rPr>
              <a:t>Отечественные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компоненты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могут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быть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не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так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хорошо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известны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или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пользоваться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доверием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как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импортные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компоненты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что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может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затруднить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получение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сертификата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для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системы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управления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полетом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дрона</a:t>
            </a:r>
            <a:r>
              <a:rPr lang="en-US" sz="1400" dirty="0">
                <a:ea typeface="+mn-lt"/>
                <a:cs typeface="+mn-lt"/>
              </a:rPr>
              <a:t>.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932" y="646275"/>
            <a:ext cx="7585349" cy="2437142"/>
          </a:xfrm>
        </p:spPr>
        <p:txBody>
          <a:bodyPr>
            <a:normAutofit/>
          </a:bodyPr>
          <a:lstStyle/>
          <a:p>
            <a:r>
              <a:rPr lang="en-US" sz="4000" b="1" dirty="0" err="1"/>
              <a:t>Недостатки</a:t>
            </a:r>
            <a:r>
              <a:rPr lang="en-US" sz="4000" b="1" dirty="0"/>
              <a:t> </a:t>
            </a:r>
            <a:r>
              <a:rPr lang="en-US" sz="4000" b="1" dirty="0" err="1"/>
              <a:t>отечественных</a:t>
            </a:r>
            <a:r>
              <a:rPr lang="en-US" sz="4000" b="1" dirty="0"/>
              <a:t> </a:t>
            </a:r>
            <a:r>
              <a:rPr lang="en-US" sz="4000" b="1" dirty="0" err="1"/>
              <a:t>микропроцессоров</a:t>
            </a:r>
            <a:endParaRPr lang="en-US" sz="4000" b="1" dirty="0" err="1">
              <a:ea typeface="Open Sans"/>
              <a:cs typeface="Open Sans"/>
            </a:endParaRPr>
          </a:p>
        </p:txBody>
      </p:sp>
      <p:pic>
        <p:nvPicPr>
          <p:cNvPr id="5" name="Рисунок 3" descr="Изображение выглядит как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CB80B1B2-75D6-1760-A934-2AC917508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31" b="16931"/>
          <a:stretch/>
        </p:blipFill>
        <p:spPr>
          <a:xfrm>
            <a:off x="6467240" y="3205440"/>
            <a:ext cx="4802018" cy="3096227"/>
          </a:xfrm>
          <a:custGeom>
            <a:avLst/>
            <a:gdLst>
              <a:gd name="connsiteX0" fmla="*/ 85399 w 5138057"/>
              <a:gd name="connsiteY0" fmla="*/ 0 h 1981868"/>
              <a:gd name="connsiteX1" fmla="*/ 5052658 w 5138057"/>
              <a:gd name="connsiteY1" fmla="*/ 0 h 1981868"/>
              <a:gd name="connsiteX2" fmla="*/ 5138057 w 5138057"/>
              <a:gd name="connsiteY2" fmla="*/ 85399 h 1981868"/>
              <a:gd name="connsiteX3" fmla="*/ 5138057 w 5138057"/>
              <a:gd name="connsiteY3" fmla="*/ 1896469 h 1981868"/>
              <a:gd name="connsiteX4" fmla="*/ 5052658 w 5138057"/>
              <a:gd name="connsiteY4" fmla="*/ 1981868 h 1981868"/>
              <a:gd name="connsiteX5" fmla="*/ 85399 w 5138057"/>
              <a:gd name="connsiteY5" fmla="*/ 1981868 h 1981868"/>
              <a:gd name="connsiteX6" fmla="*/ 0 w 5138057"/>
              <a:gd name="connsiteY6" fmla="*/ 1896469 h 1981868"/>
              <a:gd name="connsiteX7" fmla="*/ 0 w 5138057"/>
              <a:gd name="connsiteY7" fmla="*/ 85399 h 1981868"/>
              <a:gd name="connsiteX8" fmla="*/ 85399 w 5138057"/>
              <a:gd name="connsiteY8" fmla="*/ 0 h 19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8057" h="1981868">
                <a:moveTo>
                  <a:pt x="85399" y="0"/>
                </a:moveTo>
                <a:lnTo>
                  <a:pt x="5052658" y="0"/>
                </a:lnTo>
                <a:cubicBezTo>
                  <a:pt x="5099823" y="0"/>
                  <a:pt x="5138057" y="38234"/>
                  <a:pt x="5138057" y="85399"/>
                </a:cubicBezTo>
                <a:lnTo>
                  <a:pt x="5138057" y="1896469"/>
                </a:lnTo>
                <a:cubicBezTo>
                  <a:pt x="5138057" y="1943634"/>
                  <a:pt x="5099823" y="1981868"/>
                  <a:pt x="5052658" y="1981868"/>
                </a:cubicBezTo>
                <a:lnTo>
                  <a:pt x="85399" y="1981868"/>
                </a:lnTo>
                <a:cubicBezTo>
                  <a:pt x="38234" y="1981868"/>
                  <a:pt x="0" y="1943634"/>
                  <a:pt x="0" y="1896469"/>
                </a:cubicBezTo>
                <a:lnTo>
                  <a:pt x="0" y="85399"/>
                </a:lnTo>
                <a:cubicBezTo>
                  <a:pt x="0" y="38234"/>
                  <a:pt x="38234" y="0"/>
                  <a:pt x="8539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065060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текст, электроника, схема&#10;&#10;Автоматически созданное описание">
            <a:extLst>
              <a:ext uri="{FF2B5EF4-FFF2-40B4-BE49-F238E27FC236}">
                <a16:creationId xmlns:a16="http://schemas.microsoft.com/office/drawing/2014/main" id="{4C0CE729-5236-41C7-0FE1-640AFAF4CA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510" r="4510"/>
          <a:stretch/>
        </p:blipFill>
        <p:spPr/>
      </p:pic>
      <p:pic>
        <p:nvPicPr>
          <p:cNvPr id="4" name="Рисунок 6" descr="Изображение выглядит как небо, на открытом воздухе, облачный, облака&#10;&#10;Автоматически созданное описание">
            <a:extLst>
              <a:ext uri="{FF2B5EF4-FFF2-40B4-BE49-F238E27FC236}">
                <a16:creationId xmlns:a16="http://schemas.microsoft.com/office/drawing/2014/main" id="{AE782494-8D3F-D567-5BEA-3F51CA7B57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0319" b="30319"/>
          <a:stretch/>
        </p:blipFill>
        <p:spPr>
          <a:xfrm>
            <a:off x="2752123" y="5005388"/>
            <a:ext cx="6867525" cy="1852612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F8DE3F-F87B-4371-9515-2A0DA77D8D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2746" y="405365"/>
            <a:ext cx="4527012" cy="1143435"/>
          </a:xfrm>
        </p:spPr>
        <p:txBody>
          <a:bodyPr/>
          <a:lstStyle/>
          <a:p>
            <a:r>
              <a:rPr lang="en-US" b="1" dirty="0" err="1"/>
              <a:t>Мощность</a:t>
            </a:r>
            <a:endParaRPr lang="ru-RU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B70462-BAC2-42F6-A705-E3D620E4F46B}"/>
              </a:ext>
            </a:extLst>
          </p:cNvPr>
          <p:cNvSpPr/>
          <p:nvPr/>
        </p:nvSpPr>
        <p:spPr>
          <a:xfrm>
            <a:off x="2751365" y="5005952"/>
            <a:ext cx="6869012" cy="1852048"/>
          </a:xfrm>
          <a:prstGeom prst="rect">
            <a:avLst/>
          </a:prstGeom>
          <a:solidFill>
            <a:schemeClr val="tx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B66B94-7100-47DB-900B-0D18609F3980}"/>
              </a:ext>
            </a:extLst>
          </p:cNvPr>
          <p:cNvSpPr/>
          <p:nvPr/>
        </p:nvSpPr>
        <p:spPr>
          <a:xfrm>
            <a:off x="10031270" y="-43793"/>
            <a:ext cx="2163336" cy="1973766"/>
          </a:xfrm>
          <a:prstGeom prst="rect">
            <a:avLst/>
          </a:prstGeom>
          <a:gradFill>
            <a:gsLst>
              <a:gs pos="513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43AF99-82AD-48C8-AF53-949C3D633487}"/>
              </a:ext>
            </a:extLst>
          </p:cNvPr>
          <p:cNvSpPr txBox="1"/>
          <p:nvPr/>
        </p:nvSpPr>
        <p:spPr>
          <a:xfrm>
            <a:off x="9981195" y="1713"/>
            <a:ext cx="2210933" cy="1770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latin typeface="Open Sans"/>
                <a:ea typeface="Tahoma"/>
                <a:cs typeface="Tahoma"/>
              </a:rPr>
              <a:t> </a:t>
            </a:r>
            <a:r>
              <a:rPr lang="en-US" sz="1400" b="1" dirty="0">
                <a:latin typeface="Tahoma"/>
                <a:ea typeface="Tahoma"/>
                <a:cs typeface="Tahoma"/>
              </a:rPr>
              <a:t>Ambarella H3</a:t>
            </a:r>
            <a:endParaRPr lang="ru-RU" sz="1200" b="1" dirty="0">
              <a:latin typeface="Open Sans"/>
              <a:ea typeface="Open Sans"/>
              <a:cs typeface="Open Sans"/>
            </a:endParaRPr>
          </a:p>
          <a:p>
            <a:pPr algn="ctr">
              <a:lnSpc>
                <a:spcPct val="150000"/>
              </a:lnSpc>
            </a:pPr>
            <a:r>
              <a:rPr lang="en-US" sz="1200" b="1" dirty="0" err="1">
                <a:latin typeface="Open Sans"/>
                <a:ea typeface="Tahoma"/>
                <a:cs typeface="Tahoma"/>
              </a:rPr>
              <a:t>предназначен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для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использования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в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беспилотных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летательных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аппаратах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топового</a:t>
            </a:r>
            <a:r>
              <a:rPr lang="en-US" sz="1200" b="1" dirty="0">
                <a:latin typeface="Open Sans"/>
                <a:ea typeface="Tahoma"/>
                <a:cs typeface="Tahoma"/>
              </a:rPr>
              <a:t> </a:t>
            </a:r>
            <a:r>
              <a:rPr lang="en-US" sz="1200" b="1" dirty="0" err="1">
                <a:latin typeface="Open Sans"/>
                <a:ea typeface="Tahoma"/>
                <a:cs typeface="Tahoma"/>
              </a:rPr>
              <a:t>уровня</a:t>
            </a:r>
            <a:r>
              <a:rPr lang="en-US" sz="1200" b="1" dirty="0">
                <a:latin typeface="Open Sans"/>
                <a:ea typeface="Tahoma"/>
                <a:cs typeface="Tahoma"/>
              </a:rPr>
              <a:t>.</a:t>
            </a:r>
            <a:endParaRPr lang="ru-RU" sz="1200" b="1">
              <a:latin typeface="Open Sans"/>
              <a:ea typeface="Open Sans"/>
              <a:cs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A5F799-FD52-100A-7B58-BB662237CF5B}"/>
              </a:ext>
            </a:extLst>
          </p:cNvPr>
          <p:cNvSpPr txBox="1"/>
          <p:nvPr/>
        </p:nvSpPr>
        <p:spPr>
          <a:xfrm>
            <a:off x="350345" y="1821792"/>
            <a:ext cx="4414342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/>
              <a:t>Производительность отечественных компонентов может быть недостаточной для поставленных целей, что может повлиять на технические возможности беспилотника.</a:t>
            </a:r>
            <a:r>
              <a:rPr lang="ru-RU" dirty="0"/>
              <a:t> </a:t>
            </a:r>
            <a:endParaRPr lang="ru-RU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228406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586F2A65-DDEF-2E63-34CA-03297FC685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6604" b="26604"/>
          <a:stretch/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FBA944-DE33-4AC9-B5DC-DCEFB6FE42C1}"/>
              </a:ext>
            </a:extLst>
          </p:cNvPr>
          <p:cNvSpPr txBox="1"/>
          <p:nvPr/>
        </p:nvSpPr>
        <p:spPr>
          <a:xfrm>
            <a:off x="635819" y="4120997"/>
            <a:ext cx="3187602" cy="16737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err="1">
                <a:ea typeface="Roboto"/>
              </a:rPr>
              <a:t>Отсутствие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программного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обеспечения</a:t>
            </a:r>
            <a:r>
              <a:rPr lang="en-US" sz="1400" b="1" dirty="0">
                <a:ea typeface="Roboto"/>
              </a:rPr>
              <a:t>, </a:t>
            </a:r>
            <a:r>
              <a:rPr lang="en-US" sz="1400" b="1" err="1">
                <a:ea typeface="Roboto"/>
              </a:rPr>
              <a:t>то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есть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программ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для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управления</a:t>
            </a:r>
            <a:r>
              <a:rPr lang="en-US" sz="1400" b="1" dirty="0">
                <a:ea typeface="Roboto"/>
              </a:rPr>
              <a:t> и </a:t>
            </a:r>
            <a:r>
              <a:rPr lang="en-US" sz="1400" b="1" err="1">
                <a:ea typeface="Roboto"/>
              </a:rPr>
              <a:t>составления</a:t>
            </a:r>
            <a:r>
              <a:rPr lang="en-US" sz="1400" b="1" dirty="0">
                <a:ea typeface="Roboto"/>
              </a:rPr>
              <a:t> </a:t>
            </a:r>
            <a:r>
              <a:rPr lang="en-US" sz="1400" b="1" err="1">
                <a:ea typeface="Roboto"/>
              </a:rPr>
              <a:t>маршрутных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заданий</a:t>
            </a:r>
            <a:endParaRPr lang="en-US" sz="1400" b="1">
              <a:ea typeface="Roboto"/>
              <a:cs typeface="Open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EA7F19-1D18-48AF-8ECA-5089346B255B}"/>
              </a:ext>
            </a:extLst>
          </p:cNvPr>
          <p:cNvSpPr txBox="1"/>
          <p:nvPr/>
        </p:nvSpPr>
        <p:spPr>
          <a:xfrm>
            <a:off x="4553711" y="4442434"/>
            <a:ext cx="2714637" cy="10273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err="1">
                <a:ea typeface="Roboto"/>
              </a:rPr>
              <a:t>Отсутствие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наработанной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базы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кода</a:t>
            </a:r>
            <a:r>
              <a:rPr lang="en-US" sz="1400" b="1" dirty="0">
                <a:ea typeface="Roboto"/>
              </a:rPr>
              <a:t> </a:t>
            </a:r>
            <a:r>
              <a:rPr lang="en-US" sz="1400" b="1" err="1">
                <a:ea typeface="Roboto"/>
              </a:rPr>
              <a:t>для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упращения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использования</a:t>
            </a:r>
            <a:endParaRPr lang="ru-RU" sz="1400" b="1">
              <a:ea typeface="Open Sans"/>
              <a:cs typeface="Open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A830BC-F95C-4C0E-827B-A82DDC86BD01}"/>
              </a:ext>
            </a:extLst>
          </p:cNvPr>
          <p:cNvSpPr txBox="1"/>
          <p:nvPr/>
        </p:nvSpPr>
        <p:spPr>
          <a:xfrm>
            <a:off x="8591891" y="4445066"/>
            <a:ext cx="2767189" cy="10273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err="1">
                <a:ea typeface="Roboto"/>
              </a:rPr>
              <a:t>Пустая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ниша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компаний</a:t>
            </a:r>
            <a:r>
              <a:rPr lang="en-US" sz="1400" b="1" dirty="0">
                <a:ea typeface="Roboto"/>
              </a:rPr>
              <a:t>, </a:t>
            </a:r>
            <a:r>
              <a:rPr lang="en-US" sz="1400" b="1" err="1">
                <a:ea typeface="Roboto"/>
              </a:rPr>
              <a:t>занимающихся</a:t>
            </a:r>
            <a:r>
              <a:rPr lang="en-US" sz="1400" b="1" dirty="0">
                <a:ea typeface="Roboto"/>
              </a:rPr>
              <a:t> ПО </a:t>
            </a:r>
            <a:r>
              <a:rPr lang="en-US" sz="1400" b="1" err="1">
                <a:ea typeface="Roboto"/>
              </a:rPr>
              <a:t>для</a:t>
            </a:r>
            <a:r>
              <a:rPr lang="en-US" sz="1400" b="1" dirty="0">
                <a:ea typeface="Roboto"/>
              </a:rPr>
              <a:t> </a:t>
            </a:r>
            <a:r>
              <a:rPr lang="en-US" sz="1400" b="1" err="1">
                <a:ea typeface="Roboto"/>
              </a:rPr>
              <a:t>дронов</a:t>
            </a:r>
            <a:endParaRPr lang="en-US" sz="1400" b="1">
              <a:ea typeface="Roboto" pitchFamily="2" charset="0"/>
              <a:cs typeface="Open San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C297C7-FB8A-4C38-8749-41A0AF877CC4}"/>
              </a:ext>
            </a:extLst>
          </p:cNvPr>
          <p:cNvSpPr/>
          <p:nvPr/>
        </p:nvSpPr>
        <p:spPr>
          <a:xfrm>
            <a:off x="0" y="0"/>
            <a:ext cx="12192000" cy="3638550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82FA14-3004-49BE-A2DD-9568FB3401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err="1">
                <a:solidFill>
                  <a:schemeClr val="bg2"/>
                </a:solidFill>
                <a:ea typeface="Open Sans"/>
                <a:cs typeface="Open Sans"/>
              </a:rPr>
              <a:t>Низкий</a:t>
            </a:r>
            <a:r>
              <a:rPr lang="en-US" b="1" dirty="0">
                <a:solidFill>
                  <a:schemeClr val="bg2"/>
                </a:solidFill>
                <a:ea typeface="Open Sans"/>
                <a:cs typeface="Open Sans"/>
              </a:rPr>
              <a:t> </a:t>
            </a:r>
            <a:r>
              <a:rPr lang="en-US" b="1" err="1">
                <a:solidFill>
                  <a:schemeClr val="bg2"/>
                </a:solidFill>
                <a:ea typeface="Open Sans"/>
                <a:cs typeface="Open Sans"/>
              </a:rPr>
              <a:t>уровень</a:t>
            </a:r>
            <a:r>
              <a:rPr lang="en-US" b="1" dirty="0">
                <a:solidFill>
                  <a:schemeClr val="bg2"/>
                </a:solidFill>
                <a:ea typeface="Open Sans"/>
                <a:cs typeface="Open Sans"/>
              </a:rPr>
              <a:t> </a:t>
            </a:r>
            <a:r>
              <a:rPr lang="en-US" b="1" err="1">
                <a:solidFill>
                  <a:schemeClr val="bg2"/>
                </a:solidFill>
                <a:ea typeface="Open Sans"/>
                <a:cs typeface="Open Sans"/>
              </a:rPr>
              <a:t>технической</a:t>
            </a:r>
            <a:r>
              <a:rPr lang="en-US" b="1" dirty="0">
                <a:solidFill>
                  <a:schemeClr val="bg2"/>
                </a:solidFill>
                <a:ea typeface="Open Sans"/>
                <a:cs typeface="Open Sans"/>
              </a:rPr>
              <a:t> </a:t>
            </a:r>
            <a:r>
              <a:rPr lang="en-US" b="1" err="1">
                <a:solidFill>
                  <a:schemeClr val="bg2"/>
                </a:solidFill>
                <a:ea typeface="Open Sans"/>
                <a:cs typeface="Open Sans"/>
              </a:rPr>
              <a:t>поддержки</a:t>
            </a:r>
            <a:endParaRPr lang="en-US" b="1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87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>
            <a:extLst>
              <a:ext uri="{FF2B5EF4-FFF2-40B4-BE49-F238E27FC236}">
                <a16:creationId xmlns:a16="http://schemas.microsoft.com/office/drawing/2014/main" id="{FF4A2E6C-0149-4C99-8579-7644A5E8F60E}"/>
              </a:ext>
            </a:extLst>
          </p:cNvPr>
          <p:cNvSpPr>
            <a:spLocks/>
          </p:cNvSpPr>
          <p:nvPr/>
        </p:nvSpPr>
        <p:spPr bwMode="auto">
          <a:xfrm flipV="1">
            <a:off x="5339994" y="3135086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227598-3300-4195-A86B-D16F441D36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4209" y="396607"/>
            <a:ext cx="8123582" cy="1210947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err="1">
                <a:ea typeface="Open Sans"/>
                <a:cs typeface="Open Sans"/>
              </a:rPr>
              <a:t>Структурная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dirty="0" err="1">
                <a:ea typeface="Open Sans"/>
                <a:cs typeface="Open Sans"/>
              </a:rPr>
              <a:t>схема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dirty="0" err="1">
                <a:ea typeface="Open Sans"/>
                <a:cs typeface="Open Sans"/>
              </a:rPr>
              <a:t>реализации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dirty="0" err="1">
                <a:ea typeface="Open Sans"/>
                <a:cs typeface="Open Sans"/>
              </a:rPr>
              <a:t>полетного</a:t>
            </a:r>
            <a:r>
              <a:rPr lang="en-US" b="1" dirty="0">
                <a:ea typeface="Open Sans"/>
                <a:cs typeface="Open Sans"/>
              </a:rPr>
              <a:t> </a:t>
            </a:r>
            <a:r>
              <a:rPr lang="en-US" b="1" dirty="0" err="1">
                <a:ea typeface="Open Sans"/>
                <a:cs typeface="Open Sans"/>
              </a:rPr>
              <a:t>контроллера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dirty="0" err="1">
                <a:ea typeface="Open Sans"/>
                <a:cs typeface="Open Sans"/>
              </a:rPr>
              <a:t>на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dirty="0" err="1">
                <a:ea typeface="Open Sans"/>
                <a:cs typeface="Open Sans"/>
              </a:rPr>
              <a:t>отчественном</a:t>
            </a:r>
            <a:r>
              <a:rPr lang="en-US" b="1" dirty="0">
                <a:ea typeface="Open Sans"/>
                <a:cs typeface="Open Sans"/>
              </a:rPr>
              <a:t> </a:t>
            </a:r>
            <a:r>
              <a:rPr lang="en-US" b="1" dirty="0" err="1">
                <a:ea typeface="Open Sans"/>
                <a:cs typeface="Open Sans"/>
              </a:rPr>
              <a:t>микрокопроцессоре</a:t>
            </a:r>
            <a:r>
              <a:rPr lang="en-US" b="1" dirty="0">
                <a:ea typeface="Open Sans"/>
                <a:cs typeface="Open Sans"/>
              </a:rPr>
              <a:t> </a:t>
            </a:r>
          </a:p>
        </p:txBody>
      </p:sp>
      <p:pic>
        <p:nvPicPr>
          <p:cNvPr id="4" name="Рисунок 3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1B293B6F-C4C3-CFAC-AB40-8CDB5B6DC7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09" b="309"/>
          <a:stretch/>
        </p:blipFill>
        <p:spPr>
          <a:xfrm>
            <a:off x="616481" y="2075577"/>
            <a:ext cx="6632569" cy="3691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3170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BB3E6BE-E0A9-40CF-9477-C6FDB166A3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9037" y="405366"/>
            <a:ext cx="8123582" cy="1079568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err="1"/>
              <a:t>Итоговое</a:t>
            </a:r>
            <a:r>
              <a:rPr lang="en-US" b="1" dirty="0"/>
              <a:t> </a:t>
            </a:r>
            <a:r>
              <a:rPr lang="en-US" b="1" dirty="0" err="1"/>
              <a:t>заключение</a:t>
            </a:r>
            <a:endParaRPr lang="ru-RU" dirty="0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038AC8-BAD4-441E-98DB-6EBAF6A47BB2}"/>
              </a:ext>
            </a:extLst>
          </p:cNvPr>
          <p:cNvSpPr txBox="1"/>
          <p:nvPr/>
        </p:nvSpPr>
        <p:spPr>
          <a:xfrm>
            <a:off x="563982" y="2054229"/>
            <a:ext cx="556329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>
                <a:ea typeface="+mn-lt"/>
                <a:cs typeface="+mn-lt"/>
              </a:rPr>
              <a:t>Реализация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контроллера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полета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дрона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на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отечественных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радиоэлементах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является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реальной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err="1">
                <a:ea typeface="+mn-lt"/>
                <a:cs typeface="+mn-lt"/>
              </a:rPr>
              <a:t>привлекательной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альтернативой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использованию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дорогостоящих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импортных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комплектующих</a:t>
            </a:r>
            <a:r>
              <a:rPr lang="en-US" sz="1600" dirty="0">
                <a:ea typeface="+mn-lt"/>
                <a:cs typeface="+mn-lt"/>
              </a:rPr>
              <a:t>. </a:t>
            </a:r>
            <a:r>
              <a:rPr lang="en-US" sz="1600" err="1">
                <a:ea typeface="+mn-lt"/>
                <a:cs typeface="+mn-lt"/>
              </a:rPr>
              <a:t>Несмотря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на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некоторые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ограничения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которые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следует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учитывать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тщательный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отбор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err="1">
                <a:ea typeface="+mn-lt"/>
                <a:cs typeface="+mn-lt"/>
              </a:rPr>
              <a:t>проектирование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могут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привести</a:t>
            </a:r>
            <a:r>
              <a:rPr lang="en-US" sz="1600" dirty="0">
                <a:ea typeface="+mn-lt"/>
                <a:cs typeface="+mn-lt"/>
              </a:rPr>
              <a:t> к </a:t>
            </a:r>
            <a:r>
              <a:rPr lang="en-US" sz="1600" err="1">
                <a:ea typeface="+mn-lt"/>
                <a:cs typeface="+mn-lt"/>
              </a:rPr>
              <a:t>созданию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системы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управления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полетом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дрона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которая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предлагает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аналогичную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надежность</a:t>
            </a:r>
            <a:r>
              <a:rPr lang="en-US" sz="1600" dirty="0">
                <a:ea typeface="+mn-lt"/>
                <a:cs typeface="+mn-lt"/>
              </a:rPr>
              <a:t> и </a:t>
            </a:r>
            <a:r>
              <a:rPr lang="en-US" sz="1600" err="1">
                <a:ea typeface="+mn-lt"/>
                <a:cs typeface="+mn-lt"/>
              </a:rPr>
              <a:t>точность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при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более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низкой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стоимости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ru-RU" sz="1600">
              <a:ea typeface="+mn-lt"/>
              <a:cs typeface="+mn-lt"/>
            </a:endParaRPr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C6C03604-7BF0-4108-B727-24952CCC4CC2}"/>
              </a:ext>
            </a:extLst>
          </p:cNvPr>
          <p:cNvSpPr>
            <a:spLocks/>
          </p:cNvSpPr>
          <p:nvPr/>
        </p:nvSpPr>
        <p:spPr bwMode="auto">
          <a:xfrm flipV="1">
            <a:off x="5339994" y="3135086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82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2300FC9-FC5C-4370-8B99-43C482DCEAE0}"/>
              </a:ext>
            </a:extLst>
          </p:cNvPr>
          <p:cNvGrpSpPr/>
          <p:nvPr/>
        </p:nvGrpSpPr>
        <p:grpSpPr>
          <a:xfrm>
            <a:off x="130396" y="0"/>
            <a:ext cx="4769264" cy="2324850"/>
            <a:chOff x="130396" y="-1587"/>
            <a:chExt cx="4769264" cy="2324850"/>
          </a:xfrm>
          <a:gradFill>
            <a:gsLst>
              <a:gs pos="0">
                <a:schemeClr val="accent1">
                  <a:alpha val="70000"/>
                </a:schemeClr>
              </a:gs>
              <a:gs pos="53100">
                <a:schemeClr val="accent2">
                  <a:alpha val="85000"/>
                </a:schemeClr>
              </a:gs>
              <a:gs pos="100000">
                <a:schemeClr val="accent3">
                  <a:alpha val="80000"/>
                </a:schemeClr>
              </a:gs>
            </a:gsLst>
            <a:lin ang="2400000" scaled="0"/>
          </a:gradFill>
        </p:grpSpPr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id="{5C06722B-73AA-4F02-96DC-501C8C8C47D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0396" y="-1587"/>
              <a:ext cx="4769264" cy="2324850"/>
            </a:xfrm>
            <a:custGeom>
              <a:avLst/>
              <a:gdLst>
                <a:gd name="T0" fmla="*/ 297 w 1043"/>
                <a:gd name="T1" fmla="*/ 114 h 507"/>
                <a:gd name="T2" fmla="*/ 763 w 1043"/>
                <a:gd name="T3" fmla="*/ 384 h 507"/>
                <a:gd name="T4" fmla="*/ 1043 w 1043"/>
                <a:gd name="T5" fmla="*/ 0 h 507"/>
                <a:gd name="T6" fmla="*/ 0 w 1043"/>
                <a:gd name="T7" fmla="*/ 0 h 507"/>
                <a:gd name="T8" fmla="*/ 297 w 1043"/>
                <a:gd name="T9" fmla="*/ 11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3" h="507">
                  <a:moveTo>
                    <a:pt x="297" y="114"/>
                  </a:moveTo>
                  <a:cubicBezTo>
                    <a:pt x="519" y="72"/>
                    <a:pt x="416" y="507"/>
                    <a:pt x="763" y="384"/>
                  </a:cubicBezTo>
                  <a:cubicBezTo>
                    <a:pt x="971" y="311"/>
                    <a:pt x="1030" y="132"/>
                    <a:pt x="104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85"/>
                    <a:pt x="187" y="134"/>
                    <a:pt x="297" y="1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E6C2425-60C5-4650-A879-8D0C8FCD9ECE}"/>
                </a:ext>
              </a:extLst>
            </p:cNvPr>
            <p:cNvSpPr/>
            <p:nvPr/>
          </p:nvSpPr>
          <p:spPr>
            <a:xfrm>
              <a:off x="3732505" y="1160838"/>
              <a:ext cx="796071" cy="7960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Freeform 36">
            <a:extLst>
              <a:ext uri="{FF2B5EF4-FFF2-40B4-BE49-F238E27FC236}">
                <a16:creationId xmlns:a16="http://schemas.microsoft.com/office/drawing/2014/main" id="{4650F1DD-5E0B-454B-ABDA-7D9239167EF6}"/>
              </a:ext>
            </a:extLst>
          </p:cNvPr>
          <p:cNvSpPr>
            <a:spLocks/>
          </p:cNvSpPr>
          <p:nvPr/>
        </p:nvSpPr>
        <p:spPr bwMode="auto">
          <a:xfrm flipH="1">
            <a:off x="3298473" y="3891843"/>
            <a:ext cx="8896776" cy="3249736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5000"/>
                </a:schemeClr>
              </a:gs>
              <a:gs pos="53100">
                <a:schemeClr val="accent2">
                  <a:alpha val="85000"/>
                </a:schemeClr>
              </a:gs>
              <a:gs pos="100000">
                <a:schemeClr val="accent3">
                  <a:alpha val="8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5445E6-0F29-425C-A4C1-9CE5518775D2}"/>
              </a:ext>
            </a:extLst>
          </p:cNvPr>
          <p:cNvSpPr txBox="1"/>
          <p:nvPr/>
        </p:nvSpPr>
        <p:spPr>
          <a:xfrm>
            <a:off x="3769895" y="2454442"/>
            <a:ext cx="465221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err="1">
                <a:solidFill>
                  <a:schemeClr val="accent1"/>
                </a:solidFill>
              </a:rPr>
              <a:t>Благодарю</a:t>
            </a:r>
            <a:r>
              <a:rPr lang="en-US" sz="4800" b="1" dirty="0">
                <a:solidFill>
                  <a:schemeClr val="accent1"/>
                </a:solidFill>
              </a:rPr>
              <a:t> </a:t>
            </a:r>
            <a:r>
              <a:rPr lang="en-US" sz="4800" b="1" err="1">
                <a:solidFill>
                  <a:schemeClr val="accent1"/>
                </a:solidFill>
              </a:rPr>
              <a:t>за</a:t>
            </a:r>
            <a:r>
              <a:rPr lang="en-US" sz="4800" b="1" dirty="0">
                <a:solidFill>
                  <a:schemeClr val="accent1"/>
                </a:solidFill>
              </a:rPr>
              <a:t> </a:t>
            </a:r>
            <a:r>
              <a:rPr lang="en-US" sz="4800" b="1" err="1">
                <a:solidFill>
                  <a:schemeClr val="accent1"/>
                </a:solidFill>
              </a:rPr>
              <a:t>внимание</a:t>
            </a:r>
            <a:endParaRPr lang="ru-RU" sz="4800">
              <a:solidFill>
                <a:schemeClr val="accent1"/>
              </a:solidFill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95518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ors 18 Dark">
      <a:dk1>
        <a:srgbClr val="FFFFFF"/>
      </a:dk1>
      <a:lt1>
        <a:srgbClr val="313131"/>
      </a:lt1>
      <a:dk2>
        <a:srgbClr val="313C3F"/>
      </a:dk2>
      <a:lt2>
        <a:srgbClr val="FFFFFF"/>
      </a:lt2>
      <a:accent1>
        <a:srgbClr val="DF1E2C"/>
      </a:accent1>
      <a:accent2>
        <a:srgbClr val="A34D9D"/>
      </a:accent2>
      <a:accent3>
        <a:srgbClr val="FFC000"/>
      </a:accent3>
      <a:accent4>
        <a:srgbClr val="418386"/>
      </a:accent4>
      <a:accent5>
        <a:srgbClr val="00B0F0"/>
      </a:accent5>
      <a:accent6>
        <a:srgbClr val="7F6F8F"/>
      </a:accent6>
      <a:hlink>
        <a:srgbClr val="A05024"/>
      </a:hlink>
      <a:folHlink>
        <a:srgbClr val="FEC037"/>
      </a:folHlink>
    </a:clrScheme>
    <a:fontScheme name="CORAK">
      <a:majorFont>
        <a:latin typeface="Ubuntu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1150</TotalTime>
  <Words>1792</Words>
  <Application>Microsoft Office PowerPoint</Application>
  <PresentationFormat>Широкоэкранный</PresentationFormat>
  <Paragraphs>260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Dracarys</dc:creator>
  <cp:lastModifiedBy>muse</cp:lastModifiedBy>
  <cp:revision>509</cp:revision>
  <dcterms:created xsi:type="dcterms:W3CDTF">2018-11-06T13:28:40Z</dcterms:created>
  <dcterms:modified xsi:type="dcterms:W3CDTF">2023-05-16T20:48:05Z</dcterms:modified>
</cp:coreProperties>
</file>