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Raleway SemiBold" charset="-52"/>
      <p:regular r:id="rId15"/>
      <p:bold r:id="rId16"/>
      <p:italic r:id="rId17"/>
      <p:boldItalic r:id="rId18"/>
    </p:embeddedFont>
    <p:embeddedFont>
      <p:font typeface="Raleway" charset="-52"/>
      <p:regular r:id="rId19"/>
      <p:bold r:id="rId20"/>
      <p:italic r:id="rId21"/>
      <p:boldItalic r:id="rId22"/>
    </p:embeddedFont>
    <p:embeddedFont>
      <p:font typeface="Century Gothic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348292A-EE9D-4C78-A242-DD1D791A142D}">
  <a:tblStyle styleId="{1348292A-EE9D-4C78-A242-DD1D791A142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-11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Незримый органайзер</a:t>
            </a:r>
            <a:endParaRPr sz="310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Структурирование и развитие памяти. </a:t>
            </a: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-88475" y="2522975"/>
            <a:ext cx="7022700" cy="2139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предполагаемый 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масштаб решаемой задачи 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федеральный;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конечном итоге пользой для региона является обеспечение </a:t>
            </a:r>
            <a:r>
              <a:rPr lang="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медицинских предприятий медицинскими кадрами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нехватка медицинских работников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подтвержда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 важность решения задачи;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 решения задачи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у нас имеется опыт нахождения в этой сфере более </a:t>
            </a:r>
            <a:r>
              <a:rPr lang="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 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лет.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 dirty="0">
                <a:solidFill>
                  <a:srgbClr val="132C40"/>
                </a:solidFill>
              </a:rPr>
              <a:t>первичная аудитория - студенты </a:t>
            </a:r>
            <a:r>
              <a:rPr lang="ru" sz="1400" i="1" dirty="0" smtClean="0">
                <a:solidFill>
                  <a:srgbClr val="132C40"/>
                </a:solidFill>
              </a:rPr>
              <a:t>медицинского института </a:t>
            </a:r>
            <a:r>
              <a:rPr lang="ru" sz="1400" i="1" dirty="0" smtClean="0">
                <a:solidFill>
                  <a:srgbClr val="132C40"/>
                </a:solidFill>
              </a:rPr>
              <a:t>СурГУ</a:t>
            </a:r>
            <a:endParaRPr sz="1400" i="1" dirty="0">
              <a:solidFill>
                <a:srgbClr val="132C4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 dirty="0">
                <a:solidFill>
                  <a:srgbClr val="132C40"/>
                </a:solidFill>
              </a:rPr>
              <a:t>сегмент клиентов - учащиеся медицинских учреждений.</a:t>
            </a:r>
            <a:endParaRPr sz="1400" i="1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3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80550" y="2434575"/>
            <a:ext cx="7994100" cy="230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5461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данном проекте проблемами являются:</a:t>
            </a:r>
          </a:p>
          <a:p>
            <a:pPr fontAlgn="base">
              <a:buFont typeface="Courier New" pitchFamily="49" charset="0"/>
              <a:buChar char="o"/>
            </a:pP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i="1" dirty="0" smtClean="0">
                <a:latin typeface="Raleway" charset="-52"/>
              </a:rPr>
              <a:t>Большой </a:t>
            </a:r>
            <a:r>
              <a:rPr lang="ru-RU" i="1" dirty="0" smtClean="0">
                <a:latin typeface="Raleway" charset="-52"/>
              </a:rPr>
              <a:t>объем изучаемого </a:t>
            </a:r>
            <a:r>
              <a:rPr lang="ru-RU" i="1" dirty="0" smtClean="0">
                <a:latin typeface="Raleway" charset="-52"/>
              </a:rPr>
              <a:t>материала.</a:t>
            </a:r>
          </a:p>
          <a:p>
            <a:pPr fontAlgn="base">
              <a:buFont typeface="Courier New" pitchFamily="49" charset="0"/>
              <a:buChar char="o"/>
            </a:pPr>
            <a:r>
              <a:rPr lang="ru-RU" i="1" dirty="0" smtClean="0">
                <a:latin typeface="Raleway" charset="-52"/>
              </a:rPr>
              <a:t> </a:t>
            </a:r>
            <a:r>
              <a:rPr lang="ru-RU" i="1" dirty="0" smtClean="0">
                <a:latin typeface="Raleway" charset="-52"/>
              </a:rPr>
              <a:t>Не структурированность знаний.</a:t>
            </a:r>
          </a:p>
          <a:p>
            <a:pPr fontAlgn="base">
              <a:buFont typeface="Courier New" pitchFamily="49" charset="0"/>
              <a:buChar char="o"/>
            </a:pPr>
            <a:r>
              <a:rPr lang="ru-RU" i="1" dirty="0" smtClean="0">
                <a:latin typeface="Raleway" charset="-52"/>
              </a:rPr>
              <a:t> М</a:t>
            </a:r>
            <a:r>
              <a:rPr lang="ru-RU" i="1" dirty="0" smtClean="0">
                <a:latin typeface="Raleway" charset="-52"/>
              </a:rPr>
              <a:t>атериал </a:t>
            </a:r>
            <a:r>
              <a:rPr lang="ru-RU" i="1" dirty="0" smtClean="0">
                <a:latin typeface="Raleway" charset="-52"/>
              </a:rPr>
              <a:t>сложно усвоить без изображений, 3 д моделей и т.д</a:t>
            </a:r>
            <a:r>
              <a:rPr lang="ru-RU" i="1" dirty="0" smtClean="0">
                <a:latin typeface="Raleway" charset="-52"/>
              </a:rPr>
              <a:t>.</a:t>
            </a:r>
            <a:endParaRPr sz="1400" b="0" i="1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все</a:t>
            </a:r>
            <a:r>
              <a:rPr lang="ru" sz="1400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существующи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вариант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ы</a:t>
            </a: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решения </a:t>
            </a:r>
            <a:r>
              <a:rPr lang="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имеют не объективный подход.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808056" y="2265120"/>
            <a:ext cx="6922141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Sun Bass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студентам медицинского института, изучающим клинические дисциплины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столкновения с большим объёмом сложно усваиваемой информацией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забывчивости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приложения, структурирующего информацию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значительное сокращение времени на изучение.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5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456750" y="2586975"/>
            <a:ext cx="52245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Продуктом является приложение;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Продукт будет </a:t>
            </a: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производиться специалистами;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Н</a:t>
            </a:r>
            <a:r>
              <a:rPr lang="ru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аш продукт</a:t>
            </a:r>
            <a:r>
              <a:rPr lang="ru" i="1">
                <a:latin typeface="Raleway"/>
                <a:ea typeface="Raleway"/>
                <a:cs typeface="Raleway"/>
                <a:sym typeface="Raleway"/>
              </a:rPr>
              <a:t> работает на технологиях .NET и Java;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Данные технологии ставят в приоритет надежность и производительность;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Фичи нашего продукта: доступность и объективность</a:t>
            </a:r>
            <a:endParaRPr sz="1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6</a:t>
            </a:fld>
            <a:endParaRPr sz="900"/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9550" y="1925300"/>
            <a:ext cx="2664602" cy="239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488944" y="2340288"/>
            <a:ext cx="69366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нашим основным конкурентам относятся похожие приложения и различные методики, разработанные институтами.</a:t>
            </a: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Преимущество нашего проекта - ориентированность на необходимое для учащегося направление.</a:t>
            </a: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/>
        </p:nvSpPr>
        <p:spPr>
          <a:xfrm>
            <a:off x="488944" y="2345556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r>
              <a:rPr lang="ru" sz="13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запуск первичного продукта и, исходя из него,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создание вторичных продуктов, требуемых пользователями.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3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3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Отвечаем на вопросы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 Знания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 Учащимся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получает клиент? </a:t>
            </a: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Достижение личных целей в учебе.</a:t>
            </a:r>
            <a:endParaRPr sz="13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8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456824" y="2340275"/>
            <a:ext cx="7089900" cy="169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 dirty="0"/>
              <a:t>На данный момент </a:t>
            </a:r>
            <a:r>
              <a:rPr lang="ru" sz="1400" i="1" dirty="0" smtClean="0"/>
              <a:t>мы описали проблему клиентов, определили свою целевую аудиторию, подготовили вопросы под проблемное интервью. По результатам интервью получили подтверждения проблемы, уточнили функционал.</a:t>
            </a:r>
            <a:endParaRPr sz="1400" i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37" name="Google Shape;137;p2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9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44" name="Google Shape;144;p21"/>
          <p:cNvGraphicFramePr/>
          <p:nvPr/>
        </p:nvGraphicFramePr>
        <p:xfrm>
          <a:off x="456810" y="1988425"/>
          <a:ext cx="6572700" cy="1935390"/>
        </p:xfrm>
        <a:graphic>
          <a:graphicData uri="http://schemas.openxmlformats.org/drawingml/2006/table">
            <a:tbl>
              <a:tblPr>
                <a:noFill/>
                <a:tableStyleId>{1348292A-EE9D-4C78-A242-DD1D791A142D}</a:tableStyleId>
              </a:tblPr>
              <a:tblGrid>
                <a:gridCol w="2190900"/>
                <a:gridCol w="1331150"/>
                <a:gridCol w="30506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ФУНКЦИИ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Зарипов Владилен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Футуролог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Определение возможных последствий и результатов решений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Рамазанов Владислав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Синхронист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Создание общего представления о структуре и природе проблемы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Магарамов Чингиз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Создание детального представления об отдельных аспектах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45" name="Google Shape;145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10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Наш запрос обращен к СурГУ и состоит в предоставлении компьютерного оборудования и специалистов программной инженерии для создания требуемого приложения, а также в предоставлении к использованию СМИ для привлечения внимания учащихся. </a:t>
            </a: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При получении данных ресурсов будет произведен и представлен к оценке конечный продукт.</a:t>
            </a:r>
            <a:endParaRPr sz="1400" i="1"/>
          </a:p>
        </p:txBody>
      </p:sp>
      <p:pic>
        <p:nvPicPr>
          <p:cNvPr id="153" name="Google Shape;153;p22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11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457192" y="997544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12</a:t>
            </a:fld>
            <a:endParaRPr sz="900"/>
          </a:p>
        </p:txBody>
      </p:sp>
      <p:pic>
        <p:nvPicPr>
          <p:cNvPr id="162" name="Google Shape;162;p23"/>
          <p:cNvPicPr preferRelativeResize="0"/>
          <p:nvPr/>
        </p:nvPicPr>
        <p:blipFill rotWithShape="1">
          <a:blip r:embed="rId4">
            <a:alphaModFix/>
          </a:blip>
          <a:srcRect l="23282" t="37762" r="22230" b="32921"/>
          <a:stretch/>
        </p:blipFill>
        <p:spPr>
          <a:xfrm>
            <a:off x="3218575" y="1956100"/>
            <a:ext cx="2922449" cy="275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384</Words>
  <Application>Microsoft Office PowerPoint</Application>
  <PresentationFormat>Экран (16:9)</PresentationFormat>
  <Paragraphs>72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Raleway SemiBold</vt:lpstr>
      <vt:lpstr>Raleway</vt:lpstr>
      <vt:lpstr>Courier New</vt:lpstr>
      <vt:lpstr>Century Gothic</vt:lpstr>
      <vt:lpstr>Simple Light</vt:lpstr>
      <vt:lpstr>Незримый органайзер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КОНКУРЕНТЫ</vt:lpstr>
      <vt:lpstr>БИЗНЕС-МОДЕЛЬ</vt:lpstr>
      <vt:lpstr>ТЕКУЩИЕ РЕЗУЛЬТАТЫ</vt:lpstr>
      <vt:lpstr>КОМАНДА СТАРТАПА</vt:lpstr>
      <vt:lpstr>Запрос 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Незримый органайзер</dc:title>
  <cp:lastModifiedBy>user</cp:lastModifiedBy>
  <cp:revision>3</cp:revision>
  <dcterms:modified xsi:type="dcterms:W3CDTF">2024-10-14T09:09:33Z</dcterms:modified>
</cp:coreProperties>
</file>