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373" r:id="rId6"/>
    <p:sldId id="374" r:id="rId7"/>
    <p:sldId id="375" r:id="rId8"/>
    <p:sldId id="376" r:id="rId9"/>
    <p:sldId id="324" r:id="rId10"/>
    <p:sldId id="342" r:id="rId11"/>
    <p:sldId id="378" r:id="rId12"/>
    <p:sldId id="379" r:id="rId13"/>
    <p:sldId id="377" r:id="rId14"/>
    <p:sldId id="380" r:id="rId15"/>
    <p:sldId id="382" r:id="rId16"/>
    <p:sldId id="387" r:id="rId17"/>
    <p:sldId id="388" r:id="rId18"/>
    <p:sldId id="383" r:id="rId19"/>
    <p:sldId id="384" r:id="rId20"/>
    <p:sldId id="385" r:id="rId21"/>
    <p:sldId id="389" r:id="rId22"/>
    <p:sldId id="390" r:id="rId23"/>
    <p:sldId id="392" r:id="rId24"/>
    <p:sldId id="313" r:id="rId25"/>
    <p:sldId id="37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лизавета" initials="Е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184"/>
    <a:srgbClr val="507E32"/>
    <a:srgbClr val="3FAB3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71858" autoAdjust="0"/>
  </p:normalViewPr>
  <p:slideViewPr>
    <p:cSldViewPr snapToGrid="0" showGuides="1">
      <p:cViewPr>
        <p:scale>
          <a:sx n="66" d="100"/>
          <a:sy n="66" d="100"/>
        </p:scale>
        <p:origin x="-1157" y="-5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Укажите ваш пол</c:v>
                </c:pt>
              </c:strCache>
            </c:strRef>
          </c:tx>
          <c:explosion val="0"/>
          <c:dPt>
            <c:idx val="0"/>
            <c:bubble3D val="0"/>
          </c:dPt>
          <c:dPt>
            <c:idx val="1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Лист1!$A$2:$A$3</c:f>
              <c:strCache>
                <c:ptCount val="2"/>
                <c:pt idx="0">
                  <c:v>женский</c:v>
                </c:pt>
                <c:pt idx="1">
                  <c:v>мужской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0.513</c:v>
                </c:pt>
                <c:pt idx="1">
                  <c:v>0.487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0"/>
    <c:extLst>
      <c:ext uri="{0b15fc19-7d7d-44ad-8c2d-2c3a37ce22c3}">
        <chartProps xmlns="https://web.wps.cn/et/2018/main" chartId="{bdc2e566-e9ee-4e41-aa6c-04c590ebd033}"/>
      </c:ext>
    </c:extLst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Укажите ваш возраст</c:v>
                </c:pt>
              </c:strCache>
            </c:strRef>
          </c:tx>
          <c:explosion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17</c:v>
                </c:pt>
                <c:pt idx="1">
                  <c:v>18</c:v>
                </c:pt>
                <c:pt idx="2">
                  <c:v>19</c:v>
                </c:pt>
                <c:pt idx="3">
                  <c:v>20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36</c:v>
                </c:pt>
              </c:numCache>
            </c:num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0.051</c:v>
                </c:pt>
                <c:pt idx="1">
                  <c:v>0.487</c:v>
                </c:pt>
                <c:pt idx="2">
                  <c:v>0.128</c:v>
                </c:pt>
                <c:pt idx="3">
                  <c:v>0.077</c:v>
                </c:pt>
                <c:pt idx="4">
                  <c:v>0.077</c:v>
                </c:pt>
                <c:pt idx="5">
                  <c:v>0.103</c:v>
                </c:pt>
                <c:pt idx="6">
                  <c:v>0.026</c:v>
                </c:pt>
                <c:pt idx="7">
                  <c:v>0.026</c:v>
                </c:pt>
                <c:pt idx="8">
                  <c:v>0.026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93091958583588"/>
          <c:y val="0.230489584165874"/>
          <c:w val="0.094086143634197"/>
          <c:h val="0.769510415834126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0"/>
    <c:extLst>
      <c:ext uri="{0b15fc19-7d7d-44ad-8c2d-2c3a37ce22c3}">
        <chartProps xmlns="https://web.wps.cn/et/2018/main" chartId="{8efee3fe-e954-4987-9ce8-6b76a1f921a4}"/>
      </c:ext>
    </c:extLst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11-22T20:41:40.622" idx="1">
    <p:pos x="10" y="10"/>
    <p:text/>
  </p:cm>
  <p:cm authorId="0" dt="2024-11-22T20:41:41.497" idx="2">
    <p:pos x="146" y="146"/>
    <p:text/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49D359-8C45-4086-86A9-B88EC1E688E3}" type="doc">
      <dgm:prSet loTypeId="urn:microsoft.com/office/officeart/2005/8/layout/hList2#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F8780F3A-A4BA-43EE-9F65-32DC060E9EB5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 шпинатом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FCA1E-B7C4-445C-8410-DBA47024DB97}" cxnId="{64618977-2CBD-4415-B722-3FA9C9308DE4}" type="parTrans">
      <dgm:prSet/>
      <dgm:spPr/>
      <dgm:t>
        <a:bodyPr/>
        <a:lstStyle/>
        <a:p>
          <a:endParaRPr lang="ru-RU"/>
        </a:p>
      </dgm:t>
    </dgm:pt>
    <dgm:pt modelId="{18536BD7-9F6C-4605-897F-EFACE9859360}" cxnId="{64618977-2CBD-4415-B722-3FA9C9308DE4}" type="sibTrans">
      <dgm:prSet/>
      <dgm:spPr/>
      <dgm:t>
        <a:bodyPr/>
        <a:lstStyle/>
        <a:p>
          <a:endParaRPr lang="ru-RU"/>
        </a:p>
      </dgm:t>
    </dgm:pt>
    <dgm:pt modelId="{FA8C6BB5-CD44-4F24-89EC-0072EBC7890B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3070B-5649-47E5-B3FD-1C67F2805EAE}" cxnId="{54B59413-7EC2-4075-A9D6-FC3E155756E6}" type="parTrans">
      <dgm:prSet/>
      <dgm:spPr/>
      <dgm:t>
        <a:bodyPr/>
        <a:lstStyle/>
        <a:p>
          <a:endParaRPr lang="ru-RU"/>
        </a:p>
      </dgm:t>
    </dgm:pt>
    <dgm:pt modelId="{914CA689-A3BD-4092-BCEA-6370F329003E}" cxnId="{54B59413-7EC2-4075-A9D6-FC3E155756E6}" type="sibTrans">
      <dgm:prSet/>
      <dgm:spPr/>
      <dgm:t>
        <a:bodyPr/>
        <a:lstStyle/>
        <a:p>
          <a:endParaRPr lang="ru-RU"/>
        </a:p>
      </dgm:t>
    </dgm:pt>
    <dgm:pt modelId="{04AD1C00-090C-4721-A754-B0C853392A9D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FAED9-634E-4672-8E47-B2DC0D85CAF1}" cxnId="{4A816FE9-2D48-498D-91CE-07A55F93DCD5}" type="parTrans">
      <dgm:prSet/>
      <dgm:spPr/>
      <dgm:t>
        <a:bodyPr/>
        <a:lstStyle/>
        <a:p>
          <a:endParaRPr lang="ru-RU"/>
        </a:p>
      </dgm:t>
    </dgm:pt>
    <dgm:pt modelId="{F7DBB6D9-05CD-4400-98DD-1CC3C1F93520}" cxnId="{4A816FE9-2D48-498D-91CE-07A55F93DCD5}" type="sibTrans">
      <dgm:prSet/>
      <dgm:spPr/>
      <dgm:t>
        <a:bodyPr/>
        <a:lstStyle/>
        <a:p>
          <a:endParaRPr lang="ru-RU"/>
        </a:p>
      </dgm:t>
    </dgm:pt>
    <dgm:pt modelId="{BFF3EF19-EF9C-4081-9F93-7BDB0F66C073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pPr algn="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Базилик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мята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127A6-A91F-4A2F-B0D2-44CEE149E65B}" cxnId="{75252ABE-91FD-4DC1-A06A-4397F4AA4856}" type="parTrans">
      <dgm:prSet/>
      <dgm:spPr/>
      <dgm:t>
        <a:bodyPr/>
        <a:lstStyle/>
        <a:p>
          <a:endParaRPr lang="ru-RU"/>
        </a:p>
      </dgm:t>
    </dgm:pt>
    <dgm:pt modelId="{849E558D-E026-40F4-9844-E65C2CD3F067}" cxnId="{75252ABE-91FD-4DC1-A06A-4397F4AA4856}" type="sibTrans">
      <dgm:prSet/>
      <dgm:spPr/>
      <dgm:t>
        <a:bodyPr/>
        <a:lstStyle/>
        <a:p>
          <a:endParaRPr lang="ru-RU"/>
        </a:p>
      </dgm:t>
    </dgm:pt>
    <dgm:pt modelId="{39B47696-BC66-4338-B6C2-B8046EB1BD80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FE51C-D925-4650-B024-4A705C69256F}" cxnId="{14794E30-A4CE-4FEE-9EF0-333F0D10DD2A}" type="parTrans">
      <dgm:prSet/>
      <dgm:spPr/>
      <dgm:t>
        <a:bodyPr/>
        <a:lstStyle/>
        <a:p>
          <a:endParaRPr lang="ru-RU"/>
        </a:p>
      </dgm:t>
    </dgm:pt>
    <dgm:pt modelId="{86679336-1CE5-4ECE-9BC4-C57EB06EDD05}" cxnId="{14794E30-A4CE-4FEE-9EF0-333F0D10DD2A}" type="sibTrans">
      <dgm:prSet/>
      <dgm:spPr/>
      <dgm:t>
        <a:bodyPr/>
        <a:lstStyle/>
        <a:p>
          <a:endParaRPr lang="ru-RU"/>
        </a:p>
      </dgm:t>
    </dgm:pt>
    <dgm:pt modelId="{61A385C7-7F01-4FA4-971B-21D61E858826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Базилик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1F1F6-90C9-4141-9955-555B3110E040}" cxnId="{CF561256-98A1-44C8-B7B8-D7613B53D335}" type="parTrans">
      <dgm:prSet/>
      <dgm:spPr/>
      <dgm:t>
        <a:bodyPr/>
        <a:lstStyle/>
        <a:p>
          <a:endParaRPr lang="ru-RU"/>
        </a:p>
      </dgm:t>
    </dgm:pt>
    <dgm:pt modelId="{EFCE8196-593D-4128-B201-2DA3408CEE8E}" cxnId="{CF561256-98A1-44C8-B7B8-D7613B53D335}" type="sibTrans">
      <dgm:prSet/>
      <dgm:spPr/>
      <dgm:t>
        <a:bodyPr/>
        <a:lstStyle/>
        <a:p>
          <a:endParaRPr lang="ru-RU"/>
        </a:p>
      </dgm:t>
    </dgm:pt>
    <dgm:pt modelId="{63C34711-1479-47D5-A6E7-7F2F6B8C82C8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Тыква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корица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62A24D-A5DF-4DEC-A9EE-FCB04B084ABC}" cxnId="{25F0CEED-1C25-48AC-8538-0197AA3CC831}" type="parTrans">
      <dgm:prSet/>
      <dgm:spPr/>
      <dgm:t>
        <a:bodyPr/>
        <a:lstStyle/>
        <a:p>
          <a:endParaRPr lang="ru-RU"/>
        </a:p>
      </dgm:t>
    </dgm:pt>
    <dgm:pt modelId="{EC920A8D-9FF0-4017-B22A-80DB7DAC2E28}" cxnId="{25F0CEED-1C25-48AC-8538-0197AA3CC831}" type="sibTrans">
      <dgm:prSet/>
      <dgm:spPr/>
      <dgm:t>
        <a:bodyPr/>
        <a:lstStyle/>
        <a:p>
          <a:endParaRPr lang="ru-RU"/>
        </a:p>
      </dgm:t>
    </dgm:pt>
    <dgm:pt modelId="{F4400E10-0CAA-4C78-9C12-EDF15BA7853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291B2-BCA0-4C86-901F-93071EC502A1}" cxnId="{BB08B3D9-324A-49AB-9B7B-DEE26F30C8B2}" type="parTrans">
      <dgm:prSet/>
      <dgm:spPr/>
      <dgm:t>
        <a:bodyPr/>
        <a:lstStyle/>
        <a:p>
          <a:endParaRPr lang="ru-RU"/>
        </a:p>
      </dgm:t>
    </dgm:pt>
    <dgm:pt modelId="{19D46B0F-A6E5-4B39-9DF7-E12362729DD3}" cxnId="{BB08B3D9-324A-49AB-9B7B-DEE26F30C8B2}" type="sibTrans">
      <dgm:prSet/>
      <dgm:spPr/>
      <dgm:t>
        <a:bodyPr/>
        <a:lstStyle/>
        <a:p>
          <a:endParaRPr lang="ru-RU"/>
        </a:p>
      </dgm:t>
    </dgm:pt>
    <dgm:pt modelId="{BD878D70-4FE7-44E5-9EA0-867A86BCC5C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Свежая тыква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78D32-9304-48E9-B9CF-FE657A142895}" cxnId="{C610A19B-934A-41E1-974A-511A173A6A28}" type="parTrans">
      <dgm:prSet/>
      <dgm:spPr/>
      <dgm:t>
        <a:bodyPr/>
        <a:lstStyle/>
        <a:p>
          <a:endParaRPr lang="ru-RU"/>
        </a:p>
      </dgm:t>
    </dgm:pt>
    <dgm:pt modelId="{9388467C-8DDA-4CB2-A79F-428C1A84794E}" cxnId="{C610A19B-934A-41E1-974A-511A173A6A28}" type="sibTrans">
      <dgm:prSet/>
      <dgm:spPr/>
      <dgm:t>
        <a:bodyPr/>
        <a:lstStyle/>
        <a:p>
          <a:endParaRPr lang="ru-RU"/>
        </a:p>
      </dgm:t>
    </dgm:pt>
    <dgm:pt modelId="{9D1C87B7-83B3-401D-8A4E-B9DF896AACC6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DCAD1-BED6-43E4-B6DF-67F969547CB3}" cxnId="{FE9464B8-39A7-4464-A155-A24FBB23C0F2}" type="parTrans">
      <dgm:prSet/>
      <dgm:spPr/>
      <dgm:t>
        <a:bodyPr/>
        <a:lstStyle/>
        <a:p>
          <a:endParaRPr lang="ru-RU"/>
        </a:p>
      </dgm:t>
    </dgm:pt>
    <dgm:pt modelId="{3BD5E98B-0EDC-47B4-8278-079C41FE82B6}" cxnId="{FE9464B8-39A7-4464-A155-A24FBB23C0F2}" type="sibTrans">
      <dgm:prSet/>
      <dgm:spPr/>
      <dgm:t>
        <a:bodyPr/>
        <a:lstStyle/>
        <a:p>
          <a:endParaRPr lang="ru-RU"/>
        </a:p>
      </dgm:t>
    </dgm:pt>
    <dgm:pt modelId="{7B25D20B-5968-4408-9BCD-24D7F2DA726B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188C8-E466-403B-AB2A-6F9F3EE1F18D}" cxnId="{7AA87BBC-E194-4672-9E9B-D2B0608F7574}" type="parTrans">
      <dgm:prSet/>
      <dgm:spPr/>
      <dgm:t>
        <a:bodyPr/>
        <a:lstStyle/>
        <a:p>
          <a:endParaRPr lang="ru-RU"/>
        </a:p>
      </dgm:t>
    </dgm:pt>
    <dgm:pt modelId="{9D29A956-8C0E-47E4-9346-2883F937D2E6}" cxnId="{7AA87BBC-E194-4672-9E9B-D2B0608F7574}" type="sibTrans">
      <dgm:prSet/>
      <dgm:spPr/>
      <dgm:t>
        <a:bodyPr/>
        <a:lstStyle/>
        <a:p>
          <a:endParaRPr lang="ru-RU"/>
        </a:p>
      </dgm:t>
    </dgm:pt>
    <dgm:pt modelId="{0368D87B-6564-41B5-9BD4-F3D1CFC485AC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F0196-A31E-4685-A7D1-83DF62D48B62}" cxnId="{1B0F1415-A7E9-4F34-B517-E9C7462EC40A}" type="parTrans">
      <dgm:prSet/>
      <dgm:spPr/>
      <dgm:t>
        <a:bodyPr/>
        <a:lstStyle/>
        <a:p>
          <a:endParaRPr lang="ru-RU"/>
        </a:p>
      </dgm:t>
    </dgm:pt>
    <dgm:pt modelId="{71D29F12-1B17-4947-A44C-8A0C79F199F3}" cxnId="{1B0F1415-A7E9-4F34-B517-E9C7462EC40A}" type="sibTrans">
      <dgm:prSet/>
      <dgm:spPr/>
      <dgm:t>
        <a:bodyPr/>
        <a:lstStyle/>
        <a:p>
          <a:endParaRPr lang="ru-RU"/>
        </a:p>
      </dgm:t>
    </dgm:pt>
    <dgm:pt modelId="{12F6BBF6-8EBB-464A-90FE-82FBB75F5123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7B0B3B-2C90-4F24-A3E2-9CF44647EF8D}" cxnId="{BF6EADF7-1414-4C81-BDB4-8F867ECDBFCA}" type="parTrans">
      <dgm:prSet/>
      <dgm:spPr/>
      <dgm:t>
        <a:bodyPr/>
        <a:lstStyle/>
        <a:p>
          <a:endParaRPr lang="ru-RU"/>
        </a:p>
      </dgm:t>
    </dgm:pt>
    <dgm:pt modelId="{2A69693E-D4A0-4AA0-B253-90AD94AA2532}" cxnId="{BF6EADF7-1414-4C81-BDB4-8F867ECDBFCA}" type="sibTrans">
      <dgm:prSet/>
      <dgm:spPr/>
      <dgm:t>
        <a:bodyPr/>
        <a:lstStyle/>
        <a:p>
          <a:endParaRPr lang="ru-RU"/>
        </a:p>
      </dgm:t>
    </dgm:pt>
    <dgm:pt modelId="{3508F8FB-09B6-40D0-B204-2F28C9907563}">
      <dgm:prSet phldrT="[Текст]"/>
      <dgm:spPr/>
      <dgm:t>
        <a:bodyPr/>
        <a:lstStyle/>
        <a:p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Шпинат свежий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4C749-157F-4945-946B-3E1ADED58E11}" cxnId="{F0C1DB8D-17DA-4269-A0B6-7D99DE2B98D3}" type="parTrans">
      <dgm:prSet/>
      <dgm:spPr/>
      <dgm:t>
        <a:bodyPr/>
        <a:lstStyle/>
        <a:p>
          <a:endParaRPr lang="ru-RU"/>
        </a:p>
      </dgm:t>
    </dgm:pt>
    <dgm:pt modelId="{8042A576-51DE-42DE-BAEE-4D9C0EE9A936}" cxnId="{F0C1DB8D-17DA-4269-A0B6-7D99DE2B98D3}" type="sibTrans">
      <dgm:prSet/>
      <dgm:spPr/>
      <dgm:t>
        <a:bodyPr/>
        <a:lstStyle/>
        <a:p>
          <a:endParaRPr lang="ru-RU"/>
        </a:p>
      </dgm:t>
    </dgm:pt>
    <dgm:pt modelId="{C09E4F5E-8ADC-4646-BF60-962704D7CCC5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B225E6-A292-4D2C-AF2E-09AF8406B3A9}" cxnId="{ECC12EDA-43B9-4280-B2A7-830373F18086}" type="parTrans">
      <dgm:prSet/>
      <dgm:spPr/>
      <dgm:t>
        <a:bodyPr/>
        <a:lstStyle/>
        <a:p>
          <a:endParaRPr lang="ru-RU"/>
        </a:p>
      </dgm:t>
    </dgm:pt>
    <dgm:pt modelId="{1DFCFD1F-4C25-49F2-AD63-C19851F19803}" cxnId="{ECC12EDA-43B9-4280-B2A7-830373F18086}" type="sibTrans">
      <dgm:prSet/>
      <dgm:spPr/>
      <dgm:t>
        <a:bodyPr/>
        <a:lstStyle/>
        <a:p>
          <a:endParaRPr lang="ru-RU"/>
        </a:p>
      </dgm:t>
    </dgm:pt>
    <dgm:pt modelId="{1B282979-A263-4920-9751-C694DE9B0BB2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B96C2-C1C0-4C5B-9E86-72C2869C83DF}" cxnId="{987EA43F-4AF8-4CDB-92CC-418987A41971}" type="parTrans">
      <dgm:prSet/>
      <dgm:spPr/>
      <dgm:t>
        <a:bodyPr/>
        <a:lstStyle/>
        <a:p>
          <a:endParaRPr lang="ru-RU"/>
        </a:p>
      </dgm:t>
    </dgm:pt>
    <dgm:pt modelId="{FCF3CB23-20D7-41E9-9C23-143036E38C98}" cxnId="{987EA43F-4AF8-4CDB-92CC-418987A41971}" type="sibTrans">
      <dgm:prSet/>
      <dgm:spPr/>
      <dgm:t>
        <a:bodyPr/>
        <a:lstStyle/>
        <a:p>
          <a:endParaRPr lang="ru-RU"/>
        </a:p>
      </dgm:t>
    </dgm:pt>
    <dgm:pt modelId="{E4786A8B-78EC-48B0-BCAE-D3CBCB0BDAC0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2E6D8-E85A-4115-AEC6-FC1DFF71CB28}" cxnId="{F9DE4DB4-7714-41DE-BBA8-EFFEF6CF13F9}" type="parTrans">
      <dgm:prSet/>
      <dgm:spPr/>
      <dgm:t>
        <a:bodyPr/>
        <a:lstStyle/>
        <a:p>
          <a:endParaRPr lang="ru-RU"/>
        </a:p>
      </dgm:t>
    </dgm:pt>
    <dgm:pt modelId="{92F56D05-7C9F-46C0-B981-E3E375491C68}" cxnId="{F9DE4DB4-7714-41DE-BBA8-EFFEF6CF13F9}" type="sibTrans">
      <dgm:prSet/>
      <dgm:spPr/>
      <dgm:t>
        <a:bodyPr/>
        <a:lstStyle/>
        <a:p>
          <a:endParaRPr lang="ru-RU"/>
        </a:p>
      </dgm:t>
    </dgm:pt>
    <dgm:pt modelId="{1A500CEA-99EF-45EF-BC9D-F4FF1C38610B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45DD22-C387-409B-9A69-8E211EBDD776}" cxnId="{F3F8A918-D70C-4661-93E5-C446095BB75A}" type="parTrans">
      <dgm:prSet/>
      <dgm:spPr/>
      <dgm:t>
        <a:bodyPr/>
        <a:lstStyle/>
        <a:p>
          <a:endParaRPr lang="ru-RU"/>
        </a:p>
      </dgm:t>
    </dgm:pt>
    <dgm:pt modelId="{6EF3329B-A28A-45E9-9ED8-49A2A095E992}" cxnId="{F3F8A918-D70C-4661-93E5-C446095BB75A}" type="sibTrans">
      <dgm:prSet/>
      <dgm:spPr/>
      <dgm:t>
        <a:bodyPr/>
        <a:lstStyle/>
        <a:p>
          <a:endParaRPr lang="ru-RU"/>
        </a:p>
      </dgm:t>
    </dgm:pt>
    <dgm:pt modelId="{6D9F58EA-BC87-4FC7-B15D-10C3AA6B9CC6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82351-0189-4AF8-8F3A-51D388FDD8C8}" cxnId="{2D9AAA1C-B3AB-4403-A40D-32AB92C1C720}" type="parTrans">
      <dgm:prSet/>
      <dgm:spPr/>
      <dgm:t>
        <a:bodyPr/>
        <a:lstStyle/>
        <a:p>
          <a:endParaRPr lang="ru-RU"/>
        </a:p>
      </dgm:t>
    </dgm:pt>
    <dgm:pt modelId="{9F110DE1-53D1-4B09-9D2A-F540B130DF55}" cxnId="{2D9AAA1C-B3AB-4403-A40D-32AB92C1C720}" type="sibTrans">
      <dgm:prSet/>
      <dgm:spPr/>
      <dgm:t>
        <a:bodyPr/>
        <a:lstStyle/>
        <a:p>
          <a:endParaRPr lang="ru-RU"/>
        </a:p>
      </dgm:t>
    </dgm:pt>
    <dgm:pt modelId="{0C143A7D-7209-4A07-BB99-7F468B36E9DD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Итальянские травы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78426-262F-43BB-A170-D1CEB2AB82E4}" cxnId="{682F73D2-7C04-4F1E-AC63-8BCC5158EFB6}" type="parTrans">
      <dgm:prSet/>
      <dgm:spPr/>
      <dgm:t>
        <a:bodyPr/>
        <a:lstStyle/>
        <a:p>
          <a:endParaRPr lang="ru-RU"/>
        </a:p>
      </dgm:t>
    </dgm:pt>
    <dgm:pt modelId="{3F324906-082C-400E-8B39-8C065B484454}" cxnId="{682F73D2-7C04-4F1E-AC63-8BCC5158EFB6}" type="sibTrans">
      <dgm:prSet/>
      <dgm:spPr/>
      <dgm:t>
        <a:bodyPr/>
        <a:lstStyle/>
        <a:p>
          <a:endParaRPr lang="ru-RU"/>
        </a:p>
      </dgm:t>
    </dgm:pt>
    <dgm:pt modelId="{2B4ED905-80C1-4320-B99C-FBF5AC5C8952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0EF97-D0F8-40F0-8D5D-3F836BDF62A7}" cxnId="{E4A49915-A179-4BB4-8B58-90FACEBF62A4}" type="parTrans">
      <dgm:prSet/>
      <dgm:spPr/>
      <dgm:t>
        <a:bodyPr/>
        <a:lstStyle/>
        <a:p>
          <a:endParaRPr lang="ru-RU"/>
        </a:p>
      </dgm:t>
    </dgm:pt>
    <dgm:pt modelId="{1D3A14D8-714C-4435-8E80-D272F54B04EE}" cxnId="{E4A49915-A179-4BB4-8B58-90FACEBF62A4}" type="sibTrans">
      <dgm:prSet/>
      <dgm:spPr/>
      <dgm:t>
        <a:bodyPr/>
        <a:lstStyle/>
        <a:p>
          <a:endParaRPr lang="ru-RU"/>
        </a:p>
      </dgm:t>
    </dgm:pt>
    <dgm:pt modelId="{2F522485-2C80-4227-91C4-869CEDC986F0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DB70D-E4E2-4011-8E33-52018C2273BB}" cxnId="{D76840A7-6900-48EA-851D-CBDDFA70B0C4}" type="parTrans">
      <dgm:prSet/>
      <dgm:spPr/>
      <dgm:t>
        <a:bodyPr/>
        <a:lstStyle/>
        <a:p>
          <a:endParaRPr lang="ru-RU"/>
        </a:p>
      </dgm:t>
    </dgm:pt>
    <dgm:pt modelId="{98C3535D-FBCA-4AFE-861B-E88445330EA7}" cxnId="{D76840A7-6900-48EA-851D-CBDDFA70B0C4}" type="sibTrans">
      <dgm:prSet/>
      <dgm:spPr/>
      <dgm:t>
        <a:bodyPr/>
        <a:lstStyle/>
        <a:p>
          <a:endParaRPr lang="ru-RU"/>
        </a:p>
      </dgm:t>
    </dgm:pt>
    <dgm:pt modelId="{7EC22D1C-103C-4B83-B0C6-6B74E923F7AE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CF62F1-A2BF-4637-9959-498AD4CFB2B2}" cxnId="{1CFBFD72-D333-4D83-B9D5-18B648635B90}" type="parTrans">
      <dgm:prSet/>
      <dgm:spPr/>
      <dgm:t>
        <a:bodyPr/>
        <a:lstStyle/>
        <a:p>
          <a:endParaRPr lang="ru-RU"/>
        </a:p>
      </dgm:t>
    </dgm:pt>
    <dgm:pt modelId="{81F34641-B9EB-464C-B6B8-2A2CFA697D5C}" cxnId="{1CFBFD72-D333-4D83-B9D5-18B648635B90}" type="sibTrans">
      <dgm:prSet/>
      <dgm:spPr/>
      <dgm:t>
        <a:bodyPr/>
        <a:lstStyle/>
        <a:p>
          <a:endParaRPr lang="ru-RU"/>
        </a:p>
      </dgm:t>
    </dgm:pt>
    <dgm:pt modelId="{93F93AF3-612E-45B9-BD32-6C95E6C7CDDE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230DC-BC01-4B7B-802B-B0040E53874C}" cxnId="{54114B3C-8884-4C87-9A50-2A10A68FB08F}" type="parTrans">
      <dgm:prSet/>
      <dgm:spPr/>
      <dgm:t>
        <a:bodyPr/>
        <a:lstStyle/>
        <a:p>
          <a:endParaRPr lang="ru-RU"/>
        </a:p>
      </dgm:t>
    </dgm:pt>
    <dgm:pt modelId="{C7CBA60E-FFC8-406E-99F7-9CF80859C733}" cxnId="{54114B3C-8884-4C87-9A50-2A10A68FB08F}" type="sibTrans">
      <dgm:prSet/>
      <dgm:spPr/>
      <dgm:t>
        <a:bodyPr/>
        <a:lstStyle/>
        <a:p>
          <a:endParaRPr lang="ru-RU"/>
        </a:p>
      </dgm:t>
    </dgm:pt>
    <dgm:pt modelId="{1B361850-884A-45C1-8DC0-62D71288B649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E5C9A5-1968-4519-A916-F2C40686C8B3}" cxnId="{BBA21438-26D4-4162-88EC-7D4A58314644}" type="parTrans">
      <dgm:prSet/>
      <dgm:spPr/>
      <dgm:t>
        <a:bodyPr/>
        <a:lstStyle/>
        <a:p>
          <a:endParaRPr lang="ru-RU"/>
        </a:p>
      </dgm:t>
    </dgm:pt>
    <dgm:pt modelId="{2756BE10-F18B-473D-940B-7A57D2225A5C}" cxnId="{BBA21438-26D4-4162-88EC-7D4A58314644}" type="sibTrans">
      <dgm:prSet/>
      <dgm:spPr/>
      <dgm:t>
        <a:bodyPr/>
        <a:lstStyle/>
        <a:p>
          <a:endParaRPr lang="ru-RU"/>
        </a:p>
      </dgm:t>
    </dgm:pt>
    <dgm:pt modelId="{B63394BD-418A-49CF-8596-A8BD8A70635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Корица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3611A-22FE-474C-B479-91910899BDB5}" cxnId="{E50CE870-A75D-425C-AE0F-A8C7929C9868}" type="parTrans">
      <dgm:prSet/>
      <dgm:spPr/>
    </dgm:pt>
    <dgm:pt modelId="{F7896205-ED13-42D2-8C48-7428E83E9738}" cxnId="{E50CE870-A75D-425C-AE0F-A8C7929C9868}" type="sibTrans">
      <dgm:prSet/>
      <dgm:spPr/>
    </dgm:pt>
    <dgm:pt modelId="{6B72096E-9911-48A6-98E3-A0D1A6C91E2B}" type="pres">
      <dgm:prSet presAssocID="{2149D359-8C45-4086-86A9-B88EC1E688E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160A65-A200-417F-A089-2869A36E63A7}" type="pres">
      <dgm:prSet presAssocID="{F8780F3A-A4BA-43EE-9F65-32DC060E9EB5}" presName="compositeNode" presStyleCnt="0">
        <dgm:presLayoutVars>
          <dgm:bulletEnabled val="1"/>
        </dgm:presLayoutVars>
      </dgm:prSet>
      <dgm:spPr/>
    </dgm:pt>
    <dgm:pt modelId="{AAA5D655-6F6F-4D92-9E03-5E1591DD8C56}" type="pres">
      <dgm:prSet presAssocID="{F8780F3A-A4BA-43EE-9F65-32DC060E9EB5}" presName="image" presStyleLbl="fgImgPlace1" presStyleIdx="0" presStyleCnt="3" custScaleX="113364" custScaleY="10541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8816B8-B7BE-4788-A810-A3BD828237F6}" type="pres">
      <dgm:prSet presAssocID="{F8780F3A-A4BA-43EE-9F65-32DC060E9EB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5AC44-DEB7-40AA-A216-E009361759FF}" type="pres">
      <dgm:prSet presAssocID="{F8780F3A-A4BA-43EE-9F65-32DC060E9EB5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553ED-8129-4AAA-848F-5C7ECBD4FE90}" type="pres">
      <dgm:prSet presAssocID="{18536BD7-9F6C-4605-897F-EFACE9859360}" presName="sibTrans" presStyleCnt="0"/>
      <dgm:spPr/>
    </dgm:pt>
    <dgm:pt modelId="{89A683CC-2623-4994-877C-5E1B64EB780D}" type="pres">
      <dgm:prSet presAssocID="{BFF3EF19-EF9C-4081-9F93-7BDB0F66C073}" presName="compositeNode" presStyleCnt="0">
        <dgm:presLayoutVars>
          <dgm:bulletEnabled val="1"/>
        </dgm:presLayoutVars>
      </dgm:prSet>
      <dgm:spPr/>
    </dgm:pt>
    <dgm:pt modelId="{B0483983-A065-4ECA-A3A6-32997A96E8A5}" type="pres">
      <dgm:prSet presAssocID="{BFF3EF19-EF9C-4081-9F93-7BDB0F66C073}" presName="image" presStyleLbl="fgImgPlace1" presStyleIdx="1" presStyleCnt="3" custLinFactNeighborX="-16510" custLinFactNeighborY="-4775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ECD997-FAA9-474C-8A68-D6DED7297678}" type="pres">
      <dgm:prSet presAssocID="{BFF3EF19-EF9C-4081-9F93-7BDB0F66C07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A1A9D-A62D-404F-9E0B-7CBCD42C16DC}" type="pres">
      <dgm:prSet presAssocID="{BFF3EF19-EF9C-4081-9F93-7BDB0F66C073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B84C3-C9B6-4FC5-ABB9-380A9147D23F}" type="pres">
      <dgm:prSet presAssocID="{849E558D-E026-40F4-9844-E65C2CD3F067}" presName="sibTrans" presStyleCnt="0"/>
      <dgm:spPr/>
    </dgm:pt>
    <dgm:pt modelId="{EE8008AE-4356-4E30-B7A6-C095A2CF1FB9}" type="pres">
      <dgm:prSet presAssocID="{63C34711-1479-47D5-A6E7-7F2F6B8C82C8}" presName="compositeNode" presStyleCnt="0">
        <dgm:presLayoutVars>
          <dgm:bulletEnabled val="1"/>
        </dgm:presLayoutVars>
      </dgm:prSet>
      <dgm:spPr/>
    </dgm:pt>
    <dgm:pt modelId="{FF1E9452-D8CB-4AA7-94CE-2FD2812C0395}" type="pres">
      <dgm:prSet presAssocID="{63C34711-1479-47D5-A6E7-7F2F6B8C82C8}" presName="imag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3D2DB92-E31E-4171-BC65-AF90EEF10D4F}" type="pres">
      <dgm:prSet presAssocID="{63C34711-1479-47D5-A6E7-7F2F6B8C82C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1E75E-4918-4936-83F4-21F5FDEC4CB1}" type="pres">
      <dgm:prSet presAssocID="{63C34711-1479-47D5-A6E7-7F2F6B8C82C8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816FE9-2D48-498D-91CE-07A55F93DCD5}" srcId="{F8780F3A-A4BA-43EE-9F65-32DC060E9EB5}" destId="{04AD1C00-090C-4721-A754-B0C853392A9D}" srcOrd="2" destOrd="0" parTransId="{F35FAED9-634E-4672-8E47-B2DC0D85CAF1}" sibTransId="{F7DBB6D9-05CD-4400-98DD-1CC3C1F93520}"/>
    <dgm:cxn modelId="{7AA87BBC-E194-4672-9E9B-D2B0608F7574}" srcId="{F8780F3A-A4BA-43EE-9F65-32DC060E9EB5}" destId="{7B25D20B-5968-4408-9BCD-24D7F2DA726B}" srcOrd="3" destOrd="0" parTransId="{BE5188C8-E466-403B-AB2A-6F9F3EE1F18D}" sibTransId="{9D29A956-8C0E-47E4-9346-2883F937D2E6}"/>
    <dgm:cxn modelId="{54B59413-7EC2-4075-A9D6-FC3E155756E6}" srcId="{F8780F3A-A4BA-43EE-9F65-32DC060E9EB5}" destId="{FA8C6BB5-CD44-4F24-89EC-0072EBC7890B}" srcOrd="0" destOrd="0" parTransId="{6EB3070B-5649-47E5-B3FD-1C67F2805EAE}" sibTransId="{914CA689-A3BD-4092-BCEA-6370F329003E}"/>
    <dgm:cxn modelId="{021F4E00-93BF-4325-99F4-D39878AFA558}" type="presOf" srcId="{C09E4F5E-8ADC-4646-BF60-962704D7CCC5}" destId="{74ECD997-FAA9-474C-8A68-D6DED7297678}" srcOrd="0" destOrd="1" presId="urn:microsoft.com/office/officeart/2005/8/layout/hList2#1"/>
    <dgm:cxn modelId="{987EA43F-4AF8-4CDB-92CC-418987A41971}" srcId="{BFF3EF19-EF9C-4081-9F93-7BDB0F66C073}" destId="{1B282979-A263-4920-9751-C694DE9B0BB2}" srcOrd="2" destOrd="0" parTransId="{AEDB96C2-C1C0-4C5B-9E86-72C2869C83DF}" sibTransId="{FCF3CB23-20D7-41E9-9C23-143036E38C98}"/>
    <dgm:cxn modelId="{E4A49915-A179-4BB4-8B58-90FACEBF62A4}" srcId="{63C34711-1479-47D5-A6E7-7F2F6B8C82C8}" destId="{2B4ED905-80C1-4320-B99C-FBF5AC5C8952}" srcOrd="1" destOrd="0" parTransId="{AB00EF97-D0F8-40F0-8D5D-3F836BDF62A7}" sibTransId="{1D3A14D8-714C-4435-8E80-D272F54B04EE}"/>
    <dgm:cxn modelId="{F9DE4DB4-7714-41DE-BBA8-EFFEF6CF13F9}" srcId="{BFF3EF19-EF9C-4081-9F93-7BDB0F66C073}" destId="{E4786A8B-78EC-48B0-BCAE-D3CBCB0BDAC0}" srcOrd="3" destOrd="0" parTransId="{7CC2E6D8-E85A-4115-AEC6-FC1DFF71CB28}" sibTransId="{92F56D05-7C9F-46C0-B981-E3E375491C68}"/>
    <dgm:cxn modelId="{F3F8A918-D70C-4661-93E5-C446095BB75A}" srcId="{BFF3EF19-EF9C-4081-9F93-7BDB0F66C073}" destId="{1A500CEA-99EF-45EF-BC9D-F4FF1C38610B}" srcOrd="4" destOrd="0" parTransId="{EB45DD22-C387-409B-9A69-8E211EBDD776}" sibTransId="{6EF3329B-A28A-45E9-9ED8-49A2A095E992}"/>
    <dgm:cxn modelId="{065006B2-D41C-4628-8C60-778ADBDE4732}" type="presOf" srcId="{E4786A8B-78EC-48B0-BCAE-D3CBCB0BDAC0}" destId="{74ECD997-FAA9-474C-8A68-D6DED7297678}" srcOrd="0" destOrd="3" presId="urn:microsoft.com/office/officeart/2005/8/layout/hList2#1"/>
    <dgm:cxn modelId="{AA4A1F3A-B8F9-4D2E-81DC-84D00377AAB0}" type="presOf" srcId="{9D1C87B7-83B3-401D-8A4E-B9DF896AACC6}" destId="{078816B8-B7BE-4788-A810-A3BD828237F6}" srcOrd="0" destOrd="1" presId="urn:microsoft.com/office/officeart/2005/8/layout/hList2#1"/>
    <dgm:cxn modelId="{7615D196-8404-403B-A872-6145156811D0}" type="presOf" srcId="{7EC22D1C-103C-4B83-B0C6-6B74E923F7AE}" destId="{C3D2DB92-E31E-4171-BC65-AF90EEF10D4F}" srcOrd="0" destOrd="3" presId="urn:microsoft.com/office/officeart/2005/8/layout/hList2#1"/>
    <dgm:cxn modelId="{BB08B3D9-324A-49AB-9B7B-DEE26F30C8B2}" srcId="{63C34711-1479-47D5-A6E7-7F2F6B8C82C8}" destId="{F4400E10-0CAA-4C78-9C12-EDF15BA78535}" srcOrd="0" destOrd="0" parTransId="{3C8291B2-BCA0-4C86-901F-93071EC502A1}" sibTransId="{19D46B0F-A6E5-4B39-9DF7-E12362729DD3}"/>
    <dgm:cxn modelId="{FD166388-F1EB-4C77-8A55-7C2B8FC46994}" type="presOf" srcId="{39B47696-BC66-4338-B6C2-B8046EB1BD80}" destId="{74ECD997-FAA9-474C-8A68-D6DED7297678}" srcOrd="0" destOrd="0" presId="urn:microsoft.com/office/officeart/2005/8/layout/hList2#1"/>
    <dgm:cxn modelId="{762CF109-AA51-4F67-BAA4-8AE675C1FE6F}" type="presOf" srcId="{1A500CEA-99EF-45EF-BC9D-F4FF1C38610B}" destId="{74ECD997-FAA9-474C-8A68-D6DED7297678}" srcOrd="0" destOrd="4" presId="urn:microsoft.com/office/officeart/2005/8/layout/hList2#1"/>
    <dgm:cxn modelId="{1E764228-1FD8-490F-A940-A6D07DF584F8}" type="presOf" srcId="{0C143A7D-7209-4A07-BB99-7F468B36E9DD}" destId="{74ECD997-FAA9-474C-8A68-D6DED7297678}" srcOrd="0" destOrd="7" presId="urn:microsoft.com/office/officeart/2005/8/layout/hList2#1"/>
    <dgm:cxn modelId="{1CFBFD72-D333-4D83-B9D5-18B648635B90}" srcId="{63C34711-1479-47D5-A6E7-7F2F6B8C82C8}" destId="{7EC22D1C-103C-4B83-B0C6-6B74E923F7AE}" srcOrd="3" destOrd="0" parTransId="{3BCF62F1-A2BF-4637-9959-498AD4CFB2B2}" sibTransId="{81F34641-B9EB-464C-B6B8-2A2CFA697D5C}"/>
    <dgm:cxn modelId="{94D39C43-FEBE-4D83-B791-C8A7D5CF8DEA}" type="presOf" srcId="{F4400E10-0CAA-4C78-9C12-EDF15BA78535}" destId="{C3D2DB92-E31E-4171-BC65-AF90EEF10D4F}" srcOrd="0" destOrd="0" presId="urn:microsoft.com/office/officeart/2005/8/layout/hList2#1"/>
    <dgm:cxn modelId="{1A9FE830-14E8-466F-A9F0-DB14FC6F0955}" type="presOf" srcId="{61A385C7-7F01-4FA4-971B-21D61E858826}" destId="{74ECD997-FAA9-474C-8A68-D6DED7297678}" srcOrd="0" destOrd="6" presId="urn:microsoft.com/office/officeart/2005/8/layout/hList2#1"/>
    <dgm:cxn modelId="{F10719F7-92F8-46C4-B626-2E2BCA722E33}" type="presOf" srcId="{3508F8FB-09B6-40D0-B204-2F28C9907563}" destId="{078816B8-B7BE-4788-A810-A3BD828237F6}" srcOrd="0" destOrd="6" presId="urn:microsoft.com/office/officeart/2005/8/layout/hList2#1"/>
    <dgm:cxn modelId="{E50CE870-A75D-425C-AE0F-A8C7929C9868}" srcId="{63C34711-1479-47D5-A6E7-7F2F6B8C82C8}" destId="{B63394BD-418A-49CF-8596-A8BD8A706350}" srcOrd="7" destOrd="0" parTransId="{C743611A-22FE-474C-B479-91910899BDB5}" sibTransId="{F7896205-ED13-42D2-8C48-7428E83E9738}"/>
    <dgm:cxn modelId="{AE477589-F0D4-4275-9A61-549C3F2C0391}" type="presOf" srcId="{04AD1C00-090C-4721-A754-B0C853392A9D}" destId="{078816B8-B7BE-4788-A810-A3BD828237F6}" srcOrd="0" destOrd="2" presId="urn:microsoft.com/office/officeart/2005/8/layout/hList2#1"/>
    <dgm:cxn modelId="{11564774-D7C9-4A8A-9F75-5E4FEE0CF218}" type="presOf" srcId="{63C34711-1479-47D5-A6E7-7F2F6B8C82C8}" destId="{89E1E75E-4918-4936-83F4-21F5FDEC4CB1}" srcOrd="0" destOrd="0" presId="urn:microsoft.com/office/officeart/2005/8/layout/hList2#1"/>
    <dgm:cxn modelId="{34A6E557-8737-4083-BECE-4E754BD35E37}" type="presOf" srcId="{1B282979-A263-4920-9751-C694DE9B0BB2}" destId="{74ECD997-FAA9-474C-8A68-D6DED7297678}" srcOrd="0" destOrd="2" presId="urn:microsoft.com/office/officeart/2005/8/layout/hList2#1"/>
    <dgm:cxn modelId="{B7DF277B-9D8B-4A09-A1BC-D7FC7E99F3B4}" type="presOf" srcId="{7B25D20B-5968-4408-9BCD-24D7F2DA726B}" destId="{078816B8-B7BE-4788-A810-A3BD828237F6}" srcOrd="0" destOrd="3" presId="urn:microsoft.com/office/officeart/2005/8/layout/hList2#1"/>
    <dgm:cxn modelId="{945168CE-715D-4910-9C6B-87C5A3E88D5F}" type="presOf" srcId="{0368D87B-6564-41B5-9BD4-F3D1CFC485AC}" destId="{078816B8-B7BE-4788-A810-A3BD828237F6}" srcOrd="0" destOrd="4" presId="urn:microsoft.com/office/officeart/2005/8/layout/hList2#1"/>
    <dgm:cxn modelId="{BF6EADF7-1414-4C81-BDB4-8F867ECDBFCA}" srcId="{F8780F3A-A4BA-43EE-9F65-32DC060E9EB5}" destId="{12F6BBF6-8EBB-464A-90FE-82FBB75F5123}" srcOrd="5" destOrd="0" parTransId="{C17B0B3B-2C90-4F24-A3E2-9CF44647EF8D}" sibTransId="{2A69693E-D4A0-4AA0-B253-90AD94AA2532}"/>
    <dgm:cxn modelId="{C2F4A5B3-A034-4482-8942-3C36346EF73F}" type="presOf" srcId="{B63394BD-418A-49CF-8596-A8BD8A706350}" destId="{C3D2DB92-E31E-4171-BC65-AF90EEF10D4F}" srcOrd="0" destOrd="7" presId="urn:microsoft.com/office/officeart/2005/8/layout/hList2#1"/>
    <dgm:cxn modelId="{54114B3C-8884-4C87-9A50-2A10A68FB08F}" srcId="{63C34711-1479-47D5-A6E7-7F2F6B8C82C8}" destId="{93F93AF3-612E-45B9-BD32-6C95E6C7CDDE}" srcOrd="4" destOrd="0" parTransId="{C93230DC-BC01-4B7B-802B-B0040E53874C}" sibTransId="{C7CBA60E-FFC8-406E-99F7-9CF80859C733}"/>
    <dgm:cxn modelId="{B3829348-FF5D-4E45-8DB0-0D536CEE922E}" type="presOf" srcId="{F8780F3A-A4BA-43EE-9F65-32DC060E9EB5}" destId="{49A5AC44-DEB7-40AA-A216-E009361759FF}" srcOrd="0" destOrd="0" presId="urn:microsoft.com/office/officeart/2005/8/layout/hList2#1"/>
    <dgm:cxn modelId="{D76840A7-6900-48EA-851D-CBDDFA70B0C4}" srcId="{63C34711-1479-47D5-A6E7-7F2F6B8C82C8}" destId="{2F522485-2C80-4227-91C4-869CEDC986F0}" srcOrd="2" destOrd="0" parTransId="{44FDB70D-E4E2-4011-8E33-52018C2273BB}" sibTransId="{98C3535D-FBCA-4AFE-861B-E88445330EA7}"/>
    <dgm:cxn modelId="{682F73D2-7C04-4F1E-AC63-8BCC5158EFB6}" srcId="{BFF3EF19-EF9C-4081-9F93-7BDB0F66C073}" destId="{0C143A7D-7209-4A07-BB99-7F468B36E9DD}" srcOrd="7" destOrd="0" parTransId="{09878426-262F-43BB-A170-D1CEB2AB82E4}" sibTransId="{3F324906-082C-400E-8B39-8C065B484454}"/>
    <dgm:cxn modelId="{BBA21438-26D4-4162-88EC-7D4A58314644}" srcId="{63C34711-1479-47D5-A6E7-7F2F6B8C82C8}" destId="{1B361850-884A-45C1-8DC0-62D71288B649}" srcOrd="5" destOrd="0" parTransId="{97E5C9A5-1968-4519-A916-F2C40686C8B3}" sibTransId="{2756BE10-F18B-473D-940B-7A57D2225A5C}"/>
    <dgm:cxn modelId="{FE9464B8-39A7-4464-A155-A24FBB23C0F2}" srcId="{F8780F3A-A4BA-43EE-9F65-32DC060E9EB5}" destId="{9D1C87B7-83B3-401D-8A4E-B9DF896AACC6}" srcOrd="1" destOrd="0" parTransId="{D20DCAD1-BED6-43E4-B6DF-67F969547CB3}" sibTransId="{3BD5E98B-0EDC-47B4-8278-079C41FE82B6}"/>
    <dgm:cxn modelId="{25984BCE-DDCD-4F4B-92C6-DB75C78FC2E2}" type="presOf" srcId="{2149D359-8C45-4086-86A9-B88EC1E688E3}" destId="{6B72096E-9911-48A6-98E3-A0D1A6C91E2B}" srcOrd="0" destOrd="0" presId="urn:microsoft.com/office/officeart/2005/8/layout/hList2#1"/>
    <dgm:cxn modelId="{25F0CEED-1C25-48AC-8538-0197AA3CC831}" srcId="{2149D359-8C45-4086-86A9-B88EC1E688E3}" destId="{63C34711-1479-47D5-A6E7-7F2F6B8C82C8}" srcOrd="2" destOrd="0" parTransId="{6D62A24D-A5DF-4DEC-A9EE-FCB04B084ABC}" sibTransId="{EC920A8D-9FF0-4017-B22A-80DB7DAC2E28}"/>
    <dgm:cxn modelId="{C610A19B-934A-41E1-974A-511A173A6A28}" srcId="{63C34711-1479-47D5-A6E7-7F2F6B8C82C8}" destId="{BD878D70-4FE7-44E5-9EA0-867A86BCC5CA}" srcOrd="6" destOrd="0" parTransId="{EE978D32-9304-48E9-B9CF-FE657A142895}" sibTransId="{9388467C-8DDA-4CB2-A79F-428C1A84794E}"/>
    <dgm:cxn modelId="{CF561256-98A1-44C8-B7B8-D7613B53D335}" srcId="{BFF3EF19-EF9C-4081-9F93-7BDB0F66C073}" destId="{61A385C7-7F01-4FA4-971B-21D61E858826}" srcOrd="6" destOrd="0" parTransId="{69C1F1F6-90C9-4141-9955-555B3110E040}" sibTransId="{EFCE8196-593D-4128-B201-2DA3408CEE8E}"/>
    <dgm:cxn modelId="{E7A34511-525D-4EF8-A6D7-79CE11AF71E6}" type="presOf" srcId="{93F93AF3-612E-45B9-BD32-6C95E6C7CDDE}" destId="{C3D2DB92-E31E-4171-BC65-AF90EEF10D4F}" srcOrd="0" destOrd="4" presId="urn:microsoft.com/office/officeart/2005/8/layout/hList2#1"/>
    <dgm:cxn modelId="{6A276060-9DCF-43DB-B8D1-CFE7A3F9A19B}" type="presOf" srcId="{BD878D70-4FE7-44E5-9EA0-867A86BCC5CA}" destId="{C3D2DB92-E31E-4171-BC65-AF90EEF10D4F}" srcOrd="0" destOrd="6" presId="urn:microsoft.com/office/officeart/2005/8/layout/hList2#1"/>
    <dgm:cxn modelId="{14794E30-A4CE-4FEE-9EF0-333F0D10DD2A}" srcId="{BFF3EF19-EF9C-4081-9F93-7BDB0F66C073}" destId="{39B47696-BC66-4338-B6C2-B8046EB1BD80}" srcOrd="0" destOrd="0" parTransId="{373FE51C-D925-4650-B024-4A705C69256F}" sibTransId="{86679336-1CE5-4ECE-9BC4-C57EB06EDD05}"/>
    <dgm:cxn modelId="{F22EF300-C378-49BC-877A-D69D3D52198F}" type="presOf" srcId="{12F6BBF6-8EBB-464A-90FE-82FBB75F5123}" destId="{078816B8-B7BE-4788-A810-A3BD828237F6}" srcOrd="0" destOrd="5" presId="urn:microsoft.com/office/officeart/2005/8/layout/hList2#1"/>
    <dgm:cxn modelId="{43AFB8DB-FFC5-4BB7-98FD-A0C3443EAA1B}" type="presOf" srcId="{FA8C6BB5-CD44-4F24-89EC-0072EBC7890B}" destId="{078816B8-B7BE-4788-A810-A3BD828237F6}" srcOrd="0" destOrd="0" presId="urn:microsoft.com/office/officeart/2005/8/layout/hList2#1"/>
    <dgm:cxn modelId="{1B0F1415-A7E9-4F34-B517-E9C7462EC40A}" srcId="{F8780F3A-A4BA-43EE-9F65-32DC060E9EB5}" destId="{0368D87B-6564-41B5-9BD4-F3D1CFC485AC}" srcOrd="4" destOrd="0" parTransId="{2A7F0196-A31E-4685-A7D1-83DF62D48B62}" sibTransId="{71D29F12-1B17-4947-A44C-8A0C79F199F3}"/>
    <dgm:cxn modelId="{75252ABE-91FD-4DC1-A06A-4397F4AA4856}" srcId="{2149D359-8C45-4086-86A9-B88EC1E688E3}" destId="{BFF3EF19-EF9C-4081-9F93-7BDB0F66C073}" srcOrd="1" destOrd="0" parTransId="{0D9127A6-A91F-4A2F-B0D2-44CEE149E65B}" sibTransId="{849E558D-E026-40F4-9844-E65C2CD3F067}"/>
    <dgm:cxn modelId="{F0C1DB8D-17DA-4269-A0B6-7D99DE2B98D3}" srcId="{F8780F3A-A4BA-43EE-9F65-32DC060E9EB5}" destId="{3508F8FB-09B6-40D0-B204-2F28C9907563}" srcOrd="6" destOrd="0" parTransId="{BD34C749-157F-4945-946B-3E1ADED58E11}" sibTransId="{8042A576-51DE-42DE-BAEE-4D9C0EE9A936}"/>
    <dgm:cxn modelId="{2BA50F47-CD67-48F2-BBD8-27E869C70625}" type="presOf" srcId="{BFF3EF19-EF9C-4081-9F93-7BDB0F66C073}" destId="{258A1A9D-A62D-404F-9E0B-7CBCD42C16DC}" srcOrd="0" destOrd="0" presId="urn:microsoft.com/office/officeart/2005/8/layout/hList2#1"/>
    <dgm:cxn modelId="{EA15CE43-3519-4BFE-AA9C-E9582BE5B485}" type="presOf" srcId="{6D9F58EA-BC87-4FC7-B15D-10C3AA6B9CC6}" destId="{74ECD997-FAA9-474C-8A68-D6DED7297678}" srcOrd="0" destOrd="5" presId="urn:microsoft.com/office/officeart/2005/8/layout/hList2#1"/>
    <dgm:cxn modelId="{4F91ABAB-63BD-4D1A-9B19-81D7C9A69082}" type="presOf" srcId="{2F522485-2C80-4227-91C4-869CEDC986F0}" destId="{C3D2DB92-E31E-4171-BC65-AF90EEF10D4F}" srcOrd="0" destOrd="2" presId="urn:microsoft.com/office/officeart/2005/8/layout/hList2#1"/>
    <dgm:cxn modelId="{C5171499-5885-4D22-BE05-C14440298811}" type="presOf" srcId="{2B4ED905-80C1-4320-B99C-FBF5AC5C8952}" destId="{C3D2DB92-E31E-4171-BC65-AF90EEF10D4F}" srcOrd="0" destOrd="1" presId="urn:microsoft.com/office/officeart/2005/8/layout/hList2#1"/>
    <dgm:cxn modelId="{ECC12EDA-43B9-4280-B2A7-830373F18086}" srcId="{BFF3EF19-EF9C-4081-9F93-7BDB0F66C073}" destId="{C09E4F5E-8ADC-4646-BF60-962704D7CCC5}" srcOrd="1" destOrd="0" parTransId="{29B225E6-A292-4D2C-AF2E-09AF8406B3A9}" sibTransId="{1DFCFD1F-4C25-49F2-AD63-C19851F19803}"/>
    <dgm:cxn modelId="{A6E30547-04DC-43EB-A91A-29F4D8AAC3DD}" type="presOf" srcId="{1B361850-884A-45C1-8DC0-62D71288B649}" destId="{C3D2DB92-E31E-4171-BC65-AF90EEF10D4F}" srcOrd="0" destOrd="5" presId="urn:microsoft.com/office/officeart/2005/8/layout/hList2#1"/>
    <dgm:cxn modelId="{2D9AAA1C-B3AB-4403-A40D-32AB92C1C720}" srcId="{BFF3EF19-EF9C-4081-9F93-7BDB0F66C073}" destId="{6D9F58EA-BC87-4FC7-B15D-10C3AA6B9CC6}" srcOrd="5" destOrd="0" parTransId="{D3E82351-0189-4AF8-8F3A-51D388FDD8C8}" sibTransId="{9F110DE1-53D1-4B09-9D2A-F540B130DF55}"/>
    <dgm:cxn modelId="{64618977-2CBD-4415-B722-3FA9C9308DE4}" srcId="{2149D359-8C45-4086-86A9-B88EC1E688E3}" destId="{F8780F3A-A4BA-43EE-9F65-32DC060E9EB5}" srcOrd="0" destOrd="0" parTransId="{069FCA1E-B7C4-445C-8410-DBA47024DB97}" sibTransId="{18536BD7-9F6C-4605-897F-EFACE9859360}"/>
    <dgm:cxn modelId="{C2503055-C7AC-448C-96AA-8292A284C6F8}" type="presParOf" srcId="{6B72096E-9911-48A6-98E3-A0D1A6C91E2B}" destId="{47160A65-A200-417F-A089-2869A36E63A7}" srcOrd="0" destOrd="0" presId="urn:microsoft.com/office/officeart/2005/8/layout/hList2#1"/>
    <dgm:cxn modelId="{732AF979-22FA-447D-855F-3C7069A47D23}" type="presParOf" srcId="{47160A65-A200-417F-A089-2869A36E63A7}" destId="{AAA5D655-6F6F-4D92-9E03-5E1591DD8C56}" srcOrd="0" destOrd="0" presId="urn:microsoft.com/office/officeart/2005/8/layout/hList2#1"/>
    <dgm:cxn modelId="{10ABADC1-28B0-41B5-AC4E-0EA8D880B0DD}" type="presParOf" srcId="{47160A65-A200-417F-A089-2869A36E63A7}" destId="{078816B8-B7BE-4788-A810-A3BD828237F6}" srcOrd="1" destOrd="0" presId="urn:microsoft.com/office/officeart/2005/8/layout/hList2#1"/>
    <dgm:cxn modelId="{A7B57923-9B7B-4683-8E01-DA561134AC59}" type="presParOf" srcId="{47160A65-A200-417F-A089-2869A36E63A7}" destId="{49A5AC44-DEB7-40AA-A216-E009361759FF}" srcOrd="2" destOrd="0" presId="urn:microsoft.com/office/officeart/2005/8/layout/hList2#1"/>
    <dgm:cxn modelId="{BBE9D0E2-0720-4983-BA8B-E363EE210753}" type="presParOf" srcId="{6B72096E-9911-48A6-98E3-A0D1A6C91E2B}" destId="{36C553ED-8129-4AAA-848F-5C7ECBD4FE90}" srcOrd="1" destOrd="0" presId="urn:microsoft.com/office/officeart/2005/8/layout/hList2#1"/>
    <dgm:cxn modelId="{1F4BEFFC-6B35-4B3B-9C14-D2DFD4EF0F90}" type="presParOf" srcId="{6B72096E-9911-48A6-98E3-A0D1A6C91E2B}" destId="{89A683CC-2623-4994-877C-5E1B64EB780D}" srcOrd="2" destOrd="0" presId="urn:microsoft.com/office/officeart/2005/8/layout/hList2#1"/>
    <dgm:cxn modelId="{71D42EB0-1CBB-4E10-8FF4-D15A0F689A51}" type="presParOf" srcId="{89A683CC-2623-4994-877C-5E1B64EB780D}" destId="{B0483983-A065-4ECA-A3A6-32997A96E8A5}" srcOrd="0" destOrd="0" presId="urn:microsoft.com/office/officeart/2005/8/layout/hList2#1"/>
    <dgm:cxn modelId="{537836D1-7BF5-4820-ADFE-5D598E057BCD}" type="presParOf" srcId="{89A683CC-2623-4994-877C-5E1B64EB780D}" destId="{74ECD997-FAA9-474C-8A68-D6DED7297678}" srcOrd="1" destOrd="0" presId="urn:microsoft.com/office/officeart/2005/8/layout/hList2#1"/>
    <dgm:cxn modelId="{605F0260-5A9A-41B1-9295-4AF49E90B29E}" type="presParOf" srcId="{89A683CC-2623-4994-877C-5E1B64EB780D}" destId="{258A1A9D-A62D-404F-9E0B-7CBCD42C16DC}" srcOrd="2" destOrd="0" presId="urn:microsoft.com/office/officeart/2005/8/layout/hList2#1"/>
    <dgm:cxn modelId="{3A7583AA-01BF-4B9A-A75B-6C188D567EF2}" type="presParOf" srcId="{6B72096E-9911-48A6-98E3-A0D1A6C91E2B}" destId="{762B84C3-C9B6-4FC5-ABB9-380A9147D23F}" srcOrd="3" destOrd="0" presId="urn:microsoft.com/office/officeart/2005/8/layout/hList2#1"/>
    <dgm:cxn modelId="{26D3FFD9-19B0-4659-8E86-1FD13BB14157}" type="presParOf" srcId="{6B72096E-9911-48A6-98E3-A0D1A6C91E2B}" destId="{EE8008AE-4356-4E30-B7A6-C095A2CF1FB9}" srcOrd="4" destOrd="0" presId="urn:microsoft.com/office/officeart/2005/8/layout/hList2#1"/>
    <dgm:cxn modelId="{E7C126C3-C0FE-4F09-B6EF-988ECF413825}" type="presParOf" srcId="{EE8008AE-4356-4E30-B7A6-C095A2CF1FB9}" destId="{FF1E9452-D8CB-4AA7-94CE-2FD2812C0395}" srcOrd="0" destOrd="0" presId="urn:microsoft.com/office/officeart/2005/8/layout/hList2#1"/>
    <dgm:cxn modelId="{E667F5BB-842B-4B88-8796-73386D6B04C9}" type="presParOf" srcId="{EE8008AE-4356-4E30-B7A6-C095A2CF1FB9}" destId="{C3D2DB92-E31E-4171-BC65-AF90EEF10D4F}" srcOrd="1" destOrd="0" presId="urn:microsoft.com/office/officeart/2005/8/layout/hList2#1"/>
    <dgm:cxn modelId="{6EE98C61-2623-4361-AFCE-0394932BA6B8}" type="presParOf" srcId="{EE8008AE-4356-4E30-B7A6-C095A2CF1FB9}" destId="{89E1E75E-4918-4936-83F4-21F5FDEC4CB1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49D359-8C45-4086-86A9-B88EC1E688E3}" type="doc">
      <dgm:prSet loTypeId="urn:microsoft.com/office/officeart/2005/8/layout/hList2#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F8780F3A-A4BA-43EE-9F65-32DC060E9EB5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FCA1E-B7C4-445C-8410-DBA47024DB97}" cxnId="{64618977-2CBD-4415-B722-3FA9C9308DE4}" type="parTrans">
      <dgm:prSet/>
      <dgm:spPr/>
      <dgm:t>
        <a:bodyPr/>
        <a:lstStyle/>
        <a:p>
          <a:endParaRPr lang="ru-RU"/>
        </a:p>
      </dgm:t>
    </dgm:pt>
    <dgm:pt modelId="{18536BD7-9F6C-4605-897F-EFACE9859360}" cxnId="{64618977-2CBD-4415-B722-3FA9C9308DE4}" type="sibTrans">
      <dgm:prSet/>
      <dgm:spPr/>
      <dgm:t>
        <a:bodyPr/>
        <a:lstStyle/>
        <a:p>
          <a:endParaRPr lang="ru-RU"/>
        </a:p>
      </dgm:t>
    </dgm:pt>
    <dgm:pt modelId="{FA8C6BB5-CD44-4F24-89EC-0072EBC7890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3070B-5649-47E5-B3FD-1C67F2805EAE}" cxnId="{54B59413-7EC2-4075-A9D6-FC3E155756E6}" type="parTrans">
      <dgm:prSet/>
      <dgm:spPr/>
      <dgm:t>
        <a:bodyPr/>
        <a:lstStyle/>
        <a:p>
          <a:endParaRPr lang="ru-RU"/>
        </a:p>
      </dgm:t>
    </dgm:pt>
    <dgm:pt modelId="{914CA689-A3BD-4092-BCEA-6370F329003E}" cxnId="{54B59413-7EC2-4075-A9D6-FC3E155756E6}" type="sibTrans">
      <dgm:prSet/>
      <dgm:spPr/>
      <dgm:t>
        <a:bodyPr/>
        <a:lstStyle/>
        <a:p>
          <a:endParaRPr lang="ru-RU"/>
        </a:p>
      </dgm:t>
    </dgm:pt>
    <dgm:pt modelId="{04AD1C00-090C-4721-A754-B0C853392A9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FAED9-634E-4672-8E47-B2DC0D85CAF1}" cxnId="{4A816FE9-2D48-498D-91CE-07A55F93DCD5}" type="parTrans">
      <dgm:prSet/>
      <dgm:spPr/>
      <dgm:t>
        <a:bodyPr/>
        <a:lstStyle/>
        <a:p>
          <a:endParaRPr lang="ru-RU"/>
        </a:p>
      </dgm:t>
    </dgm:pt>
    <dgm:pt modelId="{F7DBB6D9-05CD-4400-98DD-1CC3C1F93520}" cxnId="{4A816FE9-2D48-498D-91CE-07A55F93DCD5}" type="sibTrans">
      <dgm:prSet/>
      <dgm:spPr/>
      <dgm:t>
        <a:bodyPr/>
        <a:lstStyle/>
        <a:p>
          <a:endParaRPr lang="ru-RU"/>
        </a:p>
      </dgm:t>
    </dgm:pt>
    <dgm:pt modelId="{BFF3EF19-EF9C-4081-9F93-7BDB0F66C073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Ореховая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127A6-A91F-4A2F-B0D2-44CEE149E65B}" cxnId="{75252ABE-91FD-4DC1-A06A-4397F4AA4856}" type="parTrans">
      <dgm:prSet/>
      <dgm:spPr/>
      <dgm:t>
        <a:bodyPr/>
        <a:lstStyle/>
        <a:p>
          <a:endParaRPr lang="ru-RU"/>
        </a:p>
      </dgm:t>
    </dgm:pt>
    <dgm:pt modelId="{849E558D-E026-40F4-9844-E65C2CD3F067}" cxnId="{75252ABE-91FD-4DC1-A06A-4397F4AA4856}" type="sibTrans">
      <dgm:prSet/>
      <dgm:spPr/>
      <dgm:t>
        <a:bodyPr/>
        <a:lstStyle/>
        <a:p>
          <a:endParaRPr lang="ru-RU"/>
        </a:p>
      </dgm:t>
    </dgm:pt>
    <dgm:pt modelId="{39B47696-BC66-4338-B6C2-B8046EB1BD8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FE51C-D925-4650-B024-4A705C69256F}" cxnId="{14794E30-A4CE-4FEE-9EF0-333F0D10DD2A}" type="parTrans">
      <dgm:prSet/>
      <dgm:spPr/>
      <dgm:t>
        <a:bodyPr/>
        <a:lstStyle/>
        <a:p>
          <a:endParaRPr lang="ru-RU"/>
        </a:p>
      </dgm:t>
    </dgm:pt>
    <dgm:pt modelId="{86679336-1CE5-4ECE-9BC4-C57EB06EDD05}" cxnId="{14794E30-A4CE-4FEE-9EF0-333F0D10DD2A}" type="sibTrans">
      <dgm:prSet/>
      <dgm:spPr/>
      <dgm:t>
        <a:bodyPr/>
        <a:lstStyle/>
        <a:p>
          <a:endParaRPr lang="ru-RU"/>
        </a:p>
      </dgm:t>
    </dgm:pt>
    <dgm:pt modelId="{61A385C7-7F01-4FA4-971B-21D61E85882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Арахис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1F1F6-90C9-4141-9955-555B3110E040}" cxnId="{CF561256-98A1-44C8-B7B8-D7613B53D335}" type="parTrans">
      <dgm:prSet/>
      <dgm:spPr/>
      <dgm:t>
        <a:bodyPr/>
        <a:lstStyle/>
        <a:p>
          <a:endParaRPr lang="ru-RU"/>
        </a:p>
      </dgm:t>
    </dgm:pt>
    <dgm:pt modelId="{EFCE8196-593D-4128-B201-2DA3408CEE8E}" cxnId="{CF561256-98A1-44C8-B7B8-D7613B53D335}" type="sibTrans">
      <dgm:prSet/>
      <dgm:spPr/>
      <dgm:t>
        <a:bodyPr/>
        <a:lstStyle/>
        <a:p>
          <a:endParaRPr lang="ru-RU"/>
        </a:p>
      </dgm:t>
    </dgm:pt>
    <dgm:pt modelId="{63C34711-1479-47D5-A6E7-7F2F6B8C82C8}">
      <dgm:prSet phldrT="[Текст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Классическая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62A24D-A5DF-4DEC-A9EE-FCB04B084ABC}" cxnId="{25F0CEED-1C25-48AC-8538-0197AA3CC831}" type="parTrans">
      <dgm:prSet/>
      <dgm:spPr/>
      <dgm:t>
        <a:bodyPr/>
        <a:lstStyle/>
        <a:p>
          <a:endParaRPr lang="ru-RU"/>
        </a:p>
      </dgm:t>
    </dgm:pt>
    <dgm:pt modelId="{EC920A8D-9FF0-4017-B22A-80DB7DAC2E28}" cxnId="{25F0CEED-1C25-48AC-8538-0197AA3CC831}" type="sibTrans">
      <dgm:prSet/>
      <dgm:spPr/>
      <dgm:t>
        <a:bodyPr/>
        <a:lstStyle/>
        <a:p>
          <a:endParaRPr lang="ru-RU"/>
        </a:p>
      </dgm:t>
    </dgm:pt>
    <dgm:pt modelId="{F4400E10-0CAA-4C78-9C12-EDF15BA7853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291B2-BCA0-4C86-901F-93071EC502A1}" cxnId="{BB08B3D9-324A-49AB-9B7B-DEE26F30C8B2}" type="parTrans">
      <dgm:prSet/>
      <dgm:spPr/>
      <dgm:t>
        <a:bodyPr/>
        <a:lstStyle/>
        <a:p>
          <a:endParaRPr lang="ru-RU"/>
        </a:p>
      </dgm:t>
    </dgm:pt>
    <dgm:pt modelId="{19D46B0F-A6E5-4B39-9DF7-E12362729DD3}" cxnId="{BB08B3D9-324A-49AB-9B7B-DEE26F30C8B2}" type="sibTrans">
      <dgm:prSet/>
      <dgm:spPr/>
      <dgm:t>
        <a:bodyPr/>
        <a:lstStyle/>
        <a:p>
          <a:endParaRPr lang="ru-RU"/>
        </a:p>
      </dgm:t>
    </dgm:pt>
    <dgm:pt modelId="{D9C3E0C4-F1C7-47B0-AFB0-E0990D34106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12CD2-2DDB-4D4E-A385-298E27097481}" cxnId="{B0E16CBF-A963-4246-A0B9-B52E7DF08C14}" type="parTrans">
      <dgm:prSet/>
      <dgm:spPr/>
      <dgm:t>
        <a:bodyPr/>
        <a:lstStyle/>
        <a:p>
          <a:endParaRPr lang="ru-RU"/>
        </a:p>
      </dgm:t>
    </dgm:pt>
    <dgm:pt modelId="{3C660B18-38AD-40E1-B756-68B344772994}" cxnId="{B0E16CBF-A963-4246-A0B9-B52E7DF08C14}" type="sibTrans">
      <dgm:prSet/>
      <dgm:spPr/>
      <dgm:t>
        <a:bodyPr/>
        <a:lstStyle/>
        <a:p>
          <a:endParaRPr lang="ru-RU"/>
        </a:p>
      </dgm:t>
    </dgm:pt>
    <dgm:pt modelId="{355FB965-F0E1-4126-B5BE-9FC76A2AA8B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B9347-CDC3-4C14-B39E-A0890AADA50C}" cxnId="{996ADF55-C6FD-43BE-936B-F012B7B9EF15}" type="parTrans">
      <dgm:prSet/>
      <dgm:spPr/>
      <dgm:t>
        <a:bodyPr/>
        <a:lstStyle/>
        <a:p>
          <a:endParaRPr lang="ru-RU"/>
        </a:p>
      </dgm:t>
    </dgm:pt>
    <dgm:pt modelId="{DCC64164-D104-4B70-B2B9-79460A2805EF}" cxnId="{996ADF55-C6FD-43BE-936B-F012B7B9EF15}" type="sibTrans">
      <dgm:prSet/>
      <dgm:spPr/>
      <dgm:t>
        <a:bodyPr/>
        <a:lstStyle/>
        <a:p>
          <a:endParaRPr lang="ru-RU"/>
        </a:p>
      </dgm:t>
    </dgm:pt>
    <dgm:pt modelId="{D3005E63-EBBC-458E-8477-657B49944466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600AC-8E2D-465E-9D99-CA2747FD7EE5}" cxnId="{F914EB9A-427A-40E1-90BB-273108FE5681}" type="parTrans">
      <dgm:prSet/>
      <dgm:spPr/>
      <dgm:t>
        <a:bodyPr/>
        <a:lstStyle/>
        <a:p>
          <a:endParaRPr lang="ru-RU"/>
        </a:p>
      </dgm:t>
    </dgm:pt>
    <dgm:pt modelId="{D3684E11-6343-455D-8D2E-B01855287A64}" cxnId="{F914EB9A-427A-40E1-90BB-273108FE5681}" type="sibTrans">
      <dgm:prSet/>
      <dgm:spPr/>
      <dgm:t>
        <a:bodyPr/>
        <a:lstStyle/>
        <a:p>
          <a:endParaRPr lang="ru-RU"/>
        </a:p>
      </dgm:t>
    </dgm:pt>
    <dgm:pt modelId="{5FBD152E-B677-4EB1-A5D7-34A46367638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CEB47-6729-464E-90BB-90815B8746C4}" cxnId="{62B2DAC7-39B6-4902-869A-78EC139DC417}" type="parTrans">
      <dgm:prSet/>
      <dgm:spPr/>
      <dgm:t>
        <a:bodyPr/>
        <a:lstStyle/>
        <a:p>
          <a:endParaRPr lang="ru-RU"/>
        </a:p>
      </dgm:t>
    </dgm:pt>
    <dgm:pt modelId="{73D5C61F-7CD2-493E-A61C-559DAEF67F2C}" cxnId="{62B2DAC7-39B6-4902-869A-78EC139DC417}" type="sibTrans">
      <dgm:prSet/>
      <dgm:spPr/>
      <dgm:t>
        <a:bodyPr/>
        <a:lstStyle/>
        <a:p>
          <a:endParaRPr lang="ru-RU"/>
        </a:p>
      </dgm:t>
    </dgm:pt>
    <dgm:pt modelId="{677602DB-A20E-4B22-8FB9-5D01F6733199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4B65D2-2CF4-4261-936F-51F7D71D7248}" cxnId="{315488A0-6E15-46BD-B7B0-D861E1580295}" type="parTrans">
      <dgm:prSet/>
      <dgm:spPr/>
      <dgm:t>
        <a:bodyPr/>
        <a:lstStyle/>
        <a:p>
          <a:endParaRPr lang="ru-RU"/>
        </a:p>
      </dgm:t>
    </dgm:pt>
    <dgm:pt modelId="{52E6A25C-1B8B-4BE3-BE8F-4C2D8B6A72AE}" cxnId="{315488A0-6E15-46BD-B7B0-D861E1580295}" type="sibTrans">
      <dgm:prSet/>
      <dgm:spPr/>
      <dgm:t>
        <a:bodyPr/>
        <a:lstStyle/>
        <a:p>
          <a:endParaRPr lang="ru-RU"/>
        </a:p>
      </dgm:t>
    </dgm:pt>
    <dgm:pt modelId="{E2208D55-F5D8-41E6-B2E6-EC4C5EA3F94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14AEA7-DD62-4C30-A462-78AB817DC23B}" cxnId="{499BE090-7F08-4F46-B4F0-686A9672A657}" type="parTrans">
      <dgm:prSet/>
      <dgm:spPr/>
      <dgm:t>
        <a:bodyPr/>
        <a:lstStyle/>
        <a:p>
          <a:endParaRPr lang="ru-RU"/>
        </a:p>
      </dgm:t>
    </dgm:pt>
    <dgm:pt modelId="{1C71A1BF-BDC9-4C66-B261-095E9B157BA0}" cxnId="{499BE090-7F08-4F46-B4F0-686A9672A657}" type="sibTrans">
      <dgm:prSet/>
      <dgm:spPr/>
      <dgm:t>
        <a:bodyPr/>
        <a:lstStyle/>
        <a:p>
          <a:endParaRPr lang="ru-RU"/>
        </a:p>
      </dgm:t>
    </dgm:pt>
    <dgm:pt modelId="{8CA953D9-3915-4438-AC34-3DA81EE431B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559D07-7D4B-4AC5-8881-4A078B35DAA4}" cxnId="{7E7910FE-9B5E-499F-A2C3-BD91D3BCF524}" type="parTrans">
      <dgm:prSet/>
      <dgm:spPr/>
      <dgm:t>
        <a:bodyPr/>
        <a:lstStyle/>
        <a:p>
          <a:endParaRPr lang="ru-RU"/>
        </a:p>
      </dgm:t>
    </dgm:pt>
    <dgm:pt modelId="{AB58C3E8-786E-4668-8947-06F5C117AF58}" cxnId="{7E7910FE-9B5E-499F-A2C3-BD91D3BCF524}" type="sibTrans">
      <dgm:prSet/>
      <dgm:spPr/>
      <dgm:t>
        <a:bodyPr/>
        <a:lstStyle/>
        <a:p>
          <a:endParaRPr lang="ru-RU"/>
        </a:p>
      </dgm:t>
    </dgm:pt>
    <dgm:pt modelId="{54FC6353-2A83-4B70-8D0F-7A4F33F98E39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8296D-7593-4067-840B-E7D5ABC3604D}" cxnId="{50AA21EC-ECE1-444A-A743-3D5376DD7A25}" type="parTrans">
      <dgm:prSet/>
      <dgm:spPr/>
      <dgm:t>
        <a:bodyPr/>
        <a:lstStyle/>
        <a:p>
          <a:endParaRPr lang="ru-RU"/>
        </a:p>
      </dgm:t>
    </dgm:pt>
    <dgm:pt modelId="{8A277B63-5979-44F9-B066-C4390C1069BA}" cxnId="{50AA21EC-ECE1-444A-A743-3D5376DD7A25}" type="sibTrans">
      <dgm:prSet/>
      <dgm:spPr/>
      <dgm:t>
        <a:bodyPr/>
        <a:lstStyle/>
        <a:p>
          <a:endParaRPr lang="ru-RU"/>
        </a:p>
      </dgm:t>
    </dgm:pt>
    <dgm:pt modelId="{6F693556-5BA9-4F78-A98C-B2767DBE9EB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0EECE5-EE43-4917-BA02-1BEDF9A74941}" cxnId="{C4B6AF5B-D287-45B8-85DA-4C3DB08996B2}" type="parTrans">
      <dgm:prSet/>
      <dgm:spPr/>
      <dgm:t>
        <a:bodyPr/>
        <a:lstStyle/>
        <a:p>
          <a:endParaRPr lang="ru-RU"/>
        </a:p>
      </dgm:t>
    </dgm:pt>
    <dgm:pt modelId="{3A612683-58F5-4D8D-B4B6-7E472E8CCB3B}" cxnId="{C4B6AF5B-D287-45B8-85DA-4C3DB08996B2}" type="sibTrans">
      <dgm:prSet/>
      <dgm:spPr/>
      <dgm:t>
        <a:bodyPr/>
        <a:lstStyle/>
        <a:p>
          <a:endParaRPr lang="ru-RU"/>
        </a:p>
      </dgm:t>
    </dgm:pt>
    <dgm:pt modelId="{FA594DDC-5505-47FD-B5DC-077F56E2BE4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4329F-E750-4164-8BBE-39DC0469B11B}" cxnId="{5A3C16B4-0305-4085-B1FD-7114E59A57A7}" type="parTrans">
      <dgm:prSet/>
      <dgm:spPr/>
      <dgm:t>
        <a:bodyPr/>
        <a:lstStyle/>
        <a:p>
          <a:endParaRPr lang="ru-RU"/>
        </a:p>
      </dgm:t>
    </dgm:pt>
    <dgm:pt modelId="{09B19663-9FBA-4D87-BC8A-C19AC7422304}" cxnId="{5A3C16B4-0305-4085-B1FD-7114E59A57A7}" type="sibTrans">
      <dgm:prSet/>
      <dgm:spPr/>
      <dgm:t>
        <a:bodyPr/>
        <a:lstStyle/>
        <a:p>
          <a:endParaRPr lang="ru-RU"/>
        </a:p>
      </dgm:t>
    </dgm:pt>
    <dgm:pt modelId="{4C2F0A37-2E4B-48C2-9F10-A1E349FBFB9F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EFCA9-7D80-46D0-83A1-4B20AE79CDD9}" cxnId="{F5E2DF49-7DDA-4CB9-8D09-D8DA15114148}" type="parTrans">
      <dgm:prSet/>
      <dgm:spPr/>
      <dgm:t>
        <a:bodyPr/>
        <a:lstStyle/>
        <a:p>
          <a:endParaRPr lang="ru-RU"/>
        </a:p>
      </dgm:t>
    </dgm:pt>
    <dgm:pt modelId="{1C280996-D795-4E4C-A0C0-769D7B6BC5C1}" cxnId="{F5E2DF49-7DDA-4CB9-8D09-D8DA15114148}" type="sibTrans">
      <dgm:prSet/>
      <dgm:spPr/>
      <dgm:t>
        <a:bodyPr/>
        <a:lstStyle/>
        <a:p>
          <a:endParaRPr lang="ru-RU"/>
        </a:p>
      </dgm:t>
    </dgm:pt>
    <dgm:pt modelId="{F1ABA85F-980E-44D6-A501-36039F5FA7F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9E68E9-B9F5-456F-A908-B88F1AB5D013}" cxnId="{99C10F59-F4C4-456C-B618-961BD59BFC24}" type="parTrans">
      <dgm:prSet/>
      <dgm:spPr/>
      <dgm:t>
        <a:bodyPr/>
        <a:lstStyle/>
        <a:p>
          <a:endParaRPr lang="ru-RU"/>
        </a:p>
      </dgm:t>
    </dgm:pt>
    <dgm:pt modelId="{CCDEBF6C-D16D-4EDC-9BB0-D6D635D90607}" cxnId="{99C10F59-F4C4-456C-B618-961BD59BFC24}" type="sibTrans">
      <dgm:prSet/>
      <dgm:spPr/>
      <dgm:t>
        <a:bodyPr/>
        <a:lstStyle/>
        <a:p>
          <a:endParaRPr lang="ru-RU"/>
        </a:p>
      </dgm:t>
    </dgm:pt>
    <dgm:pt modelId="{9C9A6BE9-DC6C-4A43-AF1C-117760ACBE93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FCB80-4E75-40EA-A4B2-97239519975C}" cxnId="{BAB4011D-86FC-4AC9-9D6A-D3465ABD51B8}" type="parTrans">
      <dgm:prSet/>
      <dgm:spPr/>
      <dgm:t>
        <a:bodyPr/>
        <a:lstStyle/>
        <a:p>
          <a:endParaRPr lang="ru-RU"/>
        </a:p>
      </dgm:t>
    </dgm:pt>
    <dgm:pt modelId="{03333114-77A7-4789-98F2-D69A73A2B652}" cxnId="{BAB4011D-86FC-4AC9-9D6A-D3465ABD51B8}" type="sibTrans">
      <dgm:prSet/>
      <dgm:spPr/>
      <dgm:t>
        <a:bodyPr/>
        <a:lstStyle/>
        <a:p>
          <a:endParaRPr lang="ru-RU"/>
        </a:p>
      </dgm:t>
    </dgm:pt>
    <dgm:pt modelId="{41E5D1D0-6343-49A4-A5E2-CCF7DD18F987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FA644-C92B-47AF-A49C-9C86E0D68EF1}" cxnId="{CE7F194B-CD2C-441E-9806-0511CB81E055}" type="parTrans">
      <dgm:prSet/>
      <dgm:spPr/>
      <dgm:t>
        <a:bodyPr/>
        <a:lstStyle/>
        <a:p>
          <a:endParaRPr lang="ru-RU"/>
        </a:p>
      </dgm:t>
    </dgm:pt>
    <dgm:pt modelId="{96EEC397-BAFC-4E7C-BF3E-ABDF2379A9B5}" cxnId="{CE7F194B-CD2C-441E-9806-0511CB81E055}" type="sibTrans">
      <dgm:prSet/>
      <dgm:spPr/>
      <dgm:t>
        <a:bodyPr/>
        <a:lstStyle/>
        <a:p>
          <a:endParaRPr lang="ru-RU"/>
        </a:p>
      </dgm:t>
    </dgm:pt>
    <dgm:pt modelId="{BB738DD2-CB13-46E4-9765-DE9A2DEA023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1040A-AF0B-49BC-ABF6-D117C273E95F}" cxnId="{4D999B28-B7AF-4687-B9F9-09CC6A99EB25}" type="parTrans">
      <dgm:prSet/>
      <dgm:spPr/>
      <dgm:t>
        <a:bodyPr/>
        <a:lstStyle/>
        <a:p>
          <a:endParaRPr lang="ru-RU"/>
        </a:p>
      </dgm:t>
    </dgm:pt>
    <dgm:pt modelId="{340C8BF2-178B-456E-8FCD-40ACD8D7D8D6}" cxnId="{4D999B28-B7AF-4687-B9F9-09CC6A99EB25}" type="sibTrans">
      <dgm:prSet/>
      <dgm:spPr/>
      <dgm:t>
        <a:bodyPr/>
        <a:lstStyle/>
        <a:p>
          <a:endParaRPr lang="ru-RU"/>
        </a:p>
      </dgm:t>
    </dgm:pt>
    <dgm:pt modelId="{6B72096E-9911-48A6-98E3-A0D1A6C91E2B}" type="pres">
      <dgm:prSet presAssocID="{2149D359-8C45-4086-86A9-B88EC1E688E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160A65-A200-417F-A089-2869A36E63A7}" type="pres">
      <dgm:prSet presAssocID="{F8780F3A-A4BA-43EE-9F65-32DC060E9EB5}" presName="compositeNode" presStyleCnt="0">
        <dgm:presLayoutVars>
          <dgm:bulletEnabled val="1"/>
        </dgm:presLayoutVars>
      </dgm:prSet>
      <dgm:spPr/>
    </dgm:pt>
    <dgm:pt modelId="{AAA5D655-6F6F-4D92-9E03-5E1591DD8C56}" type="pres">
      <dgm:prSet presAssocID="{F8780F3A-A4BA-43EE-9F65-32DC060E9EB5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78816B8-B7BE-4788-A810-A3BD828237F6}" type="pres">
      <dgm:prSet presAssocID="{F8780F3A-A4BA-43EE-9F65-32DC060E9EB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5AC44-DEB7-40AA-A216-E009361759FF}" type="pres">
      <dgm:prSet presAssocID="{F8780F3A-A4BA-43EE-9F65-32DC060E9EB5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553ED-8129-4AAA-848F-5C7ECBD4FE90}" type="pres">
      <dgm:prSet presAssocID="{18536BD7-9F6C-4605-897F-EFACE9859360}" presName="sibTrans" presStyleCnt="0"/>
      <dgm:spPr/>
    </dgm:pt>
    <dgm:pt modelId="{89A683CC-2623-4994-877C-5E1B64EB780D}" type="pres">
      <dgm:prSet presAssocID="{BFF3EF19-EF9C-4081-9F93-7BDB0F66C073}" presName="compositeNode" presStyleCnt="0">
        <dgm:presLayoutVars>
          <dgm:bulletEnabled val="1"/>
        </dgm:presLayoutVars>
      </dgm:prSet>
      <dgm:spPr/>
    </dgm:pt>
    <dgm:pt modelId="{B0483983-A065-4ECA-A3A6-32997A96E8A5}" type="pres">
      <dgm:prSet presAssocID="{BFF3EF19-EF9C-4081-9F93-7BDB0F66C073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4ECD997-FAA9-474C-8A68-D6DED7297678}" type="pres">
      <dgm:prSet presAssocID="{BFF3EF19-EF9C-4081-9F93-7BDB0F66C07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A1A9D-A62D-404F-9E0B-7CBCD42C16DC}" type="pres">
      <dgm:prSet presAssocID="{BFF3EF19-EF9C-4081-9F93-7BDB0F66C073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B84C3-C9B6-4FC5-ABB9-380A9147D23F}" type="pres">
      <dgm:prSet presAssocID="{849E558D-E026-40F4-9844-E65C2CD3F067}" presName="sibTrans" presStyleCnt="0"/>
      <dgm:spPr/>
    </dgm:pt>
    <dgm:pt modelId="{EE8008AE-4356-4E30-B7A6-C095A2CF1FB9}" type="pres">
      <dgm:prSet presAssocID="{63C34711-1479-47D5-A6E7-7F2F6B8C82C8}" presName="compositeNode" presStyleCnt="0">
        <dgm:presLayoutVars>
          <dgm:bulletEnabled val="1"/>
        </dgm:presLayoutVars>
      </dgm:prSet>
      <dgm:spPr/>
    </dgm:pt>
    <dgm:pt modelId="{FF1E9452-D8CB-4AA7-94CE-2FD2812C0395}" type="pres">
      <dgm:prSet presAssocID="{63C34711-1479-47D5-A6E7-7F2F6B8C82C8}" presName="imag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3D2DB92-E31E-4171-BC65-AF90EEF10D4F}" type="pres">
      <dgm:prSet presAssocID="{63C34711-1479-47D5-A6E7-7F2F6B8C82C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1E75E-4918-4936-83F4-21F5FDEC4CB1}" type="pres">
      <dgm:prSet presAssocID="{63C34711-1479-47D5-A6E7-7F2F6B8C82C8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8DB09B-95E1-445B-84B1-64FC5D56D834}" type="presOf" srcId="{D3005E63-EBBC-458E-8477-657B49944466}" destId="{078816B8-B7BE-4788-A810-A3BD828237F6}" srcOrd="0" destOrd="3" presId="urn:microsoft.com/office/officeart/2005/8/layout/hList2#2"/>
    <dgm:cxn modelId="{4A816FE9-2D48-498D-91CE-07A55F93DCD5}" srcId="{F8780F3A-A4BA-43EE-9F65-32DC060E9EB5}" destId="{04AD1C00-090C-4721-A754-B0C853392A9D}" srcOrd="6" destOrd="0" parTransId="{F35FAED9-634E-4672-8E47-B2DC0D85CAF1}" sibTransId="{F7DBB6D9-05CD-4400-98DD-1CC3C1F93520}"/>
    <dgm:cxn modelId="{FD3B081A-2B8F-4DD0-94CD-C4F88D0AE98A}" type="presOf" srcId="{6F693556-5BA9-4F78-A98C-B2767DBE9EB7}" destId="{74ECD997-FAA9-474C-8A68-D6DED7297678}" srcOrd="0" destOrd="4" presId="urn:microsoft.com/office/officeart/2005/8/layout/hList2#2"/>
    <dgm:cxn modelId="{54B59413-7EC2-4075-A9D6-FC3E155756E6}" srcId="{F8780F3A-A4BA-43EE-9F65-32DC060E9EB5}" destId="{FA8C6BB5-CD44-4F24-89EC-0072EBC7890B}" srcOrd="0" destOrd="0" parTransId="{6EB3070B-5649-47E5-B3FD-1C67F2805EAE}" sibTransId="{914CA689-A3BD-4092-BCEA-6370F329003E}"/>
    <dgm:cxn modelId="{499BE090-7F08-4F46-B4F0-686A9672A657}" srcId="{BFF3EF19-EF9C-4081-9F93-7BDB0F66C073}" destId="{E2208D55-F5D8-41E6-B2E6-EC4C5EA3F942}" srcOrd="1" destOrd="0" parTransId="{1714AEA7-DD62-4C30-A462-78AB817DC23B}" sibTransId="{1C71A1BF-BDC9-4C66-B261-095E9B157BA0}"/>
    <dgm:cxn modelId="{C4B6AF5B-D287-45B8-85DA-4C3DB08996B2}" srcId="{BFF3EF19-EF9C-4081-9F93-7BDB0F66C073}" destId="{6F693556-5BA9-4F78-A98C-B2767DBE9EB7}" srcOrd="4" destOrd="0" parTransId="{D50EECE5-EE43-4917-BA02-1BEDF9A74941}" sibTransId="{3A612683-58F5-4D8D-B4B6-7E472E8CCB3B}"/>
    <dgm:cxn modelId="{BAB4011D-86FC-4AC9-9D6A-D3465ABD51B8}" srcId="{63C34711-1479-47D5-A6E7-7F2F6B8C82C8}" destId="{9C9A6BE9-DC6C-4A43-AF1C-117760ACBE93}" srcOrd="3" destOrd="0" parTransId="{CC4FCB80-4E75-40EA-A4B2-97239519975C}" sibTransId="{03333114-77A7-4789-98F2-D69A73A2B652}"/>
    <dgm:cxn modelId="{BB08B3D9-324A-49AB-9B7B-DEE26F30C8B2}" srcId="{63C34711-1479-47D5-A6E7-7F2F6B8C82C8}" destId="{F4400E10-0CAA-4C78-9C12-EDF15BA78535}" srcOrd="0" destOrd="0" parTransId="{3C8291B2-BCA0-4C86-901F-93071EC502A1}" sibTransId="{19D46B0F-A6E5-4B39-9DF7-E12362729DD3}"/>
    <dgm:cxn modelId="{FD166388-F1EB-4C77-8A55-7C2B8FC46994}" type="presOf" srcId="{39B47696-BC66-4338-B6C2-B8046EB1BD80}" destId="{74ECD997-FAA9-474C-8A68-D6DED7297678}" srcOrd="0" destOrd="0" presId="urn:microsoft.com/office/officeart/2005/8/layout/hList2#2"/>
    <dgm:cxn modelId="{4D999B28-B7AF-4687-B9F9-09CC6A99EB25}" srcId="{63C34711-1479-47D5-A6E7-7F2F6B8C82C8}" destId="{BB738DD2-CB13-46E4-9765-DE9A2DEA0234}" srcOrd="5" destOrd="0" parTransId="{0C61040A-AF0B-49BC-ABF6-D117C273E95F}" sibTransId="{340C8BF2-178B-456E-8FCD-40ACD8D7D8D6}"/>
    <dgm:cxn modelId="{FC568E40-C299-4E50-AECF-F48B633A1CDA}" type="presOf" srcId="{F1ABA85F-980E-44D6-A501-36039F5FA7FB}" destId="{C3D2DB92-E31E-4171-BC65-AF90EEF10D4F}" srcOrd="0" destOrd="2" presId="urn:microsoft.com/office/officeart/2005/8/layout/hList2#2"/>
    <dgm:cxn modelId="{94D39C43-FEBE-4D83-B791-C8A7D5CF8DEA}" type="presOf" srcId="{F4400E10-0CAA-4C78-9C12-EDF15BA78535}" destId="{C3D2DB92-E31E-4171-BC65-AF90EEF10D4F}" srcOrd="0" destOrd="0" presId="urn:microsoft.com/office/officeart/2005/8/layout/hList2#2"/>
    <dgm:cxn modelId="{9CC7734D-E70A-4011-B5DE-9371FCFAB458}" type="presOf" srcId="{41E5D1D0-6343-49A4-A5E2-CCF7DD18F987}" destId="{C3D2DB92-E31E-4171-BC65-AF90EEF10D4F}" srcOrd="0" destOrd="4" presId="urn:microsoft.com/office/officeart/2005/8/layout/hList2#2"/>
    <dgm:cxn modelId="{B0E16CBF-A963-4246-A0B9-B52E7DF08C14}" srcId="{F8780F3A-A4BA-43EE-9F65-32DC060E9EB5}" destId="{D9C3E0C4-F1C7-47B0-AFB0-E0990D341061}" srcOrd="1" destOrd="0" parTransId="{5ED12CD2-2DDB-4D4E-A385-298E27097481}" sibTransId="{3C660B18-38AD-40E1-B756-68B344772994}"/>
    <dgm:cxn modelId="{1A9FE830-14E8-466F-A9F0-DB14FC6F0955}" type="presOf" srcId="{61A385C7-7F01-4FA4-971B-21D61E858826}" destId="{74ECD997-FAA9-474C-8A68-D6DED7297678}" srcOrd="0" destOrd="6" presId="urn:microsoft.com/office/officeart/2005/8/layout/hList2#2"/>
    <dgm:cxn modelId="{F6F2CAD0-5756-4CEB-82F8-38462FF04FEE}" type="presOf" srcId="{4C2F0A37-2E4B-48C2-9F10-A1E349FBFB9F}" destId="{C3D2DB92-E31E-4171-BC65-AF90EEF10D4F}" srcOrd="0" destOrd="1" presId="urn:microsoft.com/office/officeart/2005/8/layout/hList2#2"/>
    <dgm:cxn modelId="{AE477589-F0D4-4275-9A61-549C3F2C0391}" type="presOf" srcId="{04AD1C00-090C-4721-A754-B0C853392A9D}" destId="{078816B8-B7BE-4788-A810-A3BD828237F6}" srcOrd="0" destOrd="6" presId="urn:microsoft.com/office/officeart/2005/8/layout/hList2#2"/>
    <dgm:cxn modelId="{11564774-D7C9-4A8A-9F75-5E4FEE0CF218}" type="presOf" srcId="{63C34711-1479-47D5-A6E7-7F2F6B8C82C8}" destId="{89E1E75E-4918-4936-83F4-21F5FDEC4CB1}" srcOrd="0" destOrd="0" presId="urn:microsoft.com/office/officeart/2005/8/layout/hList2#2"/>
    <dgm:cxn modelId="{61C07AA1-5310-49A5-ACD2-8A7F7543BB69}" type="presOf" srcId="{D9C3E0C4-F1C7-47B0-AFB0-E0990D341061}" destId="{078816B8-B7BE-4788-A810-A3BD828237F6}" srcOrd="0" destOrd="1" presId="urn:microsoft.com/office/officeart/2005/8/layout/hList2#2"/>
    <dgm:cxn modelId="{99C10F59-F4C4-456C-B618-961BD59BFC24}" srcId="{63C34711-1479-47D5-A6E7-7F2F6B8C82C8}" destId="{F1ABA85F-980E-44D6-A501-36039F5FA7FB}" srcOrd="2" destOrd="0" parTransId="{399E68E9-B9F5-456F-A908-B88F1AB5D013}" sibTransId="{CCDEBF6C-D16D-4EDC-9BB0-D6D635D90607}"/>
    <dgm:cxn modelId="{A46B6431-1509-4412-8C27-4D4DF72E9790}" type="presOf" srcId="{677602DB-A20E-4B22-8FB9-5D01F6733199}" destId="{078816B8-B7BE-4788-A810-A3BD828237F6}" srcOrd="0" destOrd="5" presId="urn:microsoft.com/office/officeart/2005/8/layout/hList2#2"/>
    <dgm:cxn modelId="{50AA21EC-ECE1-444A-A743-3D5376DD7A25}" srcId="{BFF3EF19-EF9C-4081-9F93-7BDB0F66C073}" destId="{54FC6353-2A83-4B70-8D0F-7A4F33F98E39}" srcOrd="3" destOrd="0" parTransId="{9DE8296D-7593-4067-840B-E7D5ABC3604D}" sibTransId="{8A277B63-5979-44F9-B066-C4390C1069BA}"/>
    <dgm:cxn modelId="{B3829348-FF5D-4E45-8DB0-0D536CEE922E}" type="presOf" srcId="{F8780F3A-A4BA-43EE-9F65-32DC060E9EB5}" destId="{49A5AC44-DEB7-40AA-A216-E009361759FF}" srcOrd="0" destOrd="0" presId="urn:microsoft.com/office/officeart/2005/8/layout/hList2#2"/>
    <dgm:cxn modelId="{F9C8D7A8-20F7-4586-9C1D-CA466A1547FE}" type="presOf" srcId="{355FB965-F0E1-4126-B5BE-9FC76A2AA8BB}" destId="{078816B8-B7BE-4788-A810-A3BD828237F6}" srcOrd="0" destOrd="2" presId="urn:microsoft.com/office/officeart/2005/8/layout/hList2#2"/>
    <dgm:cxn modelId="{10D81B9B-4148-4F48-AA71-0455C280A5DA}" type="presOf" srcId="{E2208D55-F5D8-41E6-B2E6-EC4C5EA3F942}" destId="{74ECD997-FAA9-474C-8A68-D6DED7297678}" srcOrd="0" destOrd="1" presId="urn:microsoft.com/office/officeart/2005/8/layout/hList2#2"/>
    <dgm:cxn modelId="{7E7910FE-9B5E-499F-A2C3-BD91D3BCF524}" srcId="{BFF3EF19-EF9C-4081-9F93-7BDB0F66C073}" destId="{8CA953D9-3915-4438-AC34-3DA81EE431B5}" srcOrd="2" destOrd="0" parTransId="{F5559D07-7D4B-4AC5-8881-4A078B35DAA4}" sibTransId="{AB58C3E8-786E-4668-8947-06F5C117AF58}"/>
    <dgm:cxn modelId="{072F0549-F420-4358-96CC-9059DC20FD76}" type="presOf" srcId="{FA594DDC-5505-47FD-B5DC-077F56E2BE4A}" destId="{74ECD997-FAA9-474C-8A68-D6DED7297678}" srcOrd="0" destOrd="5" presId="urn:microsoft.com/office/officeart/2005/8/layout/hList2#2"/>
    <dgm:cxn modelId="{25984BCE-DDCD-4F4B-92C6-DB75C78FC2E2}" type="presOf" srcId="{2149D359-8C45-4086-86A9-B88EC1E688E3}" destId="{6B72096E-9911-48A6-98E3-A0D1A6C91E2B}" srcOrd="0" destOrd="0" presId="urn:microsoft.com/office/officeart/2005/8/layout/hList2#2"/>
    <dgm:cxn modelId="{25F0CEED-1C25-48AC-8538-0197AA3CC831}" srcId="{2149D359-8C45-4086-86A9-B88EC1E688E3}" destId="{63C34711-1479-47D5-A6E7-7F2F6B8C82C8}" srcOrd="2" destOrd="0" parTransId="{6D62A24D-A5DF-4DEC-A9EE-FCB04B084ABC}" sibTransId="{EC920A8D-9FF0-4017-B22A-80DB7DAC2E28}"/>
    <dgm:cxn modelId="{CF561256-98A1-44C8-B7B8-D7613B53D335}" srcId="{BFF3EF19-EF9C-4081-9F93-7BDB0F66C073}" destId="{61A385C7-7F01-4FA4-971B-21D61E858826}" srcOrd="6" destOrd="0" parTransId="{69C1F1F6-90C9-4141-9955-555B3110E040}" sibTransId="{EFCE8196-593D-4128-B201-2DA3408CEE8E}"/>
    <dgm:cxn modelId="{F914EB9A-427A-40E1-90BB-273108FE5681}" srcId="{F8780F3A-A4BA-43EE-9F65-32DC060E9EB5}" destId="{D3005E63-EBBC-458E-8477-657B49944466}" srcOrd="3" destOrd="0" parTransId="{57F600AC-8E2D-465E-9D99-CA2747FD7EE5}" sibTransId="{D3684E11-6343-455D-8D2E-B01855287A64}"/>
    <dgm:cxn modelId="{14794E30-A4CE-4FEE-9EF0-333F0D10DD2A}" srcId="{BFF3EF19-EF9C-4081-9F93-7BDB0F66C073}" destId="{39B47696-BC66-4338-B6C2-B8046EB1BD80}" srcOrd="0" destOrd="0" parTransId="{373FE51C-D925-4650-B024-4A705C69256F}" sibTransId="{86679336-1CE5-4ECE-9BC4-C57EB06EDD05}"/>
    <dgm:cxn modelId="{D50CCF47-CF52-4528-B161-6B67EC5D9AC5}" type="presOf" srcId="{9C9A6BE9-DC6C-4A43-AF1C-117760ACBE93}" destId="{C3D2DB92-E31E-4171-BC65-AF90EEF10D4F}" srcOrd="0" destOrd="3" presId="urn:microsoft.com/office/officeart/2005/8/layout/hList2#2"/>
    <dgm:cxn modelId="{9BA21E3B-FDBF-49C7-AD14-8D9B3FD18064}" type="presOf" srcId="{BB738DD2-CB13-46E4-9765-DE9A2DEA0234}" destId="{C3D2DB92-E31E-4171-BC65-AF90EEF10D4F}" srcOrd="0" destOrd="5" presId="urn:microsoft.com/office/officeart/2005/8/layout/hList2#2"/>
    <dgm:cxn modelId="{F0A22FD8-B9ED-4C40-BF10-E213DD452BFE}" type="presOf" srcId="{8CA953D9-3915-4438-AC34-3DA81EE431B5}" destId="{74ECD997-FAA9-474C-8A68-D6DED7297678}" srcOrd="0" destOrd="2" presId="urn:microsoft.com/office/officeart/2005/8/layout/hList2#2"/>
    <dgm:cxn modelId="{CE7F194B-CD2C-441E-9806-0511CB81E055}" srcId="{63C34711-1479-47D5-A6E7-7F2F6B8C82C8}" destId="{41E5D1D0-6343-49A4-A5E2-CCF7DD18F987}" srcOrd="4" destOrd="0" parTransId="{456FA644-C92B-47AF-A49C-9C86E0D68EF1}" sibTransId="{96EEC397-BAFC-4E7C-BF3E-ABDF2379A9B5}"/>
    <dgm:cxn modelId="{5A3C16B4-0305-4085-B1FD-7114E59A57A7}" srcId="{BFF3EF19-EF9C-4081-9F93-7BDB0F66C073}" destId="{FA594DDC-5505-47FD-B5DC-077F56E2BE4A}" srcOrd="5" destOrd="0" parTransId="{D1A4329F-E750-4164-8BBE-39DC0469B11B}" sibTransId="{09B19663-9FBA-4D87-BC8A-C19AC7422304}"/>
    <dgm:cxn modelId="{D968E861-FB1D-4873-ADF3-3E6C1BE965FF}" type="presOf" srcId="{5FBD152E-B677-4EB1-A5D7-34A463676388}" destId="{078816B8-B7BE-4788-A810-A3BD828237F6}" srcOrd="0" destOrd="4" presId="urn:microsoft.com/office/officeart/2005/8/layout/hList2#2"/>
    <dgm:cxn modelId="{43AFB8DB-FFC5-4BB7-98FD-A0C3443EAA1B}" type="presOf" srcId="{FA8C6BB5-CD44-4F24-89EC-0072EBC7890B}" destId="{078816B8-B7BE-4788-A810-A3BD828237F6}" srcOrd="0" destOrd="0" presId="urn:microsoft.com/office/officeart/2005/8/layout/hList2#2"/>
    <dgm:cxn modelId="{75252ABE-91FD-4DC1-A06A-4397F4AA4856}" srcId="{2149D359-8C45-4086-86A9-B88EC1E688E3}" destId="{BFF3EF19-EF9C-4081-9F93-7BDB0F66C073}" srcOrd="1" destOrd="0" parTransId="{0D9127A6-A91F-4A2F-B0D2-44CEE149E65B}" sibTransId="{849E558D-E026-40F4-9844-E65C2CD3F067}"/>
    <dgm:cxn modelId="{F5E2DF49-7DDA-4CB9-8D09-D8DA15114148}" srcId="{63C34711-1479-47D5-A6E7-7F2F6B8C82C8}" destId="{4C2F0A37-2E4B-48C2-9F10-A1E349FBFB9F}" srcOrd="1" destOrd="0" parTransId="{13EEFCA9-7D80-46D0-83A1-4B20AE79CDD9}" sibTransId="{1C280996-D795-4E4C-A0C0-769D7B6BC5C1}"/>
    <dgm:cxn modelId="{2BA50F47-CD67-48F2-BBD8-27E869C70625}" type="presOf" srcId="{BFF3EF19-EF9C-4081-9F93-7BDB0F66C073}" destId="{258A1A9D-A62D-404F-9E0B-7CBCD42C16DC}" srcOrd="0" destOrd="0" presId="urn:microsoft.com/office/officeart/2005/8/layout/hList2#2"/>
    <dgm:cxn modelId="{315488A0-6E15-46BD-B7B0-D861E1580295}" srcId="{F8780F3A-A4BA-43EE-9F65-32DC060E9EB5}" destId="{677602DB-A20E-4B22-8FB9-5D01F6733199}" srcOrd="5" destOrd="0" parTransId="{4C4B65D2-2CF4-4261-936F-51F7D71D7248}" sibTransId="{52E6A25C-1B8B-4BE3-BE8F-4C2D8B6A72AE}"/>
    <dgm:cxn modelId="{DFD7AA59-2D8F-4896-87A4-2D7AE31E0289}" type="presOf" srcId="{54FC6353-2A83-4B70-8D0F-7A4F33F98E39}" destId="{74ECD997-FAA9-474C-8A68-D6DED7297678}" srcOrd="0" destOrd="3" presId="urn:microsoft.com/office/officeart/2005/8/layout/hList2#2"/>
    <dgm:cxn modelId="{62B2DAC7-39B6-4902-869A-78EC139DC417}" srcId="{F8780F3A-A4BA-43EE-9F65-32DC060E9EB5}" destId="{5FBD152E-B677-4EB1-A5D7-34A463676388}" srcOrd="4" destOrd="0" parTransId="{896CEB47-6729-464E-90BB-90815B8746C4}" sibTransId="{73D5C61F-7CD2-493E-A61C-559DAEF67F2C}"/>
    <dgm:cxn modelId="{996ADF55-C6FD-43BE-936B-F012B7B9EF15}" srcId="{F8780F3A-A4BA-43EE-9F65-32DC060E9EB5}" destId="{355FB965-F0E1-4126-B5BE-9FC76A2AA8BB}" srcOrd="2" destOrd="0" parTransId="{48EB9347-CDC3-4C14-B39E-A0890AADA50C}" sibTransId="{DCC64164-D104-4B70-B2B9-79460A2805EF}"/>
    <dgm:cxn modelId="{64618977-2CBD-4415-B722-3FA9C9308DE4}" srcId="{2149D359-8C45-4086-86A9-B88EC1E688E3}" destId="{F8780F3A-A4BA-43EE-9F65-32DC060E9EB5}" srcOrd="0" destOrd="0" parTransId="{069FCA1E-B7C4-445C-8410-DBA47024DB97}" sibTransId="{18536BD7-9F6C-4605-897F-EFACE9859360}"/>
    <dgm:cxn modelId="{C2503055-C7AC-448C-96AA-8292A284C6F8}" type="presParOf" srcId="{6B72096E-9911-48A6-98E3-A0D1A6C91E2B}" destId="{47160A65-A200-417F-A089-2869A36E63A7}" srcOrd="0" destOrd="0" presId="urn:microsoft.com/office/officeart/2005/8/layout/hList2#2"/>
    <dgm:cxn modelId="{732AF979-22FA-447D-855F-3C7069A47D23}" type="presParOf" srcId="{47160A65-A200-417F-A089-2869A36E63A7}" destId="{AAA5D655-6F6F-4D92-9E03-5E1591DD8C56}" srcOrd="0" destOrd="0" presId="urn:microsoft.com/office/officeart/2005/8/layout/hList2#2"/>
    <dgm:cxn modelId="{10ABADC1-28B0-41B5-AC4E-0EA8D880B0DD}" type="presParOf" srcId="{47160A65-A200-417F-A089-2869A36E63A7}" destId="{078816B8-B7BE-4788-A810-A3BD828237F6}" srcOrd="1" destOrd="0" presId="urn:microsoft.com/office/officeart/2005/8/layout/hList2#2"/>
    <dgm:cxn modelId="{A7B57923-9B7B-4683-8E01-DA561134AC59}" type="presParOf" srcId="{47160A65-A200-417F-A089-2869A36E63A7}" destId="{49A5AC44-DEB7-40AA-A216-E009361759FF}" srcOrd="2" destOrd="0" presId="urn:microsoft.com/office/officeart/2005/8/layout/hList2#2"/>
    <dgm:cxn modelId="{BBE9D0E2-0720-4983-BA8B-E363EE210753}" type="presParOf" srcId="{6B72096E-9911-48A6-98E3-A0D1A6C91E2B}" destId="{36C553ED-8129-4AAA-848F-5C7ECBD4FE90}" srcOrd="1" destOrd="0" presId="urn:microsoft.com/office/officeart/2005/8/layout/hList2#2"/>
    <dgm:cxn modelId="{1F4BEFFC-6B35-4B3B-9C14-D2DFD4EF0F90}" type="presParOf" srcId="{6B72096E-9911-48A6-98E3-A0D1A6C91E2B}" destId="{89A683CC-2623-4994-877C-5E1B64EB780D}" srcOrd="2" destOrd="0" presId="urn:microsoft.com/office/officeart/2005/8/layout/hList2#2"/>
    <dgm:cxn modelId="{71D42EB0-1CBB-4E10-8FF4-D15A0F689A51}" type="presParOf" srcId="{89A683CC-2623-4994-877C-5E1B64EB780D}" destId="{B0483983-A065-4ECA-A3A6-32997A96E8A5}" srcOrd="0" destOrd="0" presId="urn:microsoft.com/office/officeart/2005/8/layout/hList2#2"/>
    <dgm:cxn modelId="{537836D1-7BF5-4820-ADFE-5D598E057BCD}" type="presParOf" srcId="{89A683CC-2623-4994-877C-5E1B64EB780D}" destId="{74ECD997-FAA9-474C-8A68-D6DED7297678}" srcOrd="1" destOrd="0" presId="urn:microsoft.com/office/officeart/2005/8/layout/hList2#2"/>
    <dgm:cxn modelId="{605F0260-5A9A-41B1-9295-4AF49E90B29E}" type="presParOf" srcId="{89A683CC-2623-4994-877C-5E1B64EB780D}" destId="{258A1A9D-A62D-404F-9E0B-7CBCD42C16DC}" srcOrd="2" destOrd="0" presId="urn:microsoft.com/office/officeart/2005/8/layout/hList2#2"/>
    <dgm:cxn modelId="{3A7583AA-01BF-4B9A-A75B-6C188D567EF2}" type="presParOf" srcId="{6B72096E-9911-48A6-98E3-A0D1A6C91E2B}" destId="{762B84C3-C9B6-4FC5-ABB9-380A9147D23F}" srcOrd="3" destOrd="0" presId="urn:microsoft.com/office/officeart/2005/8/layout/hList2#2"/>
    <dgm:cxn modelId="{26D3FFD9-19B0-4659-8E86-1FD13BB14157}" type="presParOf" srcId="{6B72096E-9911-48A6-98E3-A0D1A6C91E2B}" destId="{EE8008AE-4356-4E30-B7A6-C095A2CF1FB9}" srcOrd="4" destOrd="0" presId="urn:microsoft.com/office/officeart/2005/8/layout/hList2#2"/>
    <dgm:cxn modelId="{E7C126C3-C0FE-4F09-B6EF-988ECF413825}" type="presParOf" srcId="{EE8008AE-4356-4E30-B7A6-C095A2CF1FB9}" destId="{FF1E9452-D8CB-4AA7-94CE-2FD2812C0395}" srcOrd="0" destOrd="0" presId="urn:microsoft.com/office/officeart/2005/8/layout/hList2#2"/>
    <dgm:cxn modelId="{E667F5BB-842B-4B88-8796-73386D6B04C9}" type="presParOf" srcId="{EE8008AE-4356-4E30-B7A6-C095A2CF1FB9}" destId="{C3D2DB92-E31E-4171-BC65-AF90EEF10D4F}" srcOrd="1" destOrd="0" presId="urn:microsoft.com/office/officeart/2005/8/layout/hList2#2"/>
    <dgm:cxn modelId="{6EE98C61-2623-4361-AFCE-0394932BA6B8}" type="presParOf" srcId="{EE8008AE-4356-4E30-B7A6-C095A2CF1FB9}" destId="{89E1E75E-4918-4936-83F4-21F5FDEC4CB1}" srcOrd="2" destOrd="0" presId="urn:microsoft.com/office/officeart/2005/8/layout/hList2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858895" cy="5024428"/>
        <a:chOff x="0" y="0"/>
        <a:chExt cx="9858895" cy="5024428"/>
      </a:xfrm>
    </dsp:grpSpPr>
    <dsp:sp modelId="{49A5AC44-DEB7-40AA-A216-E009361759FF}">
      <dsp:nvSpPr>
        <dsp:cNvPr id="5" name="Прямоугольник 4"/>
        <dsp:cNvSpPr/>
      </dsp:nvSpPr>
      <dsp:spPr bwMode="white">
        <a:xfrm rot="16200000">
          <a:off x="-1624331" y="2599991"/>
          <a:ext cx="3843262" cy="469194"/>
        </a:xfrm>
        <a:prstGeom prst="rect">
          <a:avLst/>
        </a:prstGeom>
        <a:solidFill>
          <a:schemeClr val="bg1">
            <a:lumMod val="95000"/>
          </a:schemeClr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469103" bIns="0" anchor="t"/>
        <a:lstStyle>
          <a:lvl1pPr algn="r">
            <a:defRPr sz="3000"/>
          </a:lvl1pPr>
          <a:lvl2pPr marL="228600" indent="-228600" algn="r">
            <a:defRPr sz="2300"/>
          </a:lvl2pPr>
          <a:lvl3pPr marL="457200" indent="-228600" algn="r">
            <a:defRPr sz="2300"/>
          </a:lvl3pPr>
          <a:lvl4pPr marL="685800" indent="-228600" algn="r">
            <a:defRPr sz="2300"/>
          </a:lvl4pPr>
          <a:lvl5pPr marL="914400" indent="-228600" algn="r">
            <a:defRPr sz="2300"/>
          </a:lvl5pPr>
          <a:lvl6pPr marL="1143000" indent="-228600" algn="r">
            <a:defRPr sz="2300"/>
          </a:lvl6pPr>
          <a:lvl7pPr marL="1371600" indent="-228600" algn="r">
            <a:defRPr sz="2300"/>
          </a:lvl7pPr>
          <a:lvl8pPr marL="1600200" indent="-228600" algn="r">
            <a:defRPr sz="2300"/>
          </a:lvl8pPr>
          <a:lvl9pPr marL="1828800" indent="-228600" algn="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 шпинатом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1624331" y="2599991"/>
        <a:ext cx="3843262" cy="469194"/>
      </dsp:txXfrm>
    </dsp:sp>
    <dsp:sp modelId="{078816B8-B7BE-4788-A810-A3BD828237F6}">
      <dsp:nvSpPr>
        <dsp:cNvPr id="4" name="Прямоугольник 3"/>
        <dsp:cNvSpPr/>
      </dsp:nvSpPr>
      <dsp:spPr bwMode="white">
        <a:xfrm>
          <a:off x="531897" y="912957"/>
          <a:ext cx="2417058" cy="3843262"/>
        </a:xfrm>
        <a:prstGeom prst="rect">
          <a:avLst/>
        </a:prstGeom>
      </dsp:spPr>
      <dsp:style>
        <a:lnRef idx="2">
          <a:schemeClr val="lt1"/>
        </a:lnRef>
        <a:fillRef idx="1">
          <a:schemeClr val="accent6">
            <a:shade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63576" tIns="469103" rIns="163576" bIns="163576" anchor="t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Шпинат свежий </a:t>
          </a:r>
          <a:endParaRPr lang="ru-RU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1897" y="912957"/>
        <a:ext cx="2417058" cy="3843262"/>
      </dsp:txXfrm>
    </dsp:sp>
    <dsp:sp modelId="{AAA5D655-6F6F-4D92-9E03-5E1591DD8C56}">
      <dsp:nvSpPr>
        <dsp:cNvPr id="3" name="Прямоугольник 2"/>
        <dsp:cNvSpPr/>
      </dsp:nvSpPr>
      <dsp:spPr bwMode="white">
        <a:xfrm>
          <a:off x="0" y="268210"/>
          <a:ext cx="1063793" cy="989210"/>
        </a:xfrm>
        <a:prstGeom prst="rect">
          <a:avLst/>
        </a:prstGeom>
        <a:blipFill rotWithShape="1"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0" y="268210"/>
        <a:ext cx="1063793" cy="989210"/>
      </dsp:txXfrm>
    </dsp:sp>
    <dsp:sp modelId="{258A1A9D-A62D-404F-9E0B-7CBCD42C16DC}">
      <dsp:nvSpPr>
        <dsp:cNvPr id="8" name="Прямоугольник 7"/>
        <dsp:cNvSpPr/>
      </dsp:nvSpPr>
      <dsp:spPr bwMode="white">
        <a:xfrm rot="16200000">
          <a:off x="1830639" y="2574579"/>
          <a:ext cx="3843262" cy="469194"/>
        </a:xfrm>
        <a:prstGeom prst="rect">
          <a:avLst/>
        </a:prstGeom>
        <a:solidFill>
          <a:schemeClr val="bg1">
            <a:lumMod val="95000"/>
          </a:schemeClr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469103" bIns="0" anchor="t"/>
        <a:lstStyle>
          <a:lvl1pPr algn="r">
            <a:defRPr sz="3000"/>
          </a:lvl1pPr>
          <a:lvl2pPr marL="228600" indent="-228600" algn="r">
            <a:defRPr sz="2300"/>
          </a:lvl2pPr>
          <a:lvl3pPr marL="457200" indent="-228600" algn="r">
            <a:defRPr sz="2300"/>
          </a:lvl3pPr>
          <a:lvl4pPr marL="685800" indent="-228600" algn="r">
            <a:defRPr sz="2300"/>
          </a:lvl4pPr>
          <a:lvl5pPr marL="914400" indent="-228600" algn="r">
            <a:defRPr sz="2300"/>
          </a:lvl5pPr>
          <a:lvl6pPr marL="1143000" indent="-228600" algn="r">
            <a:defRPr sz="2300"/>
          </a:lvl6pPr>
          <a:lvl7pPr marL="1371600" indent="-228600" algn="r">
            <a:defRPr sz="2300"/>
          </a:lvl7pPr>
          <a:lvl8pPr marL="1600200" indent="-228600" algn="r">
            <a:defRPr sz="2300"/>
          </a:lvl8pPr>
          <a:lvl9pPr marL="1828800" indent="-228600" algn="r">
            <a:defRPr sz="2300"/>
          </a:lvl9pPr>
        </a:lstStyle>
        <a:p>
          <a:pPr lvl="0" algn="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Базилик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мята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830639" y="2574579"/>
        <a:ext cx="3843262" cy="469194"/>
      </dsp:txXfrm>
    </dsp:sp>
    <dsp:sp modelId="{74ECD997-FAA9-474C-8A68-D6DED7297678}">
      <dsp:nvSpPr>
        <dsp:cNvPr id="7" name="Прямоугольник 6"/>
        <dsp:cNvSpPr/>
      </dsp:nvSpPr>
      <dsp:spPr bwMode="white">
        <a:xfrm>
          <a:off x="3986867" y="887545"/>
          <a:ext cx="2417058" cy="3843262"/>
        </a:xfrm>
        <a:prstGeom prst="rect">
          <a:avLst/>
        </a:prstGeom>
      </dsp:spPr>
      <dsp:style>
        <a:lnRef idx="2">
          <a:schemeClr val="lt1"/>
        </a:lnRef>
        <a:fillRef idx="1">
          <a:schemeClr val="accent6">
            <a:shade val="50000"/>
            <a:hueOff val="240000"/>
            <a:satOff val="-10718"/>
            <a:lumOff val="2928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63576" tIns="469103" rIns="163576" bIns="163576" anchor="t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Базилик 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Итальянские травы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6867" y="887545"/>
        <a:ext cx="2417058" cy="3843262"/>
      </dsp:txXfrm>
    </dsp:sp>
    <dsp:sp modelId="{B0483983-A065-4ECA-A3A6-32997A96E8A5}">
      <dsp:nvSpPr>
        <dsp:cNvPr id="6" name="Прямоугольник 5"/>
        <dsp:cNvSpPr/>
      </dsp:nvSpPr>
      <dsp:spPr bwMode="white">
        <a:xfrm>
          <a:off x="3362746" y="0"/>
          <a:ext cx="938387" cy="938387"/>
        </a:xfrm>
        <a:prstGeom prst="rect">
          <a:avLst/>
        </a:prstGeom>
        <a:blipFill rotWithShape="1">
          <a:blip r:embed="rId2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  <a:hueOff val="30000"/>
            <a:satOff val="392"/>
            <a:lumOff val="-1175"/>
            <a:alpha val="100000"/>
          </a:schemeClr>
        </a:fillRef>
        <a:effectRef idx="0">
          <a:scrgbClr r="0" g="0" b="0"/>
        </a:effectRef>
        <a:fontRef idx="minor"/>
      </dsp:style>
      <dsp:txXfrm>
        <a:off x="3362746" y="0"/>
        <a:ext cx="938387" cy="938387"/>
      </dsp:txXfrm>
    </dsp:sp>
    <dsp:sp modelId="{89E1E75E-4918-4936-83F4-21F5FDEC4CB1}">
      <dsp:nvSpPr>
        <dsp:cNvPr id="11" name="Прямоугольник 10"/>
        <dsp:cNvSpPr/>
      </dsp:nvSpPr>
      <dsp:spPr bwMode="white">
        <a:xfrm rot="16200000">
          <a:off x="5285610" y="2574579"/>
          <a:ext cx="3843262" cy="469194"/>
        </a:xfrm>
        <a:prstGeom prst="rect">
          <a:avLst/>
        </a:prstGeom>
        <a:solidFill>
          <a:schemeClr val="bg1">
            <a:lumMod val="95000"/>
          </a:schemeClr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469103" bIns="0" anchor="t"/>
        <a:lstStyle>
          <a:lvl1pPr algn="r">
            <a:defRPr sz="3000"/>
          </a:lvl1pPr>
          <a:lvl2pPr marL="228600" indent="-228600" algn="r">
            <a:defRPr sz="2300"/>
          </a:lvl2pPr>
          <a:lvl3pPr marL="457200" indent="-228600" algn="r">
            <a:defRPr sz="2300"/>
          </a:lvl3pPr>
          <a:lvl4pPr marL="685800" indent="-228600" algn="r">
            <a:defRPr sz="2300"/>
          </a:lvl4pPr>
          <a:lvl5pPr marL="914400" indent="-228600" algn="r">
            <a:defRPr sz="2300"/>
          </a:lvl5pPr>
          <a:lvl6pPr marL="1143000" indent="-228600" algn="r">
            <a:defRPr sz="2300"/>
          </a:lvl6pPr>
          <a:lvl7pPr marL="1371600" indent="-228600" algn="r">
            <a:defRPr sz="2300"/>
          </a:lvl7pPr>
          <a:lvl8pPr marL="1600200" indent="-228600" algn="r">
            <a:defRPr sz="2300"/>
          </a:lvl8pPr>
          <a:lvl9pPr marL="1828800" indent="-228600" algn="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Тыква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корица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5285610" y="2574579"/>
        <a:ext cx="3843262" cy="469194"/>
      </dsp:txXfrm>
    </dsp:sp>
    <dsp:sp modelId="{C3D2DB92-E31E-4171-BC65-AF90EEF10D4F}">
      <dsp:nvSpPr>
        <dsp:cNvPr id="10" name="Прямоугольник 9"/>
        <dsp:cNvSpPr/>
      </dsp:nvSpPr>
      <dsp:spPr bwMode="white">
        <a:xfrm>
          <a:off x="7441837" y="887545"/>
          <a:ext cx="2417058" cy="3843262"/>
        </a:xfrm>
        <a:prstGeom prst="rect">
          <a:avLst/>
        </a:prstGeom>
      </dsp:spPr>
      <dsp:style>
        <a:lnRef idx="2">
          <a:schemeClr val="lt1"/>
        </a:lnRef>
        <a:fillRef idx="1">
          <a:schemeClr val="accent6">
            <a:tint val="55000"/>
            <a:hueOff val="-120000"/>
            <a:satOff val="5359"/>
            <a:lumOff val="-1464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63576" tIns="469103" rIns="163576" bIns="163576" anchor="t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Свежая тыква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Корица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41837" y="887545"/>
        <a:ext cx="2417058" cy="3843262"/>
      </dsp:txXfrm>
    </dsp:sp>
    <dsp:sp modelId="{FF1E9452-D8CB-4AA7-94CE-2FD2812C0395}">
      <dsp:nvSpPr>
        <dsp:cNvPr id="9" name="Прямоугольник 8"/>
        <dsp:cNvSpPr/>
      </dsp:nvSpPr>
      <dsp:spPr bwMode="white">
        <a:xfrm>
          <a:off x="6972644" y="268210"/>
          <a:ext cx="938387" cy="938387"/>
        </a:xfrm>
        <a:prstGeom prst="rect">
          <a:avLst/>
        </a:prstGeom>
        <a:blipFill rotWithShape="1">
          <a:blip r:embed="rId3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  <a:hueOff val="60000"/>
            <a:satOff val="784"/>
            <a:lumOff val="-2352"/>
            <a:alpha val="100000"/>
          </a:schemeClr>
        </a:fillRef>
        <a:effectRef idx="0">
          <a:scrgbClr r="0" g="0" b="0"/>
        </a:effectRef>
        <a:fontRef idx="minor"/>
      </dsp:style>
      <dsp:txXfrm>
        <a:off x="6972644" y="268210"/>
        <a:ext cx="938387" cy="9383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948948" cy="5149118"/>
        <a:chOff x="0" y="0"/>
        <a:chExt cx="9948948" cy="5149118"/>
      </a:xfrm>
    </dsp:grpSpPr>
    <dsp:sp modelId="{49A5AC44-DEB7-40AA-A216-E009361759FF}">
      <dsp:nvSpPr>
        <dsp:cNvPr id="5" name="Прямоугольник 4"/>
        <dsp:cNvSpPr/>
      </dsp:nvSpPr>
      <dsp:spPr bwMode="white">
        <a:xfrm rot="16200000">
          <a:off x="-1743670" y="2650801"/>
          <a:ext cx="3963849" cy="476510"/>
        </a:xfrm>
        <a:prstGeom prst="rect">
          <a:avLst/>
        </a:prstGeom>
        <a:solidFill>
          <a:schemeClr val="bg1">
            <a:lumMod val="95000"/>
          </a:schemeClr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420255" bIns="0" anchor="t"/>
        <a:lstStyle>
          <a:lvl1pPr algn="r">
            <a:defRPr sz="3100"/>
          </a:lvl1pPr>
          <a:lvl2pPr marL="228600" indent="-228600" algn="r">
            <a:defRPr sz="2400"/>
          </a:lvl2pPr>
          <a:lvl3pPr marL="457200" indent="-228600" algn="r">
            <a:defRPr sz="2400"/>
          </a:lvl3pPr>
          <a:lvl4pPr marL="685800" indent="-228600" algn="r">
            <a:defRPr sz="2400"/>
          </a:lvl4pPr>
          <a:lvl5pPr marL="914400" indent="-228600" algn="r">
            <a:defRPr sz="2400"/>
          </a:lvl5pPr>
          <a:lvl6pPr marL="1143000" indent="-228600" algn="r">
            <a:defRPr sz="2400"/>
          </a:lvl6pPr>
          <a:lvl7pPr marL="1371600" indent="-228600" algn="r">
            <a:defRPr sz="2400"/>
          </a:lvl7pPr>
          <a:lvl8pPr marL="1600200" indent="-228600" algn="r">
            <a:defRPr sz="2400"/>
          </a:lvl8pPr>
          <a:lvl9pPr marL="1828800" indent="-228600" algn="r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сушеная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1743670" y="2650801"/>
        <a:ext cx="3963849" cy="476510"/>
      </dsp:txXfrm>
    </dsp:sp>
    <dsp:sp modelId="{078816B8-B7BE-4788-A810-A3BD828237F6}">
      <dsp:nvSpPr>
        <dsp:cNvPr id="4" name="Прямоугольник 3"/>
        <dsp:cNvSpPr/>
      </dsp:nvSpPr>
      <dsp:spPr bwMode="white">
        <a:xfrm>
          <a:off x="476510" y="907131"/>
          <a:ext cx="2454748" cy="3963849"/>
        </a:xfrm>
        <a:prstGeom prst="rect">
          <a:avLst/>
        </a:prstGeom>
      </dsp:spPr>
      <dsp:style>
        <a:lnRef idx="2">
          <a:schemeClr val="lt1"/>
        </a:lnRef>
        <a:fillRef idx="1">
          <a:schemeClr val="accent6">
            <a:shade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70688" tIns="420255" rIns="170688" bIns="170688" anchor="t"/>
        <a:lstStyle>
          <a:lvl1pPr algn="l">
            <a:defRPr sz="2400"/>
          </a:lvl1pPr>
          <a:lvl2pPr marL="171450" indent="-171450" algn="l">
            <a:defRPr sz="1800"/>
          </a:lvl2pPr>
          <a:lvl3pPr marL="342900" indent="-171450" algn="l">
            <a:defRPr sz="1800"/>
          </a:lvl3pPr>
          <a:lvl4pPr marL="514350" indent="-171450" algn="l">
            <a:defRPr sz="1800"/>
          </a:lvl4pPr>
          <a:lvl5pPr marL="685800" indent="-171450" algn="l">
            <a:defRPr sz="1800"/>
          </a:lvl5pPr>
          <a:lvl6pPr marL="857250" indent="-171450" algn="l">
            <a:defRPr sz="1800"/>
          </a:lvl6pPr>
          <a:lvl7pPr marL="1028700" indent="-171450" algn="l">
            <a:defRPr sz="1800"/>
          </a:lvl7pPr>
          <a:lvl8pPr marL="1200150" indent="-171450" algn="l">
            <a:defRPr sz="1800"/>
          </a:lvl8pPr>
          <a:lvl9pPr marL="1371600" indent="-171450" algn="l">
            <a:defRPr sz="18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Морковь сушенная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6510" y="907131"/>
        <a:ext cx="2454748" cy="3963849"/>
      </dsp:txXfrm>
    </dsp:sp>
    <dsp:sp modelId="{AAA5D655-6F6F-4D92-9E03-5E1591DD8C56}">
      <dsp:nvSpPr>
        <dsp:cNvPr id="3" name="Прямоугольник 2"/>
        <dsp:cNvSpPr/>
      </dsp:nvSpPr>
      <dsp:spPr bwMode="white">
        <a:xfrm>
          <a:off x="0" y="278138"/>
          <a:ext cx="953020" cy="953020"/>
        </a:xfrm>
        <a:prstGeom prst="rect">
          <a:avLst/>
        </a:prstGeom>
        <a:blipFill rotWithShape="1"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/>
      </dsp:style>
      <dsp:txXfrm>
        <a:off x="0" y="278138"/>
        <a:ext cx="953020" cy="953020"/>
      </dsp:txXfrm>
    </dsp:sp>
    <dsp:sp modelId="{258A1A9D-A62D-404F-9E0B-7CBCD42C16DC}">
      <dsp:nvSpPr>
        <dsp:cNvPr id="8" name="Прямоугольник 7"/>
        <dsp:cNvSpPr/>
      </dsp:nvSpPr>
      <dsp:spPr bwMode="white">
        <a:xfrm rot="16200000">
          <a:off x="1765175" y="2650801"/>
          <a:ext cx="3963849" cy="476510"/>
        </a:xfrm>
        <a:prstGeom prst="rect">
          <a:avLst/>
        </a:prstGeom>
        <a:solidFill>
          <a:schemeClr val="bg1">
            <a:lumMod val="95000"/>
          </a:schemeClr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420255" bIns="0" anchor="t"/>
        <a:lstStyle>
          <a:lvl1pPr algn="r">
            <a:defRPr sz="3100"/>
          </a:lvl1pPr>
          <a:lvl2pPr marL="228600" indent="-228600" algn="r">
            <a:defRPr sz="2400"/>
          </a:lvl2pPr>
          <a:lvl3pPr marL="457200" indent="-228600" algn="r">
            <a:defRPr sz="2400"/>
          </a:lvl3pPr>
          <a:lvl4pPr marL="685800" indent="-228600" algn="r">
            <a:defRPr sz="2400"/>
          </a:lvl4pPr>
          <a:lvl5pPr marL="914400" indent="-228600" algn="r">
            <a:defRPr sz="2400"/>
          </a:lvl5pPr>
          <a:lvl6pPr marL="1143000" indent="-228600" algn="r">
            <a:defRPr sz="2400"/>
          </a:lvl6pPr>
          <a:lvl7pPr marL="1371600" indent="-228600" algn="r">
            <a:defRPr sz="2400"/>
          </a:lvl7pPr>
          <a:lvl8pPr marL="1600200" indent="-228600" algn="r">
            <a:defRPr sz="2400"/>
          </a:lvl8pPr>
          <a:lvl9pPr marL="1828800" indent="-228600" algn="r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Ореховая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765175" y="2650801"/>
        <a:ext cx="3963849" cy="476510"/>
      </dsp:txXfrm>
    </dsp:sp>
    <dsp:sp modelId="{74ECD997-FAA9-474C-8A68-D6DED7297678}">
      <dsp:nvSpPr>
        <dsp:cNvPr id="7" name="Прямоугольник 6"/>
        <dsp:cNvSpPr/>
      </dsp:nvSpPr>
      <dsp:spPr bwMode="white">
        <a:xfrm>
          <a:off x="3985355" y="907131"/>
          <a:ext cx="2454748" cy="3963849"/>
        </a:xfrm>
        <a:prstGeom prst="rect">
          <a:avLst/>
        </a:prstGeom>
      </dsp:spPr>
      <dsp:style>
        <a:lnRef idx="2">
          <a:schemeClr val="lt1"/>
        </a:lnRef>
        <a:fillRef idx="1">
          <a:schemeClr val="accent6">
            <a:shade val="50000"/>
            <a:hueOff val="240000"/>
            <a:satOff val="-10718"/>
            <a:lumOff val="2928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70688" tIns="420255" rIns="170688" bIns="170688" anchor="t"/>
        <a:lstStyle>
          <a:lvl1pPr algn="l">
            <a:defRPr sz="2400"/>
          </a:lvl1pPr>
          <a:lvl2pPr marL="171450" indent="-171450" algn="l">
            <a:defRPr sz="1800"/>
          </a:lvl2pPr>
          <a:lvl3pPr marL="342900" indent="-171450" algn="l">
            <a:defRPr sz="1800"/>
          </a:lvl3pPr>
          <a:lvl4pPr marL="514350" indent="-171450" algn="l">
            <a:defRPr sz="1800"/>
          </a:lvl4pPr>
          <a:lvl5pPr marL="685800" indent="-171450" algn="l">
            <a:defRPr sz="1800"/>
          </a:lvl5pPr>
          <a:lvl6pPr marL="857250" indent="-171450" algn="l">
            <a:defRPr sz="1800"/>
          </a:lvl6pPr>
          <a:lvl7pPr marL="1028700" indent="-171450" algn="l">
            <a:defRPr sz="1800"/>
          </a:lvl7pPr>
          <a:lvl8pPr marL="1200150" indent="-171450" algn="l">
            <a:defRPr sz="1800"/>
          </a:lvl8pPr>
          <a:lvl9pPr marL="1371600" indent="-171450" algn="l">
            <a:defRPr sz="18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Арахис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5355" y="907131"/>
        <a:ext cx="2454748" cy="3963849"/>
      </dsp:txXfrm>
    </dsp:sp>
    <dsp:sp modelId="{B0483983-A065-4ECA-A3A6-32997A96E8A5}">
      <dsp:nvSpPr>
        <dsp:cNvPr id="6" name="Прямоугольник 5"/>
        <dsp:cNvSpPr/>
      </dsp:nvSpPr>
      <dsp:spPr bwMode="white">
        <a:xfrm>
          <a:off x="3508845" y="278138"/>
          <a:ext cx="953020" cy="953020"/>
        </a:xfrm>
        <a:prstGeom prst="rect">
          <a:avLst/>
        </a:prstGeom>
        <a:blipFill rotWithShape="1">
          <a:blip r:embed="rId2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  <a:hueOff val="30000"/>
            <a:satOff val="392"/>
            <a:lumOff val="-1175"/>
            <a:alpha val="100000"/>
          </a:schemeClr>
        </a:fillRef>
        <a:effectRef idx="0">
          <a:scrgbClr r="0" g="0" b="0"/>
        </a:effectRef>
        <a:fontRef idx="minor"/>
      </dsp:style>
      <dsp:txXfrm>
        <a:off x="3508845" y="278138"/>
        <a:ext cx="953020" cy="953020"/>
      </dsp:txXfrm>
    </dsp:sp>
    <dsp:sp modelId="{89E1E75E-4918-4936-83F4-21F5FDEC4CB1}">
      <dsp:nvSpPr>
        <dsp:cNvPr id="11" name="Прямоугольник 10"/>
        <dsp:cNvSpPr/>
      </dsp:nvSpPr>
      <dsp:spPr bwMode="white">
        <a:xfrm rot="16200000">
          <a:off x="5274021" y="2650801"/>
          <a:ext cx="3963849" cy="476510"/>
        </a:xfrm>
        <a:prstGeom prst="rect">
          <a:avLst/>
        </a:prstGeom>
        <a:solidFill>
          <a:schemeClr val="bg1">
            <a:lumMod val="95000"/>
          </a:schemeClr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420255" bIns="0" anchor="t"/>
        <a:lstStyle>
          <a:lvl1pPr algn="r">
            <a:defRPr sz="3100"/>
          </a:lvl1pPr>
          <a:lvl2pPr marL="228600" indent="-228600" algn="r">
            <a:defRPr sz="2400"/>
          </a:lvl2pPr>
          <a:lvl3pPr marL="457200" indent="-228600" algn="r">
            <a:defRPr sz="2400"/>
          </a:lvl3pPr>
          <a:lvl4pPr marL="685800" indent="-228600" algn="r">
            <a:defRPr sz="2400"/>
          </a:lvl4pPr>
          <a:lvl5pPr marL="914400" indent="-228600" algn="r">
            <a:defRPr sz="2400"/>
          </a:lvl5pPr>
          <a:lvl6pPr marL="1143000" indent="-228600" algn="r">
            <a:defRPr sz="2400"/>
          </a:lvl6pPr>
          <a:lvl7pPr marL="1371600" indent="-228600" algn="r">
            <a:defRPr sz="2400"/>
          </a:lvl7pPr>
          <a:lvl8pPr marL="1600200" indent="-228600" algn="r">
            <a:defRPr sz="2400"/>
          </a:lvl8pPr>
          <a:lvl9pPr marL="1828800" indent="-228600" algn="r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Классическая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5274021" y="2650801"/>
        <a:ext cx="3963849" cy="476510"/>
      </dsp:txXfrm>
    </dsp:sp>
    <dsp:sp modelId="{C3D2DB92-E31E-4171-BC65-AF90EEF10D4F}">
      <dsp:nvSpPr>
        <dsp:cNvPr id="10" name="Прямоугольник 9"/>
        <dsp:cNvSpPr/>
      </dsp:nvSpPr>
      <dsp:spPr bwMode="white">
        <a:xfrm>
          <a:off x="7494200" y="907131"/>
          <a:ext cx="2454748" cy="3963849"/>
        </a:xfrm>
        <a:prstGeom prst="rect">
          <a:avLst/>
        </a:prstGeom>
      </dsp:spPr>
      <dsp:style>
        <a:lnRef idx="2">
          <a:schemeClr val="lt1"/>
        </a:lnRef>
        <a:fillRef idx="1">
          <a:schemeClr val="accent6">
            <a:tint val="55000"/>
            <a:hueOff val="-120000"/>
            <a:satOff val="5359"/>
            <a:lumOff val="-1464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70688" tIns="420255" rIns="170688" bIns="170688" anchor="t"/>
        <a:lstStyle>
          <a:lvl1pPr algn="l">
            <a:defRPr sz="2400"/>
          </a:lvl1pPr>
          <a:lvl2pPr marL="171450" indent="-171450" algn="l">
            <a:defRPr sz="1800"/>
          </a:lvl2pPr>
          <a:lvl3pPr marL="342900" indent="-171450" algn="l">
            <a:defRPr sz="1800"/>
          </a:lvl3pPr>
          <a:lvl4pPr marL="514350" indent="-171450" algn="l">
            <a:defRPr sz="1800"/>
          </a:lvl4pPr>
          <a:lvl5pPr marL="685800" indent="-171450" algn="l">
            <a:defRPr sz="1800"/>
          </a:lvl5pPr>
          <a:lvl6pPr marL="857250" indent="-171450" algn="l">
            <a:defRPr sz="1800"/>
          </a:lvl6pPr>
          <a:lvl7pPr marL="1028700" indent="-171450" algn="l">
            <a:defRPr sz="1800"/>
          </a:lvl7pPr>
          <a:lvl8pPr marL="1200150" indent="-171450" algn="l">
            <a:defRPr sz="1800"/>
          </a:lvl8pPr>
          <a:lvl9pPr marL="1371600" indent="-171450" algn="l">
            <a:defRPr sz="18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Мука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нутовая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Порошок топинамбура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Кокосовое масло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Соль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Дрожжи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Сироп топинамбура без сахара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4200" y="907131"/>
        <a:ext cx="2454748" cy="3963849"/>
      </dsp:txXfrm>
    </dsp:sp>
    <dsp:sp modelId="{FF1E9452-D8CB-4AA7-94CE-2FD2812C0395}">
      <dsp:nvSpPr>
        <dsp:cNvPr id="9" name="Прямоугольник 8"/>
        <dsp:cNvSpPr/>
      </dsp:nvSpPr>
      <dsp:spPr bwMode="white">
        <a:xfrm>
          <a:off x="7017690" y="278138"/>
          <a:ext cx="953020" cy="953020"/>
        </a:xfrm>
        <a:prstGeom prst="rect">
          <a:avLst/>
        </a:prstGeom>
        <a:blipFill rotWithShape="1">
          <a:blip r:embed="rId3"/>
          <a:stretch>
            <a:fillRect/>
          </a:stretch>
        </a:blipFill>
      </dsp:spPr>
      <dsp:style>
        <a:lnRef idx="2">
          <a:schemeClr val="lt1"/>
        </a:lnRef>
        <a:fillRef idx="1">
          <a:schemeClr val="accent6">
            <a:tint val="50000"/>
            <a:hueOff val="60000"/>
            <a:satOff val="784"/>
            <a:lumOff val="-2352"/>
            <a:alpha val="100000"/>
          </a:schemeClr>
        </a:fillRef>
        <a:effectRef idx="0">
          <a:scrgbClr r="0" g="0" b="0"/>
        </a:effectRef>
        <a:fontRef idx="minor"/>
      </dsp:style>
      <dsp:txXfrm>
        <a:off x="7017690" y="278138"/>
        <a:ext cx="953020" cy="953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parTxLTRAlign" val="r"/>
                <dgm:param type="parTxRTLAlign" val="r"/>
                <dgm:param type="txAnchorVert" val="t"/>
              </dgm:alg>
              <dgm:shape xmlns:r="http://schemas.openxmlformats.org/officeDocument/2006/relationships" type="rect" r:blip="" rot="270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type="rect" r:blip="" rot="90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parTxLTRAlign" val="r"/>
                <dgm:param type="parTxRTLAlign" val="r"/>
                <dgm:param type="txAnchorVert" val="t"/>
              </dgm:alg>
              <dgm:shape xmlns:r="http://schemas.openxmlformats.org/officeDocument/2006/relationships" type="rect" r:blip="" rot="270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type="rect" r:blip="" rot="90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A36EA-5312-4B96-A9E0-14A5242C653F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F788E-AB90-4F5C-92FA-AEEE5F92240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F788E-AB90-4F5C-92FA-AEEE5F92240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F788E-AB90-4F5C-92FA-AEEE5F92240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689249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57829" y="4185634"/>
            <a:ext cx="8650513" cy="14585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22745" y="5803092"/>
            <a:ext cx="5507868" cy="68998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71B5-DB4C-455E-A1C8-F346D608FC6C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6" name="Заголовок 1"/>
          <p:cNvSpPr txBox="1"/>
          <p:nvPr userDrawn="1"/>
        </p:nvSpPr>
        <p:spPr>
          <a:xfrm>
            <a:off x="3631842" y="3078052"/>
            <a:ext cx="8560158" cy="2422204"/>
          </a:xfrm>
          <a:prstGeom prst="rect">
            <a:avLst/>
          </a:prstGeom>
          <a:solidFill>
            <a:srgbClr val="3FAB3C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bg1"/>
                </a:solidFill>
                <a:latin typeface="+mn-lt"/>
              </a:rPr>
              <a:t>Спасибо за внимание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8051"/>
            <a:ext cx="3880852" cy="2422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6FE0-8952-4EF4-92CA-A4ECC1D3D74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0761-CC87-4FC3-A6AA-68B51F4F9B4E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87E4-273C-4A07-B2D2-3E7551980DA4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8" name="Title 1"/>
          <p:cNvSpPr txBox="1"/>
          <p:nvPr userDrawn="1"/>
        </p:nvSpPr>
        <p:spPr>
          <a:xfrm>
            <a:off x="2202287" y="386366"/>
            <a:ext cx="9151513" cy="8103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3FAB3C"/>
              </a:solidFill>
              <a:latin typeface="+mn-lt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3FAB3C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D388-4AB8-44BD-B46D-0BA603AA53D0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455313"/>
            <a:ext cx="5181600" cy="47216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455313"/>
            <a:ext cx="5181600" cy="47216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4B9-54CB-4EFD-912C-192058B0DD52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AB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FAB3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8448-5397-4FA9-B3DE-18239FC38080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9419-C209-4862-B0B0-FF33D2FC87CD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151513" cy="83161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07DE-1C20-47D7-96AC-17A07BB70822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10CC-5F0C-493A-8B23-03EF664EF49B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3FAB3C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7AAE-8D8E-4280-A565-C4FD3B8C91D4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21"/>
            <a:ext cx="12192000" cy="689604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352281"/>
            <a:ext cx="10515600" cy="4824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66FE0-8952-4EF4-92CA-A4ECC1D3D74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CC430761-CC87-4FC3-A6AA-68B51F4F9B4E}" type="slidenum">
              <a:rPr lang="ru-RU" smtClean="0"/>
            </a:fld>
            <a:endParaRPr lang="ru-RU" dirty="0"/>
          </a:p>
        </p:txBody>
      </p:sp>
      <p:sp>
        <p:nvSpPr>
          <p:cNvPr id="10" name="Title 1"/>
          <p:cNvSpPr txBox="1"/>
          <p:nvPr userDrawn="1"/>
        </p:nvSpPr>
        <p:spPr>
          <a:xfrm>
            <a:off x="2202287" y="386366"/>
            <a:ext cx="9151513" cy="8103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3FAB3C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47.jpeg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.xml"/><Relationship Id="rId8" Type="http://schemas.openxmlformats.org/officeDocument/2006/relationships/diagramLayout" Target="../diagrams/layout1.xml"/><Relationship Id="rId7" Type="http://schemas.openxmlformats.org/officeDocument/2006/relationships/diagramData" Target="../diagrams/data1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1.xml"/><Relationship Id="rId10" Type="http://schemas.openxmlformats.org/officeDocument/2006/relationships/diagramColors" Target="../diagrams/colors1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344" y="3994465"/>
            <a:ext cx="11335656" cy="1433015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кондитерского изделия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TOPI –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вафли нового вкуса» на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топинамбура с обогащением растительными компонентами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69665" y="6014085"/>
            <a:ext cx="4658360" cy="760095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21664" y="5408922"/>
            <a:ext cx="91008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Наставник команды: Савенок Наталья Анатольевна,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старший преподаватель кафедры плодоовощеводства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декоративного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садоводства ФГБОУ ВО СПбГАУ.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424844" y="3872891"/>
            <a:ext cx="5474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Интенсив университет 20.35 «От идеи к прототипу»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АгентТоп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2836" r="-1"/>
          <a:stretch>
            <a:fillRect/>
          </a:stretch>
        </p:blipFill>
        <p:spPr>
          <a:xfrm>
            <a:off x="8231981" y="1011040"/>
            <a:ext cx="3960019" cy="5895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31338" y="2105622"/>
            <a:ext cx="5895973" cy="36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9734" r="26764" b="21202"/>
          <a:stretch>
            <a:fillRect/>
          </a:stretch>
        </p:blipFill>
        <p:spPr>
          <a:xfrm>
            <a:off x="0" y="989215"/>
            <a:ext cx="4524375" cy="590688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Рецептура различных вкусов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вафель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404851" y="989215"/>
          <a:ext cx="9948948" cy="5149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57868" y="2880222"/>
            <a:ext cx="4211654" cy="2728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942856"/>
            <a:ext cx="4252912" cy="3083304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9075" y="3286124"/>
            <a:ext cx="7906022" cy="3252788"/>
          </a:xfrm>
        </p:spPr>
        <p:txBody>
          <a:bodyPr>
            <a:normAutofit fontScale="92500" lnSpcReduction="20000"/>
          </a:bodyPr>
          <a:lstStyle/>
          <a:p>
            <a:pPr marL="342900" indent="-342900" defTabSz="72009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Порошок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топинамбура(ГОСТ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32790-2014)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72009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Польза: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Снижение уровня сахара в крови. Инулин, содержащийся в топинамбуре, связывается с глюкозой и не даёт ей всасываться, за счёт чего уменьшается концентрация сахара в крови.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пищеварения.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Стимуляция роста костной ткани.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иммунитета. Инулин стимулирует размножение полезных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бифидобактерий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эти микроорганизмы синтезируют иммуномодуляторы.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сердечно-сосудистой системы. Нормализует уровень триглицеридов, холестерина, фосфолипидов в крови, снижая риск развития атеросклероза.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Очищение печени. Топинамбур помогает выводить из организма соли тяжёлых металлов, токсины, радионуклиды, пестициды.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090">
              <a:lnSpc>
                <a:spcPct val="150000"/>
              </a:lnSpc>
              <a:spcBef>
                <a:spcPts val="0"/>
              </a:spcBef>
              <a:buFont typeface="Times New Roman" panose="02020603050405020304" pitchFamily="18" charset="0"/>
              <a:buChar char="+"/>
            </a:pPr>
            <a:endParaRPr lang="ru-RU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Растительные компоненты для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вафель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3457" y="942856"/>
            <a:ext cx="8073768" cy="1778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303624" y="2769505"/>
            <a:ext cx="2100349" cy="2100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5870" y="436418"/>
            <a:ext cx="3500485" cy="233308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1955" y="948383"/>
            <a:ext cx="10515600" cy="55937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Кокосовое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(ГОСТ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10766-64)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Антибактериальные и противовоспалительные свойства. Благодаря большому количеству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лауриновой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в составе кокосовое масло обладает ярко выраженным противовоспалительным, бактерицидным, а также противогрибковым действием.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Антиоксидантные свойства. Кокосовое масло предупреждает преждевременное старение, при этом оказывая на организм успокаивающее, антистрессовое и расслабляющее действие.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желудочно-кишечного тракта.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Сироп топинамбура без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сахара (ГОСТ Р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Р52349-2005)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Польза: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желудочно-кишечного тракта. Инулин, содержащийся в топинамбуре, способствует росту полезной кишечной микрофлоры и улучшению пищеварения. Пектин в составе сиропа положительно влияет на перистальтику кишечника и предупреждает возникновение запоров.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иммунитета. Витамин С, который содержится в топинамбуре, помогает укрепить иммунную систему организма и защитить его от простудных заболеваний и инфекций.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для сердечно-сосудистой системы. Калий, магний и другие минералы, содержащиеся в топинамбуре, способствуют нормальной работе сердца и сосудов.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+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содержание фруктозы, сахарозы и глюкозы. Это уменьшает риск некоторых болезней: диабета 2 типа, ожирения.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Растительные компоненты для создания вафель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приготовления продукта </a:t>
            </a:r>
            <a:endParaRPr lang="ru-RU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1185" y="1349375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П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одготовка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растительных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компонентов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мойка,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сушка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изм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льчение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77740" y="1349375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83270" y="2867660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77740" y="4517390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1185" y="4517390"/>
            <a:ext cx="3365500" cy="1649730"/>
          </a:xfrm>
          <a:prstGeom prst="roundRect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Стрелка вправо 10"/>
          <p:cNvSpPr/>
          <p:nvPr/>
        </p:nvSpPr>
        <p:spPr>
          <a:xfrm>
            <a:off x="4204970" y="2043430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199890" y="5212080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3" name="Стрелка вправо 12"/>
          <p:cNvSpPr/>
          <p:nvPr/>
        </p:nvSpPr>
        <p:spPr>
          <a:xfrm rot="8040000">
            <a:off x="8610600" y="4824095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Стрелка вправо 13"/>
          <p:cNvSpPr/>
          <p:nvPr/>
        </p:nvSpPr>
        <p:spPr>
          <a:xfrm rot="2040000">
            <a:off x="8610600" y="2170430"/>
            <a:ext cx="337820" cy="26035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4987290" y="1722755"/>
            <a:ext cx="2951480" cy="1144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Смешивание ингредиентов согласно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граммовке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 рецептуре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8610600" y="3093085"/>
            <a:ext cx="295529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Выпекание и нанесение между двумя вафлями  начинку - сироп топинамбура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5037137" y="5019089"/>
            <a:ext cx="284670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После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застывания упаковываем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854075" y="5157589"/>
            <a:ext cx="28397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Готово к продаже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1185" y="3123375"/>
            <a:ext cx="1704975" cy="1170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861" y="3043753"/>
            <a:ext cx="1397635" cy="13976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7809" y="3102472"/>
            <a:ext cx="1319410" cy="13194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1095" y="3062674"/>
            <a:ext cx="1391147" cy="13911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2412" y="3371780"/>
            <a:ext cx="1276349" cy="8278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367675" y="4624330"/>
            <a:ext cx="2452215" cy="1625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приготовления продукта </a:t>
            </a:r>
            <a:endParaRPr lang="ru-RU" b="1" dirty="0"/>
          </a:p>
        </p:txBody>
      </p:sp>
      <p:sp>
        <p:nvSpPr>
          <p:cNvPr id="2050" name="AutoShape 2" descr="blob:https://web.telegram.org/66d71924-ce62-4868-99a4-5589ab6b98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5" name="Picture 5" descr="C:\Users\USER\Downloads\photo_5348549175329028881_y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1296" y="1507919"/>
            <a:ext cx="3931384" cy="2911681"/>
          </a:xfrm>
          <a:prstGeom prst="rect">
            <a:avLst/>
          </a:prstGeom>
          <a:noFill/>
        </p:spPr>
      </p:pic>
      <p:pic>
        <p:nvPicPr>
          <p:cNvPr id="2051" name="Picture 3" descr="C:\Users\USER\Downloads\photo_5348549175329028876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02565" y="2660540"/>
            <a:ext cx="4572000" cy="3429000"/>
          </a:xfrm>
          <a:prstGeom prst="rect">
            <a:avLst/>
          </a:prstGeom>
          <a:noFill/>
        </p:spPr>
      </p:pic>
      <p:pic>
        <p:nvPicPr>
          <p:cNvPr id="2052" name="Picture 4" descr="C:\Users\USER\Downloads\photo_5348549175329028877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2720" y="1554480"/>
            <a:ext cx="3921760" cy="2941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2180" y="365125"/>
            <a:ext cx="8328660" cy="831850"/>
          </a:xfrm>
        </p:spPr>
        <p:txBody>
          <a:bodyPr/>
          <a:lstStyle/>
          <a:p>
            <a:pPr algn="ctr"/>
            <a:r>
              <a:rPr lang="ru-RU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готовой продукции </a:t>
            </a:r>
            <a:endParaRPr lang="ru-RU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blob:https://web.telegram.org/66d71924-ce62-4868-99a4-5589ab6b98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28" name="AutoShape 4" descr="blob:https://web.telegram.org/92aa14cb-c87a-421e-b1d3-c506c24100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86250" y="1352550"/>
            <a:ext cx="3618230" cy="48247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5924" y="919139"/>
          <a:ext cx="11622821" cy="58343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1782"/>
                <a:gridCol w="2724386"/>
                <a:gridCol w="2868724"/>
                <a:gridCol w="2742428"/>
                <a:gridCol w="2695501"/>
              </a:tblGrid>
              <a:tr h="278286">
                <a:tc rowSpan="2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</a:t>
                      </a:r>
                      <a:endParaRPr lang="ru-RU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51436">
                <a:tc vMerge="1"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№1</a:t>
                      </a:r>
                      <a:endParaRPr lang="ru-RU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со шпинатом 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№2 </a:t>
                      </a:r>
                      <a:endParaRPr lang="ru-RU" alt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с базиликом и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мятой </a:t>
                      </a:r>
                      <a:endParaRPr lang="ru-RU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№</a:t>
                      </a:r>
                      <a:r>
                        <a:rPr lang="ru-RU" alt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alt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с</a:t>
                      </a: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добавлением свежей тыквы </a:t>
                      </a:r>
                      <a:endParaRPr lang="ru-RU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№4</a:t>
                      </a:r>
                      <a:endParaRPr lang="ru-RU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с морковью </a:t>
                      </a:r>
                      <a:endParaRPr lang="ru-RU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40665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Вафли имеют равномерный, слегка золотисто-зелёный цвет. Наличие шпината придаёт тесту характерный зеленоватый оттенок, без признаков </a:t>
                      </a:r>
                      <a:r>
                        <a:rPr lang="ru-RU" altLang="en-US" sz="1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подгорелостей</a:t>
                      </a:r>
                      <a:r>
                        <a:rPr lang="ru-RU" altLang="en-US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неравномерной прожарки.</a:t>
                      </a:r>
                      <a:endParaRPr lang="ru-RU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Вафли имеют ровный зелено-бежевый оттенок. Базилик и травы придают тесту зелёные вкрапления. Цвет однородный, без </a:t>
                      </a:r>
                      <a:r>
                        <a:rPr lang="ru-RU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подгорелостей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неравномерной окраски.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Равномерный оранжево-золотистый оттенок. Приятный, характерный для тыквы, без </a:t>
                      </a:r>
                      <a:r>
                        <a:rPr lang="ru-RU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подгорелостей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Равномерный светло-оранжевый с золотистым оттенком, видны вкрапления моркови. Приятный, натуральный цвет, без признаков подгорания.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95675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Консистенция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</a:t>
                      </a:r>
                      <a:r>
                        <a:rPr lang="ru-RU" altLang="en-US" sz="1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en-US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тягучей, хорошо соединяющей половинки вафель. Хорошо удерживают форму при разламывании.</a:t>
                      </a:r>
                      <a:endParaRPr lang="ru-RU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6967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</a:t>
                      </a:r>
                      <a:endParaRPr lang="ru-RU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Аромат насыщенный, сбалансированный: ощущаются нотки шпината, сладковатый, карамельно-фруктовый аромат сиропа топинамбура. Посторонние запахи отсутствуют.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Аромат яркий и пряный: преобладают ноты базилика и смеси итальянских трав (</a:t>
                      </a:r>
                      <a:r>
                        <a:rPr lang="ru-RU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орегано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тимьян, розмарин), с лёгким сладковато-карамельным акцентом. Запах свежий и насыщенный.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Нежный аромат свежей тыквы с лёгкой сладостью и карамельными нотами топинамбура.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Лёгкий, натуральный аромат. Морковь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чувствуется меньше, чем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карамельно-сладкие ноты топинамбура.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86228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Вкус</a:t>
                      </a:r>
                      <a:endParaRPr lang="ru-RU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Вкус гармоничный, с ярко выраженным шпинатным послевкусием. Тесто имеет слегка ореховый, сладковатый вкус. Присутствует лёгкое послевкусие, напоминающее мёд или карамель. В целом вкус мягкий, естественный, без приторности.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Вкус оригинальный и многослойный: ощущается нежная сладость сиропа топинамбура, сочетающаяся с ароматной пряностью трав и лёгкой горчинкой базилика. Послевкусие пряное, с приятной сладкой ноткой. Вкус хорошо сбалансирован: ни сладость, ни специи не доминируют.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Сбалансированный, умеренно сладкий. Ощущается мягкая тыквенная мякоть и медовое послевкусие от сиропа топинамбура.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Умеренно сладкий, с характерным морковным привкусом и медовым послевкусием от сиропа топинамбура. Вкус нежный и гармоничный.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218254-ECB9-4DB8-8F35-CD0A80CC11D0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9532" y="105534"/>
            <a:ext cx="10472468" cy="831610"/>
          </a:xfrm>
        </p:spPr>
        <p:txBody>
          <a:bodyPr/>
          <a:lstStyle/>
          <a:p>
            <a:pPr algn="ctr"/>
            <a:r>
              <a:rPr lang="ru-RU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Органолептическая оценка качества готового продукта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0" t="1" r="-9755" b="-24999"/>
          <a:stretch>
            <a:fillRect/>
          </a:stretch>
        </p:blipFill>
        <p:spPr bwMode="auto">
          <a:xfrm rot="18548764">
            <a:off x="8471973" y="644778"/>
            <a:ext cx="3221987" cy="21173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11427" t="731" r="45997"/>
          <a:stretch>
            <a:fillRect/>
          </a:stretch>
        </p:blipFill>
        <p:spPr>
          <a:xfrm>
            <a:off x="5134020" y="122937"/>
            <a:ext cx="1930856" cy="3297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r="10697"/>
          <a:stretch>
            <a:fillRect/>
          </a:stretch>
        </p:blipFill>
        <p:spPr>
          <a:xfrm>
            <a:off x="1919887" y="10545"/>
            <a:ext cx="3104960" cy="254682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218254-ECB9-4DB8-8F35-CD0A80CC11D0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2287" y="105520"/>
            <a:ext cx="9151513" cy="831610"/>
          </a:xfrm>
        </p:spPr>
        <p:txBody>
          <a:bodyPr/>
          <a:lstStyle/>
          <a:p>
            <a:pPr algn="ctr"/>
            <a:r>
              <a:rPr lang="ru-RU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Органолептическая оценка качества готового продукта</a:t>
            </a:r>
            <a:endParaRPr lang="ru-RU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1863" y="1043978"/>
          <a:ext cx="6820957" cy="564927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85061"/>
                <a:gridCol w="2682875"/>
                <a:gridCol w="2453021"/>
              </a:tblGrid>
              <a:tr h="283432">
                <a:tc rowSpan="2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ru-RU" b="1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1043546">
                <a:tc vMerge="1"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№1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 с орехами 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№2 </a:t>
                      </a:r>
                      <a:endParaRPr lang="ru-RU" altLang="en-US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Голландские вафли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основе топинамбура 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6389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kumimoji="0" lang="ru-RU" altLang="en-US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Золотисто-коричневый, с тёплым оттенком. Ореховые вкрапления заметны, цвет равномерный.</a:t>
                      </a:r>
                      <a:endParaRPr kumimoji="0" lang="ru-RU" alt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Золотисто-светло-коричневый, однородный. Естественный оттенок, характерный для топинамбура.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0296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Консистенция</a:t>
                      </a:r>
                      <a:endParaRPr lang="ru-RU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Вафли умеренно плотные, снаружи — слегка хрустящие, внутри — мягкие и эластичные. Сироп из топинамбура делает прослойку вязкой и тягучей, хорошо соединяющей половинки вафель. Хорошо удерживают форму при разламывании.</a:t>
                      </a:r>
                      <a:endParaRPr kumimoji="0" lang="ru-RU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94696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</a:t>
                      </a:r>
                      <a:endParaRPr lang="ru-RU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Выраженный аромат жареных орехов, с мягкими сладкими нотами топинамбура. Очень аппетитный и насыщенный.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Нежный, сладковатый аромат с карамельно-медовыми нотами. Приятный и натуральный.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7596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alt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Вкус</a:t>
                      </a:r>
                      <a:endParaRPr lang="ru-RU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Яркий, сбалансированный вкус с сочетанием сладости сиропа топинамбура и насыщенного орехового послевкусия. Арахис придаёт легкую солоноватость, кешью — кремовую мягкость.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Мягкий, умеренно сладкий, с характерным вкусом топинамбура. Послевкусие тёплое, медово-карамельное, без излишней приторности.</a:t>
                      </a:r>
                      <a:endParaRPr kumimoji="0" lang="ru-R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10659" r="12052"/>
          <a:stretch>
            <a:fillRect/>
          </a:stretch>
        </p:blipFill>
        <p:spPr>
          <a:xfrm>
            <a:off x="7142820" y="2362953"/>
            <a:ext cx="2327105" cy="2290085"/>
          </a:xfrm>
          <a:prstGeom prst="flowChartConnector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5540" r="3124" b="-291"/>
          <a:stretch>
            <a:fillRect/>
          </a:stretch>
        </p:blipFill>
        <p:spPr bwMode="auto">
          <a:xfrm rot="18662556">
            <a:off x="6964422" y="782816"/>
            <a:ext cx="2209702" cy="14591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11291" r="6203" b="6655"/>
          <a:stretch>
            <a:fillRect/>
          </a:stretch>
        </p:blipFill>
        <p:spPr bwMode="auto">
          <a:xfrm>
            <a:off x="7550590" y="4567553"/>
            <a:ext cx="2661719" cy="17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b="20469"/>
          <a:stretch>
            <a:fillRect/>
          </a:stretch>
        </p:blipFill>
        <p:spPr bwMode="auto">
          <a:xfrm rot="3665243">
            <a:off x="9598532" y="3355101"/>
            <a:ext cx="2471403" cy="15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r="90086" b="50391"/>
          <a:stretch>
            <a:fillRect/>
          </a:stretch>
        </p:blipFill>
        <p:spPr bwMode="auto">
          <a:xfrm rot="3665243">
            <a:off x="10400412" y="1895247"/>
            <a:ext cx="465217" cy="15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9" r="90086" b="50391"/>
          <a:stretch>
            <a:fillRect/>
          </a:stretch>
        </p:blipFill>
        <p:spPr bwMode="auto">
          <a:xfrm rot="6751504">
            <a:off x="11121191" y="2413939"/>
            <a:ext cx="465217" cy="15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26129" r="90086" b="50391"/>
          <a:stretch>
            <a:fillRect/>
          </a:stretch>
        </p:blipFill>
        <p:spPr bwMode="auto">
          <a:xfrm rot="12708260">
            <a:off x="11078703" y="4760836"/>
            <a:ext cx="550193" cy="12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26129" r="90086" b="50391"/>
          <a:stretch>
            <a:fillRect/>
          </a:stretch>
        </p:blipFill>
        <p:spPr bwMode="auto">
          <a:xfrm rot="8625956">
            <a:off x="11331071" y="3112751"/>
            <a:ext cx="550193" cy="12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36478" r="90086" b="50391"/>
          <a:stretch>
            <a:fillRect/>
          </a:stretch>
        </p:blipFill>
        <p:spPr bwMode="auto">
          <a:xfrm rot="9643878">
            <a:off x="11551652" y="3812856"/>
            <a:ext cx="550193" cy="7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36478" r="90086" b="50391"/>
          <a:stretch>
            <a:fillRect/>
          </a:stretch>
        </p:blipFill>
        <p:spPr bwMode="auto">
          <a:xfrm rot="19195318">
            <a:off x="10055364" y="4592032"/>
            <a:ext cx="331739" cy="7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36478" r="90086" b="50391"/>
          <a:stretch>
            <a:fillRect/>
          </a:stretch>
        </p:blipFill>
        <p:spPr bwMode="auto">
          <a:xfrm rot="20322403">
            <a:off x="9506527" y="4057182"/>
            <a:ext cx="550193" cy="7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Дегустационная оценка готового прототипа  </a:t>
            </a:r>
            <a:endParaRPr lang="ru-RU" alt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70389" y="1169041"/>
          <a:ext cx="11493660" cy="5090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5610"/>
                <a:gridCol w="1915610"/>
                <a:gridCol w="1915610"/>
                <a:gridCol w="1915610"/>
                <a:gridCol w="1915610"/>
                <a:gridCol w="1915610"/>
              </a:tblGrid>
              <a:tr h="370392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</a:t>
                      </a: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2912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Внешний</a:t>
                      </a:r>
                      <a:r>
                        <a:rPr lang="ru-RU" baseline="0" dirty="0" smtClean="0"/>
                        <a:t> вид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Цве</a:t>
                      </a:r>
                      <a:r>
                        <a:rPr lang="ru-RU" baseline="0" dirty="0" smtClean="0"/>
                        <a:t>т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Вкус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Аромат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anchor="ctr"/>
                </a:tc>
                <a:tc vMerge="1">
                  <a:tcPr anchor="ctr"/>
                </a:tc>
              </a:tr>
              <a:tr h="564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Голландские вафли на основе топинамбура </a:t>
                      </a:r>
                      <a:endParaRPr kumimoji="0" lang="ru-RU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4,75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4,91</a:t>
                      </a:r>
                      <a:endParaRPr lang="ru-RU" dirty="0"/>
                    </a:p>
                  </a:txBody>
                  <a:tcPr anchor="ctr"/>
                </a:tc>
              </a:tr>
              <a:tr h="564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Голландские вафли с орехами 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4,75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4,91</a:t>
                      </a:r>
                      <a:endParaRPr lang="ru-RU" dirty="0"/>
                    </a:p>
                  </a:txBody>
                  <a:tcPr anchor="ctr"/>
                </a:tc>
              </a:tr>
              <a:tr h="5646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Голландские вафли с морковью </a:t>
                      </a:r>
                      <a:endParaRPr kumimoji="0" lang="ru-RU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4,85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4,75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4,85</a:t>
                      </a:r>
                      <a:endParaRPr lang="ru-RU" dirty="0"/>
                    </a:p>
                  </a:txBody>
                  <a:tcPr anchor="ctr"/>
                </a:tc>
              </a:tr>
              <a:tr h="564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Голландские вафли с добавлением тыквы и корицы </a:t>
                      </a:r>
                      <a:endParaRPr kumimoji="0" lang="ru-RU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4,95</a:t>
                      </a:r>
                      <a:endParaRPr lang="ru-RU" dirty="0"/>
                    </a:p>
                  </a:txBody>
                  <a:tcPr anchor="ctr"/>
                </a:tc>
              </a:tr>
              <a:tr h="564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Голландские вафли с базиликом и мятой </a:t>
                      </a:r>
                      <a:endParaRPr kumimoji="0" lang="ru-RU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4,85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4,75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4,95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4,89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2286" y="97156"/>
            <a:ext cx="9151513" cy="83161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упаковки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2287" y="530263"/>
            <a:ext cx="886327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представлено два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варианта упаковки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036" y="1066701"/>
            <a:ext cx="615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вариант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боксы с одним видом вафель.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1" y="1080163"/>
            <a:ext cx="594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вариант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боксы с различными видами вафель.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57985" y="1455420"/>
            <a:ext cx="3541395" cy="4721860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72615"/>
            <a:ext cx="51816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5022" y="315699"/>
            <a:ext cx="9151513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и актуальность проекта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3047" y="1028695"/>
            <a:ext cx="60259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общество сталкивается с растущими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связанными с неправильным питанием, что приводит к увеличению числа заболеваний, таких как ожирение, диабет,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 и другие хронические состояния. Потребление высококалорийной, обработанной пищи, частые перекусы и недостаток свежих овощей и фруктов становятся нормой для многих людей.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9997" y="3429000"/>
            <a:ext cx="67236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Здоровые перекусы могут существенно улучшить качество жизни и снизить риск развития различных заболеваний;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 условиях растущей заболеваемости и увеличения расходов на здравоохранение, инвестиции в профилактику через правильное питание становятся не только целесообразными, но и необходимыми для улучшения общественного здоровья.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Вафли – Бесплатные иконки: еда и ресторан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15200" y="796698"/>
            <a:ext cx="4876800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логотип</a:t>
            </a:r>
            <a:endParaRPr lang="ru-RU" dirty="0"/>
          </a:p>
        </p:txBody>
      </p:sp>
      <p:pic>
        <p:nvPicPr>
          <p:cNvPr id="37890" name="Picture 2" descr="C:\Users\USER\Downloads\photo_5318956812004881931_y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000511" y="3773349"/>
            <a:ext cx="2783712" cy="2783712"/>
          </a:xfrm>
          <a:prstGeom prst="rect">
            <a:avLst/>
          </a:prstGeom>
          <a:noFill/>
        </p:spPr>
      </p:pic>
      <p:sp>
        <p:nvSpPr>
          <p:cNvPr id="37892" name="AutoShape 4" descr="blob:https://web.telegram.org/b8c1a7d1-99e4-4d8d-b655-70a6daa8f8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7893" name="Picture 5" descr="C:\Users\USER\Downloads\photo_5318956812004881930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4007" y="995429"/>
            <a:ext cx="2676646" cy="2676646"/>
          </a:xfrm>
          <a:prstGeom prst="rect">
            <a:avLst/>
          </a:prstGeom>
          <a:noFill/>
        </p:spPr>
      </p:pic>
      <p:sp>
        <p:nvSpPr>
          <p:cNvPr id="37895" name="AutoShape 7" descr="blob:https://web.telegram.org/b8c1a7d1-99e4-4d8d-b655-70a6daa8f8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7896" name="Picture 8" descr="C:\Users\USER\Downloads\photo_5309870413553191424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902" y="1067765"/>
            <a:ext cx="4166886" cy="5555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ий 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8254-ECB9-4DB8-8F35-CD0A80CC11D0}" type="slidenum">
              <a:rPr lang="ru-RU" smtClean="0"/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13053" y="159229"/>
            <a:ext cx="9640747" cy="831610"/>
          </a:xfrm>
        </p:spPr>
        <p:txBody>
          <a:bodyPr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образовательном проекте интенсив</a:t>
            </a:r>
            <a:r>
              <a:rPr lang="ru-R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университета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C:\Users\USER\Downloads\photo_5348512358869368464_y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67158" y="1294433"/>
            <a:ext cx="5068747" cy="5068747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1.Участник </a:t>
            </a:r>
            <a:r>
              <a:rPr lang="ru-RU" dirty="0" err="1" smtClean="0"/>
              <a:t>Краш-теста</a:t>
            </a:r>
            <a:r>
              <a:rPr lang="ru-RU" dirty="0" smtClean="0"/>
              <a:t>. Весна 2025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2</a:t>
            </a:r>
            <a:r>
              <a:rPr lang="ru-RU" dirty="0" smtClean="0"/>
              <a:t>. Участник Трубы экспертов. Весна 2025</a:t>
            </a:r>
            <a:endParaRPr lang="ru-RU" dirty="0"/>
          </a:p>
        </p:txBody>
      </p:sp>
      <p:sp>
        <p:nvSpPr>
          <p:cNvPr id="39940" name="AutoShape 4" descr="Вафли «Голландские» с молочной карамелью с бесплатной доставкой на дом из  «ВкусВилл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9942" name="Picture 6" descr="Вафли Дарлетто Голландские (карамельная начинка) 2 | купить по оптовым цен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5850" y="2714650"/>
            <a:ext cx="4506410" cy="3605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882357" y="3946967"/>
            <a:ext cx="3914003" cy="1500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так же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являемся участниками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ЭкоСтиль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0243" y="0"/>
            <a:ext cx="9151513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КОМАНДЫ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АгентТоп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b="1" dirty="0" smtClean="0"/>
              <a:t> </a:t>
            </a:r>
            <a:endParaRPr lang="ru-RU" sz="4400" b="1" dirty="0"/>
          </a:p>
        </p:txBody>
      </p:sp>
      <p:pic>
        <p:nvPicPr>
          <p:cNvPr id="1026" name="Picture 2" descr="C:\Users\USER\Downloads\photo_5377455018195678258_c.jpg"/>
          <p:cNvPicPr>
            <a:picLocks noChangeAspect="1" noChangeArrowheads="1"/>
          </p:cNvPicPr>
          <p:nvPr/>
        </p:nvPicPr>
        <p:blipFill>
          <a:blip r:embed="rId1" cstate="print"/>
          <a:srcRect l="21916" r="23084" b="37619"/>
          <a:stretch>
            <a:fillRect/>
          </a:stretch>
        </p:blipFill>
        <p:spPr bwMode="auto">
          <a:xfrm>
            <a:off x="4107543" y="2104571"/>
            <a:ext cx="3352800" cy="38027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94629" y="4992691"/>
            <a:ext cx="3193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команды -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Савенок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Анатольевна, ст.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ownloads\photo_5368414159282227356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57" y="1077911"/>
            <a:ext cx="2583317" cy="258331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2513" y="2691564"/>
            <a:ext cx="2598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Грибова Екатерина Евгеньевна – лидер команды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USER\Downloads\photo_5465125234966395414_y.jpg"/>
          <p:cNvPicPr>
            <a:picLocks noChangeAspect="1" noChangeArrowheads="1"/>
          </p:cNvPicPr>
          <p:nvPr/>
        </p:nvPicPr>
        <p:blipFill>
          <a:blip r:embed="rId3" cstate="print"/>
          <a:srcRect t="28125"/>
          <a:stretch>
            <a:fillRect/>
          </a:stretch>
        </p:blipFill>
        <p:spPr bwMode="auto">
          <a:xfrm>
            <a:off x="1248215" y="3728448"/>
            <a:ext cx="2481943" cy="26768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90159" y="4963663"/>
            <a:ext cx="26270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Давидян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Беатриса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Робертовна (пиар менеджер,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технолог по переработке растительного сырья);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145" name="Picture 1" descr="C:\Users\USER\Downloads\photo_5348512358869368468_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9955" y="674226"/>
            <a:ext cx="3122270" cy="3122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30761-CC87-4FC3-A6AA-68B51F4F9B4E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проблем, связанных с неправильным питанием и распространением связанных с ним заболеваний, такие как ожирение, диабет 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сердечно-сосудистые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патологии, государства и международные организации предпринимают ряд мер: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действий: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политика и законодательство Принятие законов, регулирующих состав продуктов питания (ограничение содержания соли, сахара, насыщенных жиров). Маркировка товаров, позволяющая потребителям легко идентифицировать полезные и вредные компоненты.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 и пропаганда здорового образа жизни Информационные кампании в средствах массовой информации, социальные сети и рекламные материалы. Проведение образовательных программ в школах и детских садах по вопросам правильного питания. Формирование культуры здорового образа жизни через медицинские учреждения 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фитнес-программы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национальной стратегии здравоохранения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Научные исследования и разработки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Инновации в сельском хозяйстве и пищевой промышленности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уже решается проблема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38200" y="1831244"/>
            <a:ext cx="5257800" cy="313263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решением данной проблемы является наш продукт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популизация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ему подобных. Своим примером мы показываем что полезные продукты могут быть не только полезные, но и вкусные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2286" y="365126"/>
            <a:ext cx="9989714" cy="83161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афля эмодзи 🧇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47569" y="1328510"/>
            <a:ext cx="3602717" cy="3602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статистике за 2023 год избыточную массу тела имели 2,5 миллиарда взрослых людей (в возрасте 18 лет и старше). Из них 890 миллионов человек страдали ожирением.</a:t>
            </a:r>
            <a:endParaRPr lang="ru-RU" dirty="0" smtClean="0"/>
          </a:p>
          <a:p>
            <a:r>
              <a:rPr lang="ru-RU" dirty="0" smtClean="0"/>
              <a:t>Именно поэтому наш продукт имеет свою уникальность, он является здоровым перекусом, кроме того в нем будет много витаминов.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ctr"/>
            <a:r>
              <a:rPr lang="ru-RU" dirty="0" smtClean="0"/>
              <a:t>Актуальность проблемы </a:t>
            </a:r>
            <a:br>
              <a:rPr lang="ru-RU" dirty="0" smtClean="0"/>
            </a:b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38200" y="2150551"/>
            <a:ext cx="3617686" cy="67971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Косвенные аналоги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209143" y="2481925"/>
            <a:ext cx="238034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5086" y="4953000"/>
            <a:ext cx="905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Прямых аналогов у нашего продукта нет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AutoShape 4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5606" name="AutoShape 6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5608" name="AutoShape 8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5610" name="AutoShape 10" descr="Вафли мягкие с соленой карамелью Яшк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5602" name="Picture 2" descr="Вафли Яшкино Голландские с карамельной начинкой, 290г - купить с доставкой  в Перекрёстке"/>
          <p:cNvPicPr>
            <a:picLocks noChangeAspect="1" noChangeArrowheads="1"/>
          </p:cNvPicPr>
          <p:nvPr/>
        </p:nvPicPr>
        <p:blipFill>
          <a:blip r:embed="rId1" cstate="print"/>
          <a:srcRect t="22801" b="22801"/>
          <a:stretch>
            <a:fillRect/>
          </a:stretch>
        </p:blipFill>
        <p:spPr bwMode="auto">
          <a:xfrm>
            <a:off x="6589486" y="1392188"/>
            <a:ext cx="3766592" cy="204892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11476" b="16090"/>
          <a:stretch>
            <a:fillRect/>
          </a:stretch>
        </p:blipFill>
        <p:spPr>
          <a:xfrm>
            <a:off x="6271584" y="399012"/>
            <a:ext cx="5309062" cy="1105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2201"/>
          <a:stretch>
            <a:fillRect/>
          </a:stretch>
        </p:blipFill>
        <p:spPr>
          <a:xfrm>
            <a:off x="10149840" y="49358"/>
            <a:ext cx="1969912" cy="2685660"/>
          </a:xfrm>
          <a:prstGeom prst="rect">
            <a:avLst/>
          </a:prstGeom>
        </p:spPr>
      </p:pic>
      <p:pic>
        <p:nvPicPr>
          <p:cNvPr id="25612" name="Picture 12" descr="Вафли Венские Яшкино с вареной сгущенкой, 40гр. — купить в Москве недорого  с доставко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2000" y="2869962"/>
            <a:ext cx="1995968" cy="1142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547" y="376850"/>
            <a:ext cx="8582945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028" y="1880517"/>
            <a:ext cx="3098108" cy="30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6527" y="4968132"/>
            <a:ext cx="24493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и дети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3 лет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49896" y="4950989"/>
            <a:ext cx="3567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любящие новые вкусы, </a:t>
            </a:r>
            <a:r>
              <a:rPr lang="ru-RU" sz="2400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перекусы </a:t>
            </a:r>
            <a:endParaRPr lang="ru-RU" sz="2400" dirty="0">
              <a:solidFill>
                <a:srgbClr val="8064A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5893" y="5350186"/>
            <a:ext cx="33900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страдающих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диабетом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Воспитание детей – Бесплатные иконки: люд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367" y="2075761"/>
            <a:ext cx="2706477" cy="2706478"/>
          </a:xfrm>
          <a:prstGeom prst="rect">
            <a:avLst/>
          </a:prstGeom>
          <a:noFill/>
        </p:spPr>
      </p:pic>
      <p:pic>
        <p:nvPicPr>
          <p:cNvPr id="6148" name="Picture 4" descr="Многие люди не подозревают о наличии у них сахарного диабета - Центр охраны  материнства и детства г.Магнитогорс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943" y="2033597"/>
            <a:ext cx="3135081" cy="3135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2286" y="365126"/>
            <a:ext cx="7393127" cy="83161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36920" y="1941653"/>
          <a:ext cx="5359080" cy="2974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915605" y="1883780"/>
          <a:ext cx="5942958" cy="309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049" r="3049"/>
          <a:stretch>
            <a:fillRect/>
          </a:stretch>
        </p:blipFill>
        <p:spPr>
          <a:xfrm rot="16200000">
            <a:off x="7111381" y="1769067"/>
            <a:ext cx="5941640" cy="42195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3043" t="270" r="1347" b="-270"/>
          <a:stretch>
            <a:fillRect/>
          </a:stretch>
        </p:blipFill>
        <p:spPr>
          <a:xfrm rot="5400000">
            <a:off x="3221296" y="2127136"/>
            <a:ext cx="5962650" cy="352447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-25400" y="895888"/>
            <a:ext cx="4465784" cy="5962112"/>
          </a:xfrm>
          <a:prstGeom prst="rect">
            <a:avLst/>
          </a:prstGeom>
          <a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stretch>
              <a:fillRect l="-2158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5511-968F-408C-855A-6519CA8A678D}" type="slidenum">
              <a:rPr lang="ru-RU" smtClean="0"/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Рецептура различных вкусов и видов вафель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Схема 48"/>
          <p:cNvGraphicFramePr/>
          <p:nvPr/>
        </p:nvGraphicFramePr>
        <p:xfrm>
          <a:off x="1271847" y="1113905"/>
          <a:ext cx="9858895" cy="5024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10511</Words>
  <Application>WPS Presentation</Application>
  <PresentationFormat>Произвольный</PresentationFormat>
  <Paragraphs>374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</vt:lpstr>
      <vt:lpstr>Calibri Light</vt:lpstr>
      <vt:lpstr>Тема Office</vt:lpstr>
      <vt:lpstr>    «Разработка и создание кондитерского изделия «TOPI – вафли нового вкуса» на основе топинамбура с обогащением растительными компонентами»  </vt:lpstr>
      <vt:lpstr>Проблема и актуальность проекта</vt:lpstr>
      <vt:lpstr>Как уже решается проблема</vt:lpstr>
      <vt:lpstr>Решение </vt:lpstr>
      <vt:lpstr>Актуальность проблемы   </vt:lpstr>
      <vt:lpstr>Аналоги </vt:lpstr>
      <vt:lpstr>Целевая аудитория  </vt:lpstr>
      <vt:lpstr>Результаты опроса </vt:lpstr>
      <vt:lpstr>Рецептура различных вкусов и видов вафель </vt:lpstr>
      <vt:lpstr>Рецептура различных вкусов и видов вафель </vt:lpstr>
      <vt:lpstr>Растительные компоненты для создания вафель</vt:lpstr>
      <vt:lpstr>Растительные компоненты для создания вафель</vt:lpstr>
      <vt:lpstr>Схема приготовления продукта </vt:lpstr>
      <vt:lpstr>Технология приготовления продукта </vt:lpstr>
      <vt:lpstr>Вид готовой продукции </vt:lpstr>
      <vt:lpstr>Органолептическая оценка качества готового продукта</vt:lpstr>
      <vt:lpstr>Органолептическая оценка качества готового продукта</vt:lpstr>
      <vt:lpstr>Дегустационная оценка готового прототипа  </vt:lpstr>
      <vt:lpstr>Разработка упаковки</vt:lpstr>
      <vt:lpstr>Авторский логотип</vt:lpstr>
      <vt:lpstr>Достижения нашей команды на образовательном проекте интенсив университета </vt:lpstr>
      <vt:lpstr>СОСТАВ КОМАНДЫ «АгентТоп»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Adminisrator</dc:creator>
  <cp:lastModifiedBy>Vitalia Iliushina</cp:lastModifiedBy>
  <cp:revision>262</cp:revision>
  <dcterms:created xsi:type="dcterms:W3CDTF">2022-01-27T09:29:00Z</dcterms:created>
  <dcterms:modified xsi:type="dcterms:W3CDTF">2025-06-10T06:40:24Z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3D3BB5537CD34E9C856E2A7F349884A9_12</vt:lpwstr>
  </property>
  <property fmtid="{D5CDD505-2E9C-101B-9397-08002B2CF9AE}" pid="3" name="KSOProductBuildVer">
    <vt:lpwstr>1049-12.2.0.21179</vt:lpwstr>
  </property>
</Properties>
</file>