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4"/>
  </p:notesMasterIdLst>
  <p:sldIdLst>
    <p:sldId id="256" r:id="rId2"/>
    <p:sldId id="257" r:id="rId3"/>
    <p:sldId id="259" r:id="rId4"/>
    <p:sldId id="262" r:id="rId5"/>
    <p:sldId id="258" r:id="rId6"/>
    <p:sldId id="288" r:id="rId7"/>
    <p:sldId id="267" r:id="rId8"/>
    <p:sldId id="277" r:id="rId9"/>
    <p:sldId id="270" r:id="rId10"/>
    <p:sldId id="285" r:id="rId11"/>
    <p:sldId id="280" r:id="rId12"/>
    <p:sldId id="281" r:id="rId13"/>
    <p:sldId id="286" r:id="rId14"/>
    <p:sldId id="278" r:id="rId15"/>
    <p:sldId id="282" r:id="rId16"/>
    <p:sldId id="261" r:id="rId17"/>
    <p:sldId id="287" r:id="rId18"/>
    <p:sldId id="266" r:id="rId19"/>
    <p:sldId id="260" r:id="rId20"/>
    <p:sldId id="274" r:id="rId21"/>
    <p:sldId id="284" r:id="rId22"/>
    <p:sldId id="271" r:id="rId23"/>
  </p:sldIdLst>
  <p:sldSz cx="12192000" cy="6858000"/>
  <p:notesSz cx="6858000" cy="9144000"/>
  <p:embeddedFontLst>
    <p:embeddedFont>
      <p:font typeface="Abril Fatface" panose="02000503000000020003" pitchFamily="2" charset="0"/>
      <p:regular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Chelsea Market" panose="020B0604020202020204" charset="0"/>
      <p:regular r:id="rId30"/>
    </p:embeddedFont>
    <p:embeddedFont>
      <p:font typeface="Poppins" panose="000005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C98"/>
    <a:srgbClr val="FEF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56" autoAdjust="0"/>
    <p:restoredTop sz="94061" autoAdjust="0"/>
  </p:normalViewPr>
  <p:slideViewPr>
    <p:cSldViewPr snapToGrid="0">
      <p:cViewPr varScale="1">
        <p:scale>
          <a:sx n="82" d="100"/>
          <a:sy n="82" d="100"/>
        </p:scale>
        <p:origin x="44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11c3728c19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11c3728c19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299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a073618e60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a073618e60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a073618e60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a073618e60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17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a073618e60_0_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a073618e60_0_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0048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215fe8440b1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215fe8440b1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9421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215fe8440b1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215fe8440b1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3881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0374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a073618e60_0_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a073618e60_0_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588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a073618e60_0_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a073618e60_0_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9961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8147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a073618e6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a073618e6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a073618e60_0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a073618e60_0_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a073618e60_0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a073618e60_0_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33208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7" name="Google Shape;1187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33350" y="5212900"/>
            <a:ext cx="107253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411500" y="2165550"/>
            <a:ext cx="9369000" cy="25269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bg>
      <p:bgPr>
        <a:solidFill>
          <a:schemeClr val="accent4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 rot="-600041">
            <a:off x="5104045" y="1029270"/>
            <a:ext cx="5322471" cy="1110679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5321600" y="2853200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1094200" y="1353425"/>
            <a:ext cx="3912600" cy="3912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18" name="Google Shape;18;p3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9" name="Google Shape;19;p3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20" name="Google Shape;20;p3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21" name="Google Shape;21;p3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22" name="Google Shape;22;p3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23;p3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" name="Google Shape;24;p3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" name="Google Shape;2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2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0" name="Google Shape;30;p3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31" name="Google Shape;31;p3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32" name="Google Shape;32;p3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33;p3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" name="Google Shape;34;p3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35" name="Google Shape;3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3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" name="Google Shape;3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Six columns">
  <p:cSld name="CUSTOM_2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>
            <a:spLocks noGrp="1"/>
          </p:cNvSpPr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body" idx="1"/>
          </p:nvPr>
        </p:nvSpPr>
        <p:spPr>
          <a:xfrm>
            <a:off x="490775" y="2818570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2"/>
          </p:nvPr>
        </p:nvSpPr>
        <p:spPr>
          <a:xfrm>
            <a:off x="4448700" y="2818570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3"/>
          </p:nvPr>
        </p:nvSpPr>
        <p:spPr>
          <a:xfrm>
            <a:off x="490775" y="4859629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4"/>
          </p:nvPr>
        </p:nvSpPr>
        <p:spPr>
          <a:xfrm>
            <a:off x="4448700" y="4859629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title" idx="5"/>
          </p:nvPr>
        </p:nvSpPr>
        <p:spPr>
          <a:xfrm>
            <a:off x="49077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title" idx="6"/>
          </p:nvPr>
        </p:nvSpPr>
        <p:spPr>
          <a:xfrm>
            <a:off x="4448700" y="2122800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title" idx="7"/>
          </p:nvPr>
        </p:nvSpPr>
        <p:spPr>
          <a:xfrm>
            <a:off x="49077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title" idx="8"/>
          </p:nvPr>
        </p:nvSpPr>
        <p:spPr>
          <a:xfrm>
            <a:off x="4448700" y="4163859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body" idx="9"/>
          </p:nvPr>
        </p:nvSpPr>
        <p:spPr>
          <a:xfrm>
            <a:off x="8406625" y="2818570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body" idx="13"/>
          </p:nvPr>
        </p:nvSpPr>
        <p:spPr>
          <a:xfrm>
            <a:off x="8406625" y="4859629"/>
            <a:ext cx="32946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title" idx="14"/>
          </p:nvPr>
        </p:nvSpPr>
        <p:spPr>
          <a:xfrm>
            <a:off x="840662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 idx="15"/>
          </p:nvPr>
        </p:nvSpPr>
        <p:spPr>
          <a:xfrm>
            <a:off x="840662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bg>
      <p:bgPr>
        <a:solidFill>
          <a:schemeClr val="accent4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 rot="-153156">
            <a:off x="2345246" y="2486942"/>
            <a:ext cx="7389432" cy="1115013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2401350" y="4745375"/>
            <a:ext cx="7389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 rot="-135004">
            <a:off x="920334" y="1093383"/>
            <a:ext cx="7794009" cy="763478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1"/>
          </p:nvPr>
        </p:nvSpPr>
        <p:spPr>
          <a:xfrm>
            <a:off x="1453875" y="2496550"/>
            <a:ext cx="7794000" cy="3011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Big Title">
  <p:cSld name="CUSTOM_6">
    <p:bg>
      <p:bgPr>
        <a:solidFill>
          <a:schemeClr val="accent4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subTitle" idx="1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>
            <a:spLocks noGrp="1"/>
          </p:cNvSpPr>
          <p:nvPr>
            <p:ph type="subTitle" idx="1"/>
          </p:nvPr>
        </p:nvSpPr>
        <p:spPr>
          <a:xfrm>
            <a:off x="1189052" y="3563475"/>
            <a:ext cx="2658900" cy="606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ubTitle" idx="2"/>
          </p:nvPr>
        </p:nvSpPr>
        <p:spPr>
          <a:xfrm>
            <a:off x="4713302" y="3563475"/>
            <a:ext cx="2658900" cy="6069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ubTitle" idx="3"/>
          </p:nvPr>
        </p:nvSpPr>
        <p:spPr>
          <a:xfrm>
            <a:off x="8237552" y="3563475"/>
            <a:ext cx="2658600" cy="6069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4"/>
          </p:nvPr>
        </p:nvSpPr>
        <p:spPr>
          <a:xfrm>
            <a:off x="1189050" y="4129182"/>
            <a:ext cx="2658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5"/>
          </p:nvPr>
        </p:nvSpPr>
        <p:spPr>
          <a:xfrm>
            <a:off x="4713300" y="41291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6"/>
          </p:nvPr>
        </p:nvSpPr>
        <p:spPr>
          <a:xfrm>
            <a:off x="8237550" y="41291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Text and Image">
  <p:cSld name="CUSTOM_9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ubTitle" idx="1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10"/>
          <p:cNvSpPr>
            <a:spLocks noGrp="1"/>
          </p:cNvSpPr>
          <p:nvPr>
            <p:ph type="pic" idx="2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 Title and text left">
  <p:cSld name="CUSTOM_15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76425" y="1981100"/>
            <a:ext cx="5581500" cy="1264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76525" y="3438950"/>
            <a:ext cx="55815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Title and text right">
  <p:cSld name="CUSTOM_16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>
            <a:spLocks noGrp="1"/>
          </p:cNvSpPr>
          <p:nvPr>
            <p:ph type="title"/>
          </p:nvPr>
        </p:nvSpPr>
        <p:spPr>
          <a:xfrm>
            <a:off x="4918988" y="2122000"/>
            <a:ext cx="5581500" cy="1242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body" idx="1"/>
          </p:nvPr>
        </p:nvSpPr>
        <p:spPr>
          <a:xfrm>
            <a:off x="4919088" y="3503650"/>
            <a:ext cx="55815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 Daily Agenda">
  <p:cSld name="CUSTOM_24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323025" y="1564975"/>
            <a:ext cx="3292200" cy="4969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8592075" y="1564975"/>
            <a:ext cx="3292200" cy="4969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3744625" y="1564975"/>
            <a:ext cx="4737000" cy="2423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3735150" y="4111675"/>
            <a:ext cx="4737000" cy="2423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title"/>
          </p:nvPr>
        </p:nvSpPr>
        <p:spPr>
          <a:xfrm>
            <a:off x="323025" y="268700"/>
            <a:ext cx="11561100" cy="991800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title" idx="2"/>
          </p:nvPr>
        </p:nvSpPr>
        <p:spPr>
          <a:xfrm>
            <a:off x="380025" y="1658750"/>
            <a:ext cx="3164700" cy="541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title" idx="3"/>
          </p:nvPr>
        </p:nvSpPr>
        <p:spPr>
          <a:xfrm>
            <a:off x="3801150" y="1658750"/>
            <a:ext cx="4605000" cy="5415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title" idx="4"/>
          </p:nvPr>
        </p:nvSpPr>
        <p:spPr>
          <a:xfrm>
            <a:off x="3793500" y="4312900"/>
            <a:ext cx="4605000" cy="541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title" idx="5"/>
          </p:nvPr>
        </p:nvSpPr>
        <p:spPr>
          <a:xfrm>
            <a:off x="8647425" y="1658750"/>
            <a:ext cx="3164700" cy="5415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subTitle" idx="1"/>
          </p:nvPr>
        </p:nvSpPr>
        <p:spPr>
          <a:xfrm>
            <a:off x="380025" y="2388850"/>
            <a:ext cx="3164700" cy="3972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6"/>
          <p:cNvSpPr>
            <a:spLocks noGrp="1"/>
          </p:cNvSpPr>
          <p:nvPr>
            <p:ph type="pic" idx="6"/>
          </p:nvPr>
        </p:nvSpPr>
        <p:spPr>
          <a:xfrm>
            <a:off x="476732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6"/>
          <p:cNvSpPr>
            <a:spLocks noGrp="1"/>
          </p:cNvSpPr>
          <p:nvPr>
            <p:ph type="pic" idx="7"/>
          </p:nvPr>
        </p:nvSpPr>
        <p:spPr>
          <a:xfrm>
            <a:off x="617787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16"/>
          <p:cNvSpPr txBox="1">
            <a:spLocks noGrp="1"/>
          </p:cNvSpPr>
          <p:nvPr>
            <p:ph type="subTitle" idx="8"/>
          </p:nvPr>
        </p:nvSpPr>
        <p:spPr>
          <a:xfrm>
            <a:off x="4220850" y="2465050"/>
            <a:ext cx="3775500" cy="991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400"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9"/>
          </p:nvPr>
        </p:nvSpPr>
        <p:spPr>
          <a:xfrm>
            <a:off x="9191125" y="2388850"/>
            <a:ext cx="2495700" cy="3972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1072350" y="2095938"/>
            <a:ext cx="10047300" cy="1223100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Проект: Приложение </a:t>
            </a:r>
            <a:r>
              <a:rPr lang="en" dirty="0">
                <a:latin typeface="Century Gothic" panose="020B0502020202020204" pitchFamily="34" charset="0"/>
              </a:rPr>
              <a:t>     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 rot="-219778">
            <a:off x="2142180" y="3320048"/>
            <a:ext cx="8292741" cy="1179113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«</a:t>
            </a:r>
            <a:r>
              <a:rPr lang="en-US" dirty="0">
                <a:latin typeface="Century Gothic" panose="020B0502020202020204" pitchFamily="34" charset="0"/>
              </a:rPr>
              <a:t>AgroGnomic</a:t>
            </a:r>
            <a:r>
              <a:rPr lang="ru-RU" dirty="0">
                <a:latin typeface="Century Gothic" panose="020B0502020202020204" pitchFamily="34" charset="0"/>
              </a:rPr>
              <a:t>»</a:t>
            </a:r>
            <a:endParaRPr dirty="0">
              <a:latin typeface="Century Gothic" panose="020B0502020202020204" pitchFamily="34" charset="0"/>
            </a:endParaRPr>
          </a:p>
        </p:txBody>
      </p:sp>
      <p:grpSp>
        <p:nvGrpSpPr>
          <p:cNvPr id="146" name="Google Shape;146;p18"/>
          <p:cNvGrpSpPr/>
          <p:nvPr/>
        </p:nvGrpSpPr>
        <p:grpSpPr>
          <a:xfrm rot="6305884">
            <a:off x="10630427" y="4519417"/>
            <a:ext cx="970373" cy="754781"/>
            <a:chOff x="6294878" y="3041786"/>
            <a:chExt cx="137914" cy="107271"/>
          </a:xfrm>
        </p:grpSpPr>
        <p:sp>
          <p:nvSpPr>
            <p:cNvPr id="147" name="Google Shape;147;p18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18"/>
          <p:cNvGrpSpPr/>
          <p:nvPr/>
        </p:nvGrpSpPr>
        <p:grpSpPr>
          <a:xfrm>
            <a:off x="7789309" y="5569038"/>
            <a:ext cx="913218" cy="759599"/>
            <a:chOff x="7789309" y="5569038"/>
            <a:chExt cx="913218" cy="759599"/>
          </a:xfrm>
        </p:grpSpPr>
        <p:sp>
          <p:nvSpPr>
            <p:cNvPr id="151" name="Google Shape;151;p18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18"/>
          <p:cNvSpPr/>
          <p:nvPr/>
        </p:nvSpPr>
        <p:spPr>
          <a:xfrm>
            <a:off x="9895827" y="356236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 rot="3120711">
            <a:off x="9531412" y="940452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18"/>
          <p:cNvGrpSpPr/>
          <p:nvPr/>
        </p:nvGrpSpPr>
        <p:grpSpPr>
          <a:xfrm>
            <a:off x="1284715" y="4247325"/>
            <a:ext cx="1190283" cy="1914609"/>
            <a:chOff x="1284716" y="4247325"/>
            <a:chExt cx="1190283" cy="1914609"/>
          </a:xfrm>
        </p:grpSpPr>
        <p:sp>
          <p:nvSpPr>
            <p:cNvPr id="156" name="Google Shape;156;p18"/>
            <p:cNvSpPr/>
            <p:nvPr/>
          </p:nvSpPr>
          <p:spPr>
            <a:xfrm>
              <a:off x="1284715" y="4247324"/>
              <a:ext cx="1190283" cy="1914609"/>
            </a:xfrm>
            <a:custGeom>
              <a:avLst/>
              <a:gdLst/>
              <a:ahLst/>
              <a:cxnLst/>
              <a:rect l="l" t="t" r="r" b="b"/>
              <a:pathLst>
                <a:path w="1190283" h="1914609" extrusionOk="0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7" name="Google Shape;157;p18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158" name="Google Shape;158;p18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Google Shape;159;p18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avLst/>
                <a:gdLst/>
                <a:ahLst/>
                <a:cxnLst/>
                <a:rect l="l" t="t" r="r" b="b"/>
                <a:pathLst>
                  <a:path w="257286" h="263303" extrusionOk="0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Google Shape;160;p18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avLst/>
                <a:gdLst/>
                <a:ahLst/>
                <a:cxnLst/>
                <a:rect l="l" t="t" r="r" b="b"/>
                <a:pathLst>
                  <a:path w="320218" h="376472" extrusionOk="0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Google Shape;161;p18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avLst/>
                <a:gdLst/>
                <a:ahLst/>
                <a:cxnLst/>
                <a:rect l="l" t="t" r="r" b="b"/>
                <a:pathLst>
                  <a:path w="316750" h="223257" extrusionOk="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Google Shape;162;p18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avLst/>
                <a:gdLst/>
                <a:ahLst/>
                <a:cxnLst/>
                <a:rect l="l" t="t" r="r" b="b"/>
                <a:pathLst>
                  <a:path w="319760" h="402604" extrusionOk="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Google Shape;163;p18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avLst/>
                <a:gdLst/>
                <a:ahLst/>
                <a:cxnLst/>
                <a:rect l="l" t="t" r="r" b="b"/>
                <a:pathLst>
                  <a:path w="642908" h="804940" extrusionOk="0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Google Shape;164;p18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avLst/>
                <a:gdLst/>
                <a:ahLst/>
                <a:cxnLst/>
                <a:rect l="l" t="t" r="r" b="b"/>
                <a:pathLst>
                  <a:path w="19294" h="51736" extrusionOk="0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8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avLst/>
                <a:gdLst/>
                <a:ahLst/>
                <a:cxnLst/>
                <a:rect l="l" t="t" r="r" b="b"/>
                <a:pathLst>
                  <a:path w="65037" h="6094" extrusionOk="0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8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avLst/>
                <a:gdLst/>
                <a:ahLst/>
                <a:cxnLst/>
                <a:rect l="l" t="t" r="r" b="b"/>
                <a:pathLst>
                  <a:path w="53986" h="31617" extrusionOk="0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8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55915" extrusionOk="0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8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avLst/>
                <a:gdLst/>
                <a:ahLst/>
                <a:cxnLst/>
                <a:rect l="l" t="t" r="r" b="b"/>
                <a:pathLst>
                  <a:path w="33084" h="23413" extrusionOk="0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Google Shape;169;p18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avLst/>
                <a:gdLst/>
                <a:ahLst/>
                <a:cxnLst/>
                <a:rect l="l" t="t" r="r" b="b"/>
                <a:pathLst>
                  <a:path w="10059" h="57864" extrusionOk="0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Google Shape;170;p18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avLst/>
                <a:gdLst/>
                <a:ahLst/>
                <a:cxnLst/>
                <a:rect l="l" t="t" r="r" b="b"/>
                <a:pathLst>
                  <a:path w="59431" h="1620" extrusionOk="0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Google Shape;171;p18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avLst/>
                <a:gdLst/>
                <a:ahLst/>
                <a:cxnLst/>
                <a:rect l="l" t="t" r="r" b="b"/>
                <a:pathLst>
                  <a:path w="30834" h="46271" extrusionOk="0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Google Shape;172;p18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avLst/>
                <a:gdLst/>
                <a:ahLst/>
                <a:cxnLst/>
                <a:rect l="l" t="t" r="r" b="b"/>
                <a:pathLst>
                  <a:path w="69651" h="39728" extrusionOk="0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Google Shape;173;p18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avLst/>
                <a:gdLst/>
                <a:ahLst/>
                <a:cxnLst/>
                <a:rect l="l" t="t" r="r" b="b"/>
                <a:pathLst>
                  <a:path w="71915" h="8693" extrusionOk="0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Google Shape;174;p18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avLst/>
                <a:gdLst/>
                <a:ahLst/>
                <a:cxnLst/>
                <a:rect l="l" t="t" r="r" b="b"/>
                <a:pathLst>
                  <a:path w="56002" h="26494" extrusionOk="0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Google Shape;175;p18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avLst/>
                <a:gdLst/>
                <a:ahLst/>
                <a:cxnLst/>
                <a:rect l="l" t="t" r="r" b="b"/>
                <a:pathLst>
                  <a:path w="37230" h="54830" extrusionOk="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avLst/>
                <a:gdLst/>
                <a:ahLst/>
                <a:cxnLst/>
                <a:rect l="l" t="t" r="r" b="b"/>
                <a:pathLst>
                  <a:path w="47838" h="59056" extrusionOk="0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Google Shape;177;p18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avLst/>
                <a:gdLst/>
                <a:ahLst/>
                <a:cxnLst/>
                <a:rect l="l" t="t" r="r" b="b"/>
                <a:pathLst>
                  <a:path w="31651" h="46003" extrusionOk="0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Google Shape;178;p18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avLst/>
                <a:gdLst/>
                <a:ahLst/>
                <a:cxnLst/>
                <a:rect l="l" t="t" r="r" b="b"/>
                <a:pathLst>
                  <a:path w="42072" h="45454" extrusionOk="0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Google Shape;179;p18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avLst/>
                <a:gdLst/>
                <a:ahLst/>
                <a:cxnLst/>
                <a:rect l="l" t="t" r="r" b="b"/>
                <a:pathLst>
                  <a:path w="6824" h="64092" extrusionOk="0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Google Shape;180;p18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avLst/>
                <a:gdLst/>
                <a:ahLst/>
                <a:cxnLst/>
                <a:rect l="l" t="t" r="r" b="b"/>
                <a:pathLst>
                  <a:path w="39198" h="59933" extrusionOk="0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Google Shape;181;p18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avLst/>
                <a:gdLst/>
                <a:ahLst/>
                <a:cxnLst/>
                <a:rect l="l" t="t" r="r" b="b"/>
                <a:pathLst>
                  <a:path w="65371" h="1707" extrusionOk="0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Google Shape;182;p18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2359" h="39386" extrusionOk="0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Google Shape;183;p18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52801" extrusionOk="0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Google Shape;184;p18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avLst/>
                <a:gdLst/>
                <a:ahLst/>
                <a:cxnLst/>
                <a:rect l="l" t="t" r="r" b="b"/>
                <a:pathLst>
                  <a:path w="8096" h="47376" extrusionOk="0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5" name="Google Shape;185;p18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avLst/>
                <a:gdLst/>
                <a:ahLst/>
                <a:cxnLst/>
                <a:rect l="l" t="t" r="r" b="b"/>
                <a:pathLst>
                  <a:path w="77246" h="7909" extrusionOk="0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Google Shape;186;p18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avLst/>
                <a:gdLst/>
                <a:ahLst/>
                <a:cxnLst/>
                <a:rect l="l" t="t" r="r" b="b"/>
                <a:pathLst>
                  <a:path w="78271" h="6215" extrusionOk="0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7" name="Google Shape;187;p18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Google Shape;188;p18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  <p:grpSp>
          <p:nvGrpSpPr>
            <p:cNvPr id="189" name="Google Shape;189;p18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18"/>
          <p:cNvGrpSpPr/>
          <p:nvPr/>
        </p:nvGrpSpPr>
        <p:grpSpPr>
          <a:xfrm>
            <a:off x="9299051" y="4694505"/>
            <a:ext cx="954777" cy="1378492"/>
            <a:chOff x="9299051" y="4694505"/>
            <a:chExt cx="954777" cy="1378492"/>
          </a:xfrm>
        </p:grpSpPr>
        <p:sp>
          <p:nvSpPr>
            <p:cNvPr id="196" name="Google Shape;196;p18"/>
            <p:cNvSpPr/>
            <p:nvPr/>
          </p:nvSpPr>
          <p:spPr>
            <a:xfrm>
              <a:off x="9304069" y="4695572"/>
              <a:ext cx="949759" cy="1377425"/>
            </a:xfrm>
            <a:custGeom>
              <a:avLst/>
              <a:gdLst/>
              <a:ahLst/>
              <a:cxnLst/>
              <a:rect l="l" t="t" r="r" b="b"/>
              <a:pathLst>
                <a:path w="949759" h="1377425" extrusionOk="0">
                  <a:moveTo>
                    <a:pt x="735447" y="514"/>
                  </a:moveTo>
                  <a:cubicBezTo>
                    <a:pt x="680596" y="-6799"/>
                    <a:pt x="664797" y="65725"/>
                    <a:pt x="666170" y="102433"/>
                  </a:cubicBezTo>
                  <a:cubicBezTo>
                    <a:pt x="667034" y="125103"/>
                    <a:pt x="670443" y="141746"/>
                    <a:pt x="674127" y="155804"/>
                  </a:cubicBezTo>
                  <a:cubicBezTo>
                    <a:pt x="672285" y="155784"/>
                    <a:pt x="670303" y="155563"/>
                    <a:pt x="668474" y="155596"/>
                  </a:cubicBezTo>
                  <a:cubicBezTo>
                    <a:pt x="667148" y="143963"/>
                    <a:pt x="665916" y="131379"/>
                    <a:pt x="664496" y="123784"/>
                  </a:cubicBezTo>
                  <a:cubicBezTo>
                    <a:pt x="658797" y="94041"/>
                    <a:pt x="634365" y="29420"/>
                    <a:pt x="596479" y="23117"/>
                  </a:cubicBezTo>
                  <a:cubicBezTo>
                    <a:pt x="591060" y="22213"/>
                    <a:pt x="585495" y="22414"/>
                    <a:pt x="579528" y="24162"/>
                  </a:cubicBezTo>
                  <a:cubicBezTo>
                    <a:pt x="530202" y="38668"/>
                    <a:pt x="531970" y="75932"/>
                    <a:pt x="554621" y="121273"/>
                  </a:cubicBezTo>
                  <a:cubicBezTo>
                    <a:pt x="560521" y="133066"/>
                    <a:pt x="591871" y="169828"/>
                    <a:pt x="591871" y="169828"/>
                  </a:cubicBezTo>
                  <a:cubicBezTo>
                    <a:pt x="591971" y="170022"/>
                    <a:pt x="592809" y="171428"/>
                    <a:pt x="592922" y="171710"/>
                  </a:cubicBezTo>
                  <a:cubicBezTo>
                    <a:pt x="550267" y="190536"/>
                    <a:pt x="517176" y="224498"/>
                    <a:pt x="492463" y="269242"/>
                  </a:cubicBezTo>
                  <a:lnTo>
                    <a:pt x="432396" y="212523"/>
                  </a:lnTo>
                  <a:cubicBezTo>
                    <a:pt x="431049" y="211257"/>
                    <a:pt x="429288" y="210587"/>
                    <a:pt x="427580" y="210641"/>
                  </a:cubicBezTo>
                  <a:cubicBezTo>
                    <a:pt x="425866" y="210688"/>
                    <a:pt x="424245" y="211384"/>
                    <a:pt x="422979" y="212731"/>
                  </a:cubicBezTo>
                  <a:cubicBezTo>
                    <a:pt x="420441" y="215423"/>
                    <a:pt x="420501" y="219615"/>
                    <a:pt x="423187" y="222147"/>
                  </a:cubicBezTo>
                  <a:lnTo>
                    <a:pt x="484715" y="279911"/>
                  </a:lnTo>
                  <a:cubicBezTo>
                    <a:pt x="485063" y="280239"/>
                    <a:pt x="485578" y="280098"/>
                    <a:pt x="485974" y="280333"/>
                  </a:cubicBezTo>
                  <a:cubicBezTo>
                    <a:pt x="461696" y="328620"/>
                    <a:pt x="446285" y="387342"/>
                    <a:pt x="437626" y="450276"/>
                  </a:cubicBezTo>
                  <a:cubicBezTo>
                    <a:pt x="416657" y="426112"/>
                    <a:pt x="389814" y="407447"/>
                    <a:pt x="354747" y="398164"/>
                  </a:cubicBezTo>
                  <a:cubicBezTo>
                    <a:pt x="368216" y="341693"/>
                    <a:pt x="378697" y="255010"/>
                    <a:pt x="325447" y="239941"/>
                  </a:cubicBezTo>
                  <a:cubicBezTo>
                    <a:pt x="319158" y="238160"/>
                    <a:pt x="313291" y="237008"/>
                    <a:pt x="307867" y="236593"/>
                  </a:cubicBezTo>
                  <a:cubicBezTo>
                    <a:pt x="236547" y="231081"/>
                    <a:pt x="237625" y="336757"/>
                    <a:pt x="254288" y="394816"/>
                  </a:cubicBezTo>
                  <a:cubicBezTo>
                    <a:pt x="256646" y="403006"/>
                    <a:pt x="259211" y="410521"/>
                    <a:pt x="262031" y="416367"/>
                  </a:cubicBezTo>
                  <a:cubicBezTo>
                    <a:pt x="262593" y="417533"/>
                    <a:pt x="258695" y="407273"/>
                    <a:pt x="253036" y="395023"/>
                  </a:cubicBezTo>
                  <a:cubicBezTo>
                    <a:pt x="237947" y="362300"/>
                    <a:pt x="204200" y="301000"/>
                    <a:pt x="162623" y="297076"/>
                  </a:cubicBezTo>
                  <a:cubicBezTo>
                    <a:pt x="149429" y="295830"/>
                    <a:pt x="135546" y="300592"/>
                    <a:pt x="121388" y="314234"/>
                  </a:cubicBezTo>
                  <a:cubicBezTo>
                    <a:pt x="91759" y="342838"/>
                    <a:pt x="137233" y="390898"/>
                    <a:pt x="176855" y="424953"/>
                  </a:cubicBezTo>
                  <a:cubicBezTo>
                    <a:pt x="149931" y="444583"/>
                    <a:pt x="132941" y="472035"/>
                    <a:pt x="123062" y="503646"/>
                  </a:cubicBezTo>
                  <a:cubicBezTo>
                    <a:pt x="122734" y="503338"/>
                    <a:pt x="122459" y="502990"/>
                    <a:pt x="122017" y="502809"/>
                  </a:cubicBezTo>
                  <a:lnTo>
                    <a:pt x="71373" y="482295"/>
                  </a:lnTo>
                  <a:cubicBezTo>
                    <a:pt x="69658" y="481599"/>
                    <a:pt x="67709" y="481626"/>
                    <a:pt x="66136" y="482295"/>
                  </a:cubicBezTo>
                  <a:cubicBezTo>
                    <a:pt x="64562" y="482965"/>
                    <a:pt x="63276" y="484144"/>
                    <a:pt x="62579" y="485852"/>
                  </a:cubicBezTo>
                  <a:cubicBezTo>
                    <a:pt x="61193" y="489281"/>
                    <a:pt x="62927" y="493252"/>
                    <a:pt x="66350" y="494645"/>
                  </a:cubicBezTo>
                  <a:lnTo>
                    <a:pt x="116994" y="515152"/>
                  </a:lnTo>
                  <a:cubicBezTo>
                    <a:pt x="118093" y="515601"/>
                    <a:pt x="119238" y="515273"/>
                    <a:pt x="120343" y="515152"/>
                  </a:cubicBezTo>
                  <a:cubicBezTo>
                    <a:pt x="110190" y="555811"/>
                    <a:pt x="110900" y="602176"/>
                    <a:pt x="120343" y="649935"/>
                  </a:cubicBezTo>
                  <a:cubicBezTo>
                    <a:pt x="119948" y="649794"/>
                    <a:pt x="119727" y="649372"/>
                    <a:pt x="119298" y="649312"/>
                  </a:cubicBezTo>
                  <a:lnTo>
                    <a:pt x="54415" y="639474"/>
                  </a:lnTo>
                  <a:cubicBezTo>
                    <a:pt x="50765" y="638911"/>
                    <a:pt x="47443" y="641469"/>
                    <a:pt x="46881" y="645126"/>
                  </a:cubicBezTo>
                  <a:cubicBezTo>
                    <a:pt x="46325" y="648783"/>
                    <a:pt x="48676" y="652098"/>
                    <a:pt x="52326" y="652661"/>
                  </a:cubicBezTo>
                  <a:lnTo>
                    <a:pt x="117202" y="662707"/>
                  </a:lnTo>
                  <a:cubicBezTo>
                    <a:pt x="119399" y="663041"/>
                    <a:pt x="121361" y="662084"/>
                    <a:pt x="122855" y="660610"/>
                  </a:cubicBezTo>
                  <a:cubicBezTo>
                    <a:pt x="133242" y="707370"/>
                    <a:pt x="150541" y="754225"/>
                    <a:pt x="172669" y="796022"/>
                  </a:cubicBezTo>
                  <a:lnTo>
                    <a:pt x="0" y="796022"/>
                  </a:lnTo>
                  <a:lnTo>
                    <a:pt x="0" y="954875"/>
                  </a:lnTo>
                  <a:lnTo>
                    <a:pt x="91250" y="954875"/>
                  </a:lnTo>
                  <a:lnTo>
                    <a:pt x="91250" y="1298732"/>
                  </a:lnTo>
                  <a:cubicBezTo>
                    <a:pt x="91250" y="1342197"/>
                    <a:pt x="122299" y="1377425"/>
                    <a:pt x="160734" y="1377425"/>
                  </a:cubicBezTo>
                  <a:lnTo>
                    <a:pt x="799071" y="1377425"/>
                  </a:lnTo>
                  <a:cubicBezTo>
                    <a:pt x="837480" y="1377425"/>
                    <a:pt x="868555" y="1342197"/>
                    <a:pt x="868555" y="1298732"/>
                  </a:cubicBezTo>
                  <a:lnTo>
                    <a:pt x="868555" y="954875"/>
                  </a:lnTo>
                  <a:lnTo>
                    <a:pt x="949759" y="954875"/>
                  </a:lnTo>
                  <a:lnTo>
                    <a:pt x="949759" y="796022"/>
                  </a:lnTo>
                  <a:lnTo>
                    <a:pt x="753864" y="796022"/>
                  </a:lnTo>
                  <a:cubicBezTo>
                    <a:pt x="785288" y="736785"/>
                    <a:pt x="817100" y="654100"/>
                    <a:pt x="837580" y="565804"/>
                  </a:cubicBezTo>
                  <a:cubicBezTo>
                    <a:pt x="837540" y="565750"/>
                    <a:pt x="837620" y="565643"/>
                    <a:pt x="837580" y="565596"/>
                  </a:cubicBezTo>
                  <a:cubicBezTo>
                    <a:pt x="838759" y="567210"/>
                    <a:pt x="840246" y="568449"/>
                    <a:pt x="842395" y="568523"/>
                  </a:cubicBezTo>
                  <a:lnTo>
                    <a:pt x="915436" y="571034"/>
                  </a:lnTo>
                  <a:cubicBezTo>
                    <a:pt x="919133" y="571155"/>
                    <a:pt x="922234" y="568241"/>
                    <a:pt x="922341" y="564544"/>
                  </a:cubicBezTo>
                  <a:cubicBezTo>
                    <a:pt x="922461" y="560848"/>
                    <a:pt x="919548" y="557760"/>
                    <a:pt x="915851" y="557640"/>
                  </a:cubicBezTo>
                  <a:lnTo>
                    <a:pt x="842811" y="555128"/>
                  </a:lnTo>
                  <a:cubicBezTo>
                    <a:pt x="841672" y="555088"/>
                    <a:pt x="840828" y="555912"/>
                    <a:pt x="839884" y="556387"/>
                  </a:cubicBezTo>
                  <a:cubicBezTo>
                    <a:pt x="839897" y="556314"/>
                    <a:pt x="839864" y="556240"/>
                    <a:pt x="839884" y="556173"/>
                  </a:cubicBezTo>
                  <a:cubicBezTo>
                    <a:pt x="854444" y="490446"/>
                    <a:pt x="862192" y="423299"/>
                    <a:pt x="858509" y="363211"/>
                  </a:cubicBezTo>
                  <a:cubicBezTo>
                    <a:pt x="860873" y="364939"/>
                    <a:pt x="864021" y="365328"/>
                    <a:pt x="866459" y="363419"/>
                  </a:cubicBezTo>
                  <a:lnTo>
                    <a:pt x="929038" y="314656"/>
                  </a:lnTo>
                  <a:cubicBezTo>
                    <a:pt x="931951" y="312372"/>
                    <a:pt x="932367" y="308146"/>
                    <a:pt x="930083" y="305240"/>
                  </a:cubicBezTo>
                  <a:cubicBezTo>
                    <a:pt x="928944" y="303780"/>
                    <a:pt x="927397" y="302929"/>
                    <a:pt x="925689" y="302728"/>
                  </a:cubicBezTo>
                  <a:cubicBezTo>
                    <a:pt x="923988" y="302521"/>
                    <a:pt x="922133" y="302835"/>
                    <a:pt x="920666" y="303981"/>
                  </a:cubicBezTo>
                  <a:lnTo>
                    <a:pt x="858301" y="352958"/>
                  </a:lnTo>
                  <a:cubicBezTo>
                    <a:pt x="857813" y="353333"/>
                    <a:pt x="857806" y="353949"/>
                    <a:pt x="857464" y="354418"/>
                  </a:cubicBezTo>
                  <a:cubicBezTo>
                    <a:pt x="852810" y="297886"/>
                    <a:pt x="837955" y="247938"/>
                    <a:pt x="808072" y="212315"/>
                  </a:cubicBezTo>
                  <a:cubicBezTo>
                    <a:pt x="833080" y="195405"/>
                    <a:pt x="901378" y="159487"/>
                    <a:pt x="887388" y="116250"/>
                  </a:cubicBezTo>
                  <a:cubicBezTo>
                    <a:pt x="881588" y="98328"/>
                    <a:pt x="868682" y="89916"/>
                    <a:pt x="854531" y="88201"/>
                  </a:cubicBezTo>
                  <a:cubicBezTo>
                    <a:pt x="840379" y="86500"/>
                    <a:pt x="824949" y="91456"/>
                    <a:pt x="813510" y="100344"/>
                  </a:cubicBezTo>
                  <a:cubicBezTo>
                    <a:pt x="797912" y="112472"/>
                    <a:pt x="786246" y="128459"/>
                    <a:pt x="772282" y="142409"/>
                  </a:cubicBezTo>
                  <a:cubicBezTo>
                    <a:pt x="765739" y="148952"/>
                    <a:pt x="753375" y="168294"/>
                    <a:pt x="752398" y="169828"/>
                  </a:cubicBezTo>
                  <a:cubicBezTo>
                    <a:pt x="752358" y="169888"/>
                    <a:pt x="751560" y="170886"/>
                    <a:pt x="751560" y="170873"/>
                  </a:cubicBezTo>
                  <a:cubicBezTo>
                    <a:pt x="751560" y="170873"/>
                    <a:pt x="752129" y="169754"/>
                    <a:pt x="752190" y="169620"/>
                  </a:cubicBezTo>
                  <a:cubicBezTo>
                    <a:pt x="753074" y="167953"/>
                    <a:pt x="757950" y="158476"/>
                    <a:pt x="759517" y="155388"/>
                  </a:cubicBezTo>
                  <a:cubicBezTo>
                    <a:pt x="766268" y="141887"/>
                    <a:pt x="772001" y="126363"/>
                    <a:pt x="776046" y="111856"/>
                  </a:cubicBezTo>
                  <a:cubicBezTo>
                    <a:pt x="786681" y="73575"/>
                    <a:pt x="786801" y="7359"/>
                    <a:pt x="735447" y="514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9838384" y="4694505"/>
              <a:ext cx="349872" cy="241347"/>
            </a:xfrm>
            <a:custGeom>
              <a:avLst/>
              <a:gdLst/>
              <a:ahLst/>
              <a:cxnLst/>
              <a:rect l="l" t="t" r="r" b="b"/>
              <a:pathLst>
                <a:path w="349872" h="241347" extrusionOk="0">
                  <a:moveTo>
                    <a:pt x="15267" y="121373"/>
                  </a:moveTo>
                  <a:cubicBezTo>
                    <a:pt x="-7403" y="76039"/>
                    <a:pt x="-9171" y="38708"/>
                    <a:pt x="40154" y="24202"/>
                  </a:cubicBezTo>
                  <a:cubicBezTo>
                    <a:pt x="87765" y="10198"/>
                    <a:pt x="118720" y="89775"/>
                    <a:pt x="125237" y="123770"/>
                  </a:cubicBezTo>
                  <a:cubicBezTo>
                    <a:pt x="129295" y="144967"/>
                    <a:pt x="131030" y="196536"/>
                    <a:pt x="140600" y="196710"/>
                  </a:cubicBezTo>
                  <a:cubicBezTo>
                    <a:pt x="154765" y="196965"/>
                    <a:pt x="129402" y="169687"/>
                    <a:pt x="126857" y="102493"/>
                  </a:cubicBezTo>
                  <a:cubicBezTo>
                    <a:pt x="125464" y="65779"/>
                    <a:pt x="141363" y="-6799"/>
                    <a:pt x="196214" y="514"/>
                  </a:cubicBezTo>
                  <a:cubicBezTo>
                    <a:pt x="247569" y="7358"/>
                    <a:pt x="247361" y="73481"/>
                    <a:pt x="236732" y="111762"/>
                  </a:cubicBezTo>
                  <a:cubicBezTo>
                    <a:pt x="232701" y="126262"/>
                    <a:pt x="227001" y="141866"/>
                    <a:pt x="220250" y="155368"/>
                  </a:cubicBezTo>
                  <a:cubicBezTo>
                    <a:pt x="218563" y="158737"/>
                    <a:pt x="212167" y="170812"/>
                    <a:pt x="212167" y="170812"/>
                  </a:cubicBezTo>
                  <a:cubicBezTo>
                    <a:pt x="212167" y="170812"/>
                    <a:pt x="226151" y="149120"/>
                    <a:pt x="232955" y="142322"/>
                  </a:cubicBezTo>
                  <a:cubicBezTo>
                    <a:pt x="246899" y="128371"/>
                    <a:pt x="258559" y="112559"/>
                    <a:pt x="274157" y="100430"/>
                  </a:cubicBezTo>
                  <a:cubicBezTo>
                    <a:pt x="297028" y="82642"/>
                    <a:pt x="336395" y="80426"/>
                    <a:pt x="348001" y="116263"/>
                  </a:cubicBezTo>
                  <a:cubicBezTo>
                    <a:pt x="362193" y="160056"/>
                    <a:pt x="291777" y="196530"/>
                    <a:pt x="267600" y="213152"/>
                  </a:cubicBezTo>
                  <a:cubicBezTo>
                    <a:pt x="264794" y="215081"/>
                    <a:pt x="237945" y="243585"/>
                    <a:pt x="233980" y="241207"/>
                  </a:cubicBezTo>
                  <a:cubicBezTo>
                    <a:pt x="205235" y="223961"/>
                    <a:pt x="99847" y="234322"/>
                    <a:pt x="84624" y="221637"/>
                  </a:cubicBezTo>
                  <a:cubicBezTo>
                    <a:pt x="76702" y="215034"/>
                    <a:pt x="55230" y="175105"/>
                    <a:pt x="52598" y="169834"/>
                  </a:cubicBezTo>
                  <a:cubicBezTo>
                    <a:pt x="52598" y="169834"/>
                    <a:pt x="21161" y="133173"/>
                    <a:pt x="15267" y="121373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9411103" y="4930991"/>
              <a:ext cx="253916" cy="226642"/>
            </a:xfrm>
            <a:custGeom>
              <a:avLst/>
              <a:gdLst/>
              <a:ahLst/>
              <a:cxnLst/>
              <a:rect l="l" t="t" r="r" b="b"/>
              <a:pathLst>
                <a:path w="253916" h="226642" extrusionOk="0">
                  <a:moveTo>
                    <a:pt x="9423" y="77768"/>
                  </a:moveTo>
                  <a:cubicBezTo>
                    <a:pt x="84861" y="4969"/>
                    <a:pt x="152624" y="185125"/>
                    <a:pt x="150092" y="179868"/>
                  </a:cubicBezTo>
                  <a:cubicBezTo>
                    <a:pt x="125774" y="129464"/>
                    <a:pt x="112862" y="-24982"/>
                    <a:pt x="213468" y="3468"/>
                  </a:cubicBezTo>
                  <a:cubicBezTo>
                    <a:pt x="291418" y="25516"/>
                    <a:pt x="233694" y="205257"/>
                    <a:pt x="228243" y="210903"/>
                  </a:cubicBezTo>
                  <a:cubicBezTo>
                    <a:pt x="220661" y="218745"/>
                    <a:pt x="187885" y="203871"/>
                    <a:pt x="172775" y="209195"/>
                  </a:cubicBezTo>
                  <a:cubicBezTo>
                    <a:pt x="157084" y="214727"/>
                    <a:pt x="111268" y="228369"/>
                    <a:pt x="112105" y="226461"/>
                  </a:cubicBezTo>
                  <a:cubicBezTo>
                    <a:pt x="112105" y="226461"/>
                    <a:pt x="-38523" y="124039"/>
                    <a:pt x="9423" y="7776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9727867" y="4849087"/>
              <a:ext cx="431031" cy="755212"/>
            </a:xfrm>
            <a:custGeom>
              <a:avLst/>
              <a:gdLst/>
              <a:ahLst/>
              <a:cxnLst/>
              <a:rect l="l" t="t" r="r" b="b"/>
              <a:pathLst>
                <a:path w="431031" h="755212" extrusionOk="0">
                  <a:moveTo>
                    <a:pt x="27281" y="679326"/>
                  </a:moveTo>
                  <a:cubicBezTo>
                    <a:pt x="-32137" y="419439"/>
                    <a:pt x="-13914" y="-42017"/>
                    <a:pt x="280994" y="3076"/>
                  </a:cubicBezTo>
                  <a:cubicBezTo>
                    <a:pt x="564368" y="46414"/>
                    <a:pt x="377421" y="614838"/>
                    <a:pt x="278020" y="712363"/>
                  </a:cubicBezTo>
                  <a:cubicBezTo>
                    <a:pt x="235881" y="753712"/>
                    <a:pt x="53990" y="796153"/>
                    <a:pt x="27281" y="679326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9411263" y="5085627"/>
              <a:ext cx="381413" cy="550402"/>
            </a:xfrm>
            <a:custGeom>
              <a:avLst/>
              <a:gdLst/>
              <a:ahLst/>
              <a:cxnLst/>
              <a:rect l="l" t="t" r="r" b="b"/>
              <a:pathLst>
                <a:path w="381413" h="550402" extrusionOk="0">
                  <a:moveTo>
                    <a:pt x="231404" y="548891"/>
                  </a:moveTo>
                  <a:cubicBezTo>
                    <a:pt x="80167" y="582867"/>
                    <a:pt x="-162462" y="33048"/>
                    <a:pt x="156877" y="1477"/>
                  </a:cubicBezTo>
                  <a:cubicBezTo>
                    <a:pt x="494975" y="-31949"/>
                    <a:pt x="392306" y="512746"/>
                    <a:pt x="231404" y="548891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9726892" y="4911863"/>
              <a:ext cx="61414" cy="57783"/>
            </a:xfrm>
            <a:custGeom>
              <a:avLst/>
              <a:gdLst/>
              <a:ahLst/>
              <a:cxnLst/>
              <a:rect l="l" t="t" r="r" b="b"/>
              <a:pathLst>
                <a:path w="61414" h="57783" extrusionOk="0">
                  <a:moveTo>
                    <a:pt x="61414" y="57784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10161485" y="5003816"/>
              <a:ext cx="62412" cy="48889"/>
            </a:xfrm>
            <a:custGeom>
              <a:avLst/>
              <a:gdLst/>
              <a:ahLst/>
              <a:cxnLst/>
              <a:rect l="l" t="t" r="r" b="b"/>
              <a:pathLst>
                <a:path w="62412" h="48889" extrusionOk="0">
                  <a:moveTo>
                    <a:pt x="0" y="48890"/>
                  </a:moveTo>
                  <a:lnTo>
                    <a:pt x="62412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0141701" y="5256343"/>
              <a:ext cx="72986" cy="2411"/>
            </a:xfrm>
            <a:custGeom>
              <a:avLst/>
              <a:gdLst/>
              <a:ahLst/>
              <a:cxnLst/>
              <a:rect l="l" t="t" r="r" b="b"/>
              <a:pathLst>
                <a:path w="72986" h="2411" extrusionOk="0">
                  <a:moveTo>
                    <a:pt x="0" y="0"/>
                  </a:moveTo>
                  <a:lnTo>
                    <a:pt x="72987" y="2411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9952229" y="4969774"/>
              <a:ext cx="16281" cy="69169"/>
            </a:xfrm>
            <a:custGeom>
              <a:avLst/>
              <a:gdLst/>
              <a:ahLst/>
              <a:cxnLst/>
              <a:rect l="l" t="t" r="r" b="b"/>
              <a:pathLst>
                <a:path w="16281" h="69169" extrusionOk="0">
                  <a:moveTo>
                    <a:pt x="16281" y="0"/>
                  </a:moveTo>
                  <a:lnTo>
                    <a:pt x="0" y="69169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9933985" y="5140340"/>
              <a:ext cx="10320" cy="70301"/>
            </a:xfrm>
            <a:custGeom>
              <a:avLst/>
              <a:gdLst/>
              <a:ahLst/>
              <a:cxnLst/>
              <a:rect l="l" t="t" r="r" b="b"/>
              <a:pathLst>
                <a:path w="10320" h="70301" extrusionOk="0">
                  <a:moveTo>
                    <a:pt x="10321" y="0"/>
                  </a:moveTo>
                  <a:lnTo>
                    <a:pt x="0" y="70301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9902147" y="5348960"/>
              <a:ext cx="7493" cy="70662"/>
            </a:xfrm>
            <a:custGeom>
              <a:avLst/>
              <a:gdLst/>
              <a:ahLst/>
              <a:cxnLst/>
              <a:rect l="l" t="t" r="r" b="b"/>
              <a:pathLst>
                <a:path w="7493" h="70662" extrusionOk="0">
                  <a:moveTo>
                    <a:pt x="7494" y="0"/>
                  </a:moveTo>
                  <a:lnTo>
                    <a:pt x="0" y="70663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9794997" y="5201854"/>
              <a:ext cx="48334" cy="50704"/>
            </a:xfrm>
            <a:custGeom>
              <a:avLst/>
              <a:gdLst/>
              <a:ahLst/>
              <a:cxnLst/>
              <a:rect l="l" t="t" r="r" b="b"/>
              <a:pathLst>
                <a:path w="48334" h="50704" extrusionOk="0">
                  <a:moveTo>
                    <a:pt x="0" y="50705"/>
                  </a:moveTo>
                  <a:lnTo>
                    <a:pt x="48334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9367886" y="5182941"/>
              <a:ext cx="50798" cy="20607"/>
            </a:xfrm>
            <a:custGeom>
              <a:avLst/>
              <a:gdLst/>
              <a:ahLst/>
              <a:cxnLst/>
              <a:rect l="l" t="t" r="r" b="b"/>
              <a:pathLst>
                <a:path w="50798" h="20607" extrusionOk="0">
                  <a:moveTo>
                    <a:pt x="50799" y="20607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9352516" y="5340581"/>
              <a:ext cx="64795" cy="9945"/>
            </a:xfrm>
            <a:custGeom>
              <a:avLst/>
              <a:gdLst/>
              <a:ahLst/>
              <a:cxnLst/>
              <a:rect l="l" t="t" r="r" b="b"/>
              <a:pathLst>
                <a:path w="64795" h="9945" extrusionOk="0">
                  <a:moveTo>
                    <a:pt x="64796" y="9945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9591253" y="5194969"/>
              <a:ext cx="6904" cy="41443"/>
            </a:xfrm>
            <a:custGeom>
              <a:avLst/>
              <a:gdLst/>
              <a:ahLst/>
              <a:cxnLst/>
              <a:rect l="l" t="t" r="r" b="b"/>
              <a:pathLst>
                <a:path w="6904" h="41443" extrusionOk="0">
                  <a:moveTo>
                    <a:pt x="0" y="0"/>
                  </a:moveTo>
                  <a:lnTo>
                    <a:pt x="6905" y="41443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9625784" y="5341398"/>
              <a:ext cx="462" cy="57094"/>
            </a:xfrm>
            <a:custGeom>
              <a:avLst/>
              <a:gdLst/>
              <a:ahLst/>
              <a:cxnLst/>
              <a:rect l="l" t="t" r="r" b="b"/>
              <a:pathLst>
                <a:path w="462" h="57094" extrusionOk="0">
                  <a:moveTo>
                    <a:pt x="462" y="0"/>
                  </a:moveTo>
                  <a:lnTo>
                    <a:pt x="0" y="57094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>
              <a:off x="9390241" y="5554077"/>
              <a:ext cx="777418" cy="517919"/>
            </a:xfrm>
            <a:custGeom>
              <a:avLst/>
              <a:gdLst/>
              <a:ahLst/>
              <a:cxnLst/>
              <a:rect l="l" t="t" r="r" b="b"/>
              <a:pathLst>
                <a:path w="777418" h="517919" extrusionOk="0">
                  <a:moveTo>
                    <a:pt x="69551" y="0"/>
                  </a:moveTo>
                  <a:lnTo>
                    <a:pt x="707874" y="0"/>
                  </a:lnTo>
                  <a:cubicBezTo>
                    <a:pt x="746283" y="0"/>
                    <a:pt x="777418" y="35228"/>
                    <a:pt x="777418" y="78693"/>
                  </a:cubicBezTo>
                  <a:lnTo>
                    <a:pt x="777418" y="439227"/>
                  </a:lnTo>
                  <a:cubicBezTo>
                    <a:pt x="777418" y="482685"/>
                    <a:pt x="746283" y="517920"/>
                    <a:pt x="707874" y="517920"/>
                  </a:cubicBezTo>
                  <a:lnTo>
                    <a:pt x="69551" y="517920"/>
                  </a:lnTo>
                  <a:cubicBezTo>
                    <a:pt x="31136" y="517920"/>
                    <a:pt x="0" y="482685"/>
                    <a:pt x="0" y="439227"/>
                  </a:cubicBezTo>
                  <a:lnTo>
                    <a:pt x="0" y="78693"/>
                  </a:lnTo>
                  <a:cubicBezTo>
                    <a:pt x="0" y="35228"/>
                    <a:pt x="31136" y="0"/>
                    <a:pt x="69551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9299051" y="5490520"/>
              <a:ext cx="949772" cy="158765"/>
            </a:xfrm>
            <a:custGeom>
              <a:avLst/>
              <a:gdLst/>
              <a:ahLst/>
              <a:cxnLst/>
              <a:rect l="l" t="t" r="r" b="b"/>
              <a:pathLst>
                <a:path w="949772" h="158765" extrusionOk="0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9299051" y="5487545"/>
              <a:ext cx="949772" cy="158765"/>
            </a:xfrm>
            <a:custGeom>
              <a:avLst/>
              <a:gdLst/>
              <a:ahLst/>
              <a:cxnLst/>
              <a:rect l="l" t="t" r="r" b="b"/>
              <a:pathLst>
                <a:path w="949772" h="158765" extrusionOk="0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5" name="Google Shape;215;p18"/>
            <p:cNvGrpSpPr/>
            <p:nvPr/>
          </p:nvGrpSpPr>
          <p:grpSpPr>
            <a:xfrm>
              <a:off x="9606038" y="5799388"/>
              <a:ext cx="395796" cy="114103"/>
              <a:chOff x="1258931" y="4140278"/>
              <a:chExt cx="395796" cy="114103"/>
            </a:xfrm>
          </p:grpSpPr>
          <p:sp>
            <p:nvSpPr>
              <p:cNvPr id="216" name="Google Shape;216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21" name="Google Shape;221;p18"/>
          <p:cNvSpPr/>
          <p:nvPr/>
        </p:nvSpPr>
        <p:spPr>
          <a:xfrm rot="5400000">
            <a:off x="3190711" y="5752126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8"/>
          <p:cNvSpPr/>
          <p:nvPr/>
        </p:nvSpPr>
        <p:spPr>
          <a:xfrm rot="8517177">
            <a:off x="2764010" y="5486181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" name="Google Shape;223;p18"/>
          <p:cNvGrpSpPr/>
          <p:nvPr/>
        </p:nvGrpSpPr>
        <p:grpSpPr>
          <a:xfrm rot="-1661972">
            <a:off x="1650427" y="1181569"/>
            <a:ext cx="970370" cy="754784"/>
            <a:chOff x="6294878" y="3041786"/>
            <a:chExt cx="137914" cy="107271"/>
          </a:xfrm>
        </p:grpSpPr>
        <p:sp>
          <p:nvSpPr>
            <p:cNvPr id="224" name="Google Shape;224;p18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8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18"/>
          <p:cNvGrpSpPr/>
          <p:nvPr/>
        </p:nvGrpSpPr>
        <p:grpSpPr>
          <a:xfrm>
            <a:off x="10599594" y="1185862"/>
            <a:ext cx="1032043" cy="1183475"/>
            <a:chOff x="10599594" y="1185862"/>
            <a:chExt cx="1032043" cy="1183475"/>
          </a:xfrm>
        </p:grpSpPr>
        <p:sp>
          <p:nvSpPr>
            <p:cNvPr id="228" name="Google Shape;228;p18"/>
            <p:cNvSpPr/>
            <p:nvPr/>
          </p:nvSpPr>
          <p:spPr>
            <a:xfrm>
              <a:off x="10599594" y="1185918"/>
              <a:ext cx="1032036" cy="1183322"/>
            </a:xfrm>
            <a:custGeom>
              <a:avLst/>
              <a:gdLst/>
              <a:ahLst/>
              <a:cxnLst/>
              <a:rect l="l" t="t" r="r" b="b"/>
              <a:pathLst>
                <a:path w="1032036" h="1183322" extrusionOk="0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9" name="Google Shape;229;p18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230" name="Google Shape;230;p18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avLst/>
                <a:gdLst/>
                <a:ahLst/>
                <a:cxnLst/>
                <a:rect l="l" t="t" r="r" b="b"/>
                <a:pathLst>
                  <a:path w="1032042" h="763046" extrusionOk="0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8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avLst/>
                <a:gdLst/>
                <a:ahLst/>
                <a:cxnLst/>
                <a:rect l="l" t="t" r="r" b="b"/>
                <a:pathLst>
                  <a:path w="728104" h="682922" extrusionOk="0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8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avLst/>
                <a:gdLst/>
                <a:ahLst/>
                <a:cxnLst/>
                <a:rect l="l" t="t" r="r" b="b"/>
                <a:pathLst>
                  <a:path w="882458" h="515430" extrusionOk="0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3" name="Google Shape;233;p18"/>
            <p:cNvSpPr/>
            <p:nvPr/>
          </p:nvSpPr>
          <p:spPr>
            <a:xfrm>
              <a:off x="10674380" y="1853907"/>
              <a:ext cx="882458" cy="515430"/>
            </a:xfrm>
            <a:custGeom>
              <a:avLst/>
              <a:gdLst/>
              <a:ahLst/>
              <a:cxnLst/>
              <a:rect l="l" t="t" r="r" b="b"/>
              <a:pathLst>
                <a:path w="882458" h="515430" extrusionOk="0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4" name="Google Shape;234;p18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235" name="Google Shape;235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0" name="Google Shape;240;p18"/>
          <p:cNvGrpSpPr/>
          <p:nvPr/>
        </p:nvGrpSpPr>
        <p:grpSpPr>
          <a:xfrm>
            <a:off x="80035" y="282257"/>
            <a:ext cx="1577139" cy="2087084"/>
            <a:chOff x="1801585" y="318332"/>
            <a:chExt cx="1577139" cy="2087084"/>
          </a:xfrm>
        </p:grpSpPr>
        <p:sp>
          <p:nvSpPr>
            <p:cNvPr id="241" name="Google Shape;241;p18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242" name="Google Shape;242;p18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243" name="Google Shape;243;p18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244" name="Google Shape;244;p18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5" name="Google Shape;245;p18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6" name="Google Shape;246;p18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247" name="Google Shape;247;p18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Google Shape;248;p18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249" name="Google Shape;249;p18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0" name="Google Shape;250;p18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1" name="Google Shape;251;p18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2" name="Google Shape;252;p18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3" name="Google Shape;253;p18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" name="Google Shape;254;p18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"/>
          <p:cNvSpPr/>
          <p:nvPr/>
        </p:nvSpPr>
        <p:spPr>
          <a:xfrm>
            <a:off x="1701279" y="1572895"/>
            <a:ext cx="2949600" cy="3054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260" name="Google Shape;260;p19"/>
          <p:cNvSpPr txBox="1">
            <a:spLocks noGrp="1"/>
          </p:cNvSpPr>
          <p:nvPr>
            <p:ph type="title"/>
          </p:nvPr>
        </p:nvSpPr>
        <p:spPr>
          <a:xfrm rot="-600041">
            <a:off x="5103702" y="1025344"/>
            <a:ext cx="5367688" cy="111067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Привет</a:t>
            </a:r>
            <a:r>
              <a:rPr lang="en" dirty="0">
                <a:latin typeface="Century Gothic" panose="020B0502020202020204" pitchFamily="34" charset="0"/>
              </a:rPr>
              <a:t>! </a:t>
            </a:r>
            <a:r>
              <a:rPr lang="ru-RU" dirty="0">
                <a:latin typeface="Century Gothic" panose="020B0502020202020204" pitchFamily="34" charset="0"/>
              </a:rPr>
              <a:t>Мы..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61" name="Google Shape;261;p19"/>
          <p:cNvSpPr txBox="1">
            <a:spLocks noGrp="1"/>
          </p:cNvSpPr>
          <p:nvPr>
            <p:ph type="body" idx="1"/>
          </p:nvPr>
        </p:nvSpPr>
        <p:spPr>
          <a:xfrm>
            <a:off x="5321600" y="3234200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indent="0" algn="l">
              <a:buNone/>
            </a:pPr>
            <a:r>
              <a:rPr lang="ru-RU" dirty="0">
                <a:latin typeface="Century Gothic" panose="020B0502020202020204" pitchFamily="34" charset="0"/>
              </a:rPr>
              <a:t>Мы помогаем клиентам типа садоводов в ситуации нехватки знаний в области ботаники решать проблему повышения урожайности с помощью технологии приложения и получить ценность повышение качества урожая.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pic>
        <p:nvPicPr>
          <p:cNvPr id="262" name="Google Shape;262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/>
          <a:srcRect t="3990" b="4998"/>
          <a:stretch/>
        </p:blipFill>
        <p:spPr>
          <a:xfrm>
            <a:off x="1880401" y="1765885"/>
            <a:ext cx="2651673" cy="2776568"/>
          </a:xfrm>
          <a:prstGeom prst="roundRect">
            <a:avLst>
              <a:gd name="adj" fmla="val 16687"/>
            </a:avLst>
          </a:prstGeom>
        </p:spPr>
      </p:pic>
      <p:grpSp>
        <p:nvGrpSpPr>
          <p:cNvPr id="263" name="Google Shape;263;p19"/>
          <p:cNvGrpSpPr/>
          <p:nvPr/>
        </p:nvGrpSpPr>
        <p:grpSpPr>
          <a:xfrm>
            <a:off x="1089551" y="3969708"/>
            <a:ext cx="1402940" cy="1858997"/>
            <a:chOff x="956914" y="2732499"/>
            <a:chExt cx="1252513" cy="1659671"/>
          </a:xfrm>
        </p:grpSpPr>
        <p:sp>
          <p:nvSpPr>
            <p:cNvPr id="264" name="Google Shape;264;p19"/>
            <p:cNvSpPr/>
            <p:nvPr/>
          </p:nvSpPr>
          <p:spPr>
            <a:xfrm>
              <a:off x="956914" y="2732499"/>
              <a:ext cx="1252513" cy="1659671"/>
            </a:xfrm>
            <a:custGeom>
              <a:avLst/>
              <a:gdLst/>
              <a:ahLst/>
              <a:cxnLst/>
              <a:rect l="l" t="t" r="r" b="b"/>
              <a:pathLst>
                <a:path w="1252513" h="1659671" extrusionOk="0">
                  <a:moveTo>
                    <a:pt x="617525" y="5"/>
                  </a:moveTo>
                  <a:cubicBezTo>
                    <a:pt x="613829" y="-135"/>
                    <a:pt x="610754" y="2584"/>
                    <a:pt x="610621" y="6281"/>
                  </a:cubicBezTo>
                  <a:lnTo>
                    <a:pt x="608317" y="70119"/>
                  </a:lnTo>
                  <a:cubicBezTo>
                    <a:pt x="608236" y="72309"/>
                    <a:pt x="609449" y="74077"/>
                    <a:pt x="611036" y="75349"/>
                  </a:cubicBezTo>
                  <a:cubicBezTo>
                    <a:pt x="509438" y="80178"/>
                    <a:pt x="449772" y="128887"/>
                    <a:pt x="414518" y="191085"/>
                  </a:cubicBezTo>
                  <a:lnTo>
                    <a:pt x="373705" y="155295"/>
                  </a:lnTo>
                  <a:cubicBezTo>
                    <a:pt x="372312" y="154083"/>
                    <a:pt x="370597" y="153721"/>
                    <a:pt x="368889" y="153835"/>
                  </a:cubicBezTo>
                  <a:cubicBezTo>
                    <a:pt x="367182" y="153949"/>
                    <a:pt x="365501" y="154531"/>
                    <a:pt x="364288" y="155924"/>
                  </a:cubicBezTo>
                  <a:cubicBezTo>
                    <a:pt x="361851" y="158710"/>
                    <a:pt x="362132" y="163117"/>
                    <a:pt x="364911" y="165555"/>
                  </a:cubicBezTo>
                  <a:lnTo>
                    <a:pt x="406562" y="201760"/>
                  </a:lnTo>
                  <a:cubicBezTo>
                    <a:pt x="407050" y="202189"/>
                    <a:pt x="407680" y="202129"/>
                    <a:pt x="408236" y="202390"/>
                  </a:cubicBezTo>
                  <a:cubicBezTo>
                    <a:pt x="346527" y="324200"/>
                    <a:pt x="372030" y="489328"/>
                    <a:pt x="372030" y="489321"/>
                  </a:cubicBezTo>
                  <a:cubicBezTo>
                    <a:pt x="372030" y="489321"/>
                    <a:pt x="300966" y="503298"/>
                    <a:pt x="250435" y="462532"/>
                  </a:cubicBezTo>
                  <a:cubicBezTo>
                    <a:pt x="201572" y="423132"/>
                    <a:pt x="259356" y="269383"/>
                    <a:pt x="144323" y="264755"/>
                  </a:cubicBezTo>
                  <a:cubicBezTo>
                    <a:pt x="144712" y="263924"/>
                    <a:pt x="145355" y="263201"/>
                    <a:pt x="145368" y="262243"/>
                  </a:cubicBezTo>
                  <a:lnTo>
                    <a:pt x="146413" y="209087"/>
                  </a:lnTo>
                  <a:cubicBezTo>
                    <a:pt x="146493" y="205390"/>
                    <a:pt x="143627" y="202263"/>
                    <a:pt x="139930" y="202176"/>
                  </a:cubicBezTo>
                  <a:cubicBezTo>
                    <a:pt x="136233" y="202102"/>
                    <a:pt x="133099" y="204975"/>
                    <a:pt x="133019" y="208665"/>
                  </a:cubicBezTo>
                  <a:lnTo>
                    <a:pt x="131974" y="262036"/>
                  </a:lnTo>
                  <a:cubicBezTo>
                    <a:pt x="131953" y="262913"/>
                    <a:pt x="132523" y="263556"/>
                    <a:pt x="132811" y="264340"/>
                  </a:cubicBezTo>
                  <a:cubicBezTo>
                    <a:pt x="132657" y="264346"/>
                    <a:pt x="132550" y="264333"/>
                    <a:pt x="132396" y="264340"/>
                  </a:cubicBezTo>
                  <a:cubicBezTo>
                    <a:pt x="88475" y="266409"/>
                    <a:pt x="70225" y="304644"/>
                    <a:pt x="66883" y="359354"/>
                  </a:cubicBezTo>
                  <a:cubicBezTo>
                    <a:pt x="66119" y="358838"/>
                    <a:pt x="65543" y="358075"/>
                    <a:pt x="64586" y="357887"/>
                  </a:cubicBezTo>
                  <a:lnTo>
                    <a:pt x="7867" y="347004"/>
                  </a:lnTo>
                  <a:cubicBezTo>
                    <a:pt x="4230" y="346314"/>
                    <a:pt x="814" y="348819"/>
                    <a:pt x="125" y="352449"/>
                  </a:cubicBezTo>
                  <a:cubicBezTo>
                    <a:pt x="-572" y="356079"/>
                    <a:pt x="1719" y="359501"/>
                    <a:pt x="5355" y="360191"/>
                  </a:cubicBezTo>
                  <a:lnTo>
                    <a:pt x="62074" y="371074"/>
                  </a:lnTo>
                  <a:cubicBezTo>
                    <a:pt x="63514" y="371349"/>
                    <a:pt x="64793" y="370840"/>
                    <a:pt x="66046" y="370237"/>
                  </a:cubicBezTo>
                  <a:cubicBezTo>
                    <a:pt x="65095" y="411030"/>
                    <a:pt x="71638" y="459491"/>
                    <a:pt x="82581" y="509627"/>
                  </a:cubicBezTo>
                  <a:cubicBezTo>
                    <a:pt x="83043" y="511730"/>
                    <a:pt x="83907" y="513639"/>
                    <a:pt x="84463" y="515695"/>
                  </a:cubicBezTo>
                  <a:cubicBezTo>
                    <a:pt x="83934" y="515541"/>
                    <a:pt x="83586" y="515085"/>
                    <a:pt x="83003" y="515065"/>
                  </a:cubicBezTo>
                  <a:lnTo>
                    <a:pt x="28374" y="513598"/>
                  </a:lnTo>
                  <a:cubicBezTo>
                    <a:pt x="24677" y="513491"/>
                    <a:pt x="21583" y="516391"/>
                    <a:pt x="21469" y="520088"/>
                  </a:cubicBezTo>
                  <a:cubicBezTo>
                    <a:pt x="21362" y="523785"/>
                    <a:pt x="24262" y="526886"/>
                    <a:pt x="27958" y="526993"/>
                  </a:cubicBezTo>
                  <a:lnTo>
                    <a:pt x="82581" y="528460"/>
                  </a:lnTo>
                  <a:cubicBezTo>
                    <a:pt x="84771" y="528527"/>
                    <a:pt x="86539" y="527328"/>
                    <a:pt x="87812" y="525741"/>
                  </a:cubicBezTo>
                  <a:cubicBezTo>
                    <a:pt x="106966" y="579265"/>
                    <a:pt x="158609" y="615196"/>
                    <a:pt x="211088" y="639594"/>
                  </a:cubicBezTo>
                  <a:cubicBezTo>
                    <a:pt x="209387" y="639842"/>
                    <a:pt x="207793" y="640833"/>
                    <a:pt x="206688" y="642313"/>
                  </a:cubicBezTo>
                  <a:lnTo>
                    <a:pt x="162949" y="700914"/>
                  </a:lnTo>
                  <a:cubicBezTo>
                    <a:pt x="160738" y="703881"/>
                    <a:pt x="161448" y="708121"/>
                    <a:pt x="164415" y="710331"/>
                  </a:cubicBezTo>
                  <a:cubicBezTo>
                    <a:pt x="167382" y="712541"/>
                    <a:pt x="171414" y="711831"/>
                    <a:pt x="173624" y="708871"/>
                  </a:cubicBezTo>
                  <a:lnTo>
                    <a:pt x="217364" y="650270"/>
                  </a:lnTo>
                  <a:cubicBezTo>
                    <a:pt x="219206" y="647798"/>
                    <a:pt x="218730" y="644644"/>
                    <a:pt x="216949" y="642313"/>
                  </a:cubicBezTo>
                  <a:cubicBezTo>
                    <a:pt x="284169" y="672391"/>
                    <a:pt x="350894" y="683327"/>
                    <a:pt x="350894" y="683334"/>
                  </a:cubicBezTo>
                  <a:cubicBezTo>
                    <a:pt x="350894" y="683334"/>
                    <a:pt x="352039" y="748277"/>
                    <a:pt x="366378" y="835489"/>
                  </a:cubicBezTo>
                  <a:cubicBezTo>
                    <a:pt x="365494" y="834732"/>
                    <a:pt x="364697" y="833822"/>
                    <a:pt x="363451" y="833607"/>
                  </a:cubicBezTo>
                  <a:lnTo>
                    <a:pt x="302754" y="822510"/>
                  </a:lnTo>
                  <a:cubicBezTo>
                    <a:pt x="299117" y="821853"/>
                    <a:pt x="295648" y="824311"/>
                    <a:pt x="295012" y="827955"/>
                  </a:cubicBezTo>
                  <a:cubicBezTo>
                    <a:pt x="294356" y="831591"/>
                    <a:pt x="296606" y="835040"/>
                    <a:pt x="300243" y="835697"/>
                  </a:cubicBezTo>
                  <a:lnTo>
                    <a:pt x="361147" y="846580"/>
                  </a:lnTo>
                  <a:cubicBezTo>
                    <a:pt x="364067" y="847109"/>
                    <a:pt x="366512" y="845461"/>
                    <a:pt x="367845" y="843024"/>
                  </a:cubicBezTo>
                  <a:cubicBezTo>
                    <a:pt x="370838" y="860557"/>
                    <a:pt x="373477" y="877635"/>
                    <a:pt x="377683" y="896602"/>
                  </a:cubicBezTo>
                  <a:cubicBezTo>
                    <a:pt x="384206" y="925949"/>
                    <a:pt x="390676" y="950548"/>
                    <a:pt x="396723" y="970901"/>
                  </a:cubicBezTo>
                  <a:lnTo>
                    <a:pt x="212549" y="971738"/>
                  </a:lnTo>
                  <a:cubicBezTo>
                    <a:pt x="212549" y="971738"/>
                    <a:pt x="125457" y="1031243"/>
                    <a:pt x="119001" y="1198816"/>
                  </a:cubicBezTo>
                  <a:cubicBezTo>
                    <a:pt x="112525" y="1366388"/>
                    <a:pt x="337707" y="1499985"/>
                    <a:pt x="337707" y="1499985"/>
                  </a:cubicBezTo>
                  <a:cubicBezTo>
                    <a:pt x="337707" y="1499985"/>
                    <a:pt x="297758" y="1658938"/>
                    <a:pt x="403005" y="1659668"/>
                  </a:cubicBezTo>
                  <a:cubicBezTo>
                    <a:pt x="506572" y="1660391"/>
                    <a:pt x="490907" y="1548326"/>
                    <a:pt x="490907" y="1548326"/>
                  </a:cubicBezTo>
                  <a:cubicBezTo>
                    <a:pt x="490907" y="1548326"/>
                    <a:pt x="582144" y="1563991"/>
                    <a:pt x="626734" y="1562558"/>
                  </a:cubicBezTo>
                  <a:cubicBezTo>
                    <a:pt x="671325" y="1561125"/>
                    <a:pt x="769259" y="1540376"/>
                    <a:pt x="769259" y="1540376"/>
                  </a:cubicBezTo>
                  <a:cubicBezTo>
                    <a:pt x="769259" y="1540376"/>
                    <a:pt x="768495" y="1660633"/>
                    <a:pt x="867628" y="1656949"/>
                  </a:cubicBezTo>
                  <a:cubicBezTo>
                    <a:pt x="964718" y="1653353"/>
                    <a:pt x="931045" y="1494333"/>
                    <a:pt x="931045" y="1494333"/>
                  </a:cubicBezTo>
                  <a:cubicBezTo>
                    <a:pt x="931045" y="1494333"/>
                    <a:pt x="1065499" y="1399071"/>
                    <a:pt x="1122961" y="1265996"/>
                  </a:cubicBezTo>
                  <a:cubicBezTo>
                    <a:pt x="1180424" y="1132921"/>
                    <a:pt x="1045313" y="967553"/>
                    <a:pt x="1045313" y="967553"/>
                  </a:cubicBezTo>
                  <a:lnTo>
                    <a:pt x="832675" y="968597"/>
                  </a:lnTo>
                  <a:lnTo>
                    <a:pt x="864487" y="789238"/>
                  </a:lnTo>
                  <a:cubicBezTo>
                    <a:pt x="864487" y="789238"/>
                    <a:pt x="894859" y="791930"/>
                    <a:pt x="938157" y="786304"/>
                  </a:cubicBezTo>
                  <a:cubicBezTo>
                    <a:pt x="937594" y="787851"/>
                    <a:pt x="937474" y="789687"/>
                    <a:pt x="938157" y="791327"/>
                  </a:cubicBezTo>
                  <a:lnTo>
                    <a:pt x="959294" y="842186"/>
                  </a:lnTo>
                  <a:cubicBezTo>
                    <a:pt x="960707" y="845602"/>
                    <a:pt x="964437" y="847162"/>
                    <a:pt x="967879" y="845743"/>
                  </a:cubicBezTo>
                  <a:cubicBezTo>
                    <a:pt x="971295" y="844330"/>
                    <a:pt x="973057" y="840579"/>
                    <a:pt x="971643" y="837163"/>
                  </a:cubicBezTo>
                  <a:lnTo>
                    <a:pt x="950507" y="786097"/>
                  </a:lnTo>
                  <a:cubicBezTo>
                    <a:pt x="950299" y="785594"/>
                    <a:pt x="949777" y="785461"/>
                    <a:pt x="949462" y="785052"/>
                  </a:cubicBezTo>
                  <a:cubicBezTo>
                    <a:pt x="992592" y="778020"/>
                    <a:pt x="1047162" y="760942"/>
                    <a:pt x="1101611" y="725192"/>
                  </a:cubicBezTo>
                  <a:cubicBezTo>
                    <a:pt x="1101590" y="726759"/>
                    <a:pt x="1101832" y="728480"/>
                    <a:pt x="1102870" y="729800"/>
                  </a:cubicBezTo>
                  <a:lnTo>
                    <a:pt x="1141379" y="777933"/>
                  </a:lnTo>
                  <a:cubicBezTo>
                    <a:pt x="1143696" y="780819"/>
                    <a:pt x="1147902" y="781302"/>
                    <a:pt x="1150795" y="778978"/>
                  </a:cubicBezTo>
                  <a:cubicBezTo>
                    <a:pt x="1153682" y="776667"/>
                    <a:pt x="1154157" y="772455"/>
                    <a:pt x="1151840" y="769561"/>
                  </a:cubicBezTo>
                  <a:lnTo>
                    <a:pt x="1113123" y="721428"/>
                  </a:lnTo>
                  <a:cubicBezTo>
                    <a:pt x="1112353" y="720464"/>
                    <a:pt x="1111241" y="720182"/>
                    <a:pt x="1110196" y="719754"/>
                  </a:cubicBezTo>
                  <a:cubicBezTo>
                    <a:pt x="1113692" y="717323"/>
                    <a:pt x="1117162" y="715648"/>
                    <a:pt x="1120658" y="713056"/>
                  </a:cubicBezTo>
                  <a:cubicBezTo>
                    <a:pt x="1153059" y="688879"/>
                    <a:pt x="1177651" y="611305"/>
                    <a:pt x="1180518" y="538928"/>
                  </a:cubicBezTo>
                  <a:cubicBezTo>
                    <a:pt x="1181730" y="540629"/>
                    <a:pt x="1183498" y="541854"/>
                    <a:pt x="1185748" y="541854"/>
                  </a:cubicBezTo>
                  <a:lnTo>
                    <a:pt x="1245816" y="541854"/>
                  </a:lnTo>
                  <a:cubicBezTo>
                    <a:pt x="1249513" y="541854"/>
                    <a:pt x="1252513" y="538854"/>
                    <a:pt x="1252513" y="535157"/>
                  </a:cubicBezTo>
                  <a:cubicBezTo>
                    <a:pt x="1252513" y="531460"/>
                    <a:pt x="1249513" y="528460"/>
                    <a:pt x="1245816" y="528460"/>
                  </a:cubicBezTo>
                  <a:lnTo>
                    <a:pt x="1185748" y="528460"/>
                  </a:lnTo>
                  <a:cubicBezTo>
                    <a:pt x="1183257" y="528460"/>
                    <a:pt x="1181455" y="530000"/>
                    <a:pt x="1180304" y="532016"/>
                  </a:cubicBezTo>
                  <a:cubicBezTo>
                    <a:pt x="1181656" y="462847"/>
                    <a:pt x="1162931" y="400033"/>
                    <a:pt x="1110612" y="396396"/>
                  </a:cubicBezTo>
                  <a:cubicBezTo>
                    <a:pt x="1110531" y="396396"/>
                    <a:pt x="1110498" y="396396"/>
                    <a:pt x="1110404" y="396396"/>
                  </a:cubicBezTo>
                  <a:lnTo>
                    <a:pt x="1112916" y="341144"/>
                  </a:lnTo>
                  <a:cubicBezTo>
                    <a:pt x="1113090" y="337454"/>
                    <a:pt x="1110324" y="334206"/>
                    <a:pt x="1106634" y="334031"/>
                  </a:cubicBezTo>
                  <a:cubicBezTo>
                    <a:pt x="1102943" y="333857"/>
                    <a:pt x="1099702" y="336831"/>
                    <a:pt x="1099521" y="340521"/>
                  </a:cubicBezTo>
                  <a:lnTo>
                    <a:pt x="1097010" y="396818"/>
                  </a:lnTo>
                  <a:cubicBezTo>
                    <a:pt x="1096996" y="397059"/>
                    <a:pt x="1097197" y="397213"/>
                    <a:pt x="1097217" y="397448"/>
                  </a:cubicBezTo>
                  <a:cubicBezTo>
                    <a:pt x="1015758" y="402236"/>
                    <a:pt x="1034979" y="502032"/>
                    <a:pt x="999062" y="556294"/>
                  </a:cubicBezTo>
                  <a:cubicBezTo>
                    <a:pt x="961966" y="612316"/>
                    <a:pt x="902159" y="600877"/>
                    <a:pt x="902159" y="600877"/>
                  </a:cubicBezTo>
                  <a:cubicBezTo>
                    <a:pt x="902159" y="600877"/>
                    <a:pt x="913384" y="502387"/>
                    <a:pt x="899233" y="390751"/>
                  </a:cubicBezTo>
                  <a:cubicBezTo>
                    <a:pt x="900820" y="391394"/>
                    <a:pt x="902755" y="391467"/>
                    <a:pt x="904463" y="390751"/>
                  </a:cubicBezTo>
                  <a:lnTo>
                    <a:pt x="963694" y="365843"/>
                  </a:lnTo>
                  <a:cubicBezTo>
                    <a:pt x="967103" y="364403"/>
                    <a:pt x="968690" y="360459"/>
                    <a:pt x="967250" y="357050"/>
                  </a:cubicBezTo>
                  <a:cubicBezTo>
                    <a:pt x="965810" y="353648"/>
                    <a:pt x="961865" y="352060"/>
                    <a:pt x="958457" y="353494"/>
                  </a:cubicBezTo>
                  <a:lnTo>
                    <a:pt x="899233" y="378401"/>
                  </a:lnTo>
                  <a:cubicBezTo>
                    <a:pt x="898630" y="378655"/>
                    <a:pt x="898442" y="379258"/>
                    <a:pt x="897974" y="379653"/>
                  </a:cubicBezTo>
                  <a:cubicBezTo>
                    <a:pt x="889254" y="317991"/>
                    <a:pt x="871867" y="253611"/>
                    <a:pt x="840839" y="199664"/>
                  </a:cubicBezTo>
                  <a:cubicBezTo>
                    <a:pt x="841830" y="199456"/>
                    <a:pt x="842929" y="199497"/>
                    <a:pt x="843766" y="198827"/>
                  </a:cubicBezTo>
                  <a:lnTo>
                    <a:pt x="885624" y="165970"/>
                  </a:lnTo>
                  <a:cubicBezTo>
                    <a:pt x="888530" y="163680"/>
                    <a:pt x="888966" y="159460"/>
                    <a:pt x="886675" y="156554"/>
                  </a:cubicBezTo>
                  <a:cubicBezTo>
                    <a:pt x="885530" y="155100"/>
                    <a:pt x="883976" y="154243"/>
                    <a:pt x="882275" y="154042"/>
                  </a:cubicBezTo>
                  <a:cubicBezTo>
                    <a:pt x="880574" y="153841"/>
                    <a:pt x="878712" y="154364"/>
                    <a:pt x="877252" y="155509"/>
                  </a:cubicBezTo>
                  <a:lnTo>
                    <a:pt x="835608" y="188366"/>
                  </a:lnTo>
                  <a:cubicBezTo>
                    <a:pt x="835341" y="188573"/>
                    <a:pt x="835408" y="188962"/>
                    <a:pt x="835187" y="189203"/>
                  </a:cubicBezTo>
                  <a:cubicBezTo>
                    <a:pt x="792445" y="120904"/>
                    <a:pt x="724889" y="72965"/>
                    <a:pt x="619200" y="75349"/>
                  </a:cubicBezTo>
                  <a:cubicBezTo>
                    <a:pt x="620646" y="74164"/>
                    <a:pt x="621631" y="72550"/>
                    <a:pt x="621711" y="70534"/>
                  </a:cubicBezTo>
                  <a:lnTo>
                    <a:pt x="624015" y="6910"/>
                  </a:lnTo>
                  <a:cubicBezTo>
                    <a:pt x="624149" y="3213"/>
                    <a:pt x="621222" y="139"/>
                    <a:pt x="617525" y="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5" name="Google Shape;265;p19"/>
            <p:cNvGrpSpPr/>
            <p:nvPr/>
          </p:nvGrpSpPr>
          <p:grpSpPr>
            <a:xfrm>
              <a:off x="963596" y="2735780"/>
              <a:ext cx="1239161" cy="1653129"/>
              <a:chOff x="963596" y="2735780"/>
              <a:chExt cx="1239161" cy="1653129"/>
            </a:xfrm>
          </p:grpSpPr>
          <p:sp>
            <p:nvSpPr>
              <p:cNvPr id="266" name="Google Shape;266;p19"/>
              <p:cNvSpPr/>
              <p:nvPr/>
            </p:nvSpPr>
            <p:spPr>
              <a:xfrm>
                <a:off x="1022569" y="2803984"/>
                <a:ext cx="1115249" cy="980193"/>
              </a:xfrm>
              <a:custGeom>
                <a:avLst/>
                <a:gdLst/>
                <a:ahLst/>
                <a:cxnLst/>
                <a:rect l="l" t="t" r="r" b="b"/>
                <a:pathLst>
                  <a:path w="1115249" h="980193" extrusionOk="0">
                    <a:moveTo>
                      <a:pt x="363490" y="980193"/>
                    </a:moveTo>
                    <a:cubicBezTo>
                      <a:pt x="363490" y="980193"/>
                      <a:pt x="338087" y="939212"/>
                      <a:pt x="311994" y="821816"/>
                    </a:cubicBezTo>
                    <a:cubicBezTo>
                      <a:pt x="285909" y="704420"/>
                      <a:pt x="285232" y="608448"/>
                      <a:pt x="285232" y="608448"/>
                    </a:cubicBezTo>
                    <a:cubicBezTo>
                      <a:pt x="285232" y="608448"/>
                      <a:pt x="46830" y="572336"/>
                      <a:pt x="16813" y="434815"/>
                    </a:cubicBezTo>
                    <a:cubicBezTo>
                      <a:pt x="-10399" y="310132"/>
                      <a:pt x="-11584" y="193110"/>
                      <a:pt x="66747" y="189413"/>
                    </a:cubicBezTo>
                    <a:cubicBezTo>
                      <a:pt x="198442" y="183205"/>
                      <a:pt x="134256" y="346960"/>
                      <a:pt x="184800" y="387719"/>
                    </a:cubicBezTo>
                    <a:cubicBezTo>
                      <a:pt x="235344" y="428479"/>
                      <a:pt x="306429" y="414421"/>
                      <a:pt x="306429" y="414421"/>
                    </a:cubicBezTo>
                    <a:cubicBezTo>
                      <a:pt x="306429" y="414421"/>
                      <a:pt x="243066" y="12585"/>
                      <a:pt x="547738" y="276"/>
                    </a:cubicBezTo>
                    <a:cubicBezTo>
                      <a:pt x="899700" y="-13942"/>
                      <a:pt x="836484" y="526139"/>
                      <a:pt x="836484" y="526139"/>
                    </a:cubicBezTo>
                    <a:cubicBezTo>
                      <a:pt x="836484" y="526139"/>
                      <a:pt x="896378" y="537444"/>
                      <a:pt x="933474" y="481428"/>
                    </a:cubicBezTo>
                    <a:cubicBezTo>
                      <a:pt x="971427" y="424106"/>
                      <a:pt x="946306" y="314612"/>
                      <a:pt x="1045030" y="321483"/>
                    </a:cubicBezTo>
                    <a:cubicBezTo>
                      <a:pt x="1153560" y="329038"/>
                      <a:pt x="1119611" y="589963"/>
                      <a:pt x="1055003" y="638164"/>
                    </a:cubicBezTo>
                    <a:cubicBezTo>
                      <a:pt x="931210" y="730526"/>
                      <a:pt x="798832" y="714425"/>
                      <a:pt x="798832" y="714425"/>
                    </a:cubicBezTo>
                    <a:lnTo>
                      <a:pt x="756438" y="954107"/>
                    </a:lnTo>
                    <a:lnTo>
                      <a:pt x="363490" y="98019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19"/>
              <p:cNvSpPr/>
              <p:nvPr/>
            </p:nvSpPr>
            <p:spPr>
              <a:xfrm>
                <a:off x="1075785" y="3696804"/>
                <a:ext cx="1018263" cy="692105"/>
              </a:xfrm>
              <a:custGeom>
                <a:avLst/>
                <a:gdLst/>
                <a:ahLst/>
                <a:cxnLst/>
                <a:rect l="l" t="t" r="r" b="b"/>
                <a:pathLst>
                  <a:path w="1018263" h="692105" extrusionOk="0">
                    <a:moveTo>
                      <a:pt x="93691" y="4032"/>
                    </a:moveTo>
                    <a:lnTo>
                      <a:pt x="926409" y="0"/>
                    </a:lnTo>
                    <a:cubicBezTo>
                      <a:pt x="926409" y="0"/>
                      <a:pt x="1061493" y="165335"/>
                      <a:pt x="1004030" y="298410"/>
                    </a:cubicBezTo>
                    <a:cubicBezTo>
                      <a:pt x="946568" y="431485"/>
                      <a:pt x="812113" y="526693"/>
                      <a:pt x="812113" y="526693"/>
                    </a:cubicBezTo>
                    <a:cubicBezTo>
                      <a:pt x="812113" y="526693"/>
                      <a:pt x="845914" y="685633"/>
                      <a:pt x="748824" y="689229"/>
                    </a:cubicBezTo>
                    <a:cubicBezTo>
                      <a:pt x="649691" y="692899"/>
                      <a:pt x="650294" y="572717"/>
                      <a:pt x="650294" y="572717"/>
                    </a:cubicBezTo>
                    <a:cubicBezTo>
                      <a:pt x="650294" y="572717"/>
                      <a:pt x="552480" y="593579"/>
                      <a:pt x="507890" y="595012"/>
                    </a:cubicBezTo>
                    <a:cubicBezTo>
                      <a:pt x="463300" y="596452"/>
                      <a:pt x="371962" y="580633"/>
                      <a:pt x="371962" y="580633"/>
                    </a:cubicBezTo>
                    <a:cubicBezTo>
                      <a:pt x="371962" y="580633"/>
                      <a:pt x="387788" y="692825"/>
                      <a:pt x="284221" y="692102"/>
                    </a:cubicBezTo>
                    <a:cubicBezTo>
                      <a:pt x="178974" y="691372"/>
                      <a:pt x="218776" y="532446"/>
                      <a:pt x="218776" y="532446"/>
                    </a:cubicBezTo>
                    <a:cubicBezTo>
                      <a:pt x="218776" y="532446"/>
                      <a:pt x="-6333" y="398675"/>
                      <a:pt x="137" y="231103"/>
                    </a:cubicBezTo>
                    <a:cubicBezTo>
                      <a:pt x="6613" y="63530"/>
                      <a:pt x="93691" y="4032"/>
                      <a:pt x="93691" y="40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19"/>
              <p:cNvSpPr/>
              <p:nvPr/>
            </p:nvSpPr>
            <p:spPr>
              <a:xfrm>
                <a:off x="1571895" y="2735780"/>
                <a:ext cx="2357" cy="63657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63657" extrusionOk="0">
                    <a:moveTo>
                      <a:pt x="0" y="63658"/>
                    </a:moveTo>
                    <a:lnTo>
                      <a:pt x="235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19"/>
              <p:cNvSpPr/>
              <p:nvPr/>
            </p:nvSpPr>
            <p:spPr>
              <a:xfrm>
                <a:off x="1796595" y="2889897"/>
                <a:ext cx="41730" cy="32870"/>
              </a:xfrm>
              <a:custGeom>
                <a:avLst/>
                <a:gdLst/>
                <a:ahLst/>
                <a:cxnLst/>
                <a:rect l="l" t="t" r="r" b="b"/>
                <a:pathLst>
                  <a:path w="41730" h="32870" extrusionOk="0">
                    <a:moveTo>
                      <a:pt x="0" y="32870"/>
                    </a:moveTo>
                    <a:lnTo>
                      <a:pt x="4173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19"/>
              <p:cNvSpPr/>
              <p:nvPr/>
            </p:nvSpPr>
            <p:spPr>
              <a:xfrm>
                <a:off x="1858739" y="3088833"/>
                <a:ext cx="59217" cy="24987"/>
              </a:xfrm>
              <a:custGeom>
                <a:avLst/>
                <a:gdLst/>
                <a:ahLst/>
                <a:cxnLst/>
                <a:rect l="l" t="t" r="r" b="b"/>
                <a:pathLst>
                  <a:path w="59217" h="24987" extrusionOk="0">
                    <a:moveTo>
                      <a:pt x="0" y="24988"/>
                    </a:moveTo>
                    <a:lnTo>
                      <a:pt x="5921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19"/>
              <p:cNvSpPr/>
              <p:nvPr/>
            </p:nvSpPr>
            <p:spPr>
              <a:xfrm>
                <a:off x="2060534" y="3069913"/>
                <a:ext cx="2685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685" h="56350" extrusionOk="0">
                    <a:moveTo>
                      <a:pt x="0" y="56351"/>
                    </a:moveTo>
                    <a:lnTo>
                      <a:pt x="268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19"/>
              <p:cNvSpPr/>
              <p:nvPr/>
            </p:nvSpPr>
            <p:spPr>
              <a:xfrm>
                <a:off x="2142569" y="3264274"/>
                <a:ext cx="60188" cy="6697"/>
              </a:xfrm>
              <a:custGeom>
                <a:avLst/>
                <a:gdLst/>
                <a:ahLst/>
                <a:cxnLst/>
                <a:rect l="l" t="t" r="r" b="b"/>
                <a:pathLst>
                  <a:path w="60188" h="6697" extrusionOk="0">
                    <a:moveTo>
                      <a:pt x="0" y="0"/>
                    </a:moveTo>
                    <a:lnTo>
                      <a:pt x="6018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19"/>
              <p:cNvSpPr/>
              <p:nvPr/>
            </p:nvSpPr>
            <p:spPr>
              <a:xfrm>
                <a:off x="2064894" y="3454738"/>
                <a:ext cx="38703" cy="48206"/>
              </a:xfrm>
              <a:custGeom>
                <a:avLst/>
                <a:gdLst/>
                <a:ahLst/>
                <a:cxnLst/>
                <a:rect l="l" t="t" r="r" b="b"/>
                <a:pathLst>
                  <a:path w="38703" h="48206" extrusionOk="0">
                    <a:moveTo>
                      <a:pt x="0" y="0"/>
                    </a:moveTo>
                    <a:lnTo>
                      <a:pt x="38703" y="48207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19"/>
              <p:cNvSpPr/>
              <p:nvPr/>
            </p:nvSpPr>
            <p:spPr>
              <a:xfrm>
                <a:off x="1901253" y="3517886"/>
                <a:ext cx="21049" cy="50926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50926" extrusionOk="0">
                    <a:moveTo>
                      <a:pt x="0" y="0"/>
                    </a:moveTo>
                    <a:lnTo>
                      <a:pt x="21050" y="5092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19"/>
              <p:cNvSpPr/>
              <p:nvPr/>
            </p:nvSpPr>
            <p:spPr>
              <a:xfrm>
                <a:off x="1326152" y="2889576"/>
                <a:ext cx="41630" cy="36399"/>
              </a:xfrm>
              <a:custGeom>
                <a:avLst/>
                <a:gdLst/>
                <a:ahLst/>
                <a:cxnLst/>
                <a:rect l="l" t="t" r="r" b="b"/>
                <a:pathLst>
                  <a:path w="41630" h="36399" extrusionOk="0">
                    <a:moveTo>
                      <a:pt x="41630" y="3640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19"/>
              <p:cNvSpPr/>
              <p:nvPr/>
            </p:nvSpPr>
            <p:spPr>
              <a:xfrm>
                <a:off x="1095518" y="2938071"/>
                <a:ext cx="1145" cy="53276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53276" extrusionOk="0">
                    <a:moveTo>
                      <a:pt x="0" y="53277"/>
                    </a:moveTo>
                    <a:lnTo>
                      <a:pt x="114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19"/>
              <p:cNvSpPr/>
              <p:nvPr/>
            </p:nvSpPr>
            <p:spPr>
              <a:xfrm>
                <a:off x="963596" y="3082785"/>
                <a:ext cx="56719" cy="10836"/>
              </a:xfrm>
              <a:custGeom>
                <a:avLst/>
                <a:gdLst/>
                <a:ahLst/>
                <a:cxnLst/>
                <a:rect l="l" t="t" r="r" b="b"/>
                <a:pathLst>
                  <a:path w="56719" h="10836" extrusionOk="0">
                    <a:moveTo>
                      <a:pt x="56719" y="108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19"/>
              <p:cNvSpPr/>
              <p:nvPr/>
            </p:nvSpPr>
            <p:spPr>
              <a:xfrm>
                <a:off x="985087" y="3249380"/>
                <a:ext cx="54636" cy="1614"/>
              </a:xfrm>
              <a:custGeom>
                <a:avLst/>
                <a:gdLst/>
                <a:ahLst/>
                <a:cxnLst/>
                <a:rect l="l" t="t" r="r" b="b"/>
                <a:pathLst>
                  <a:path w="54636" h="1614" extrusionOk="0">
                    <a:moveTo>
                      <a:pt x="54636" y="161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19"/>
              <p:cNvSpPr/>
              <p:nvPr/>
            </p:nvSpPr>
            <p:spPr>
              <a:xfrm>
                <a:off x="1125241" y="3375442"/>
                <a:ext cx="43719" cy="58647"/>
              </a:xfrm>
              <a:custGeom>
                <a:avLst/>
                <a:gdLst/>
                <a:ahLst/>
                <a:cxnLst/>
                <a:rect l="l" t="t" r="r" b="b"/>
                <a:pathLst>
                  <a:path w="43719" h="58647" extrusionOk="0">
                    <a:moveTo>
                      <a:pt x="43720" y="0"/>
                    </a:moveTo>
                    <a:lnTo>
                      <a:pt x="0" y="58648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19"/>
              <p:cNvSpPr/>
              <p:nvPr/>
            </p:nvSpPr>
            <p:spPr>
              <a:xfrm>
                <a:off x="1258416" y="3558271"/>
                <a:ext cx="60744" cy="10983"/>
              </a:xfrm>
              <a:custGeom>
                <a:avLst/>
                <a:gdLst/>
                <a:ahLst/>
                <a:cxnLst/>
                <a:rect l="l" t="t" r="r" b="b"/>
                <a:pathLst>
                  <a:path w="60744" h="10983" extrusionOk="0">
                    <a:moveTo>
                      <a:pt x="60744" y="109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19"/>
              <p:cNvSpPr/>
              <p:nvPr/>
            </p:nvSpPr>
            <p:spPr>
              <a:xfrm>
                <a:off x="1570616" y="2943067"/>
                <a:ext cx="1694" cy="53424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53424" extrusionOk="0">
                    <a:moveTo>
                      <a:pt x="0" y="0"/>
                    </a:moveTo>
                    <a:lnTo>
                      <a:pt x="1694" y="53424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1711050" y="3001581"/>
                <a:ext cx="30010" cy="35529"/>
              </a:xfrm>
              <a:custGeom>
                <a:avLst/>
                <a:gdLst/>
                <a:ahLst/>
                <a:cxnLst/>
                <a:rect l="l" t="t" r="r" b="b"/>
                <a:pathLst>
                  <a:path w="30010" h="35529" extrusionOk="0">
                    <a:moveTo>
                      <a:pt x="0" y="35529"/>
                    </a:moveTo>
                    <a:lnTo>
                      <a:pt x="300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19"/>
              <p:cNvSpPr/>
              <p:nvPr/>
            </p:nvSpPr>
            <p:spPr>
              <a:xfrm>
                <a:off x="1701628" y="3202693"/>
                <a:ext cx="26279" cy="47188"/>
              </a:xfrm>
              <a:custGeom>
                <a:avLst/>
                <a:gdLst/>
                <a:ahLst/>
                <a:cxnLst/>
                <a:rect l="l" t="t" r="r" b="b"/>
                <a:pathLst>
                  <a:path w="26279" h="47188" extrusionOk="0">
                    <a:moveTo>
                      <a:pt x="0" y="47189"/>
                    </a:moveTo>
                    <a:lnTo>
                      <a:pt x="2628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9"/>
              <p:cNvSpPr/>
              <p:nvPr/>
            </p:nvSpPr>
            <p:spPr>
              <a:xfrm>
                <a:off x="1564407" y="3143637"/>
                <a:ext cx="80" cy="51662"/>
              </a:xfrm>
              <a:custGeom>
                <a:avLst/>
                <a:gdLst/>
                <a:ahLst/>
                <a:cxnLst/>
                <a:rect l="l" t="t" r="r" b="b"/>
                <a:pathLst>
                  <a:path w="80" h="51662" extrusionOk="0">
                    <a:moveTo>
                      <a:pt x="80" y="5166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19"/>
              <p:cNvSpPr/>
              <p:nvPr/>
            </p:nvSpPr>
            <p:spPr>
              <a:xfrm>
                <a:off x="1415185" y="2998956"/>
                <a:ext cx="25670" cy="44918"/>
              </a:xfrm>
              <a:custGeom>
                <a:avLst/>
                <a:gdLst/>
                <a:ahLst/>
                <a:cxnLst/>
                <a:rect l="l" t="t" r="r" b="b"/>
                <a:pathLst>
                  <a:path w="25670" h="44918" extrusionOk="0">
                    <a:moveTo>
                      <a:pt x="25671" y="449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19"/>
              <p:cNvSpPr/>
              <p:nvPr/>
            </p:nvSpPr>
            <p:spPr>
              <a:xfrm>
                <a:off x="1419894" y="3220173"/>
                <a:ext cx="26239" cy="40551"/>
              </a:xfrm>
              <a:custGeom>
                <a:avLst/>
                <a:gdLst/>
                <a:ahLst/>
                <a:cxnLst/>
                <a:rect l="l" t="t" r="r" b="b"/>
                <a:pathLst>
                  <a:path w="26239" h="40551" extrusionOk="0">
                    <a:moveTo>
                      <a:pt x="26240" y="40552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19"/>
              <p:cNvSpPr/>
              <p:nvPr/>
            </p:nvSpPr>
            <p:spPr>
              <a:xfrm>
                <a:off x="1571520" y="3332781"/>
                <a:ext cx="328" cy="52787"/>
              </a:xfrm>
              <a:custGeom>
                <a:avLst/>
                <a:gdLst/>
                <a:ahLst/>
                <a:cxnLst/>
                <a:rect l="l" t="t" r="r" b="b"/>
                <a:pathLst>
                  <a:path w="328" h="52787" extrusionOk="0">
                    <a:moveTo>
                      <a:pt x="0" y="52788"/>
                    </a:moveTo>
                    <a:lnTo>
                      <a:pt x="32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19"/>
              <p:cNvSpPr/>
              <p:nvPr/>
            </p:nvSpPr>
            <p:spPr>
              <a:xfrm>
                <a:off x="1691622" y="3437693"/>
                <a:ext cx="33292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33292" h="41998" extrusionOk="0">
                    <a:moveTo>
                      <a:pt x="0" y="41999"/>
                    </a:moveTo>
                    <a:lnTo>
                      <a:pt x="3329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19"/>
              <p:cNvSpPr/>
              <p:nvPr/>
            </p:nvSpPr>
            <p:spPr>
              <a:xfrm>
                <a:off x="1580065" y="3521758"/>
                <a:ext cx="1660" cy="57897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57897" extrusionOk="0">
                    <a:moveTo>
                      <a:pt x="1661" y="5789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19"/>
              <p:cNvSpPr/>
              <p:nvPr/>
            </p:nvSpPr>
            <p:spPr>
              <a:xfrm>
                <a:off x="1429183" y="3442007"/>
                <a:ext cx="26193" cy="41067"/>
              </a:xfrm>
              <a:custGeom>
                <a:avLst/>
                <a:gdLst/>
                <a:ahLst/>
                <a:cxnLst/>
                <a:rect l="l" t="t" r="r" b="b"/>
                <a:pathLst>
                  <a:path w="26193" h="41067" extrusionOk="0">
                    <a:moveTo>
                      <a:pt x="26193" y="4106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19"/>
              <p:cNvSpPr/>
              <p:nvPr/>
            </p:nvSpPr>
            <p:spPr>
              <a:xfrm>
                <a:off x="1898755" y="3394931"/>
                <a:ext cx="41589" cy="41677"/>
              </a:xfrm>
              <a:custGeom>
                <a:avLst/>
                <a:gdLst/>
                <a:ahLst/>
                <a:cxnLst/>
                <a:rect l="l" t="t" r="r" b="b"/>
                <a:pathLst>
                  <a:path w="41589" h="41677" extrusionOk="0">
                    <a:moveTo>
                      <a:pt x="0" y="41677"/>
                    </a:moveTo>
                    <a:lnTo>
                      <a:pt x="4159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19"/>
              <p:cNvSpPr/>
              <p:nvPr/>
            </p:nvSpPr>
            <p:spPr>
              <a:xfrm>
                <a:off x="2022185" y="3296783"/>
                <a:ext cx="40076" cy="27411"/>
              </a:xfrm>
              <a:custGeom>
                <a:avLst/>
                <a:gdLst/>
                <a:ahLst/>
                <a:cxnLst/>
                <a:rect l="l" t="t" r="r" b="b"/>
                <a:pathLst>
                  <a:path w="40076" h="27411" extrusionOk="0">
                    <a:moveTo>
                      <a:pt x="0" y="27412"/>
                    </a:moveTo>
                    <a:lnTo>
                      <a:pt x="4007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19"/>
              <p:cNvSpPr/>
              <p:nvPr/>
            </p:nvSpPr>
            <p:spPr>
              <a:xfrm>
                <a:off x="1226537" y="3303494"/>
                <a:ext cx="54401" cy="4755"/>
              </a:xfrm>
              <a:custGeom>
                <a:avLst/>
                <a:gdLst/>
                <a:ahLst/>
                <a:cxnLst/>
                <a:rect l="l" t="t" r="r" b="b"/>
                <a:pathLst>
                  <a:path w="54401" h="4755" extrusionOk="0">
                    <a:moveTo>
                      <a:pt x="54402" y="475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19"/>
              <p:cNvSpPr/>
              <p:nvPr/>
            </p:nvSpPr>
            <p:spPr>
              <a:xfrm>
                <a:off x="1112924" y="3158967"/>
                <a:ext cx="29648" cy="38536"/>
              </a:xfrm>
              <a:custGeom>
                <a:avLst/>
                <a:gdLst/>
                <a:ahLst/>
                <a:cxnLst/>
                <a:rect l="l" t="t" r="r" b="b"/>
                <a:pathLst>
                  <a:path w="29648" h="38536" extrusionOk="0">
                    <a:moveTo>
                      <a:pt x="29649" y="385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19"/>
              <p:cNvSpPr/>
              <p:nvPr/>
            </p:nvSpPr>
            <p:spPr>
              <a:xfrm>
                <a:off x="1558105" y="3973332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19"/>
              <p:cNvSpPr/>
              <p:nvPr/>
            </p:nvSpPr>
            <p:spPr>
              <a:xfrm>
                <a:off x="1385276" y="3968863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9"/>
              <p:cNvSpPr/>
              <p:nvPr/>
            </p:nvSpPr>
            <p:spPr>
              <a:xfrm>
                <a:off x="1724682" y="3966676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19"/>
              <p:cNvSpPr/>
              <p:nvPr/>
            </p:nvSpPr>
            <p:spPr>
              <a:xfrm>
                <a:off x="1463349" y="3926606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19"/>
              <p:cNvSpPr/>
              <p:nvPr/>
            </p:nvSpPr>
            <p:spPr>
              <a:xfrm>
                <a:off x="1679928" y="3913350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0" name="Google Shape;300;p19"/>
          <p:cNvSpPr/>
          <p:nvPr/>
        </p:nvSpPr>
        <p:spPr>
          <a:xfrm rot="2116345">
            <a:off x="3620234" y="1704757"/>
            <a:ext cx="1402517" cy="36926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9"/>
          <p:cNvSpPr txBox="1">
            <a:spLocks noGrp="1"/>
          </p:cNvSpPr>
          <p:nvPr>
            <p:ph type="title"/>
          </p:nvPr>
        </p:nvSpPr>
        <p:spPr>
          <a:xfrm rot="150082">
            <a:off x="7548028" y="2039654"/>
            <a:ext cx="2982454" cy="1017656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Century Gothic" panose="020B0502020202020204" pitchFamily="34" charset="0"/>
              </a:rPr>
              <a:t>команда </a:t>
            </a:r>
            <a:r>
              <a:rPr lang="en-US" sz="3200" dirty="0">
                <a:latin typeface="Century Gothic" panose="020B0502020202020204" pitchFamily="34" charset="0"/>
              </a:rPr>
              <a:t>AgroGnomic</a:t>
            </a:r>
            <a:r>
              <a:rPr lang="ru-RU" sz="3200" dirty="0">
                <a:latin typeface="Century Gothic" panose="020B0502020202020204" pitchFamily="34" charset="0"/>
              </a:rPr>
              <a:t>!</a:t>
            </a:r>
            <a:endParaRPr sz="3200" dirty="0">
              <a:latin typeface="Century Gothic" panose="020B0502020202020204" pitchFamily="34" charset="0"/>
            </a:endParaRPr>
          </a:p>
        </p:txBody>
      </p:sp>
      <p:grpSp>
        <p:nvGrpSpPr>
          <p:cNvPr id="302" name="Google Shape;302;p19"/>
          <p:cNvGrpSpPr/>
          <p:nvPr/>
        </p:nvGrpSpPr>
        <p:grpSpPr>
          <a:xfrm rot="6305884">
            <a:off x="10649752" y="1423842"/>
            <a:ext cx="970373" cy="754781"/>
            <a:chOff x="6294878" y="3041786"/>
            <a:chExt cx="137914" cy="107271"/>
          </a:xfrm>
        </p:grpSpPr>
        <p:sp>
          <p:nvSpPr>
            <p:cNvPr id="303" name="Google Shape;303;p19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1"/>
          <p:cNvSpPr txBox="1">
            <a:spLocks noGrp="1"/>
          </p:cNvSpPr>
          <p:nvPr>
            <p:ph type="title"/>
          </p:nvPr>
        </p:nvSpPr>
        <p:spPr>
          <a:xfrm rot="-120692">
            <a:off x="905534" y="825156"/>
            <a:ext cx="10051094" cy="759170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Базовая бизнес-идея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71" name="Google Shape;371;p21"/>
          <p:cNvSpPr txBox="1">
            <a:spLocks noGrp="1"/>
          </p:cNvSpPr>
          <p:nvPr>
            <p:ph type="body" idx="1"/>
          </p:nvPr>
        </p:nvSpPr>
        <p:spPr>
          <a:xfrm>
            <a:off x="3460724" y="2448350"/>
            <a:ext cx="6584027" cy="225752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indent="0">
              <a:lnSpc>
                <a:spcPct val="150000"/>
              </a:lnSpc>
              <a:buClr>
                <a:schemeClr val="accent2"/>
              </a:buClr>
              <a:buNone/>
            </a:pPr>
            <a:r>
              <a:rPr lang="ru-RU" sz="2400" dirty="0">
                <a:latin typeface="Century Gothic" panose="020B0502020202020204" pitchFamily="34" charset="0"/>
              </a:rPr>
              <a:t>Мы создаём приложение, в котором будут специальные подписки, открывающие доступ к дополнительной информации и возможностям для пользователей.</a:t>
            </a:r>
          </a:p>
          <a:p>
            <a:pPr marL="10795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None/>
            </a:pPr>
            <a:endParaRPr sz="2400" dirty="0">
              <a:latin typeface="Century Gothic" panose="020B0502020202020204" pitchFamily="34" charset="0"/>
            </a:endParaRPr>
          </a:p>
        </p:txBody>
      </p:sp>
      <p:grpSp>
        <p:nvGrpSpPr>
          <p:cNvPr id="372" name="Google Shape;372;p21"/>
          <p:cNvGrpSpPr/>
          <p:nvPr/>
        </p:nvGrpSpPr>
        <p:grpSpPr>
          <a:xfrm rot="-538858">
            <a:off x="362775" y="4970813"/>
            <a:ext cx="776864" cy="1523576"/>
            <a:chOff x="11313589" y="2507115"/>
            <a:chExt cx="776896" cy="1523638"/>
          </a:xfrm>
        </p:grpSpPr>
        <p:sp>
          <p:nvSpPr>
            <p:cNvPr id="373" name="Google Shape;373;p21"/>
            <p:cNvSpPr/>
            <p:nvPr/>
          </p:nvSpPr>
          <p:spPr>
            <a:xfrm>
              <a:off x="11313594" y="2507115"/>
              <a:ext cx="776882" cy="1523638"/>
            </a:xfrm>
            <a:custGeom>
              <a:avLst/>
              <a:gdLst/>
              <a:ahLst/>
              <a:cxnLst/>
              <a:rect l="l" t="t" r="r" b="b"/>
              <a:pathLst>
                <a:path w="776882" h="1523638" extrusionOk="0">
                  <a:moveTo>
                    <a:pt x="379862" y="10"/>
                  </a:moveTo>
                  <a:cubicBezTo>
                    <a:pt x="376165" y="-185"/>
                    <a:pt x="373152" y="2588"/>
                    <a:pt x="372958" y="6292"/>
                  </a:cubicBezTo>
                  <a:lnTo>
                    <a:pt x="369609" y="67612"/>
                  </a:lnTo>
                  <a:cubicBezTo>
                    <a:pt x="369549" y="68744"/>
                    <a:pt x="370225" y="69581"/>
                    <a:pt x="370653" y="70545"/>
                  </a:cubicBezTo>
                  <a:cubicBezTo>
                    <a:pt x="297915" y="76379"/>
                    <a:pt x="243205" y="133439"/>
                    <a:pt x="204896" y="221019"/>
                  </a:cubicBezTo>
                  <a:lnTo>
                    <a:pt x="139391" y="177909"/>
                  </a:lnTo>
                  <a:cubicBezTo>
                    <a:pt x="137843" y="176891"/>
                    <a:pt x="136035" y="176516"/>
                    <a:pt x="134368" y="176864"/>
                  </a:cubicBezTo>
                  <a:cubicBezTo>
                    <a:pt x="132686" y="177206"/>
                    <a:pt x="131193" y="178257"/>
                    <a:pt x="130182" y="179791"/>
                  </a:cubicBezTo>
                  <a:cubicBezTo>
                    <a:pt x="128146" y="182879"/>
                    <a:pt x="128969" y="186971"/>
                    <a:pt x="132063" y="189000"/>
                  </a:cubicBezTo>
                  <a:lnTo>
                    <a:pt x="199036" y="233162"/>
                  </a:lnTo>
                  <a:cubicBezTo>
                    <a:pt x="199097" y="233202"/>
                    <a:pt x="199190" y="233121"/>
                    <a:pt x="199244" y="233162"/>
                  </a:cubicBezTo>
                  <a:cubicBezTo>
                    <a:pt x="171879" y="300436"/>
                    <a:pt x="154084" y="384285"/>
                    <a:pt x="144199" y="475308"/>
                  </a:cubicBezTo>
                  <a:cubicBezTo>
                    <a:pt x="143945" y="475241"/>
                    <a:pt x="143844" y="474933"/>
                    <a:pt x="143576" y="474893"/>
                  </a:cubicBezTo>
                  <a:lnTo>
                    <a:pt x="87694" y="466521"/>
                  </a:lnTo>
                  <a:cubicBezTo>
                    <a:pt x="84038" y="465972"/>
                    <a:pt x="80508" y="468517"/>
                    <a:pt x="79952" y="472167"/>
                  </a:cubicBezTo>
                  <a:cubicBezTo>
                    <a:pt x="79403" y="475830"/>
                    <a:pt x="81941" y="479152"/>
                    <a:pt x="85598" y="479701"/>
                  </a:cubicBezTo>
                  <a:lnTo>
                    <a:pt x="141480" y="488073"/>
                  </a:lnTo>
                  <a:cubicBezTo>
                    <a:pt x="141855" y="488133"/>
                    <a:pt x="142150" y="487872"/>
                    <a:pt x="142525" y="487865"/>
                  </a:cubicBezTo>
                  <a:cubicBezTo>
                    <a:pt x="135138" y="562466"/>
                    <a:pt x="133945" y="641742"/>
                    <a:pt x="137294" y="721017"/>
                  </a:cubicBezTo>
                  <a:cubicBezTo>
                    <a:pt x="136377" y="719819"/>
                    <a:pt x="135124" y="718881"/>
                    <a:pt x="133530" y="718506"/>
                  </a:cubicBezTo>
                  <a:lnTo>
                    <a:pt x="70951" y="703437"/>
                  </a:lnTo>
                  <a:cubicBezTo>
                    <a:pt x="67354" y="702573"/>
                    <a:pt x="63859" y="704864"/>
                    <a:pt x="62995" y="708460"/>
                  </a:cubicBezTo>
                  <a:cubicBezTo>
                    <a:pt x="62137" y="712056"/>
                    <a:pt x="64213" y="715552"/>
                    <a:pt x="67810" y="716410"/>
                  </a:cubicBezTo>
                  <a:lnTo>
                    <a:pt x="130389" y="731478"/>
                  </a:lnTo>
                  <a:cubicBezTo>
                    <a:pt x="133369" y="732188"/>
                    <a:pt x="136055" y="730480"/>
                    <a:pt x="137502" y="727922"/>
                  </a:cubicBezTo>
                  <a:cubicBezTo>
                    <a:pt x="139276" y="766364"/>
                    <a:pt x="141681" y="804740"/>
                    <a:pt x="145873" y="842613"/>
                  </a:cubicBezTo>
                  <a:lnTo>
                    <a:pt x="0" y="843865"/>
                  </a:lnTo>
                  <a:cubicBezTo>
                    <a:pt x="0" y="843872"/>
                    <a:pt x="28289" y="1284251"/>
                    <a:pt x="39346" y="1373786"/>
                  </a:cubicBezTo>
                  <a:cubicBezTo>
                    <a:pt x="43706" y="1409061"/>
                    <a:pt x="53478" y="1523979"/>
                    <a:pt x="152992" y="1523638"/>
                  </a:cubicBezTo>
                  <a:cubicBezTo>
                    <a:pt x="295376" y="1523162"/>
                    <a:pt x="476397" y="1523383"/>
                    <a:pt x="629128" y="1518200"/>
                  </a:cubicBezTo>
                  <a:cubicBezTo>
                    <a:pt x="701271" y="1515748"/>
                    <a:pt x="727531" y="1428831"/>
                    <a:pt x="734610" y="1353909"/>
                  </a:cubicBezTo>
                  <a:cubicBezTo>
                    <a:pt x="741100" y="1285208"/>
                    <a:pt x="776883" y="837168"/>
                    <a:pt x="776883" y="837168"/>
                  </a:cubicBezTo>
                  <a:lnTo>
                    <a:pt x="622638" y="838427"/>
                  </a:lnTo>
                  <a:cubicBezTo>
                    <a:pt x="625371" y="800132"/>
                    <a:pt x="626824" y="761355"/>
                    <a:pt x="627454" y="722477"/>
                  </a:cubicBezTo>
                  <a:cubicBezTo>
                    <a:pt x="628961" y="723174"/>
                    <a:pt x="630608" y="723509"/>
                    <a:pt x="632262" y="722899"/>
                  </a:cubicBezTo>
                  <a:lnTo>
                    <a:pt x="699864" y="698414"/>
                  </a:lnTo>
                  <a:cubicBezTo>
                    <a:pt x="703340" y="697148"/>
                    <a:pt x="705081" y="693311"/>
                    <a:pt x="703842" y="689828"/>
                  </a:cubicBezTo>
                  <a:cubicBezTo>
                    <a:pt x="702583" y="686352"/>
                    <a:pt x="698719" y="684383"/>
                    <a:pt x="695264" y="685642"/>
                  </a:cubicBezTo>
                  <a:lnTo>
                    <a:pt x="627661" y="710134"/>
                  </a:lnTo>
                  <a:cubicBezTo>
                    <a:pt x="627561" y="710168"/>
                    <a:pt x="627541" y="710295"/>
                    <a:pt x="627454" y="710342"/>
                  </a:cubicBezTo>
                  <a:cubicBezTo>
                    <a:pt x="628311" y="629720"/>
                    <a:pt x="624681" y="549500"/>
                    <a:pt x="615734" y="474263"/>
                  </a:cubicBezTo>
                  <a:cubicBezTo>
                    <a:pt x="617990" y="475509"/>
                    <a:pt x="620676" y="475931"/>
                    <a:pt x="622846" y="474263"/>
                  </a:cubicBezTo>
                  <a:lnTo>
                    <a:pt x="664074" y="442866"/>
                  </a:lnTo>
                  <a:cubicBezTo>
                    <a:pt x="667021" y="440636"/>
                    <a:pt x="667590" y="436390"/>
                    <a:pt x="665333" y="433450"/>
                  </a:cubicBezTo>
                  <a:cubicBezTo>
                    <a:pt x="664215" y="431977"/>
                    <a:pt x="662621" y="431153"/>
                    <a:pt x="660940" y="430939"/>
                  </a:cubicBezTo>
                  <a:cubicBezTo>
                    <a:pt x="659239" y="430704"/>
                    <a:pt x="657370" y="431079"/>
                    <a:pt x="655917" y="432198"/>
                  </a:cubicBezTo>
                  <a:lnTo>
                    <a:pt x="614682" y="463588"/>
                  </a:lnTo>
                  <a:cubicBezTo>
                    <a:pt x="614414" y="463795"/>
                    <a:pt x="614494" y="464177"/>
                    <a:pt x="614267" y="464425"/>
                  </a:cubicBezTo>
                  <a:cubicBezTo>
                    <a:pt x="601314" y="361763"/>
                    <a:pt x="578818" y="269059"/>
                    <a:pt x="544990" y="199468"/>
                  </a:cubicBezTo>
                  <a:cubicBezTo>
                    <a:pt x="546691" y="199843"/>
                    <a:pt x="548473" y="199635"/>
                    <a:pt x="550013" y="198631"/>
                  </a:cubicBezTo>
                  <a:lnTo>
                    <a:pt x="613429" y="156773"/>
                  </a:lnTo>
                  <a:cubicBezTo>
                    <a:pt x="616517" y="154737"/>
                    <a:pt x="617334" y="150645"/>
                    <a:pt x="615311" y="147564"/>
                  </a:cubicBezTo>
                  <a:cubicBezTo>
                    <a:pt x="614300" y="146017"/>
                    <a:pt x="612807" y="144979"/>
                    <a:pt x="611126" y="144631"/>
                  </a:cubicBezTo>
                  <a:cubicBezTo>
                    <a:pt x="609451" y="144282"/>
                    <a:pt x="607656" y="144664"/>
                    <a:pt x="606103" y="145675"/>
                  </a:cubicBezTo>
                  <a:lnTo>
                    <a:pt x="542479" y="187326"/>
                  </a:lnTo>
                  <a:cubicBezTo>
                    <a:pt x="541481" y="187982"/>
                    <a:pt x="541112" y="189053"/>
                    <a:pt x="540597" y="190045"/>
                  </a:cubicBezTo>
                  <a:cubicBezTo>
                    <a:pt x="502087" y="115330"/>
                    <a:pt x="449963" y="69413"/>
                    <a:pt x="382374" y="69494"/>
                  </a:cubicBezTo>
                  <a:cubicBezTo>
                    <a:pt x="382508" y="69025"/>
                    <a:pt x="382977" y="68730"/>
                    <a:pt x="383004" y="68241"/>
                  </a:cubicBezTo>
                  <a:lnTo>
                    <a:pt x="386352" y="7129"/>
                  </a:lnTo>
                  <a:cubicBezTo>
                    <a:pt x="386546" y="3432"/>
                    <a:pt x="383566" y="204"/>
                    <a:pt x="379862" y="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4" name="Google Shape;374;p21"/>
            <p:cNvGrpSpPr/>
            <p:nvPr/>
          </p:nvGrpSpPr>
          <p:grpSpPr>
            <a:xfrm>
              <a:off x="11313589" y="2510433"/>
              <a:ext cx="776896" cy="1517011"/>
              <a:chOff x="5683514" y="2662658"/>
              <a:chExt cx="776896" cy="1517011"/>
            </a:xfrm>
          </p:grpSpPr>
          <p:sp>
            <p:nvSpPr>
              <p:cNvPr id="375" name="Google Shape;375;p21"/>
              <p:cNvSpPr/>
              <p:nvPr/>
            </p:nvSpPr>
            <p:spPr>
              <a:xfrm>
                <a:off x="5818346" y="2725328"/>
                <a:ext cx="493109" cy="1304389"/>
              </a:xfrm>
              <a:custGeom>
                <a:avLst/>
                <a:gdLst/>
                <a:ahLst/>
                <a:cxnLst/>
                <a:rect l="l" t="t" r="r" b="b"/>
                <a:pathLst>
                  <a:path w="493109" h="1304389" extrusionOk="0">
                    <a:moveTo>
                      <a:pt x="283011" y="1304389"/>
                    </a:moveTo>
                    <a:cubicBezTo>
                      <a:pt x="-47553" y="1302869"/>
                      <a:pt x="-123701" y="7383"/>
                      <a:pt x="244703" y="30"/>
                    </a:cubicBezTo>
                    <a:cubicBezTo>
                      <a:pt x="607949" y="-7217"/>
                      <a:pt x="530481" y="1305528"/>
                      <a:pt x="283011" y="13043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21"/>
              <p:cNvSpPr/>
              <p:nvPr/>
            </p:nvSpPr>
            <p:spPr>
              <a:xfrm>
                <a:off x="6059767" y="2662658"/>
                <a:ext cx="3288" cy="61320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61320" extrusionOk="0">
                    <a:moveTo>
                      <a:pt x="0" y="61320"/>
                    </a:moveTo>
                    <a:lnTo>
                      <a:pt x="328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21"/>
              <p:cNvSpPr/>
              <p:nvPr/>
            </p:nvSpPr>
            <p:spPr>
              <a:xfrm>
                <a:off x="6229717" y="2807199"/>
                <a:ext cx="63509" cy="41744"/>
              </a:xfrm>
              <a:custGeom>
                <a:avLst/>
                <a:gdLst/>
                <a:ahLst/>
                <a:cxnLst/>
                <a:rect l="l" t="t" r="r" b="b"/>
                <a:pathLst>
                  <a:path w="63509" h="41744" extrusionOk="0">
                    <a:moveTo>
                      <a:pt x="0" y="41744"/>
                    </a:moveTo>
                    <a:lnTo>
                      <a:pt x="6351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21"/>
              <p:cNvSpPr/>
              <p:nvPr/>
            </p:nvSpPr>
            <p:spPr>
              <a:xfrm>
                <a:off x="5819181" y="2839412"/>
                <a:ext cx="67012" cy="44188"/>
              </a:xfrm>
              <a:custGeom>
                <a:avLst/>
                <a:gdLst/>
                <a:ahLst/>
                <a:cxnLst/>
                <a:rect l="l" t="t" r="r" b="b"/>
                <a:pathLst>
                  <a:path w="67012" h="44188" extrusionOk="0">
                    <a:moveTo>
                      <a:pt x="67013" y="4418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21"/>
              <p:cNvSpPr/>
              <p:nvPr/>
            </p:nvSpPr>
            <p:spPr>
              <a:xfrm>
                <a:off x="6302181" y="3093547"/>
                <a:ext cx="41355" cy="31396"/>
              </a:xfrm>
              <a:custGeom>
                <a:avLst/>
                <a:gdLst/>
                <a:ahLst/>
                <a:cxnLst/>
                <a:rect l="l" t="t" r="r" b="b"/>
                <a:pathLst>
                  <a:path w="41355" h="31396" extrusionOk="0">
                    <a:moveTo>
                      <a:pt x="0" y="31397"/>
                    </a:moveTo>
                    <a:lnTo>
                      <a:pt x="4135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21"/>
              <p:cNvSpPr/>
              <p:nvPr/>
            </p:nvSpPr>
            <p:spPr>
              <a:xfrm>
                <a:off x="5770097" y="3129069"/>
                <a:ext cx="55881" cy="8398"/>
              </a:xfrm>
              <a:custGeom>
                <a:avLst/>
                <a:gdLst/>
                <a:ahLst/>
                <a:cxnLst/>
                <a:rect l="l" t="t" r="r" b="b"/>
                <a:pathLst>
                  <a:path w="55881" h="8398" extrusionOk="0">
                    <a:moveTo>
                      <a:pt x="55882" y="839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21"/>
              <p:cNvSpPr/>
              <p:nvPr/>
            </p:nvSpPr>
            <p:spPr>
              <a:xfrm>
                <a:off x="5752945" y="3365971"/>
                <a:ext cx="62552" cy="14941"/>
              </a:xfrm>
              <a:custGeom>
                <a:avLst/>
                <a:gdLst/>
                <a:ahLst/>
                <a:cxnLst/>
                <a:rect l="l" t="t" r="r" b="b"/>
                <a:pathLst>
                  <a:path w="62552" h="14941" extrusionOk="0">
                    <a:moveTo>
                      <a:pt x="62553" y="14942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21"/>
              <p:cNvSpPr/>
              <p:nvPr/>
            </p:nvSpPr>
            <p:spPr>
              <a:xfrm>
                <a:off x="6313513" y="3348023"/>
                <a:ext cx="67501" cy="24478"/>
              </a:xfrm>
              <a:custGeom>
                <a:avLst/>
                <a:gdLst/>
                <a:ahLst/>
                <a:cxnLst/>
                <a:rect l="l" t="t" r="r" b="b"/>
                <a:pathLst>
                  <a:path w="67501" h="24478" extrusionOk="0">
                    <a:moveTo>
                      <a:pt x="0" y="24478"/>
                    </a:moveTo>
                    <a:lnTo>
                      <a:pt x="6750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21"/>
              <p:cNvSpPr/>
              <p:nvPr/>
            </p:nvSpPr>
            <p:spPr>
              <a:xfrm>
                <a:off x="6051455" y="2885021"/>
                <a:ext cx="1198" cy="51508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51508" extrusionOk="0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21"/>
              <p:cNvSpPr/>
              <p:nvPr/>
            </p:nvSpPr>
            <p:spPr>
              <a:xfrm>
                <a:off x="6049855" y="3051528"/>
                <a:ext cx="1198" cy="51508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51508" extrusionOk="0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1"/>
              <p:cNvSpPr/>
              <p:nvPr/>
            </p:nvSpPr>
            <p:spPr>
              <a:xfrm>
                <a:off x="6045595" y="3205525"/>
                <a:ext cx="1198" cy="51508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51508" extrusionOk="0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21"/>
              <p:cNvSpPr/>
              <p:nvPr/>
            </p:nvSpPr>
            <p:spPr>
              <a:xfrm>
                <a:off x="6044376" y="3386304"/>
                <a:ext cx="1198" cy="51508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51508" extrusionOk="0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21"/>
              <p:cNvSpPr/>
              <p:nvPr/>
            </p:nvSpPr>
            <p:spPr>
              <a:xfrm>
                <a:off x="5683514" y="3493119"/>
                <a:ext cx="776896" cy="686550"/>
              </a:xfrm>
              <a:custGeom>
                <a:avLst/>
                <a:gdLst/>
                <a:ahLst/>
                <a:cxnLst/>
                <a:rect l="l" t="t" r="r" b="b"/>
                <a:pathLst>
                  <a:path w="776896" h="686550" extrusionOk="0">
                    <a:moveTo>
                      <a:pt x="0" y="6771"/>
                    </a:moveTo>
                    <a:lnTo>
                      <a:pt x="776896" y="0"/>
                    </a:lnTo>
                    <a:cubicBezTo>
                      <a:pt x="776896" y="0"/>
                      <a:pt x="741146" y="448188"/>
                      <a:pt x="734657" y="516882"/>
                    </a:cubicBezTo>
                    <a:cubicBezTo>
                      <a:pt x="727578" y="591811"/>
                      <a:pt x="701197" y="678587"/>
                      <a:pt x="629054" y="681038"/>
                    </a:cubicBezTo>
                    <a:cubicBezTo>
                      <a:pt x="476316" y="686222"/>
                      <a:pt x="295296" y="686068"/>
                      <a:pt x="152912" y="686550"/>
                    </a:cubicBezTo>
                    <a:cubicBezTo>
                      <a:pt x="53397" y="686885"/>
                      <a:pt x="43680" y="571927"/>
                      <a:pt x="39326" y="536652"/>
                    </a:cubicBezTo>
                    <a:cubicBezTo>
                      <a:pt x="28263" y="447116"/>
                      <a:pt x="0" y="6771"/>
                      <a:pt x="0" y="6771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8" name="Google Shape;388;p21"/>
            <p:cNvSpPr/>
            <p:nvPr/>
          </p:nvSpPr>
          <p:spPr>
            <a:xfrm>
              <a:off x="11313589" y="3340894"/>
              <a:ext cx="776896" cy="686550"/>
            </a:xfrm>
            <a:custGeom>
              <a:avLst/>
              <a:gdLst/>
              <a:ahLst/>
              <a:cxnLst/>
              <a:rect l="l" t="t" r="r" b="b"/>
              <a:pathLst>
                <a:path w="776896" h="686550" extrusionOk="0">
                  <a:moveTo>
                    <a:pt x="0" y="6771"/>
                  </a:moveTo>
                  <a:lnTo>
                    <a:pt x="776896" y="0"/>
                  </a:lnTo>
                  <a:cubicBezTo>
                    <a:pt x="776896" y="0"/>
                    <a:pt x="741146" y="448188"/>
                    <a:pt x="734657" y="516882"/>
                  </a:cubicBezTo>
                  <a:cubicBezTo>
                    <a:pt x="727578" y="591811"/>
                    <a:pt x="701197" y="678587"/>
                    <a:pt x="629054" y="681038"/>
                  </a:cubicBezTo>
                  <a:cubicBezTo>
                    <a:pt x="476316" y="686222"/>
                    <a:pt x="295296" y="686068"/>
                    <a:pt x="152912" y="686550"/>
                  </a:cubicBezTo>
                  <a:cubicBezTo>
                    <a:pt x="53397" y="686885"/>
                    <a:pt x="43680" y="571927"/>
                    <a:pt x="39326" y="536652"/>
                  </a:cubicBezTo>
                  <a:cubicBezTo>
                    <a:pt x="28263" y="447116"/>
                    <a:pt x="0" y="6771"/>
                    <a:pt x="0" y="6771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9" name="Google Shape;389;p21"/>
            <p:cNvGrpSpPr/>
            <p:nvPr/>
          </p:nvGrpSpPr>
          <p:grpSpPr>
            <a:xfrm>
              <a:off x="11504138" y="3569088"/>
              <a:ext cx="395796" cy="114103"/>
              <a:chOff x="1258931" y="4140278"/>
              <a:chExt cx="395796" cy="114103"/>
            </a:xfrm>
          </p:grpSpPr>
          <p:sp>
            <p:nvSpPr>
              <p:cNvPr id="390" name="Google Shape;390;p21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21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21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21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21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95" name="Google Shape;395;p21"/>
          <p:cNvGrpSpPr/>
          <p:nvPr/>
        </p:nvGrpSpPr>
        <p:grpSpPr>
          <a:xfrm>
            <a:off x="11012478" y="5469313"/>
            <a:ext cx="937635" cy="1115040"/>
            <a:chOff x="10991428" y="5455263"/>
            <a:chExt cx="937635" cy="1115040"/>
          </a:xfrm>
        </p:grpSpPr>
        <p:sp>
          <p:nvSpPr>
            <p:cNvPr id="396" name="Google Shape;396;p21"/>
            <p:cNvSpPr/>
            <p:nvPr/>
          </p:nvSpPr>
          <p:spPr>
            <a:xfrm>
              <a:off x="11000617" y="5455263"/>
              <a:ext cx="928447" cy="1106722"/>
            </a:xfrm>
            <a:custGeom>
              <a:avLst/>
              <a:gdLst/>
              <a:ahLst/>
              <a:cxnLst/>
              <a:rect l="l" t="t" r="r" b="b"/>
              <a:pathLst>
                <a:path w="928447" h="1106722" extrusionOk="0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1"/>
            <p:cNvSpPr/>
            <p:nvPr/>
          </p:nvSpPr>
          <p:spPr>
            <a:xfrm>
              <a:off x="11311136" y="5463540"/>
              <a:ext cx="307417" cy="737549"/>
            </a:xfrm>
            <a:custGeom>
              <a:avLst/>
              <a:gdLst/>
              <a:ahLst/>
              <a:cxnLst/>
              <a:rect l="l" t="t" r="r" b="b"/>
              <a:pathLst>
                <a:path w="307417" h="737549" extrusionOk="0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1"/>
            <p:cNvSpPr/>
            <p:nvPr/>
          </p:nvSpPr>
          <p:spPr>
            <a:xfrm>
              <a:off x="11499666" y="5568614"/>
              <a:ext cx="287896" cy="585562"/>
            </a:xfrm>
            <a:custGeom>
              <a:avLst/>
              <a:gdLst/>
              <a:ahLst/>
              <a:cxnLst/>
              <a:rect l="l" t="t" r="r" b="b"/>
              <a:pathLst>
                <a:path w="287896" h="585562" extrusionOk="0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1"/>
            <p:cNvSpPr/>
            <p:nvPr/>
          </p:nvSpPr>
          <p:spPr>
            <a:xfrm>
              <a:off x="11105176" y="5563732"/>
              <a:ext cx="342097" cy="648904"/>
            </a:xfrm>
            <a:custGeom>
              <a:avLst/>
              <a:gdLst/>
              <a:ahLst/>
              <a:cxnLst/>
              <a:rect l="l" t="t" r="r" b="b"/>
              <a:pathLst>
                <a:path w="342097" h="648904" extrusionOk="0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1"/>
            <p:cNvSpPr/>
            <p:nvPr/>
          </p:nvSpPr>
          <p:spPr>
            <a:xfrm>
              <a:off x="10998034" y="5754791"/>
              <a:ext cx="367401" cy="507652"/>
            </a:xfrm>
            <a:custGeom>
              <a:avLst/>
              <a:gdLst/>
              <a:ahLst/>
              <a:cxnLst/>
              <a:rect l="l" t="t" r="r" b="b"/>
              <a:pathLst>
                <a:path w="367401" h="507652" extrusionOk="0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1"/>
            <p:cNvSpPr/>
            <p:nvPr/>
          </p:nvSpPr>
          <p:spPr>
            <a:xfrm>
              <a:off x="11571384" y="5736193"/>
              <a:ext cx="348540" cy="469866"/>
            </a:xfrm>
            <a:custGeom>
              <a:avLst/>
              <a:gdLst/>
              <a:ahLst/>
              <a:cxnLst/>
              <a:rect l="l" t="t" r="r" b="b"/>
              <a:pathLst>
                <a:path w="348540" h="469866" extrusionOk="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1"/>
            <p:cNvSpPr/>
            <p:nvPr/>
          </p:nvSpPr>
          <p:spPr>
            <a:xfrm>
              <a:off x="11287965" y="5686432"/>
              <a:ext cx="348154" cy="707472"/>
            </a:xfrm>
            <a:custGeom>
              <a:avLst/>
              <a:gdLst/>
              <a:ahLst/>
              <a:cxnLst/>
              <a:rect l="l" t="t" r="r" b="b"/>
              <a:pathLst>
                <a:path w="348154" h="707472" extrusionOk="0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1"/>
            <p:cNvSpPr/>
            <p:nvPr/>
          </p:nvSpPr>
          <p:spPr>
            <a:xfrm>
              <a:off x="10991428" y="6093157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1"/>
            <p:cNvSpPr/>
            <p:nvPr/>
          </p:nvSpPr>
          <p:spPr>
            <a:xfrm>
              <a:off x="10996378" y="6078870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5" name="Google Shape;405;p21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406" name="Google Shape;406;p21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21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11" name="Google Shape;411;p21"/>
          <p:cNvSpPr/>
          <p:nvPr/>
        </p:nvSpPr>
        <p:spPr>
          <a:xfrm rot="5400000">
            <a:off x="11721873" y="4296089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1"/>
          <p:cNvSpPr/>
          <p:nvPr/>
        </p:nvSpPr>
        <p:spPr>
          <a:xfrm rot="8517177">
            <a:off x="11295172" y="4030144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3" name="Google Shape;413;p21"/>
          <p:cNvGrpSpPr/>
          <p:nvPr/>
        </p:nvGrpSpPr>
        <p:grpSpPr>
          <a:xfrm rot="6305884">
            <a:off x="10860902" y="1171167"/>
            <a:ext cx="970373" cy="754781"/>
            <a:chOff x="6294878" y="3041786"/>
            <a:chExt cx="137914" cy="107271"/>
          </a:xfrm>
        </p:grpSpPr>
        <p:sp>
          <p:nvSpPr>
            <p:cNvPr id="414" name="Google Shape;414;p21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21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1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7" name="Google Shape;417;p21"/>
          <p:cNvGrpSpPr/>
          <p:nvPr/>
        </p:nvGrpSpPr>
        <p:grpSpPr>
          <a:xfrm rot="4419053">
            <a:off x="600687" y="2701908"/>
            <a:ext cx="913252" cy="759627"/>
            <a:chOff x="7789309" y="5569038"/>
            <a:chExt cx="913218" cy="759599"/>
          </a:xfrm>
        </p:grpSpPr>
        <p:sp>
          <p:nvSpPr>
            <p:cNvPr id="418" name="Google Shape;418;p21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1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4"/>
          <p:cNvSpPr/>
          <p:nvPr/>
        </p:nvSpPr>
        <p:spPr>
          <a:xfrm rot="-349315">
            <a:off x="6299258" y="1944906"/>
            <a:ext cx="5285060" cy="177827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6" name="Google Shape;596;p24"/>
          <p:cNvPicPr preferRelativeResize="0"/>
          <p:nvPr/>
        </p:nvPicPr>
        <p:blipFill rotWithShape="1">
          <a:blip r:embed="rId3">
            <a:alphaModFix/>
          </a:blip>
          <a:srcRect l="5658" r="5658"/>
          <a:stretch/>
        </p:blipFill>
        <p:spPr>
          <a:xfrm>
            <a:off x="550225" y="802978"/>
            <a:ext cx="5790000" cy="4351500"/>
          </a:xfrm>
          <a:prstGeom prst="roundRect">
            <a:avLst>
              <a:gd name="adj" fmla="val 8490"/>
            </a:avLst>
          </a:prstGeom>
          <a:noFill/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97" name="Google Shape;597;p24"/>
          <p:cNvSpPr txBox="1">
            <a:spLocks noGrp="1"/>
          </p:cNvSpPr>
          <p:nvPr>
            <p:ph type="title" idx="4294967295"/>
          </p:nvPr>
        </p:nvSpPr>
        <p:spPr>
          <a:xfrm rot="-357255">
            <a:off x="6496516" y="2385834"/>
            <a:ext cx="5151792" cy="10130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latin typeface="Century Gothic" panose="020B0502020202020204" pitchFamily="34" charset="0"/>
              </a:rPr>
              <a:t>У людей недостаточно знаний в области ботаники</a:t>
            </a:r>
            <a:endParaRPr sz="5400" b="1" dirty="0">
              <a:latin typeface="Century Gothic" panose="020B0502020202020204" pitchFamily="34" charset="0"/>
            </a:endParaRPr>
          </a:p>
        </p:txBody>
      </p:sp>
      <p:grpSp>
        <p:nvGrpSpPr>
          <p:cNvPr id="599" name="Google Shape;599;p24"/>
          <p:cNvGrpSpPr/>
          <p:nvPr/>
        </p:nvGrpSpPr>
        <p:grpSpPr>
          <a:xfrm>
            <a:off x="10822687" y="3997608"/>
            <a:ext cx="1062038" cy="1344180"/>
            <a:chOff x="1953887" y="188983"/>
            <a:chExt cx="1062038" cy="1344180"/>
          </a:xfrm>
        </p:grpSpPr>
        <p:sp>
          <p:nvSpPr>
            <p:cNvPr id="600" name="Google Shape;600;p24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1" name="Google Shape;601;p24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602" name="Google Shape;602;p24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24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24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24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24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24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24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24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24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24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24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24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24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24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24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24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18" name="Google Shape;618;p24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19" name="Google Shape;619;p24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620" name="Google Shape;620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25" name="Google Shape;625;p24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626" name="Google Shape;626;p24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627" name="Google Shape;627;p24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628" name="Google Shape;628;p24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629" name="Google Shape;629;p24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Google Shape;630;p24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31" name="Google Shape;631;p24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2" name="Google Shape;632;p24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3" name="Google Shape;633;p24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634" name="Google Shape;634;p24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635" name="Google Shape;635;p24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6" name="Google Shape;636;p24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7" name="Google Shape;637;p24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8" name="Google Shape;638;p24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Google Shape;639;p24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640" name="Google Shape;640;p24"/>
          <p:cNvSpPr/>
          <p:nvPr/>
        </p:nvSpPr>
        <p:spPr>
          <a:xfrm>
            <a:off x="11483177" y="140299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4"/>
          <p:cNvSpPr/>
          <p:nvPr/>
        </p:nvSpPr>
        <p:spPr>
          <a:xfrm rot="3120711">
            <a:off x="11118762" y="724514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0"/>
          <p:cNvSpPr txBox="1">
            <a:spLocks noGrp="1"/>
          </p:cNvSpPr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Потребительский рынок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11" name="Google Shape;311;p20"/>
          <p:cNvSpPr txBox="1">
            <a:spLocks noGrp="1"/>
          </p:cNvSpPr>
          <p:nvPr>
            <p:ph type="body" idx="1"/>
          </p:nvPr>
        </p:nvSpPr>
        <p:spPr>
          <a:xfrm>
            <a:off x="1146210" y="2308138"/>
            <a:ext cx="10560579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latin typeface="Century Gothic" panose="020B0502020202020204" pitchFamily="34" charset="0"/>
              </a:rPr>
              <a:t>Наш продукт ориентирован на рынки </a:t>
            </a:r>
            <a:r>
              <a:rPr lang="en-US" sz="2800" dirty="0">
                <a:latin typeface="Century Gothic" panose="020B0502020202020204" pitchFamily="34" charset="0"/>
              </a:rPr>
              <a:t>B2C </a:t>
            </a:r>
            <a:r>
              <a:rPr lang="ru-RU" sz="2800" dirty="0">
                <a:latin typeface="Century Gothic" panose="020B0502020202020204" pitchFamily="34" charset="0"/>
              </a:rPr>
              <a:t>и </a:t>
            </a:r>
            <a:r>
              <a:rPr lang="en-US" sz="2800" dirty="0">
                <a:latin typeface="Century Gothic" panose="020B0502020202020204" pitchFamily="34" charset="0"/>
              </a:rPr>
              <a:t>B2B</a:t>
            </a:r>
            <a:endParaRPr sz="2800" dirty="0">
              <a:latin typeface="Century Gothic" panose="020B0502020202020204" pitchFamily="34" charset="0"/>
            </a:endParaRPr>
          </a:p>
        </p:txBody>
      </p:sp>
      <p:sp>
        <p:nvSpPr>
          <p:cNvPr id="313" name="Google Shape;313;p20"/>
          <p:cNvSpPr txBox="1">
            <a:spLocks noGrp="1"/>
          </p:cNvSpPr>
          <p:nvPr>
            <p:ph type="body" idx="3"/>
          </p:nvPr>
        </p:nvSpPr>
        <p:spPr>
          <a:xfrm>
            <a:off x="1250826" y="3332505"/>
            <a:ext cx="10455963" cy="184170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indent="0" algn="ctr">
              <a:buNone/>
            </a:pPr>
            <a:r>
              <a:rPr lang="ru-RU" sz="2800" dirty="0">
                <a:latin typeface="Century Gothic" panose="020B0502020202020204" pitchFamily="34" charset="0"/>
              </a:rPr>
              <a:t>Сейчас некоторые люди переезжают в сельскую местность, покупают частные дома и начинают заниматься сельским хозяйством. </a:t>
            </a:r>
          </a:p>
        </p:txBody>
      </p:sp>
      <p:grpSp>
        <p:nvGrpSpPr>
          <p:cNvPr id="323" name="Google Shape;323;p20"/>
          <p:cNvGrpSpPr/>
          <p:nvPr/>
        </p:nvGrpSpPr>
        <p:grpSpPr>
          <a:xfrm>
            <a:off x="10780587" y="5306158"/>
            <a:ext cx="1062038" cy="1344180"/>
            <a:chOff x="1953887" y="188983"/>
            <a:chExt cx="1062038" cy="1344180"/>
          </a:xfrm>
        </p:grpSpPr>
        <p:sp>
          <p:nvSpPr>
            <p:cNvPr id="324" name="Google Shape;324;p20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  <p:grpSp>
          <p:nvGrpSpPr>
            <p:cNvPr id="325" name="Google Shape;325;p20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326" name="Google Shape;326;p20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2" name="Google Shape;332;p20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3" name="Google Shape;333;p20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4" name="Google Shape;334;p20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</p:grpSp>
        <p:sp>
          <p:nvSpPr>
            <p:cNvPr id="342" name="Google Shape;342;p20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  <p:grpSp>
          <p:nvGrpSpPr>
            <p:cNvPr id="343" name="Google Shape;343;p20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344" name="Google Shape;344;p20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9" name="Google Shape;349;p20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350" name="Google Shape;350;p20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351" name="Google Shape;351;p20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352" name="Google Shape;352;p20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353" name="Google Shape;353;p20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4" name="Google Shape;354;p20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55" name="Google Shape;355;p20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356" name="Google Shape;356;p20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357" name="Google Shape;357;p20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358" name="Google Shape;358;p20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359" name="Google Shape;359;p20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0" name="Google Shape;360;p20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1" name="Google Shape;361;p20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2" name="Google Shape;362;p20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3" name="Google Shape;363;p20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364" name="Google Shape;364;p20"/>
          <p:cNvSpPr/>
          <p:nvPr/>
        </p:nvSpPr>
        <p:spPr>
          <a:xfrm rot="5400000">
            <a:off x="736423" y="6342551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0"/>
          <p:cNvSpPr/>
          <p:nvPr/>
        </p:nvSpPr>
        <p:spPr>
          <a:xfrm rot="8517177">
            <a:off x="309722" y="6076606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0"/>
          <p:cNvSpPr txBox="1">
            <a:spLocks noGrp="1"/>
          </p:cNvSpPr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Описание продукта</a:t>
            </a:r>
            <a:r>
              <a:rPr lang="en" dirty="0">
                <a:latin typeface="Century Gothic" panose="020B0502020202020204" pitchFamily="34" charset="0"/>
              </a:rPr>
              <a:t>.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12" name="Google Shape;312;p20"/>
          <p:cNvSpPr txBox="1">
            <a:spLocks noGrp="1"/>
          </p:cNvSpPr>
          <p:nvPr>
            <p:ph type="body" idx="2"/>
          </p:nvPr>
        </p:nvSpPr>
        <p:spPr>
          <a:xfrm>
            <a:off x="1081337" y="3067644"/>
            <a:ext cx="4003846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indent="0">
              <a:buNone/>
            </a:pPr>
            <a:r>
              <a:rPr lang="ru-RU" dirty="0">
                <a:latin typeface="Century Gothic" panose="020B0502020202020204" pitchFamily="34" charset="0"/>
              </a:rPr>
              <a:t>У людей недостаточно знаний в области ботаники, поэтому они нуждаются в консультации специалистов и в доступной информации.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16" name="Google Shape;316;p20"/>
          <p:cNvSpPr txBox="1">
            <a:spLocks noGrp="1"/>
          </p:cNvSpPr>
          <p:nvPr>
            <p:ph type="title" idx="6"/>
          </p:nvPr>
        </p:nvSpPr>
        <p:spPr>
          <a:xfrm>
            <a:off x="1081336" y="2122800"/>
            <a:ext cx="4003847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2800" b="1" dirty="0">
                <a:latin typeface="Century Gothic" panose="020B0502020202020204" pitchFamily="34" charset="0"/>
              </a:rPr>
              <a:t>Решение проблемы</a:t>
            </a:r>
            <a:endParaRPr sz="2800" dirty="0">
              <a:latin typeface="Century Gothic" panose="020B0502020202020204" pitchFamily="34" charset="0"/>
            </a:endParaRPr>
          </a:p>
        </p:txBody>
      </p:sp>
      <p:sp>
        <p:nvSpPr>
          <p:cNvPr id="319" name="Google Shape;319;p20"/>
          <p:cNvSpPr txBox="1">
            <a:spLocks noGrp="1"/>
          </p:cNvSpPr>
          <p:nvPr>
            <p:ph type="body" idx="9"/>
          </p:nvPr>
        </p:nvSpPr>
        <p:spPr>
          <a:xfrm>
            <a:off x="7106365" y="3067644"/>
            <a:ext cx="4003847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7950" indent="0">
              <a:buNone/>
            </a:pPr>
            <a:r>
              <a:rPr lang="ru-RU" dirty="0">
                <a:latin typeface="Century Gothic" panose="020B0502020202020204" pitchFamily="34" charset="0"/>
              </a:rPr>
              <a:t>Люди смогут сэкономить на покупке ненужных и неэффективных удобрений, а также смогут увеличить количественные и качественные показатели урожая.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21" name="Google Shape;321;p20"/>
          <p:cNvSpPr txBox="1">
            <a:spLocks noGrp="1"/>
          </p:cNvSpPr>
          <p:nvPr>
            <p:ph type="title" idx="14"/>
          </p:nvPr>
        </p:nvSpPr>
        <p:spPr>
          <a:xfrm>
            <a:off x="7106365" y="2122270"/>
            <a:ext cx="4003847" cy="69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1800" b="1" dirty="0">
                <a:latin typeface="Century Gothic" panose="020B0502020202020204" pitchFamily="34" charset="0"/>
              </a:rPr>
              <a:t>Уникальное ценностное предложение</a:t>
            </a:r>
            <a:endParaRPr sz="1800" dirty="0">
              <a:latin typeface="Century Gothic" panose="020B0502020202020204" pitchFamily="34" charset="0"/>
            </a:endParaRPr>
          </a:p>
        </p:txBody>
      </p:sp>
      <p:grpSp>
        <p:nvGrpSpPr>
          <p:cNvPr id="323" name="Google Shape;323;p20"/>
          <p:cNvGrpSpPr/>
          <p:nvPr/>
        </p:nvGrpSpPr>
        <p:grpSpPr>
          <a:xfrm>
            <a:off x="10780587" y="5306158"/>
            <a:ext cx="1062038" cy="1344180"/>
            <a:chOff x="1953887" y="188983"/>
            <a:chExt cx="1062038" cy="1344180"/>
          </a:xfrm>
        </p:grpSpPr>
        <p:sp>
          <p:nvSpPr>
            <p:cNvPr id="324" name="Google Shape;324;p20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  <p:grpSp>
          <p:nvGrpSpPr>
            <p:cNvPr id="325" name="Google Shape;325;p20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326" name="Google Shape;326;p20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2" name="Google Shape;332;p20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3" name="Google Shape;333;p20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4" name="Google Shape;334;p20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entury Gothic" panose="020B0502020202020204" pitchFamily="34" charset="0"/>
                  <a:sym typeface="Arial"/>
                </a:endParaRPr>
              </a:p>
            </p:txBody>
          </p:sp>
        </p:grpSp>
        <p:sp>
          <p:nvSpPr>
            <p:cNvPr id="342" name="Google Shape;342;p20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  <p:grpSp>
          <p:nvGrpSpPr>
            <p:cNvPr id="343" name="Google Shape;343;p20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344" name="Google Shape;344;p20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entury Gothic" panose="020B0502020202020204" pitchFamily="34" charset="0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9" name="Google Shape;349;p20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350" name="Google Shape;350;p20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351" name="Google Shape;351;p20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352" name="Google Shape;352;p20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353" name="Google Shape;353;p20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4" name="Google Shape;354;p20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55" name="Google Shape;355;p20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356" name="Google Shape;356;p20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357" name="Google Shape;357;p20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358" name="Google Shape;358;p20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359" name="Google Shape;359;p20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0" name="Google Shape;360;p20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1" name="Google Shape;361;p20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2" name="Google Shape;362;p20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3" name="Google Shape;363;p20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364" name="Google Shape;364;p20"/>
          <p:cNvSpPr/>
          <p:nvPr/>
        </p:nvSpPr>
        <p:spPr>
          <a:xfrm rot="5400000">
            <a:off x="736423" y="6342551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0"/>
          <p:cNvSpPr/>
          <p:nvPr/>
        </p:nvSpPr>
        <p:spPr>
          <a:xfrm rot="8517177">
            <a:off x="309722" y="6076606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173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9"/>
          <p:cNvSpPr txBox="1">
            <a:spLocks noGrp="1"/>
          </p:cNvSpPr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Наши конкуренты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929" name="Google Shape;929;p29"/>
          <p:cNvSpPr txBox="1">
            <a:spLocks noGrp="1"/>
          </p:cNvSpPr>
          <p:nvPr>
            <p:ph type="subTitle" idx="1"/>
          </p:nvPr>
        </p:nvSpPr>
        <p:spPr>
          <a:xfrm>
            <a:off x="2546717" y="3722551"/>
            <a:ext cx="2864333" cy="76349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Century Gothic" panose="020B0502020202020204" pitchFamily="34" charset="0"/>
              </a:rPr>
              <a:t>«Комнатные растения справочник»</a:t>
            </a:r>
            <a:endParaRPr sz="1800" dirty="0">
              <a:latin typeface="Century Gothic" panose="020B0502020202020204" pitchFamily="34" charset="0"/>
            </a:endParaRPr>
          </a:p>
        </p:txBody>
      </p:sp>
      <p:sp>
        <p:nvSpPr>
          <p:cNvPr id="930" name="Google Shape;930;p29"/>
          <p:cNvSpPr txBox="1">
            <a:spLocks noGrp="1"/>
          </p:cNvSpPr>
          <p:nvPr>
            <p:ph type="subTitle" idx="2"/>
          </p:nvPr>
        </p:nvSpPr>
        <p:spPr>
          <a:xfrm>
            <a:off x="7216908" y="3722551"/>
            <a:ext cx="2765671" cy="76349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</a:rPr>
              <a:t>«</a:t>
            </a:r>
            <a:r>
              <a:rPr lang="en-US" b="1" dirty="0">
                <a:latin typeface="Century Gothic" panose="020B0502020202020204" pitchFamily="34" charset="0"/>
              </a:rPr>
              <a:t>Blossom</a:t>
            </a:r>
            <a:r>
              <a:rPr lang="ru-RU" b="1" dirty="0">
                <a:latin typeface="Century Gothic" panose="020B0502020202020204" pitchFamily="34" charset="0"/>
              </a:rPr>
              <a:t>»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932" name="Google Shape;932;p29"/>
          <p:cNvSpPr txBox="1">
            <a:spLocks noGrp="1"/>
          </p:cNvSpPr>
          <p:nvPr>
            <p:ph type="body" idx="4"/>
          </p:nvPr>
        </p:nvSpPr>
        <p:spPr>
          <a:xfrm>
            <a:off x="2649433" y="4659635"/>
            <a:ext cx="2658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  <a:ea typeface="Microsoft Yi Baiti" panose="03000500000000000000" pitchFamily="66" charset="0"/>
              </a:rPr>
              <a:t>Удобный справочник по уходу за комнатными растениями в графическом виде.</a:t>
            </a:r>
            <a:endParaRPr dirty="0">
              <a:latin typeface="Century Gothic" panose="020B0502020202020204" pitchFamily="34" charset="0"/>
              <a:ea typeface="Microsoft Yi Baiti" panose="03000500000000000000" pitchFamily="66" charset="0"/>
            </a:endParaRPr>
          </a:p>
        </p:txBody>
      </p:sp>
      <p:sp>
        <p:nvSpPr>
          <p:cNvPr id="933" name="Google Shape;933;p29"/>
          <p:cNvSpPr txBox="1">
            <a:spLocks noGrp="1"/>
          </p:cNvSpPr>
          <p:nvPr>
            <p:ph type="body" idx="5"/>
          </p:nvPr>
        </p:nvSpPr>
        <p:spPr>
          <a:xfrm>
            <a:off x="7323679" y="4659635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Распознавайте растения и цветы по фото и устанавливайте напоминания об уходе.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935" name="Google Shape;935;p29"/>
          <p:cNvSpPr/>
          <p:nvPr/>
        </p:nvSpPr>
        <p:spPr>
          <a:xfrm>
            <a:off x="3282283" y="1958528"/>
            <a:ext cx="1393200" cy="1393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936" name="Google Shape;936;p29"/>
          <p:cNvSpPr/>
          <p:nvPr/>
        </p:nvSpPr>
        <p:spPr>
          <a:xfrm>
            <a:off x="7745049" y="1958528"/>
            <a:ext cx="1393200" cy="1393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941" name="Google Shape;941;p29"/>
          <p:cNvSpPr/>
          <p:nvPr/>
        </p:nvSpPr>
        <p:spPr>
          <a:xfrm rot="-2734724" flipH="1">
            <a:off x="7643118" y="2075317"/>
            <a:ext cx="977570" cy="271440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29"/>
          <p:cNvSpPr/>
          <p:nvPr/>
        </p:nvSpPr>
        <p:spPr>
          <a:xfrm rot="-2734724" flipH="1">
            <a:off x="3132267" y="2057321"/>
            <a:ext cx="977570" cy="271440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29"/>
          <p:cNvSpPr/>
          <p:nvPr/>
        </p:nvSpPr>
        <p:spPr>
          <a:xfrm rot="2281137" flipH="1">
            <a:off x="8650812" y="2066765"/>
            <a:ext cx="974874" cy="27130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4" name="Google Shape;944;p29"/>
          <p:cNvGrpSpPr/>
          <p:nvPr/>
        </p:nvGrpSpPr>
        <p:grpSpPr>
          <a:xfrm>
            <a:off x="10407112" y="5060512"/>
            <a:ext cx="1536098" cy="1671730"/>
            <a:chOff x="7526668" y="418597"/>
            <a:chExt cx="1814432" cy="1974640"/>
          </a:xfrm>
        </p:grpSpPr>
        <p:sp>
          <p:nvSpPr>
            <p:cNvPr id="945" name="Google Shape;945;p29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946" name="Google Shape;946;p29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947" name="Google Shape;947;p29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948" name="Google Shape;948;p29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9" name="Google Shape;949;p29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50" name="Google Shape;950;p29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951" name="Google Shape;951;p29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2" name="Google Shape;952;p29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3" name="Google Shape;953;p29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4" name="Google Shape;954;p29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5" name="Google Shape;955;p29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56" name="Google Shape;956;p29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957" name="Google Shape;957;p29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958" name="Google Shape;958;p29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9" name="Google Shape;959;p29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60" name="Google Shape;960;p29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961" name="Google Shape;961;p29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2" name="Google Shape;962;p29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3" name="Google Shape;963;p29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4" name="Google Shape;964;p29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5" name="Google Shape;965;p29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966" name="Google Shape;966;p29"/>
          <p:cNvGrpSpPr/>
          <p:nvPr/>
        </p:nvGrpSpPr>
        <p:grpSpPr>
          <a:xfrm rot="17672449">
            <a:off x="124741" y="190329"/>
            <a:ext cx="970372" cy="754789"/>
            <a:chOff x="6294878" y="3041786"/>
            <a:chExt cx="137914" cy="107271"/>
          </a:xfrm>
        </p:grpSpPr>
        <p:sp>
          <p:nvSpPr>
            <p:cNvPr id="967" name="Google Shape;967;p29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29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29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0" name="Google Shape;970;p29"/>
          <p:cNvSpPr/>
          <p:nvPr/>
        </p:nvSpPr>
        <p:spPr>
          <a:xfrm rot="5400000">
            <a:off x="11605333" y="535336"/>
            <a:ext cx="489439" cy="45924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29"/>
          <p:cNvSpPr/>
          <p:nvPr/>
        </p:nvSpPr>
        <p:spPr>
          <a:xfrm rot="8518572">
            <a:off x="11112201" y="227676"/>
            <a:ext cx="488980" cy="458764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9"/>
          <p:cNvSpPr txBox="1">
            <a:spLocks noGrp="1"/>
          </p:cNvSpPr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Наши конкуренты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930" name="Google Shape;930;p29"/>
          <p:cNvSpPr txBox="1">
            <a:spLocks noGrp="1"/>
          </p:cNvSpPr>
          <p:nvPr>
            <p:ph type="subTitle" idx="2"/>
          </p:nvPr>
        </p:nvSpPr>
        <p:spPr>
          <a:xfrm>
            <a:off x="2091205" y="3551753"/>
            <a:ext cx="2765671" cy="76349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Century Gothic" panose="020B0502020202020204" pitchFamily="34" charset="0"/>
              </a:rPr>
              <a:t>«Менеджер комнатных растений»</a:t>
            </a:r>
            <a:endParaRPr sz="1600" dirty="0">
              <a:latin typeface="Century Gothic" panose="020B0502020202020204" pitchFamily="34" charset="0"/>
            </a:endParaRPr>
          </a:p>
        </p:txBody>
      </p:sp>
      <p:sp>
        <p:nvSpPr>
          <p:cNvPr id="931" name="Google Shape;931;p29"/>
          <p:cNvSpPr txBox="1">
            <a:spLocks noGrp="1"/>
          </p:cNvSpPr>
          <p:nvPr>
            <p:ph type="subTitle" idx="3"/>
          </p:nvPr>
        </p:nvSpPr>
        <p:spPr>
          <a:xfrm>
            <a:off x="6554339" y="3551753"/>
            <a:ext cx="2765670" cy="7117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«Умная дача»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933" name="Google Shape;933;p29"/>
          <p:cNvSpPr txBox="1">
            <a:spLocks noGrp="1"/>
          </p:cNvSpPr>
          <p:nvPr>
            <p:ph type="body" idx="5"/>
          </p:nvPr>
        </p:nvSpPr>
        <p:spPr>
          <a:xfrm>
            <a:off x="2176099" y="455220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Уход за комнатными цветами и растениями для настоящего цветовода.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934" name="Google Shape;934;p29"/>
          <p:cNvSpPr txBox="1">
            <a:spLocks noGrp="1"/>
          </p:cNvSpPr>
          <p:nvPr>
            <p:ph type="body" idx="6"/>
          </p:nvPr>
        </p:nvSpPr>
        <p:spPr>
          <a:xfrm>
            <a:off x="6559268" y="4520745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Площадка для продажи растений и реализации своего творческого потенциала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936" name="Google Shape;936;p29"/>
          <p:cNvSpPr/>
          <p:nvPr/>
        </p:nvSpPr>
        <p:spPr>
          <a:xfrm>
            <a:off x="2907271" y="1921602"/>
            <a:ext cx="1393200" cy="1393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937" name="Google Shape;937;p29"/>
          <p:cNvSpPr/>
          <p:nvPr/>
        </p:nvSpPr>
        <p:spPr>
          <a:xfrm>
            <a:off x="7064209" y="1979738"/>
            <a:ext cx="1393200" cy="1393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942" name="Google Shape;942;p29"/>
          <p:cNvSpPr/>
          <p:nvPr/>
        </p:nvSpPr>
        <p:spPr>
          <a:xfrm rot="-2734724" flipH="1">
            <a:off x="2546208" y="1959462"/>
            <a:ext cx="977570" cy="271440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29"/>
          <p:cNvSpPr/>
          <p:nvPr/>
        </p:nvSpPr>
        <p:spPr>
          <a:xfrm rot="2281137" flipH="1">
            <a:off x="7801817" y="2040255"/>
            <a:ext cx="974874" cy="27130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4" name="Google Shape;944;p29"/>
          <p:cNvGrpSpPr/>
          <p:nvPr/>
        </p:nvGrpSpPr>
        <p:grpSpPr>
          <a:xfrm>
            <a:off x="10543578" y="5181972"/>
            <a:ext cx="1536098" cy="1671730"/>
            <a:chOff x="7526668" y="418597"/>
            <a:chExt cx="1814432" cy="1974640"/>
          </a:xfrm>
        </p:grpSpPr>
        <p:sp>
          <p:nvSpPr>
            <p:cNvPr id="945" name="Google Shape;945;p29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946" name="Google Shape;946;p29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947" name="Google Shape;947;p29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948" name="Google Shape;948;p29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9" name="Google Shape;949;p29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50" name="Google Shape;950;p29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951" name="Google Shape;951;p29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2" name="Google Shape;952;p29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3" name="Google Shape;953;p29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4" name="Google Shape;954;p29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5" name="Google Shape;955;p29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56" name="Google Shape;956;p29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957" name="Google Shape;957;p29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958" name="Google Shape;958;p29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9" name="Google Shape;959;p29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60" name="Google Shape;960;p29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961" name="Google Shape;961;p29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2" name="Google Shape;962;p29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3" name="Google Shape;963;p29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4" name="Google Shape;964;p29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5" name="Google Shape;965;p29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966" name="Google Shape;966;p29"/>
          <p:cNvGrpSpPr/>
          <p:nvPr/>
        </p:nvGrpSpPr>
        <p:grpSpPr>
          <a:xfrm rot="-2700035">
            <a:off x="124741" y="190329"/>
            <a:ext cx="970372" cy="754789"/>
            <a:chOff x="6294878" y="3041786"/>
            <a:chExt cx="137914" cy="107271"/>
          </a:xfrm>
        </p:grpSpPr>
        <p:sp>
          <p:nvSpPr>
            <p:cNvPr id="967" name="Google Shape;967;p29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29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29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0" name="Google Shape;970;p29"/>
          <p:cNvSpPr/>
          <p:nvPr/>
        </p:nvSpPr>
        <p:spPr>
          <a:xfrm rot="5400000">
            <a:off x="11605333" y="535336"/>
            <a:ext cx="489439" cy="45924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29"/>
          <p:cNvSpPr/>
          <p:nvPr/>
        </p:nvSpPr>
        <p:spPr>
          <a:xfrm rot="8518572">
            <a:off x="11112201" y="227676"/>
            <a:ext cx="488980" cy="458764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956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1" name="Google Shape;1131;p32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132" name="Google Shape;1132;p32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1133" name="Google Shape;1133;p32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1134" name="Google Shape;1134;p32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1135" name="Google Shape;1135;p32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6" name="Google Shape;1136;p32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37" name="Google Shape;1137;p32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1138" name="Google Shape;1138;p3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9" name="Google Shape;1139;p3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0" name="Google Shape;1140;p3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1" name="Google Shape;1141;p3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2" name="Google Shape;1142;p3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43" name="Google Shape;1143;p32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1144" name="Google Shape;1144;p32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1145" name="Google Shape;1145;p32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6" name="Google Shape;1146;p32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47" name="Google Shape;1147;p32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1148" name="Google Shape;1148;p3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9" name="Google Shape;1149;p3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0" name="Google Shape;1150;p3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1" name="Google Shape;1151;p3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2" name="Google Shape;1152;p3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183" name="Google Shape;1183;p32"/>
          <p:cNvSpPr/>
          <p:nvPr/>
        </p:nvSpPr>
        <p:spPr>
          <a:xfrm flipH="1">
            <a:off x="216074" y="5365424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32"/>
          <p:cNvSpPr/>
          <p:nvPr/>
        </p:nvSpPr>
        <p:spPr>
          <a:xfrm rot="-3120711" flipH="1">
            <a:off x="580933" y="5949639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73B515-709F-8B63-CEC1-B93DA2192C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6862"/>
          <a:stretch/>
        </p:blipFill>
        <p:spPr>
          <a:xfrm>
            <a:off x="2419772" y="1594892"/>
            <a:ext cx="7352454" cy="5021440"/>
          </a:xfrm>
          <a:prstGeom prst="rect">
            <a:avLst/>
          </a:prstGeom>
          <a:effectLst>
            <a:outerShdw blurRad="800100" dist="63500" dir="5400000" algn="ctr" rotWithShape="0">
              <a:srgbClr val="000000">
                <a:alpha val="83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0F381D-7EDB-FECA-2497-A88FAC8B2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015" y="389298"/>
            <a:ext cx="10429243" cy="1180264"/>
          </a:xfrm>
          <a:prstGeom prst="rect">
            <a:avLst/>
          </a:prstGeom>
        </p:spPr>
      </p:pic>
      <p:grpSp>
        <p:nvGrpSpPr>
          <p:cNvPr id="1153" name="Google Shape;1153;p32"/>
          <p:cNvGrpSpPr/>
          <p:nvPr/>
        </p:nvGrpSpPr>
        <p:grpSpPr>
          <a:xfrm>
            <a:off x="318955" y="175043"/>
            <a:ext cx="1062038" cy="1344180"/>
            <a:chOff x="1953887" y="188983"/>
            <a:chExt cx="1062038" cy="1344180"/>
          </a:xfrm>
        </p:grpSpPr>
        <p:sp>
          <p:nvSpPr>
            <p:cNvPr id="1154" name="Google Shape;1154;p32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55" name="Google Shape;1155;p32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1156" name="Google Shape;1156;p32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32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32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32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32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32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32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32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32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32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32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32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32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32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32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32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72" name="Google Shape;1172;p32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73" name="Google Shape;1173;p32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1174" name="Google Shape;1174;p3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3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3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3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3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79" name="Google Shape;1179;p32"/>
          <p:cNvGrpSpPr/>
          <p:nvPr/>
        </p:nvGrpSpPr>
        <p:grpSpPr>
          <a:xfrm rot="5090275" flipH="1">
            <a:off x="11325794" y="171178"/>
            <a:ext cx="834011" cy="648737"/>
            <a:chOff x="6294878" y="3041786"/>
            <a:chExt cx="137914" cy="107271"/>
          </a:xfrm>
        </p:grpSpPr>
        <p:sp>
          <p:nvSpPr>
            <p:cNvPr id="1180" name="Google Shape;1180;p32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32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4"/>
          <p:cNvSpPr/>
          <p:nvPr/>
        </p:nvSpPr>
        <p:spPr>
          <a:xfrm rot="-349315">
            <a:off x="5525507" y="1979720"/>
            <a:ext cx="5285060" cy="177827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6" name="Google Shape;596;p24"/>
          <p:cNvPicPr preferRelativeResize="0"/>
          <p:nvPr/>
        </p:nvPicPr>
        <p:blipFill rotWithShape="1">
          <a:blip r:embed="rId3"/>
          <a:srcRect l="-804" t="74" r="862" b="28736"/>
          <a:stretch/>
        </p:blipFill>
        <p:spPr>
          <a:xfrm>
            <a:off x="984905" y="802978"/>
            <a:ext cx="4516833" cy="4351500"/>
          </a:xfrm>
          <a:prstGeom prst="roundRect">
            <a:avLst>
              <a:gd name="adj" fmla="val 8490"/>
            </a:avLst>
          </a:prstGeom>
          <a:noFill/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97" name="Google Shape;597;p24"/>
          <p:cNvSpPr txBox="1">
            <a:spLocks noGrp="1"/>
          </p:cNvSpPr>
          <p:nvPr>
            <p:ph type="title" idx="4294967295"/>
          </p:nvPr>
        </p:nvSpPr>
        <p:spPr>
          <a:xfrm rot="-357255">
            <a:off x="5902057" y="2598315"/>
            <a:ext cx="4584753" cy="10130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3600" b="1" dirty="0">
                <a:latin typeface="Century Gothic" panose="020B0502020202020204" pitchFamily="34" charset="0"/>
              </a:rPr>
            </a:br>
            <a:r>
              <a:rPr lang="ru-RU" sz="3600" b="1" dirty="0">
                <a:latin typeface="Century Gothic" panose="020B0502020202020204" pitchFamily="34" charset="0"/>
              </a:rPr>
              <a:t>Преимущество: удобство при использовании приложения </a:t>
            </a:r>
            <a:br>
              <a:rPr lang="ru-RU" sz="3600" b="1" dirty="0">
                <a:latin typeface="Century Gothic" panose="020B0502020202020204" pitchFamily="34" charset="0"/>
              </a:rPr>
            </a:br>
            <a:br>
              <a:rPr lang="ru-RU" sz="3600" b="1" dirty="0">
                <a:latin typeface="Century Gothic" panose="020B0502020202020204" pitchFamily="34" charset="0"/>
              </a:rPr>
            </a:br>
            <a:endParaRPr sz="3600" b="1" dirty="0">
              <a:latin typeface="Century Gothic" panose="020B0502020202020204" pitchFamily="34" charset="0"/>
            </a:endParaRPr>
          </a:p>
        </p:txBody>
      </p:sp>
      <p:grpSp>
        <p:nvGrpSpPr>
          <p:cNvPr id="599" name="Google Shape;599;p24"/>
          <p:cNvGrpSpPr/>
          <p:nvPr/>
        </p:nvGrpSpPr>
        <p:grpSpPr>
          <a:xfrm>
            <a:off x="10822687" y="3997608"/>
            <a:ext cx="1062038" cy="1344180"/>
            <a:chOff x="1953887" y="188983"/>
            <a:chExt cx="1062038" cy="1344180"/>
          </a:xfrm>
        </p:grpSpPr>
        <p:sp>
          <p:nvSpPr>
            <p:cNvPr id="600" name="Google Shape;600;p24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1" name="Google Shape;601;p24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602" name="Google Shape;602;p24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24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24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24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24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24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24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24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24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24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24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24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24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24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24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24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18" name="Google Shape;618;p24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19" name="Google Shape;619;p24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620" name="Google Shape;620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25" name="Google Shape;625;p24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626" name="Google Shape;626;p24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627" name="Google Shape;627;p24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628" name="Google Shape;628;p24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629" name="Google Shape;629;p24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Google Shape;630;p24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31" name="Google Shape;631;p24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2" name="Google Shape;632;p24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3" name="Google Shape;633;p24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634" name="Google Shape;634;p24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635" name="Google Shape;635;p24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6" name="Google Shape;636;p24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7" name="Google Shape;637;p24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8" name="Google Shape;638;p24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Google Shape;639;p24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640" name="Google Shape;640;p24"/>
          <p:cNvSpPr/>
          <p:nvPr/>
        </p:nvSpPr>
        <p:spPr>
          <a:xfrm>
            <a:off x="11483177" y="140299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4"/>
          <p:cNvSpPr/>
          <p:nvPr/>
        </p:nvSpPr>
        <p:spPr>
          <a:xfrm rot="3120711">
            <a:off x="11118762" y="724514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907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4" name="Google Shape;1444;p35"/>
          <p:cNvGrpSpPr/>
          <p:nvPr/>
        </p:nvGrpSpPr>
        <p:grpSpPr>
          <a:xfrm rot="-1540587" flipH="1">
            <a:off x="-133467" y="5198672"/>
            <a:ext cx="1277979" cy="1691194"/>
            <a:chOff x="1801585" y="318332"/>
            <a:chExt cx="1577139" cy="2087084"/>
          </a:xfrm>
        </p:grpSpPr>
        <p:sp>
          <p:nvSpPr>
            <p:cNvPr id="1445" name="Google Shape;1445;p35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1446" name="Google Shape;1446;p35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1447" name="Google Shape;1447;p35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1448" name="Google Shape;1448;p35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9" name="Google Shape;1449;p35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50" name="Google Shape;1450;p35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51" name="Google Shape;1451;p35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52" name="Google Shape;1452;p35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1453" name="Google Shape;1453;p35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1454" name="Google Shape;1454;p35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5" name="Google Shape;1455;p35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6" name="Google Shape;1456;p35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7" name="Google Shape;1457;p35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8" name="Google Shape;1458;p35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404" name="Google Shape;1404;p35"/>
          <p:cNvGrpSpPr/>
          <p:nvPr/>
        </p:nvGrpSpPr>
        <p:grpSpPr>
          <a:xfrm>
            <a:off x="10838166" y="4780725"/>
            <a:ext cx="1190283" cy="1914609"/>
            <a:chOff x="1284716" y="4247325"/>
            <a:chExt cx="1190283" cy="1914609"/>
          </a:xfrm>
        </p:grpSpPr>
        <p:sp>
          <p:nvSpPr>
            <p:cNvPr id="1405" name="Google Shape;1405;p35"/>
            <p:cNvSpPr/>
            <p:nvPr/>
          </p:nvSpPr>
          <p:spPr>
            <a:xfrm>
              <a:off x="1284715" y="4247324"/>
              <a:ext cx="1190283" cy="1914609"/>
            </a:xfrm>
            <a:custGeom>
              <a:avLst/>
              <a:gdLst/>
              <a:ahLst/>
              <a:cxnLst/>
              <a:rect l="l" t="t" r="r" b="b"/>
              <a:pathLst>
                <a:path w="1190283" h="1914609" extrusionOk="0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06" name="Google Shape;1406;p35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1407" name="Google Shape;1407;p35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08" name="Google Shape;1408;p35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avLst/>
                <a:gdLst/>
                <a:ahLst/>
                <a:cxnLst/>
                <a:rect l="l" t="t" r="r" b="b"/>
                <a:pathLst>
                  <a:path w="257286" h="263303" extrusionOk="0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09" name="Google Shape;1409;p35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avLst/>
                <a:gdLst/>
                <a:ahLst/>
                <a:cxnLst/>
                <a:rect l="l" t="t" r="r" b="b"/>
                <a:pathLst>
                  <a:path w="320218" h="376472" extrusionOk="0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10" name="Google Shape;1410;p35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avLst/>
                <a:gdLst/>
                <a:ahLst/>
                <a:cxnLst/>
                <a:rect l="l" t="t" r="r" b="b"/>
                <a:pathLst>
                  <a:path w="316750" h="223257" extrusionOk="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11" name="Google Shape;1411;p35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avLst/>
                <a:gdLst/>
                <a:ahLst/>
                <a:cxnLst/>
                <a:rect l="l" t="t" r="r" b="b"/>
                <a:pathLst>
                  <a:path w="319760" h="402604" extrusionOk="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12" name="Google Shape;1412;p35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avLst/>
                <a:gdLst/>
                <a:ahLst/>
                <a:cxnLst/>
                <a:rect l="l" t="t" r="r" b="b"/>
                <a:pathLst>
                  <a:path w="642908" h="804940" extrusionOk="0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13" name="Google Shape;1413;p35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avLst/>
                <a:gdLst/>
                <a:ahLst/>
                <a:cxnLst/>
                <a:rect l="l" t="t" r="r" b="b"/>
                <a:pathLst>
                  <a:path w="19294" h="51736" extrusionOk="0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4" name="Google Shape;1414;p35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avLst/>
                <a:gdLst/>
                <a:ahLst/>
                <a:cxnLst/>
                <a:rect l="l" t="t" r="r" b="b"/>
                <a:pathLst>
                  <a:path w="65037" h="6094" extrusionOk="0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5" name="Google Shape;1415;p35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avLst/>
                <a:gdLst/>
                <a:ahLst/>
                <a:cxnLst/>
                <a:rect l="l" t="t" r="r" b="b"/>
                <a:pathLst>
                  <a:path w="53986" h="31617" extrusionOk="0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6" name="Google Shape;1416;p35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55915" extrusionOk="0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7" name="Google Shape;1417;p35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avLst/>
                <a:gdLst/>
                <a:ahLst/>
                <a:cxnLst/>
                <a:rect l="l" t="t" r="r" b="b"/>
                <a:pathLst>
                  <a:path w="33084" h="23413" extrusionOk="0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18" name="Google Shape;1418;p35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avLst/>
                <a:gdLst/>
                <a:ahLst/>
                <a:cxnLst/>
                <a:rect l="l" t="t" r="r" b="b"/>
                <a:pathLst>
                  <a:path w="10059" h="57864" extrusionOk="0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19" name="Google Shape;1419;p35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avLst/>
                <a:gdLst/>
                <a:ahLst/>
                <a:cxnLst/>
                <a:rect l="l" t="t" r="r" b="b"/>
                <a:pathLst>
                  <a:path w="59431" h="1620" extrusionOk="0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0" name="Google Shape;1420;p35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avLst/>
                <a:gdLst/>
                <a:ahLst/>
                <a:cxnLst/>
                <a:rect l="l" t="t" r="r" b="b"/>
                <a:pathLst>
                  <a:path w="30834" h="46271" extrusionOk="0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1" name="Google Shape;1421;p35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avLst/>
                <a:gdLst/>
                <a:ahLst/>
                <a:cxnLst/>
                <a:rect l="l" t="t" r="r" b="b"/>
                <a:pathLst>
                  <a:path w="69651" h="39728" extrusionOk="0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2" name="Google Shape;1422;p35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avLst/>
                <a:gdLst/>
                <a:ahLst/>
                <a:cxnLst/>
                <a:rect l="l" t="t" r="r" b="b"/>
                <a:pathLst>
                  <a:path w="71915" h="8693" extrusionOk="0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3" name="Google Shape;1423;p35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avLst/>
                <a:gdLst/>
                <a:ahLst/>
                <a:cxnLst/>
                <a:rect l="l" t="t" r="r" b="b"/>
                <a:pathLst>
                  <a:path w="56002" h="26494" extrusionOk="0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4" name="Google Shape;1424;p35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avLst/>
                <a:gdLst/>
                <a:ahLst/>
                <a:cxnLst/>
                <a:rect l="l" t="t" r="r" b="b"/>
                <a:pathLst>
                  <a:path w="37230" h="54830" extrusionOk="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5" name="Google Shape;1425;p35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avLst/>
                <a:gdLst/>
                <a:ahLst/>
                <a:cxnLst/>
                <a:rect l="l" t="t" r="r" b="b"/>
                <a:pathLst>
                  <a:path w="47838" h="59056" extrusionOk="0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6" name="Google Shape;1426;p35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avLst/>
                <a:gdLst/>
                <a:ahLst/>
                <a:cxnLst/>
                <a:rect l="l" t="t" r="r" b="b"/>
                <a:pathLst>
                  <a:path w="31651" h="46003" extrusionOk="0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7" name="Google Shape;1427;p35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avLst/>
                <a:gdLst/>
                <a:ahLst/>
                <a:cxnLst/>
                <a:rect l="l" t="t" r="r" b="b"/>
                <a:pathLst>
                  <a:path w="42072" h="45454" extrusionOk="0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8" name="Google Shape;1428;p35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avLst/>
                <a:gdLst/>
                <a:ahLst/>
                <a:cxnLst/>
                <a:rect l="l" t="t" r="r" b="b"/>
                <a:pathLst>
                  <a:path w="6824" h="64092" extrusionOk="0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29" name="Google Shape;1429;p35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avLst/>
                <a:gdLst/>
                <a:ahLst/>
                <a:cxnLst/>
                <a:rect l="l" t="t" r="r" b="b"/>
                <a:pathLst>
                  <a:path w="39198" h="59933" extrusionOk="0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0" name="Google Shape;1430;p35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avLst/>
                <a:gdLst/>
                <a:ahLst/>
                <a:cxnLst/>
                <a:rect l="l" t="t" r="r" b="b"/>
                <a:pathLst>
                  <a:path w="65371" h="1707" extrusionOk="0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1" name="Google Shape;1431;p35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2359" h="39386" extrusionOk="0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2" name="Google Shape;1432;p35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52801" extrusionOk="0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3" name="Google Shape;1433;p35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avLst/>
                <a:gdLst/>
                <a:ahLst/>
                <a:cxnLst/>
                <a:rect l="l" t="t" r="r" b="b"/>
                <a:pathLst>
                  <a:path w="8096" h="47376" extrusionOk="0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4" name="Google Shape;1434;p35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avLst/>
                <a:gdLst/>
                <a:ahLst/>
                <a:cxnLst/>
                <a:rect l="l" t="t" r="r" b="b"/>
                <a:pathLst>
                  <a:path w="77246" h="7909" extrusionOk="0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5" name="Google Shape;1435;p35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avLst/>
                <a:gdLst/>
                <a:ahLst/>
                <a:cxnLst/>
                <a:rect l="l" t="t" r="r" b="b"/>
                <a:pathLst>
                  <a:path w="78271" h="6215" extrusionOk="0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6" name="Google Shape;1436;p35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37" name="Google Shape;1437;p35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  <p:grpSp>
          <p:nvGrpSpPr>
            <p:cNvPr id="1438" name="Google Shape;1438;p35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1439" name="Google Shape;1439;p3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0" name="Google Shape;1440;p3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1" name="Google Shape;1441;p3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3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443;p3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80" name="Google Shape;1380;p35"/>
          <p:cNvSpPr txBox="1">
            <a:spLocks noGrp="1"/>
          </p:cNvSpPr>
          <p:nvPr>
            <p:ph type="title"/>
          </p:nvPr>
        </p:nvSpPr>
        <p:spPr>
          <a:xfrm>
            <a:off x="258092" y="296153"/>
            <a:ext cx="11561100" cy="991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Century Gothic" panose="020B0502020202020204" pitchFamily="34" charset="0"/>
              </a:rPr>
              <a:t>Сравнительный анализ конкурентов</a:t>
            </a:r>
            <a:endParaRPr sz="4800" dirty="0">
              <a:latin typeface="Century Gothic" panose="020B0502020202020204" pitchFamily="34" charset="0"/>
            </a:endParaRPr>
          </a:p>
        </p:txBody>
      </p:sp>
      <p:sp>
        <p:nvSpPr>
          <p:cNvPr id="1381" name="Google Shape;1381;p35"/>
          <p:cNvSpPr txBox="1">
            <a:spLocks noGrp="1"/>
          </p:cNvSpPr>
          <p:nvPr>
            <p:ph type="title" idx="2"/>
          </p:nvPr>
        </p:nvSpPr>
        <p:spPr>
          <a:xfrm>
            <a:off x="380025" y="1658750"/>
            <a:ext cx="31647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партнеры</a:t>
            </a:r>
            <a:endParaRPr lang="ru-RU" sz="1800" kern="100" dirty="0">
              <a:solidFill>
                <a:schemeClr val="bg2">
                  <a:lumMod val="95000"/>
                  <a:lumOff val="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82" name="Google Shape;1382;p35"/>
          <p:cNvSpPr txBox="1">
            <a:spLocks noGrp="1"/>
          </p:cNvSpPr>
          <p:nvPr>
            <p:ph type="title" idx="3"/>
          </p:nvPr>
        </p:nvSpPr>
        <p:spPr>
          <a:xfrm>
            <a:off x="3801150" y="1658750"/>
            <a:ext cx="46050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виды деятельности</a:t>
            </a:r>
            <a:endParaRPr sz="2000" dirty="0">
              <a:latin typeface="Century Gothic" panose="020B0502020202020204" pitchFamily="34" charset="0"/>
            </a:endParaRPr>
          </a:p>
        </p:txBody>
      </p:sp>
      <p:sp>
        <p:nvSpPr>
          <p:cNvPr id="1383" name="Google Shape;1383;p35"/>
          <p:cNvSpPr txBox="1">
            <a:spLocks noGrp="1"/>
          </p:cNvSpPr>
          <p:nvPr>
            <p:ph type="title" idx="4"/>
          </p:nvPr>
        </p:nvSpPr>
        <p:spPr>
          <a:xfrm>
            <a:off x="3793500" y="4312900"/>
            <a:ext cx="46050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ресурсы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384" name="Google Shape;1384;p35"/>
          <p:cNvSpPr txBox="1">
            <a:spLocks noGrp="1"/>
          </p:cNvSpPr>
          <p:nvPr>
            <p:ph type="title" idx="5"/>
          </p:nvPr>
        </p:nvSpPr>
        <p:spPr>
          <a:xfrm>
            <a:off x="8647425" y="1658750"/>
            <a:ext cx="31647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Ценностное предложение</a:t>
            </a:r>
            <a:endParaRPr sz="2000" dirty="0">
              <a:latin typeface="Century Gothic" panose="020B0502020202020204" pitchFamily="34" charset="0"/>
            </a:endParaRPr>
          </a:p>
        </p:txBody>
      </p:sp>
      <p:sp>
        <p:nvSpPr>
          <p:cNvPr id="1385" name="Google Shape;1385;p35"/>
          <p:cNvSpPr txBox="1">
            <a:spLocks noGrp="1"/>
          </p:cNvSpPr>
          <p:nvPr>
            <p:ph type="subTitle" idx="1"/>
          </p:nvPr>
        </p:nvSpPr>
        <p:spPr>
          <a:xfrm>
            <a:off x="380025" y="2388850"/>
            <a:ext cx="3164700" cy="3972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Интернет-магазины, питомники, бот. сад пгниу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Без поставщиков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Финансы, информация об усовершенствовании от питомников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Деятельность партнёров – продажа семян и самих растений </a:t>
            </a:r>
          </a:p>
        </p:txBody>
      </p:sp>
      <p:sp>
        <p:nvSpPr>
          <p:cNvPr id="1388" name="Google Shape;1388;p35"/>
          <p:cNvSpPr txBox="1">
            <a:spLocks noGrp="1"/>
          </p:cNvSpPr>
          <p:nvPr>
            <p:ph type="subTitle" idx="8"/>
          </p:nvPr>
        </p:nvSpPr>
        <p:spPr>
          <a:xfrm>
            <a:off x="3745175" y="2388851"/>
            <a:ext cx="4738849" cy="1533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(понять, нужно ли это приложение)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Разрешение проблем (тех. Поддержка)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Платформы (магазин приложения, отзывы)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 – реклама в приложении, от спонсоров, подписка </a:t>
            </a:r>
          </a:p>
        </p:txBody>
      </p:sp>
      <p:sp>
        <p:nvSpPr>
          <p:cNvPr id="1389" name="Google Shape;1389;p35"/>
          <p:cNvSpPr txBox="1">
            <a:spLocks noGrp="1"/>
          </p:cNvSpPr>
          <p:nvPr>
            <p:ph type="subTitle" idx="9"/>
          </p:nvPr>
        </p:nvSpPr>
        <p:spPr>
          <a:xfrm>
            <a:off x="8542048" y="2262119"/>
            <a:ext cx="3370689" cy="423755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Доступность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Удобство при использовании 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сокращение расходов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- Улучшение качества почв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помощь в борьбе с вредителями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Улучшение качества урожайности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Рекомендации по внесению минеральных веществ 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Лунный календарь (Премиум)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Организация деятельности в огороде, график 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3)Улучшение огорода</a:t>
            </a:r>
          </a:p>
          <a:p>
            <a:pPr algn="l">
              <a:lnSpc>
                <a:spcPct val="100000"/>
              </a:lnSpc>
            </a:pPr>
            <a:r>
              <a:rPr lang="ru-RU" sz="1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Будет два варианта приложения: бесплатно и подписка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grpSp>
        <p:nvGrpSpPr>
          <p:cNvPr id="1459" name="Google Shape;1459;p35"/>
          <p:cNvGrpSpPr/>
          <p:nvPr/>
        </p:nvGrpSpPr>
        <p:grpSpPr>
          <a:xfrm rot="1033797">
            <a:off x="2736633" y="5651674"/>
            <a:ext cx="913195" cy="759580"/>
            <a:chOff x="7789309" y="5569038"/>
            <a:chExt cx="913218" cy="759599"/>
          </a:xfrm>
        </p:grpSpPr>
        <p:sp>
          <p:nvSpPr>
            <p:cNvPr id="1460" name="Google Shape;1460;p35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5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2" name="Google Shape;1462;p35"/>
          <p:cNvGrpSpPr/>
          <p:nvPr/>
        </p:nvGrpSpPr>
        <p:grpSpPr>
          <a:xfrm>
            <a:off x="135837" y="125958"/>
            <a:ext cx="1062038" cy="1344180"/>
            <a:chOff x="1953887" y="188983"/>
            <a:chExt cx="1062038" cy="1344180"/>
          </a:xfrm>
        </p:grpSpPr>
        <p:sp>
          <p:nvSpPr>
            <p:cNvPr id="1463" name="Google Shape;1463;p35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64" name="Google Shape;1464;p35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1465" name="Google Shape;1465;p35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6" name="Google Shape;1466;p35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7" name="Google Shape;1467;p35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8" name="Google Shape;1468;p35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9" name="Google Shape;1469;p35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0" name="Google Shape;1470;p35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1" name="Google Shape;1471;p35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2" name="Google Shape;1472;p35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3" name="Google Shape;1473;p35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p35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p35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35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p35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p35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p35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p35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81" name="Google Shape;1481;p35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82" name="Google Shape;1482;p35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1483" name="Google Shape;1483;p3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3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485;p3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6" name="Google Shape;1486;p3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7" name="Google Shape;1487;p3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88" name="Google Shape;1488;p35"/>
          <p:cNvGrpSpPr/>
          <p:nvPr/>
        </p:nvGrpSpPr>
        <p:grpSpPr>
          <a:xfrm>
            <a:off x="11090803" y="297851"/>
            <a:ext cx="937635" cy="1115040"/>
            <a:chOff x="10991428" y="5455263"/>
            <a:chExt cx="937635" cy="1115040"/>
          </a:xfrm>
        </p:grpSpPr>
        <p:sp>
          <p:nvSpPr>
            <p:cNvPr id="1489" name="Google Shape;1489;p35"/>
            <p:cNvSpPr/>
            <p:nvPr/>
          </p:nvSpPr>
          <p:spPr>
            <a:xfrm>
              <a:off x="11000617" y="5455263"/>
              <a:ext cx="928447" cy="1106722"/>
            </a:xfrm>
            <a:custGeom>
              <a:avLst/>
              <a:gdLst/>
              <a:ahLst/>
              <a:cxnLst/>
              <a:rect l="l" t="t" r="r" b="b"/>
              <a:pathLst>
                <a:path w="928447" h="1106722" extrusionOk="0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35"/>
            <p:cNvSpPr/>
            <p:nvPr/>
          </p:nvSpPr>
          <p:spPr>
            <a:xfrm>
              <a:off x="11311136" y="5463540"/>
              <a:ext cx="307417" cy="737549"/>
            </a:xfrm>
            <a:custGeom>
              <a:avLst/>
              <a:gdLst/>
              <a:ahLst/>
              <a:cxnLst/>
              <a:rect l="l" t="t" r="r" b="b"/>
              <a:pathLst>
                <a:path w="307417" h="737549" extrusionOk="0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35"/>
            <p:cNvSpPr/>
            <p:nvPr/>
          </p:nvSpPr>
          <p:spPr>
            <a:xfrm>
              <a:off x="11499666" y="5568614"/>
              <a:ext cx="287896" cy="585562"/>
            </a:xfrm>
            <a:custGeom>
              <a:avLst/>
              <a:gdLst/>
              <a:ahLst/>
              <a:cxnLst/>
              <a:rect l="l" t="t" r="r" b="b"/>
              <a:pathLst>
                <a:path w="287896" h="585562" extrusionOk="0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35"/>
            <p:cNvSpPr/>
            <p:nvPr/>
          </p:nvSpPr>
          <p:spPr>
            <a:xfrm>
              <a:off x="11105176" y="5563732"/>
              <a:ext cx="342097" cy="648904"/>
            </a:xfrm>
            <a:custGeom>
              <a:avLst/>
              <a:gdLst/>
              <a:ahLst/>
              <a:cxnLst/>
              <a:rect l="l" t="t" r="r" b="b"/>
              <a:pathLst>
                <a:path w="342097" h="648904" extrusionOk="0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35"/>
            <p:cNvSpPr/>
            <p:nvPr/>
          </p:nvSpPr>
          <p:spPr>
            <a:xfrm>
              <a:off x="10998034" y="5754791"/>
              <a:ext cx="367401" cy="507652"/>
            </a:xfrm>
            <a:custGeom>
              <a:avLst/>
              <a:gdLst/>
              <a:ahLst/>
              <a:cxnLst/>
              <a:rect l="l" t="t" r="r" b="b"/>
              <a:pathLst>
                <a:path w="367401" h="507652" extrusionOk="0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35"/>
            <p:cNvSpPr/>
            <p:nvPr/>
          </p:nvSpPr>
          <p:spPr>
            <a:xfrm>
              <a:off x="11571384" y="5736193"/>
              <a:ext cx="348540" cy="469866"/>
            </a:xfrm>
            <a:custGeom>
              <a:avLst/>
              <a:gdLst/>
              <a:ahLst/>
              <a:cxnLst/>
              <a:rect l="l" t="t" r="r" b="b"/>
              <a:pathLst>
                <a:path w="348540" h="469866" extrusionOk="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35"/>
            <p:cNvSpPr/>
            <p:nvPr/>
          </p:nvSpPr>
          <p:spPr>
            <a:xfrm>
              <a:off x="11287965" y="5686432"/>
              <a:ext cx="348154" cy="707472"/>
            </a:xfrm>
            <a:custGeom>
              <a:avLst/>
              <a:gdLst/>
              <a:ahLst/>
              <a:cxnLst/>
              <a:rect l="l" t="t" r="r" b="b"/>
              <a:pathLst>
                <a:path w="348154" h="707472" extrusionOk="0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35"/>
            <p:cNvSpPr/>
            <p:nvPr/>
          </p:nvSpPr>
          <p:spPr>
            <a:xfrm>
              <a:off x="10991428" y="6093157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35"/>
            <p:cNvSpPr/>
            <p:nvPr/>
          </p:nvSpPr>
          <p:spPr>
            <a:xfrm>
              <a:off x="10996378" y="6078870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8" name="Google Shape;1498;p35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1499" name="Google Shape;1499;p3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500;p3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501;p3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502;p3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3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C6A76F4-8FD0-B24F-1F28-E9F34780A3E7}"/>
              </a:ext>
            </a:extLst>
          </p:cNvPr>
          <p:cNvSpPr txBox="1"/>
          <p:nvPr/>
        </p:nvSpPr>
        <p:spPr>
          <a:xfrm>
            <a:off x="3919230" y="5046384"/>
            <a:ext cx="4215601" cy="1395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Интеллектуальные ресурсы, персонал, финансы, материальные ресурсы.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480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4" name="Google Shape;1444;p35"/>
          <p:cNvGrpSpPr/>
          <p:nvPr/>
        </p:nvGrpSpPr>
        <p:grpSpPr>
          <a:xfrm rot="-1540587" flipH="1">
            <a:off x="-133467" y="5198672"/>
            <a:ext cx="1277979" cy="1691194"/>
            <a:chOff x="1801585" y="318332"/>
            <a:chExt cx="1577139" cy="2087084"/>
          </a:xfrm>
        </p:grpSpPr>
        <p:sp>
          <p:nvSpPr>
            <p:cNvPr id="1445" name="Google Shape;1445;p35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1446" name="Google Shape;1446;p35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1447" name="Google Shape;1447;p35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1448" name="Google Shape;1448;p35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9" name="Google Shape;1449;p35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50" name="Google Shape;1450;p35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51" name="Google Shape;1451;p35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1452" name="Google Shape;1452;p35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1453" name="Google Shape;1453;p35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1454" name="Google Shape;1454;p35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5" name="Google Shape;1455;p35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6" name="Google Shape;1456;p35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7" name="Google Shape;1457;p35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8" name="Google Shape;1458;p35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380" name="Google Shape;1380;p35"/>
          <p:cNvSpPr txBox="1">
            <a:spLocks noGrp="1"/>
          </p:cNvSpPr>
          <p:nvPr>
            <p:ph type="title"/>
          </p:nvPr>
        </p:nvSpPr>
        <p:spPr>
          <a:xfrm>
            <a:off x="323025" y="268700"/>
            <a:ext cx="11561100" cy="991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Бизнес модель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381" name="Google Shape;1381;p35"/>
          <p:cNvSpPr txBox="1">
            <a:spLocks noGrp="1"/>
          </p:cNvSpPr>
          <p:nvPr>
            <p:ph type="title" idx="2"/>
          </p:nvPr>
        </p:nvSpPr>
        <p:spPr>
          <a:xfrm>
            <a:off x="380025" y="1658750"/>
            <a:ext cx="31647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Каналы сбыта</a:t>
            </a:r>
          </a:p>
        </p:txBody>
      </p:sp>
      <p:sp>
        <p:nvSpPr>
          <p:cNvPr id="1382" name="Google Shape;1382;p35"/>
          <p:cNvSpPr txBox="1">
            <a:spLocks noGrp="1"/>
          </p:cNvSpPr>
          <p:nvPr>
            <p:ph type="title" idx="3"/>
          </p:nvPr>
        </p:nvSpPr>
        <p:spPr>
          <a:xfrm>
            <a:off x="3801075" y="1666121"/>
            <a:ext cx="46050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Взаимоотношения с клиентами</a:t>
            </a:r>
            <a:endParaRPr sz="2000" dirty="0">
              <a:latin typeface="Century Gothic" panose="020B0502020202020204" pitchFamily="34" charset="0"/>
            </a:endParaRPr>
          </a:p>
        </p:txBody>
      </p:sp>
      <p:sp>
        <p:nvSpPr>
          <p:cNvPr id="1383" name="Google Shape;1383;p35"/>
          <p:cNvSpPr txBox="1">
            <a:spLocks noGrp="1"/>
          </p:cNvSpPr>
          <p:nvPr>
            <p:ph type="title" idx="4"/>
          </p:nvPr>
        </p:nvSpPr>
        <p:spPr>
          <a:xfrm>
            <a:off x="3793500" y="4312900"/>
            <a:ext cx="46050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Потребительские сегменты</a:t>
            </a:r>
          </a:p>
        </p:txBody>
      </p:sp>
      <p:sp>
        <p:nvSpPr>
          <p:cNvPr id="1384" name="Google Shape;1384;p35"/>
          <p:cNvSpPr txBox="1">
            <a:spLocks noGrp="1"/>
          </p:cNvSpPr>
          <p:nvPr>
            <p:ph type="title" idx="5"/>
          </p:nvPr>
        </p:nvSpPr>
        <p:spPr>
          <a:xfrm>
            <a:off x="8647425" y="1658750"/>
            <a:ext cx="3164700" cy="5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издержек</a:t>
            </a:r>
            <a:endParaRPr sz="2000" dirty="0">
              <a:latin typeface="Century Gothic" panose="020B0502020202020204" pitchFamily="34" charset="0"/>
            </a:endParaRPr>
          </a:p>
        </p:txBody>
      </p:sp>
      <p:sp>
        <p:nvSpPr>
          <p:cNvPr id="1385" name="Google Shape;1385;p35"/>
          <p:cNvSpPr txBox="1">
            <a:spLocks noGrp="1"/>
          </p:cNvSpPr>
          <p:nvPr>
            <p:ph type="subTitle" idx="1"/>
          </p:nvPr>
        </p:nvSpPr>
        <p:spPr>
          <a:xfrm>
            <a:off x="392922" y="2237118"/>
            <a:ext cx="3164700" cy="3972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Прямые (Магазин приложений на телефон)</a:t>
            </a:r>
          </a:p>
          <a:p>
            <a:pPr algn="l">
              <a:lnSpc>
                <a:spcPct val="100000"/>
              </a:lnSpc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Непрямые – социальные сети</a:t>
            </a:r>
          </a:p>
          <a:p>
            <a:pPr algn="l">
              <a:lnSpc>
                <a:spcPct val="100000"/>
              </a:lnSpc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опросы на сайтах партнерах</a:t>
            </a:r>
          </a:p>
          <a:p>
            <a:pPr algn="l">
              <a:lnSpc>
                <a:spcPct val="100000"/>
              </a:lnSpc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Ссылки на все соцсети, и при больших доходах – свой сайт </a:t>
            </a:r>
          </a:p>
          <a:p>
            <a:pPr algn="l">
              <a:lnSpc>
                <a:spcPct val="100000"/>
              </a:lnSpc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Сайт наиболее эффективен (возможно)</a:t>
            </a:r>
          </a:p>
          <a:p>
            <a:pPr algn="l">
              <a:lnSpc>
                <a:spcPct val="100000"/>
              </a:lnSpc>
            </a:pPr>
            <a:r>
              <a:rPr lang="ru-RU" sz="16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Наиболее выгодны - соцсети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ru-RU" sz="1600" kern="100" dirty="0">
              <a:solidFill>
                <a:schemeClr val="bg2">
                  <a:lumMod val="95000"/>
                  <a:lumOff val="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88" name="Google Shape;1388;p35"/>
          <p:cNvSpPr txBox="1">
            <a:spLocks noGrp="1"/>
          </p:cNvSpPr>
          <p:nvPr>
            <p:ph type="subTitle" idx="8"/>
          </p:nvPr>
        </p:nvSpPr>
        <p:spPr>
          <a:xfrm>
            <a:off x="3745175" y="2388851"/>
            <a:ext cx="4738849" cy="1533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втоматизированное обслуживание (тех. поддержка премиум подписка (самоокупаемость)</a:t>
            </a:r>
          </a:p>
        </p:txBody>
      </p:sp>
      <p:sp>
        <p:nvSpPr>
          <p:cNvPr id="1389" name="Google Shape;1389;p35"/>
          <p:cNvSpPr txBox="1">
            <a:spLocks noGrp="1"/>
          </p:cNvSpPr>
          <p:nvPr>
            <p:ph type="subTitle" idx="9"/>
          </p:nvPr>
        </p:nvSpPr>
        <p:spPr>
          <a:xfrm>
            <a:off x="8542048" y="2262119"/>
            <a:ext cx="3370689" cy="423755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Зарплата сотрудникам </a:t>
            </a:r>
          </a:p>
          <a:p>
            <a:pPr algn="l">
              <a:lnSpc>
                <a:spcPct val="100000"/>
              </a:lnSpc>
            </a:pPr>
            <a:r>
              <a:rPr lang="ru-RU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Люди, персонал</a:t>
            </a:r>
          </a:p>
          <a:p>
            <a:pPr algn="l">
              <a:lnSpc>
                <a:spcPct val="100000"/>
              </a:lnSpc>
            </a:pPr>
            <a:r>
              <a:rPr lang="ru-RU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Производство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59" name="Google Shape;1459;p35"/>
          <p:cNvGrpSpPr/>
          <p:nvPr/>
        </p:nvGrpSpPr>
        <p:grpSpPr>
          <a:xfrm rot="1033797">
            <a:off x="2736633" y="5651674"/>
            <a:ext cx="913195" cy="759580"/>
            <a:chOff x="7789309" y="5569038"/>
            <a:chExt cx="913218" cy="759599"/>
          </a:xfrm>
        </p:grpSpPr>
        <p:sp>
          <p:nvSpPr>
            <p:cNvPr id="1460" name="Google Shape;1460;p35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5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2" name="Google Shape;1462;p35"/>
          <p:cNvGrpSpPr/>
          <p:nvPr/>
        </p:nvGrpSpPr>
        <p:grpSpPr>
          <a:xfrm>
            <a:off x="135837" y="125958"/>
            <a:ext cx="1062038" cy="1344180"/>
            <a:chOff x="1953887" y="188983"/>
            <a:chExt cx="1062038" cy="1344180"/>
          </a:xfrm>
        </p:grpSpPr>
        <p:sp>
          <p:nvSpPr>
            <p:cNvPr id="1463" name="Google Shape;1463;p35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64" name="Google Shape;1464;p35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1465" name="Google Shape;1465;p35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6" name="Google Shape;1466;p35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7" name="Google Shape;1467;p35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8" name="Google Shape;1468;p35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9" name="Google Shape;1469;p35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0" name="Google Shape;1470;p35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1" name="Google Shape;1471;p35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2" name="Google Shape;1472;p35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3" name="Google Shape;1473;p35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p35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p35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35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p35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p35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p35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p35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81" name="Google Shape;1481;p35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82" name="Google Shape;1482;p35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1483" name="Google Shape;1483;p3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3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485;p3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6" name="Google Shape;1486;p3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7" name="Google Shape;1487;p3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88" name="Google Shape;1488;p35"/>
          <p:cNvGrpSpPr/>
          <p:nvPr/>
        </p:nvGrpSpPr>
        <p:grpSpPr>
          <a:xfrm>
            <a:off x="11090803" y="297851"/>
            <a:ext cx="937635" cy="1115040"/>
            <a:chOff x="10991428" y="5455263"/>
            <a:chExt cx="937635" cy="1115040"/>
          </a:xfrm>
        </p:grpSpPr>
        <p:sp>
          <p:nvSpPr>
            <p:cNvPr id="1489" name="Google Shape;1489;p35"/>
            <p:cNvSpPr/>
            <p:nvPr/>
          </p:nvSpPr>
          <p:spPr>
            <a:xfrm>
              <a:off x="11000617" y="5455263"/>
              <a:ext cx="928447" cy="1106722"/>
            </a:xfrm>
            <a:custGeom>
              <a:avLst/>
              <a:gdLst/>
              <a:ahLst/>
              <a:cxnLst/>
              <a:rect l="l" t="t" r="r" b="b"/>
              <a:pathLst>
                <a:path w="928447" h="1106722" extrusionOk="0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35"/>
            <p:cNvSpPr/>
            <p:nvPr/>
          </p:nvSpPr>
          <p:spPr>
            <a:xfrm>
              <a:off x="11311136" y="5463540"/>
              <a:ext cx="307417" cy="737549"/>
            </a:xfrm>
            <a:custGeom>
              <a:avLst/>
              <a:gdLst/>
              <a:ahLst/>
              <a:cxnLst/>
              <a:rect l="l" t="t" r="r" b="b"/>
              <a:pathLst>
                <a:path w="307417" h="737549" extrusionOk="0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35"/>
            <p:cNvSpPr/>
            <p:nvPr/>
          </p:nvSpPr>
          <p:spPr>
            <a:xfrm>
              <a:off x="11499666" y="5568614"/>
              <a:ext cx="287896" cy="585562"/>
            </a:xfrm>
            <a:custGeom>
              <a:avLst/>
              <a:gdLst/>
              <a:ahLst/>
              <a:cxnLst/>
              <a:rect l="l" t="t" r="r" b="b"/>
              <a:pathLst>
                <a:path w="287896" h="585562" extrusionOk="0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35"/>
            <p:cNvSpPr/>
            <p:nvPr/>
          </p:nvSpPr>
          <p:spPr>
            <a:xfrm>
              <a:off x="11105176" y="5563732"/>
              <a:ext cx="342097" cy="648904"/>
            </a:xfrm>
            <a:custGeom>
              <a:avLst/>
              <a:gdLst/>
              <a:ahLst/>
              <a:cxnLst/>
              <a:rect l="l" t="t" r="r" b="b"/>
              <a:pathLst>
                <a:path w="342097" h="648904" extrusionOk="0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35"/>
            <p:cNvSpPr/>
            <p:nvPr/>
          </p:nvSpPr>
          <p:spPr>
            <a:xfrm>
              <a:off x="10998034" y="5754791"/>
              <a:ext cx="367401" cy="507652"/>
            </a:xfrm>
            <a:custGeom>
              <a:avLst/>
              <a:gdLst/>
              <a:ahLst/>
              <a:cxnLst/>
              <a:rect l="l" t="t" r="r" b="b"/>
              <a:pathLst>
                <a:path w="367401" h="507652" extrusionOk="0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35"/>
            <p:cNvSpPr/>
            <p:nvPr/>
          </p:nvSpPr>
          <p:spPr>
            <a:xfrm>
              <a:off x="11571384" y="5736193"/>
              <a:ext cx="348540" cy="469866"/>
            </a:xfrm>
            <a:custGeom>
              <a:avLst/>
              <a:gdLst/>
              <a:ahLst/>
              <a:cxnLst/>
              <a:rect l="l" t="t" r="r" b="b"/>
              <a:pathLst>
                <a:path w="348540" h="469866" extrusionOk="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35"/>
            <p:cNvSpPr/>
            <p:nvPr/>
          </p:nvSpPr>
          <p:spPr>
            <a:xfrm>
              <a:off x="11287965" y="5686432"/>
              <a:ext cx="348154" cy="707472"/>
            </a:xfrm>
            <a:custGeom>
              <a:avLst/>
              <a:gdLst/>
              <a:ahLst/>
              <a:cxnLst/>
              <a:rect l="l" t="t" r="r" b="b"/>
              <a:pathLst>
                <a:path w="348154" h="707472" extrusionOk="0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35"/>
            <p:cNvSpPr/>
            <p:nvPr/>
          </p:nvSpPr>
          <p:spPr>
            <a:xfrm>
              <a:off x="10991428" y="6093157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35"/>
            <p:cNvSpPr/>
            <p:nvPr/>
          </p:nvSpPr>
          <p:spPr>
            <a:xfrm>
              <a:off x="10996378" y="6078870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8" name="Google Shape;1498;p35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1499" name="Google Shape;1499;p3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500;p3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501;p3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502;p3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3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C6A76F4-8FD0-B24F-1F28-E9F34780A3E7}"/>
              </a:ext>
            </a:extLst>
          </p:cNvPr>
          <p:cNvSpPr txBox="1"/>
          <p:nvPr/>
        </p:nvSpPr>
        <p:spPr>
          <a:xfrm>
            <a:off x="3919230" y="5046384"/>
            <a:ext cx="4215601" cy="1600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Нишевой рынок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 массовый рынок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Аудитория 18+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Google Shape;1382;p35">
            <a:extLst>
              <a:ext uri="{FF2B5EF4-FFF2-40B4-BE49-F238E27FC236}">
                <a16:creationId xmlns:a16="http://schemas.microsoft.com/office/drawing/2014/main" id="{6032184C-A7B0-FAFC-39C7-56E818FE50B5}"/>
              </a:ext>
            </a:extLst>
          </p:cNvPr>
          <p:cNvSpPr txBox="1">
            <a:spLocks/>
          </p:cNvSpPr>
          <p:nvPr/>
        </p:nvSpPr>
        <p:spPr>
          <a:xfrm>
            <a:off x="8732402" y="3251766"/>
            <a:ext cx="3043187" cy="54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sea Market"/>
              <a:buNone/>
              <a:defRPr sz="2600" b="0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la One"/>
              <a:buNone/>
              <a:defRPr sz="2500" b="0" i="0" u="none" strike="noStrike" cap="none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9pPr>
          </a:lstStyle>
          <a:p>
            <a:r>
              <a:rPr lang="ru-RU" sz="2000" kern="100" dirty="0">
                <a:solidFill>
                  <a:schemeClr val="bg2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Потоки поступления рекламы (доходов)</a:t>
            </a:r>
          </a:p>
        </p:txBody>
      </p:sp>
      <p:sp>
        <p:nvSpPr>
          <p:cNvPr id="4" name="Google Shape;1388;p35">
            <a:extLst>
              <a:ext uri="{FF2B5EF4-FFF2-40B4-BE49-F238E27FC236}">
                <a16:creationId xmlns:a16="http://schemas.microsoft.com/office/drawing/2014/main" id="{1890D428-CEDA-1D50-C043-8F2B7AC5ED8D}"/>
              </a:ext>
            </a:extLst>
          </p:cNvPr>
          <p:cNvSpPr txBox="1">
            <a:spLocks/>
          </p:cNvSpPr>
          <p:nvPr/>
        </p:nvSpPr>
        <p:spPr>
          <a:xfrm>
            <a:off x="8584670" y="3940913"/>
            <a:ext cx="3370689" cy="2543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400" b="0" i="1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Poppins"/>
              <a:buNone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chemeClr val="bg2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За информацию о каких-то определенных видах растениях, тех. поддержку, вебинары, марафоны, участие в конкурсах, бонусная карта (карта клуба).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chemeClr val="bg2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Онлайн </a:t>
            </a:r>
          </a:p>
        </p:txBody>
      </p:sp>
    </p:spTree>
    <p:extLst>
      <p:ext uri="{BB962C8B-B14F-4D97-AF65-F5344CB8AC3E}">
        <p14:creationId xmlns:p14="http://schemas.microsoft.com/office/powerpoint/2010/main" val="391489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4"/>
          <p:cNvSpPr/>
          <p:nvPr/>
        </p:nvSpPr>
        <p:spPr>
          <a:xfrm rot="-349315">
            <a:off x="6299258" y="1944906"/>
            <a:ext cx="5285060" cy="177827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6" name="Google Shape;596;p24"/>
          <p:cNvPicPr preferRelativeResize="0"/>
          <p:nvPr/>
        </p:nvPicPr>
        <p:blipFill rotWithShape="1">
          <a:blip r:embed="rId3"/>
          <a:srcRect l="-575" t="2174" r="575" b="47474"/>
          <a:stretch/>
        </p:blipFill>
        <p:spPr>
          <a:xfrm>
            <a:off x="489060" y="788743"/>
            <a:ext cx="5899622" cy="4351500"/>
          </a:xfrm>
          <a:prstGeom prst="roundRect">
            <a:avLst>
              <a:gd name="adj" fmla="val 8490"/>
            </a:avLst>
          </a:prstGeom>
          <a:noFill/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97" name="Google Shape;597;p24"/>
          <p:cNvSpPr txBox="1">
            <a:spLocks noGrp="1"/>
          </p:cNvSpPr>
          <p:nvPr>
            <p:ph type="title" idx="4294967295"/>
          </p:nvPr>
        </p:nvSpPr>
        <p:spPr>
          <a:xfrm rot="-357255">
            <a:off x="6496516" y="2385834"/>
            <a:ext cx="5151792" cy="10130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latin typeface="Century Gothic" panose="020B0502020202020204" pitchFamily="34" charset="0"/>
              </a:rPr>
              <a:t>Преимущество: сокращение расходов садоводов</a:t>
            </a:r>
            <a:endParaRPr sz="5400" b="1" dirty="0">
              <a:latin typeface="Century Gothic" panose="020B0502020202020204" pitchFamily="34" charset="0"/>
            </a:endParaRPr>
          </a:p>
        </p:txBody>
      </p:sp>
      <p:grpSp>
        <p:nvGrpSpPr>
          <p:cNvPr id="599" name="Google Shape;599;p24"/>
          <p:cNvGrpSpPr/>
          <p:nvPr/>
        </p:nvGrpSpPr>
        <p:grpSpPr>
          <a:xfrm>
            <a:off x="10822687" y="3997608"/>
            <a:ext cx="1062038" cy="1344180"/>
            <a:chOff x="1953887" y="188983"/>
            <a:chExt cx="1062038" cy="1344180"/>
          </a:xfrm>
        </p:grpSpPr>
        <p:sp>
          <p:nvSpPr>
            <p:cNvPr id="600" name="Google Shape;600;p24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1" name="Google Shape;601;p24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602" name="Google Shape;602;p24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24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24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24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24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24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24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24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24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24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24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24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24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24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24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24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18" name="Google Shape;618;p24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19" name="Google Shape;619;p24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620" name="Google Shape;620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25" name="Google Shape;625;p24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626" name="Google Shape;626;p24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627" name="Google Shape;627;p24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628" name="Google Shape;628;p24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629" name="Google Shape;629;p24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Google Shape;630;p24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31" name="Google Shape;631;p24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2" name="Google Shape;632;p24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3" name="Google Shape;633;p24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634" name="Google Shape;634;p24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635" name="Google Shape;635;p24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6" name="Google Shape;636;p24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7" name="Google Shape;637;p24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8" name="Google Shape;638;p24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Google Shape;639;p24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640" name="Google Shape;640;p24"/>
          <p:cNvSpPr/>
          <p:nvPr/>
        </p:nvSpPr>
        <p:spPr>
          <a:xfrm>
            <a:off x="11483177" y="140299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4"/>
          <p:cNvSpPr/>
          <p:nvPr/>
        </p:nvSpPr>
        <p:spPr>
          <a:xfrm rot="3120711">
            <a:off x="11118762" y="724514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5847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0" name="Google Shape;1100;p32"/>
          <p:cNvGrpSpPr/>
          <p:nvPr/>
        </p:nvGrpSpPr>
        <p:grpSpPr>
          <a:xfrm rot="5400000">
            <a:off x="5899790" y="1376119"/>
            <a:ext cx="5778042" cy="3955122"/>
            <a:chOff x="2345366" y="140711"/>
            <a:chExt cx="6483441" cy="4437974"/>
          </a:xfrm>
        </p:grpSpPr>
        <p:sp>
          <p:nvSpPr>
            <p:cNvPr id="1101" name="Google Shape;1101;p32"/>
            <p:cNvSpPr/>
            <p:nvPr/>
          </p:nvSpPr>
          <p:spPr>
            <a:xfrm>
              <a:off x="2362377" y="163678"/>
              <a:ext cx="6449417" cy="4392004"/>
            </a:xfrm>
            <a:custGeom>
              <a:avLst/>
              <a:gdLst/>
              <a:ahLst/>
              <a:cxnLst/>
              <a:rect l="l" t="t" r="r" b="b"/>
              <a:pathLst>
                <a:path w="7889195" h="6142663" extrusionOk="0">
                  <a:moveTo>
                    <a:pt x="-761" y="5760719"/>
                  </a:moveTo>
                  <a:cubicBezTo>
                    <a:pt x="-761" y="5972461"/>
                    <a:pt x="170183" y="6142933"/>
                    <a:pt x="382397" y="6142933"/>
                  </a:cubicBezTo>
                  <a:lnTo>
                    <a:pt x="7505412" y="6142933"/>
                  </a:lnTo>
                  <a:cubicBezTo>
                    <a:pt x="7717828" y="6142933"/>
                    <a:pt x="7888435" y="5972461"/>
                    <a:pt x="7888435" y="5760719"/>
                  </a:cubicBezTo>
                  <a:lnTo>
                    <a:pt x="7888435" y="382415"/>
                  </a:lnTo>
                  <a:cubicBezTo>
                    <a:pt x="7888435" y="170673"/>
                    <a:pt x="7717828" y="269"/>
                    <a:pt x="7505412" y="269"/>
                  </a:cubicBezTo>
                  <a:lnTo>
                    <a:pt x="382397" y="269"/>
                  </a:lnTo>
                  <a:cubicBezTo>
                    <a:pt x="170251" y="269"/>
                    <a:pt x="-693" y="170471"/>
                    <a:pt x="-693" y="382145"/>
                  </a:cubicBezTo>
                  <a:lnTo>
                    <a:pt x="-693" y="5760449"/>
                  </a:lnTo>
                  <a:close/>
                </a:path>
              </a:pathLst>
            </a:custGeom>
            <a:solidFill>
              <a:srgbClr val="262626"/>
            </a:solidFill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77800" dist="1143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2" name="Google Shape;1102;p32"/>
            <p:cNvGrpSpPr/>
            <p:nvPr/>
          </p:nvGrpSpPr>
          <p:grpSpPr>
            <a:xfrm>
              <a:off x="2345366" y="140711"/>
              <a:ext cx="6483441" cy="4437974"/>
              <a:chOff x="390725" y="192901"/>
              <a:chExt cx="9367780" cy="6412330"/>
            </a:xfrm>
          </p:grpSpPr>
          <p:sp>
            <p:nvSpPr>
              <p:cNvPr id="1103" name="Google Shape;1103;p32"/>
              <p:cNvSpPr/>
              <p:nvPr/>
            </p:nvSpPr>
            <p:spPr>
              <a:xfrm>
                <a:off x="433022" y="255001"/>
                <a:ext cx="9309250" cy="6342300"/>
              </a:xfrm>
              <a:custGeom>
                <a:avLst/>
                <a:gdLst/>
                <a:ahLst/>
                <a:cxnLst/>
                <a:rect l="l" t="t" r="r" b="b"/>
                <a:pathLst>
                  <a:path w="7889195" h="6142663" extrusionOk="0">
                    <a:moveTo>
                      <a:pt x="-761" y="5760719"/>
                    </a:moveTo>
                    <a:cubicBezTo>
                      <a:pt x="-761" y="5972461"/>
                      <a:pt x="170183" y="6142933"/>
                      <a:pt x="382397" y="6142933"/>
                    </a:cubicBezTo>
                    <a:lnTo>
                      <a:pt x="7505412" y="6142933"/>
                    </a:lnTo>
                    <a:cubicBezTo>
                      <a:pt x="7717828" y="6142933"/>
                      <a:pt x="7888435" y="5972461"/>
                      <a:pt x="7888435" y="5760719"/>
                    </a:cubicBezTo>
                    <a:lnTo>
                      <a:pt x="7888435" y="382415"/>
                    </a:lnTo>
                    <a:cubicBezTo>
                      <a:pt x="7888435" y="170673"/>
                      <a:pt x="7717828" y="269"/>
                      <a:pt x="7505412" y="269"/>
                    </a:cubicBezTo>
                    <a:lnTo>
                      <a:pt x="382397" y="269"/>
                    </a:lnTo>
                    <a:cubicBezTo>
                      <a:pt x="170251" y="269"/>
                      <a:pt x="-693" y="170471"/>
                      <a:pt x="-693" y="382145"/>
                    </a:cubicBezTo>
                    <a:lnTo>
                      <a:pt x="-693" y="5760449"/>
                    </a:lnTo>
                    <a:close/>
                  </a:path>
                </a:pathLst>
              </a:custGeom>
              <a:gradFill>
                <a:gsLst>
                  <a:gs pos="0">
                    <a:srgbClr val="4E4F51"/>
                  </a:gs>
                  <a:gs pos="15000">
                    <a:srgbClr val="4E4F51"/>
                  </a:gs>
                  <a:gs pos="97000">
                    <a:srgbClr val="000000"/>
                  </a:gs>
                  <a:gs pos="100000">
                    <a:srgbClr val="000000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04" name="Google Shape;1104;p32"/>
              <p:cNvGrpSpPr/>
              <p:nvPr/>
            </p:nvGrpSpPr>
            <p:grpSpPr>
              <a:xfrm>
                <a:off x="9036100" y="3183177"/>
                <a:ext cx="492960" cy="492960"/>
                <a:chOff x="9132580" y="3159701"/>
                <a:chExt cx="371233" cy="371233"/>
              </a:xfrm>
            </p:grpSpPr>
            <p:sp>
              <p:nvSpPr>
                <p:cNvPr id="1105" name="Google Shape;1105;p32"/>
                <p:cNvSpPr/>
                <p:nvPr/>
              </p:nvSpPr>
              <p:spPr>
                <a:xfrm>
                  <a:off x="9132580" y="3159701"/>
                  <a:ext cx="371233" cy="371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679" h="358679" extrusionOk="0">
                      <a:moveTo>
                        <a:pt x="178613" y="269"/>
                      </a:moveTo>
                      <a:cubicBezTo>
                        <a:pt x="277673" y="269"/>
                        <a:pt x="357919" y="80562"/>
                        <a:pt x="357919" y="179608"/>
                      </a:cubicBezTo>
                      <a:cubicBezTo>
                        <a:pt x="357919" y="278655"/>
                        <a:pt x="277673" y="358948"/>
                        <a:pt x="178613" y="358948"/>
                      </a:cubicBezTo>
                      <a:cubicBezTo>
                        <a:pt x="79553" y="358948"/>
                        <a:pt x="-761" y="278655"/>
                        <a:pt x="-761" y="179608"/>
                      </a:cubicBezTo>
                      <a:cubicBezTo>
                        <a:pt x="-761" y="80562"/>
                        <a:pt x="79553" y="269"/>
                        <a:pt x="178613" y="269"/>
                      </a:cubicBezTo>
                      <a:close/>
                    </a:path>
                  </a:pathLst>
                </a:custGeom>
                <a:solidFill>
                  <a:srgbClr val="15151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6" name="Google Shape;1106;p32"/>
                <p:cNvSpPr/>
                <p:nvPr/>
              </p:nvSpPr>
              <p:spPr>
                <a:xfrm>
                  <a:off x="9138858" y="3166118"/>
                  <a:ext cx="267486" cy="358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441" h="346069" extrusionOk="0">
                      <a:moveTo>
                        <a:pt x="172543" y="269"/>
                      </a:moveTo>
                      <a:cubicBezTo>
                        <a:pt x="76788" y="269"/>
                        <a:pt x="-761" y="77750"/>
                        <a:pt x="-761" y="173303"/>
                      </a:cubicBezTo>
                      <a:cubicBezTo>
                        <a:pt x="-761" y="268857"/>
                        <a:pt x="76788" y="346338"/>
                        <a:pt x="172543" y="346338"/>
                      </a:cubicBezTo>
                      <a:cubicBezTo>
                        <a:pt x="188728" y="346338"/>
                        <a:pt x="204912" y="343978"/>
                        <a:pt x="219747" y="339662"/>
                      </a:cubicBezTo>
                      <a:cubicBezTo>
                        <a:pt x="270997" y="207155"/>
                        <a:pt x="269648" y="108769"/>
                        <a:pt x="219747" y="6810"/>
                      </a:cubicBezTo>
                      <a:cubicBezTo>
                        <a:pt x="204238" y="2561"/>
                        <a:pt x="188728" y="269"/>
                        <a:pt x="172543" y="269"/>
                      </a:cubicBezTo>
                      <a:close/>
                    </a:path>
                  </a:pathLst>
                </a:custGeom>
                <a:solidFill>
                  <a:srgbClr val="07070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7" name="Google Shape;1107;p32"/>
                <p:cNvSpPr/>
                <p:nvPr/>
              </p:nvSpPr>
              <p:spPr>
                <a:xfrm>
                  <a:off x="9249765" y="3279048"/>
                  <a:ext cx="129816" cy="13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426" h="125898" extrusionOk="0">
                      <a:moveTo>
                        <a:pt x="-761" y="98857"/>
                      </a:moveTo>
                      <a:cubicBezTo>
                        <a:pt x="-761" y="113962"/>
                        <a:pt x="11377" y="126167"/>
                        <a:pt x="26213" y="126167"/>
                      </a:cubicBezTo>
                      <a:lnTo>
                        <a:pt x="97692" y="126167"/>
                      </a:lnTo>
                      <a:cubicBezTo>
                        <a:pt x="112527" y="126167"/>
                        <a:pt x="124666" y="113962"/>
                        <a:pt x="124666" y="98857"/>
                      </a:cubicBezTo>
                      <a:lnTo>
                        <a:pt x="124666" y="27579"/>
                      </a:lnTo>
                      <a:cubicBezTo>
                        <a:pt x="124666" y="12474"/>
                        <a:pt x="112527" y="269"/>
                        <a:pt x="97692" y="269"/>
                      </a:cubicBezTo>
                      <a:lnTo>
                        <a:pt x="26213" y="269"/>
                      </a:lnTo>
                      <a:cubicBezTo>
                        <a:pt x="11377" y="269"/>
                        <a:pt x="-761" y="12474"/>
                        <a:pt x="-761" y="27579"/>
                      </a:cubicBezTo>
                      <a:lnTo>
                        <a:pt x="-761" y="98857"/>
                      </a:lnTo>
                      <a:close/>
                      <a:moveTo>
                        <a:pt x="9354" y="96429"/>
                      </a:moveTo>
                      <a:lnTo>
                        <a:pt x="9354" y="30007"/>
                      </a:lnTo>
                      <a:cubicBezTo>
                        <a:pt x="9354" y="19352"/>
                        <a:pt x="18120" y="10721"/>
                        <a:pt x="28910" y="10721"/>
                      </a:cubicBezTo>
                      <a:lnTo>
                        <a:pt x="94995" y="10721"/>
                      </a:lnTo>
                      <a:cubicBezTo>
                        <a:pt x="105784" y="10721"/>
                        <a:pt x="114551" y="19352"/>
                        <a:pt x="114551" y="30007"/>
                      </a:cubicBezTo>
                      <a:lnTo>
                        <a:pt x="114551" y="96429"/>
                      </a:lnTo>
                      <a:cubicBezTo>
                        <a:pt x="114551" y="107083"/>
                        <a:pt x="105784" y="115580"/>
                        <a:pt x="94995" y="115580"/>
                      </a:cubicBezTo>
                      <a:lnTo>
                        <a:pt x="28910" y="115580"/>
                      </a:lnTo>
                      <a:cubicBezTo>
                        <a:pt x="18120" y="115580"/>
                        <a:pt x="9354" y="107083"/>
                        <a:pt x="9354" y="96429"/>
                      </a:cubicBezTo>
                      <a:close/>
                    </a:path>
                  </a:pathLst>
                </a:custGeom>
                <a:solidFill>
                  <a:srgbClr val="CCCED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8" name="Google Shape;1108;p32"/>
              <p:cNvGrpSpPr/>
              <p:nvPr/>
            </p:nvGrpSpPr>
            <p:grpSpPr>
              <a:xfrm>
                <a:off x="390725" y="192901"/>
                <a:ext cx="9367780" cy="6412330"/>
                <a:chOff x="1194635" y="234866"/>
                <a:chExt cx="9244824" cy="6489556"/>
              </a:xfrm>
            </p:grpSpPr>
            <p:sp>
              <p:nvSpPr>
                <p:cNvPr id="1109" name="Google Shape;1109;p32"/>
                <p:cNvSpPr/>
                <p:nvPr/>
              </p:nvSpPr>
              <p:spPr>
                <a:xfrm>
                  <a:off x="1217565" y="240980"/>
                  <a:ext cx="9221894" cy="6483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1894" h="6483314" extrusionOk="0">
                      <a:moveTo>
                        <a:pt x="0" y="6063936"/>
                      </a:moveTo>
                      <a:cubicBezTo>
                        <a:pt x="0" y="6296301"/>
                        <a:pt x="187014" y="6483315"/>
                        <a:pt x="419380" y="6483315"/>
                      </a:cubicBezTo>
                      <a:lnTo>
                        <a:pt x="8802005" y="6483315"/>
                      </a:lnTo>
                      <a:cubicBezTo>
                        <a:pt x="9034371" y="6483315"/>
                        <a:pt x="9221895" y="6296301"/>
                        <a:pt x="9221895" y="6063936"/>
                      </a:cubicBezTo>
                      <a:lnTo>
                        <a:pt x="9221895" y="419634"/>
                      </a:lnTo>
                      <a:cubicBezTo>
                        <a:pt x="9221895" y="187269"/>
                        <a:pt x="9034371" y="0"/>
                        <a:pt x="8802005" y="0"/>
                      </a:cubicBezTo>
                      <a:lnTo>
                        <a:pt x="419380" y="0"/>
                      </a:lnTo>
                      <a:cubicBezTo>
                        <a:pt x="187014" y="0"/>
                        <a:pt x="0" y="187141"/>
                        <a:pt x="0" y="419634"/>
                      </a:cubicBezTo>
                      <a:lnTo>
                        <a:pt x="0" y="6063936"/>
                      </a:lnTo>
                      <a:lnTo>
                        <a:pt x="0" y="6063936"/>
                      </a:lnTo>
                      <a:lnTo>
                        <a:pt x="0" y="6063936"/>
                      </a:lnTo>
                      <a:close/>
                      <a:moveTo>
                        <a:pt x="16052" y="6040495"/>
                      </a:moveTo>
                      <a:lnTo>
                        <a:pt x="16052" y="432119"/>
                      </a:lnTo>
                      <a:cubicBezTo>
                        <a:pt x="16052" y="200772"/>
                        <a:pt x="202301" y="14523"/>
                        <a:pt x="433648" y="14523"/>
                      </a:cubicBezTo>
                      <a:lnTo>
                        <a:pt x="8782642" y="14523"/>
                      </a:lnTo>
                      <a:cubicBezTo>
                        <a:pt x="9014244" y="14650"/>
                        <a:pt x="9200365" y="200772"/>
                        <a:pt x="9200365" y="432119"/>
                      </a:cubicBezTo>
                      <a:lnTo>
                        <a:pt x="9200365" y="6051196"/>
                      </a:lnTo>
                      <a:cubicBezTo>
                        <a:pt x="9200365" y="6282543"/>
                        <a:pt x="9014244" y="6468792"/>
                        <a:pt x="8782642" y="6468792"/>
                      </a:cubicBezTo>
                      <a:lnTo>
                        <a:pt x="433648" y="6457964"/>
                      </a:lnTo>
                      <a:cubicBezTo>
                        <a:pt x="202556" y="6457964"/>
                        <a:pt x="16306" y="6271714"/>
                        <a:pt x="16306" y="6040368"/>
                      </a:cubicBezTo>
                      <a:lnTo>
                        <a:pt x="16052" y="6040368"/>
                      </a:lnTo>
                      <a:close/>
                    </a:path>
                  </a:pathLst>
                </a:custGeom>
                <a:solidFill>
                  <a:srgbClr val="DC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0" name="Google Shape;1110;p32"/>
                <p:cNvSpPr/>
                <p:nvPr/>
              </p:nvSpPr>
              <p:spPr>
                <a:xfrm>
                  <a:off x="2119512" y="237923"/>
                  <a:ext cx="97838" cy="152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38" h="15287" extrusionOk="0">
                      <a:moveTo>
                        <a:pt x="0" y="0"/>
                      </a:moveTo>
                      <a:lnTo>
                        <a:pt x="0" y="15287"/>
                      </a:lnTo>
                      <a:lnTo>
                        <a:pt x="97838" y="15287"/>
                      </a:lnTo>
                      <a:lnTo>
                        <a:pt x="97838" y="8790"/>
                      </a:lnTo>
                      <a:cubicBezTo>
                        <a:pt x="97838" y="4204"/>
                        <a:pt x="92615" y="0"/>
                        <a:pt x="84207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2A2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1" name="Google Shape;1111;p32"/>
                <p:cNvSpPr/>
                <p:nvPr/>
              </p:nvSpPr>
              <p:spPr>
                <a:xfrm>
                  <a:off x="2510865" y="234866"/>
                  <a:ext cx="203320" cy="18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320" h="18344" extrusionOk="0">
                      <a:moveTo>
                        <a:pt x="0" y="7261"/>
                      </a:moveTo>
                      <a:lnTo>
                        <a:pt x="0" y="18345"/>
                      </a:lnTo>
                      <a:lnTo>
                        <a:pt x="203320" y="18345"/>
                      </a:lnTo>
                      <a:lnTo>
                        <a:pt x="203320" y="10701"/>
                      </a:lnTo>
                      <a:cubicBezTo>
                        <a:pt x="187906" y="9045"/>
                        <a:pt x="124591" y="0"/>
                        <a:pt x="107648" y="0"/>
                      </a:cubicBezTo>
                      <a:lnTo>
                        <a:pt x="3567" y="0"/>
                      </a:lnTo>
                      <a:cubicBezTo>
                        <a:pt x="1401" y="0"/>
                        <a:pt x="0" y="3312"/>
                        <a:pt x="0" y="7261"/>
                      </a:cubicBezTo>
                      <a:lnTo>
                        <a:pt x="0" y="7261"/>
                      </a:lnTo>
                      <a:close/>
                    </a:path>
                  </a:pathLst>
                </a:custGeom>
                <a:solidFill>
                  <a:srgbClr val="262A2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2" name="Google Shape;1112;p32"/>
                <p:cNvSpPr/>
                <p:nvPr/>
              </p:nvSpPr>
              <p:spPr>
                <a:xfrm>
                  <a:off x="2831897" y="234866"/>
                  <a:ext cx="201791" cy="18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91" h="18344" extrusionOk="0">
                      <a:moveTo>
                        <a:pt x="201791" y="7261"/>
                      </a:moveTo>
                      <a:lnTo>
                        <a:pt x="201791" y="18345"/>
                      </a:lnTo>
                      <a:lnTo>
                        <a:pt x="0" y="18345"/>
                      </a:lnTo>
                      <a:lnTo>
                        <a:pt x="0" y="10701"/>
                      </a:lnTo>
                      <a:cubicBezTo>
                        <a:pt x="15415" y="9045"/>
                        <a:pt x="78220" y="0"/>
                        <a:pt x="94908" y="0"/>
                      </a:cubicBezTo>
                      <a:lnTo>
                        <a:pt x="198224" y="0"/>
                      </a:lnTo>
                      <a:cubicBezTo>
                        <a:pt x="200390" y="0"/>
                        <a:pt x="201791" y="3312"/>
                        <a:pt x="201791" y="7261"/>
                      </a:cubicBezTo>
                      <a:lnTo>
                        <a:pt x="201791" y="7261"/>
                      </a:lnTo>
                      <a:close/>
                    </a:path>
                  </a:pathLst>
                </a:custGeom>
                <a:solidFill>
                  <a:srgbClr val="262A2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3" name="Google Shape;1113;p32"/>
                <p:cNvSpPr/>
                <p:nvPr/>
              </p:nvSpPr>
              <p:spPr>
                <a:xfrm>
                  <a:off x="2510865" y="245567"/>
                  <a:ext cx="203320" cy="7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320" h="7643" extrusionOk="0">
                      <a:moveTo>
                        <a:pt x="0" y="0"/>
                      </a:moveTo>
                      <a:lnTo>
                        <a:pt x="203320" y="0"/>
                      </a:lnTo>
                      <a:lnTo>
                        <a:pt x="203320" y="7644"/>
                      </a:lnTo>
                      <a:lnTo>
                        <a:pt x="0" y="76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93A3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4" name="Google Shape;1114;p32"/>
                <p:cNvSpPr/>
                <p:nvPr/>
              </p:nvSpPr>
              <p:spPr>
                <a:xfrm>
                  <a:off x="2831897" y="245567"/>
                  <a:ext cx="201791" cy="7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91" h="7643" extrusionOk="0">
                      <a:moveTo>
                        <a:pt x="0" y="0"/>
                      </a:moveTo>
                      <a:lnTo>
                        <a:pt x="201791" y="0"/>
                      </a:lnTo>
                      <a:lnTo>
                        <a:pt x="201791" y="7644"/>
                      </a:lnTo>
                      <a:lnTo>
                        <a:pt x="0" y="76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4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5" name="Google Shape;1115;p32"/>
                <p:cNvSpPr/>
                <p:nvPr/>
              </p:nvSpPr>
              <p:spPr>
                <a:xfrm>
                  <a:off x="2119512" y="245567"/>
                  <a:ext cx="97838" cy="7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38" h="7643" extrusionOk="0">
                      <a:moveTo>
                        <a:pt x="0" y="0"/>
                      </a:moveTo>
                      <a:lnTo>
                        <a:pt x="97838" y="0"/>
                      </a:lnTo>
                      <a:lnTo>
                        <a:pt x="97838" y="7644"/>
                      </a:lnTo>
                      <a:lnTo>
                        <a:pt x="0" y="76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535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6" name="Google Shape;1116;p32"/>
                <p:cNvSpPr/>
                <p:nvPr/>
              </p:nvSpPr>
              <p:spPr>
                <a:xfrm>
                  <a:off x="1217565" y="251681"/>
                  <a:ext cx="9221894" cy="6472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1894" h="6472613" extrusionOk="0">
                      <a:moveTo>
                        <a:pt x="0" y="6053234"/>
                      </a:moveTo>
                      <a:cubicBezTo>
                        <a:pt x="0" y="6285600"/>
                        <a:pt x="187014" y="6472614"/>
                        <a:pt x="419380" y="6472614"/>
                      </a:cubicBezTo>
                      <a:lnTo>
                        <a:pt x="8802005" y="6472614"/>
                      </a:lnTo>
                      <a:cubicBezTo>
                        <a:pt x="9034371" y="6472614"/>
                        <a:pt x="9221895" y="6285600"/>
                        <a:pt x="9221895" y="6053234"/>
                      </a:cubicBezTo>
                      <a:lnTo>
                        <a:pt x="9221895" y="419634"/>
                      </a:lnTo>
                      <a:cubicBezTo>
                        <a:pt x="9221895" y="187269"/>
                        <a:pt x="9034371" y="0"/>
                        <a:pt x="8802005" y="0"/>
                      </a:cubicBezTo>
                      <a:lnTo>
                        <a:pt x="419380" y="0"/>
                      </a:lnTo>
                      <a:cubicBezTo>
                        <a:pt x="187014" y="0"/>
                        <a:pt x="0" y="187269"/>
                        <a:pt x="0" y="419634"/>
                      </a:cubicBezTo>
                      <a:lnTo>
                        <a:pt x="0" y="6053234"/>
                      </a:lnTo>
                      <a:lnTo>
                        <a:pt x="0" y="6053234"/>
                      </a:lnTo>
                      <a:lnTo>
                        <a:pt x="0" y="6053234"/>
                      </a:lnTo>
                      <a:close/>
                      <a:moveTo>
                        <a:pt x="16052" y="6040622"/>
                      </a:moveTo>
                      <a:lnTo>
                        <a:pt x="16052" y="432246"/>
                      </a:lnTo>
                      <a:cubicBezTo>
                        <a:pt x="16052" y="200900"/>
                        <a:pt x="202301" y="14650"/>
                        <a:pt x="433648" y="14650"/>
                      </a:cubicBezTo>
                      <a:lnTo>
                        <a:pt x="8782642" y="14650"/>
                      </a:lnTo>
                      <a:cubicBezTo>
                        <a:pt x="9014244" y="14650"/>
                        <a:pt x="9200365" y="200900"/>
                        <a:pt x="9200365" y="432246"/>
                      </a:cubicBezTo>
                      <a:lnTo>
                        <a:pt x="9200365" y="6040622"/>
                      </a:lnTo>
                      <a:cubicBezTo>
                        <a:pt x="9200365" y="6271969"/>
                        <a:pt x="9014244" y="6458218"/>
                        <a:pt x="8782642" y="6458218"/>
                      </a:cubicBezTo>
                      <a:lnTo>
                        <a:pt x="433648" y="6458218"/>
                      </a:lnTo>
                      <a:cubicBezTo>
                        <a:pt x="202556" y="6458218"/>
                        <a:pt x="16306" y="6271969"/>
                        <a:pt x="16306" y="6040622"/>
                      </a:cubicBezTo>
                      <a:lnTo>
                        <a:pt x="16052" y="6040622"/>
                      </a:lnTo>
                      <a:close/>
                    </a:path>
                  </a:pathLst>
                </a:custGeom>
                <a:solidFill>
                  <a:srgbClr val="989AA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7" name="Google Shape;1117;p32"/>
                <p:cNvSpPr/>
                <p:nvPr/>
              </p:nvSpPr>
              <p:spPr>
                <a:xfrm>
                  <a:off x="1232853" y="266969"/>
                  <a:ext cx="9184950" cy="6442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4950" h="6442039" extrusionOk="0">
                      <a:moveTo>
                        <a:pt x="0" y="6024571"/>
                      </a:moveTo>
                      <a:cubicBezTo>
                        <a:pt x="0" y="6255917"/>
                        <a:pt x="186249" y="6442040"/>
                        <a:pt x="417596" y="6442040"/>
                      </a:cubicBezTo>
                      <a:lnTo>
                        <a:pt x="8767227" y="6442040"/>
                      </a:lnTo>
                      <a:cubicBezTo>
                        <a:pt x="8998829" y="6442040"/>
                        <a:pt x="9184951" y="6255917"/>
                        <a:pt x="9184951" y="6024571"/>
                      </a:cubicBezTo>
                      <a:lnTo>
                        <a:pt x="9184951" y="417469"/>
                      </a:lnTo>
                      <a:cubicBezTo>
                        <a:pt x="9184951" y="186122"/>
                        <a:pt x="8998829" y="0"/>
                        <a:pt x="8767227" y="0"/>
                      </a:cubicBezTo>
                      <a:lnTo>
                        <a:pt x="417596" y="0"/>
                      </a:lnTo>
                      <a:cubicBezTo>
                        <a:pt x="186504" y="0"/>
                        <a:pt x="255" y="186122"/>
                        <a:pt x="255" y="417469"/>
                      </a:cubicBezTo>
                      <a:lnTo>
                        <a:pt x="255" y="6024571"/>
                      </a:lnTo>
                      <a:lnTo>
                        <a:pt x="0" y="6024571"/>
                      </a:lnTo>
                      <a:lnTo>
                        <a:pt x="0" y="6024571"/>
                      </a:lnTo>
                      <a:close/>
                      <a:moveTo>
                        <a:pt x="28791" y="6016672"/>
                      </a:moveTo>
                      <a:lnTo>
                        <a:pt x="28791" y="425495"/>
                      </a:lnTo>
                      <a:cubicBezTo>
                        <a:pt x="28791" y="205358"/>
                        <a:pt x="205995" y="28154"/>
                        <a:pt x="426132" y="28154"/>
                      </a:cubicBezTo>
                      <a:lnTo>
                        <a:pt x="8743659" y="28154"/>
                      </a:lnTo>
                      <a:cubicBezTo>
                        <a:pt x="8964051" y="28154"/>
                        <a:pt x="9141127" y="205358"/>
                        <a:pt x="9141127" y="425495"/>
                      </a:cubicBezTo>
                      <a:lnTo>
                        <a:pt x="9141127" y="6016672"/>
                      </a:lnTo>
                      <a:cubicBezTo>
                        <a:pt x="9141127" y="6236808"/>
                        <a:pt x="8964051" y="6414013"/>
                        <a:pt x="8743659" y="6414013"/>
                      </a:cubicBezTo>
                      <a:lnTo>
                        <a:pt x="426132" y="6414013"/>
                      </a:lnTo>
                      <a:cubicBezTo>
                        <a:pt x="205741" y="6414013"/>
                        <a:pt x="28409" y="6236808"/>
                        <a:pt x="28409" y="6016672"/>
                      </a:cubicBezTo>
                      <a:lnTo>
                        <a:pt x="28791" y="6016672"/>
                      </a:lnTo>
                      <a:close/>
                    </a:path>
                  </a:pathLst>
                </a:custGeom>
                <a:solidFill>
                  <a:srgbClr val="EAEAE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8" name="Google Shape;1118;p32"/>
                <p:cNvSpPr/>
                <p:nvPr/>
              </p:nvSpPr>
              <p:spPr>
                <a:xfrm>
                  <a:off x="1261898" y="294486"/>
                  <a:ext cx="8971056" cy="6387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1056" h="6387005" extrusionOk="0">
                      <a:moveTo>
                        <a:pt x="255" y="5989665"/>
                      </a:moveTo>
                      <a:cubicBezTo>
                        <a:pt x="255" y="6209801"/>
                        <a:pt x="177459" y="6387006"/>
                        <a:pt x="397595" y="6387006"/>
                      </a:cubicBezTo>
                      <a:lnTo>
                        <a:pt x="8714232" y="6387006"/>
                      </a:lnTo>
                      <a:cubicBezTo>
                        <a:pt x="8811433" y="6387006"/>
                        <a:pt x="8900990" y="6351972"/>
                        <a:pt x="8970292" y="6293881"/>
                      </a:cubicBezTo>
                      <a:cubicBezTo>
                        <a:pt x="8902392" y="6348023"/>
                        <a:pt x="8815637" y="6380381"/>
                        <a:pt x="8721875" y="6380381"/>
                      </a:cubicBezTo>
                      <a:lnTo>
                        <a:pt x="401035" y="6380254"/>
                      </a:lnTo>
                      <a:cubicBezTo>
                        <a:pt x="180899" y="6380254"/>
                        <a:pt x="3567" y="6203431"/>
                        <a:pt x="3567" y="5983677"/>
                      </a:cubicBezTo>
                      <a:lnTo>
                        <a:pt x="3567" y="403073"/>
                      </a:lnTo>
                      <a:cubicBezTo>
                        <a:pt x="3567" y="183319"/>
                        <a:pt x="180899" y="6497"/>
                        <a:pt x="401162" y="6497"/>
                      </a:cubicBezTo>
                      <a:lnTo>
                        <a:pt x="8722002" y="6497"/>
                      </a:lnTo>
                      <a:cubicBezTo>
                        <a:pt x="8816401" y="6497"/>
                        <a:pt x="8902519" y="38982"/>
                        <a:pt x="8971057" y="93507"/>
                      </a:cubicBezTo>
                      <a:cubicBezTo>
                        <a:pt x="8901755" y="35161"/>
                        <a:pt x="8812197" y="0"/>
                        <a:pt x="8714232" y="0"/>
                      </a:cubicBezTo>
                      <a:lnTo>
                        <a:pt x="397595" y="0"/>
                      </a:lnTo>
                      <a:cubicBezTo>
                        <a:pt x="177205" y="0"/>
                        <a:pt x="0" y="177205"/>
                        <a:pt x="0" y="397341"/>
                      </a:cubicBezTo>
                      <a:lnTo>
                        <a:pt x="0" y="5989665"/>
                      </a:lnTo>
                      <a:lnTo>
                        <a:pt x="255" y="5989665"/>
                      </a:lnTo>
                      <a:lnTo>
                        <a:pt x="255" y="5989665"/>
                      </a:lnTo>
                      <a:close/>
                    </a:path>
                  </a:pathLst>
                </a:custGeom>
                <a:solidFill>
                  <a:srgbClr val="000000">
                    <a:alpha val="2353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9" name="Google Shape;1119;p32"/>
                <p:cNvSpPr/>
                <p:nvPr/>
              </p:nvSpPr>
              <p:spPr>
                <a:xfrm>
                  <a:off x="1266484" y="294484"/>
                  <a:ext cx="9114629" cy="63808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4629" h="6380892" extrusionOk="0">
                      <a:moveTo>
                        <a:pt x="0" y="5984316"/>
                      </a:moveTo>
                      <a:cubicBezTo>
                        <a:pt x="0" y="6204070"/>
                        <a:pt x="177332" y="6380892"/>
                        <a:pt x="397468" y="6380892"/>
                      </a:cubicBezTo>
                      <a:lnTo>
                        <a:pt x="8717289" y="6380892"/>
                      </a:lnTo>
                      <a:cubicBezTo>
                        <a:pt x="8937679" y="6380892"/>
                        <a:pt x="9114629" y="6204070"/>
                        <a:pt x="9114629" y="5984316"/>
                      </a:cubicBezTo>
                      <a:lnTo>
                        <a:pt x="9114629" y="396578"/>
                      </a:lnTo>
                      <a:cubicBezTo>
                        <a:pt x="9114629" y="176824"/>
                        <a:pt x="8937679" y="2"/>
                        <a:pt x="8717289" y="2"/>
                      </a:cubicBezTo>
                      <a:lnTo>
                        <a:pt x="397468" y="2"/>
                      </a:lnTo>
                      <a:cubicBezTo>
                        <a:pt x="177459" y="-635"/>
                        <a:pt x="127" y="163575"/>
                        <a:pt x="127" y="383202"/>
                      </a:cubicBezTo>
                      <a:lnTo>
                        <a:pt x="127" y="5983679"/>
                      </a:lnTo>
                      <a:lnTo>
                        <a:pt x="0" y="5984316"/>
                      </a:lnTo>
                      <a:lnTo>
                        <a:pt x="0" y="5984316"/>
                      </a:lnTo>
                      <a:close/>
                      <a:moveTo>
                        <a:pt x="8663" y="5979475"/>
                      </a:moveTo>
                      <a:lnTo>
                        <a:pt x="8663" y="389826"/>
                      </a:lnTo>
                      <a:cubicBezTo>
                        <a:pt x="8663" y="170582"/>
                        <a:pt x="185740" y="6626"/>
                        <a:pt x="405494" y="6626"/>
                      </a:cubicBezTo>
                      <a:lnTo>
                        <a:pt x="8712066" y="6626"/>
                      </a:lnTo>
                      <a:cubicBezTo>
                        <a:pt x="8931692" y="6626"/>
                        <a:pt x="9108770" y="183066"/>
                        <a:pt x="9108770" y="402311"/>
                      </a:cubicBezTo>
                      <a:lnTo>
                        <a:pt x="9108770" y="5979348"/>
                      </a:lnTo>
                      <a:cubicBezTo>
                        <a:pt x="9108770" y="6198592"/>
                        <a:pt x="8931820" y="6375032"/>
                        <a:pt x="8712066" y="6375032"/>
                      </a:cubicBezTo>
                      <a:lnTo>
                        <a:pt x="405494" y="6375032"/>
                      </a:lnTo>
                      <a:cubicBezTo>
                        <a:pt x="185995" y="6375032"/>
                        <a:pt x="8918" y="6198465"/>
                        <a:pt x="8918" y="5979348"/>
                      </a:cubicBezTo>
                      <a:lnTo>
                        <a:pt x="8663" y="5979475"/>
                      </a:lnTo>
                      <a:close/>
                    </a:path>
                  </a:pathLst>
                </a:custGeom>
                <a:solidFill>
                  <a:srgbClr val="A6A7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0" name="Google Shape;1120;p32"/>
                <p:cNvSpPr/>
                <p:nvPr/>
              </p:nvSpPr>
              <p:spPr>
                <a:xfrm>
                  <a:off x="1217565" y="6135737"/>
                  <a:ext cx="434157" cy="588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157" h="588685" extrusionOk="0">
                      <a:moveTo>
                        <a:pt x="127" y="169561"/>
                      </a:moveTo>
                      <a:cubicBezTo>
                        <a:pt x="127" y="401799"/>
                        <a:pt x="187269" y="588686"/>
                        <a:pt x="419889" y="588686"/>
                      </a:cubicBezTo>
                      <a:lnTo>
                        <a:pt x="434157" y="574163"/>
                      </a:lnTo>
                      <a:cubicBezTo>
                        <a:pt x="202556" y="574163"/>
                        <a:pt x="16052" y="388041"/>
                        <a:pt x="16052" y="156949"/>
                      </a:cubicBezTo>
                      <a:lnTo>
                        <a:pt x="16052" y="0"/>
                      </a:lnTo>
                      <a:lnTo>
                        <a:pt x="0" y="0"/>
                      </a:lnTo>
                      <a:lnTo>
                        <a:pt x="127" y="169561"/>
                      </a:lnTo>
                      <a:lnTo>
                        <a:pt x="127" y="169561"/>
                      </a:lnTo>
                      <a:lnTo>
                        <a:pt x="127" y="169561"/>
                      </a:lnTo>
                      <a:close/>
                    </a:path>
                  </a:pathLst>
                </a:custGeom>
                <a:solidFill>
                  <a:srgbClr val="686A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1" name="Google Shape;1121;p32"/>
                <p:cNvSpPr/>
                <p:nvPr/>
              </p:nvSpPr>
              <p:spPr>
                <a:xfrm>
                  <a:off x="1217565" y="251681"/>
                  <a:ext cx="843855" cy="3364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3855" h="3364719" extrusionOk="0">
                      <a:moveTo>
                        <a:pt x="16052" y="432374"/>
                      </a:moveTo>
                      <a:cubicBezTo>
                        <a:pt x="16052" y="201027"/>
                        <a:pt x="202301" y="14778"/>
                        <a:pt x="433648" y="14778"/>
                      </a:cubicBezTo>
                      <a:lnTo>
                        <a:pt x="843855" y="14778"/>
                      </a:lnTo>
                      <a:lnTo>
                        <a:pt x="843855" y="0"/>
                      </a:lnTo>
                      <a:lnTo>
                        <a:pt x="419380" y="0"/>
                      </a:lnTo>
                      <a:cubicBezTo>
                        <a:pt x="187014" y="0"/>
                        <a:pt x="0" y="187269"/>
                        <a:pt x="0" y="419762"/>
                      </a:cubicBezTo>
                      <a:lnTo>
                        <a:pt x="0" y="3364720"/>
                      </a:lnTo>
                      <a:lnTo>
                        <a:pt x="16052" y="3364720"/>
                      </a:lnTo>
                      <a:lnTo>
                        <a:pt x="16052" y="432374"/>
                      </a:lnTo>
                      <a:lnTo>
                        <a:pt x="16052" y="432374"/>
                      </a:lnTo>
                      <a:lnTo>
                        <a:pt x="16052" y="432374"/>
                      </a:lnTo>
                      <a:close/>
                    </a:path>
                  </a:pathLst>
                </a:custGeom>
                <a:solidFill>
                  <a:srgbClr val="5D5E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2" name="Google Shape;1122;p32"/>
                <p:cNvSpPr/>
                <p:nvPr/>
              </p:nvSpPr>
              <p:spPr>
                <a:xfrm>
                  <a:off x="9999061" y="251681"/>
                  <a:ext cx="438743" cy="432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743" h="432628" extrusionOk="0">
                      <a:moveTo>
                        <a:pt x="0" y="14650"/>
                      </a:moveTo>
                      <a:cubicBezTo>
                        <a:pt x="231601" y="14650"/>
                        <a:pt x="417723" y="201027"/>
                        <a:pt x="417723" y="432629"/>
                      </a:cubicBezTo>
                      <a:lnTo>
                        <a:pt x="438744" y="419889"/>
                      </a:lnTo>
                      <a:cubicBezTo>
                        <a:pt x="438744" y="187269"/>
                        <a:pt x="251857" y="0"/>
                        <a:pt x="19618" y="0"/>
                      </a:cubicBezTo>
                      <a:lnTo>
                        <a:pt x="0" y="14650"/>
                      </a:lnTo>
                      <a:lnTo>
                        <a:pt x="0" y="14650"/>
                      </a:lnTo>
                      <a:lnTo>
                        <a:pt x="0" y="14650"/>
                      </a:lnTo>
                      <a:close/>
                    </a:path>
                  </a:pathLst>
                </a:custGeom>
                <a:solidFill>
                  <a:srgbClr val="686A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3" name="Google Shape;1123;p32"/>
                <p:cNvSpPr/>
                <p:nvPr/>
              </p:nvSpPr>
              <p:spPr>
                <a:xfrm>
                  <a:off x="10000589" y="6291667"/>
                  <a:ext cx="438743" cy="432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743" h="432628" extrusionOk="0">
                      <a:moveTo>
                        <a:pt x="18854" y="432629"/>
                      </a:moveTo>
                      <a:cubicBezTo>
                        <a:pt x="251221" y="432629"/>
                        <a:pt x="438744" y="245360"/>
                        <a:pt x="438744" y="12612"/>
                      </a:cubicBezTo>
                      <a:lnTo>
                        <a:pt x="417087" y="0"/>
                      </a:lnTo>
                      <a:cubicBezTo>
                        <a:pt x="417087" y="231601"/>
                        <a:pt x="230965" y="418106"/>
                        <a:pt x="0" y="418106"/>
                      </a:cubicBezTo>
                      <a:lnTo>
                        <a:pt x="18854" y="432629"/>
                      </a:lnTo>
                      <a:lnTo>
                        <a:pt x="18854" y="432629"/>
                      </a:lnTo>
                      <a:lnTo>
                        <a:pt x="18854" y="432629"/>
                      </a:lnTo>
                      <a:close/>
                    </a:path>
                  </a:pathLst>
                </a:custGeom>
                <a:solidFill>
                  <a:srgbClr val="686A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4" name="Google Shape;1124;p32"/>
                <p:cNvSpPr/>
                <p:nvPr/>
              </p:nvSpPr>
              <p:spPr>
                <a:xfrm>
                  <a:off x="1194635" y="927377"/>
                  <a:ext cx="19873" cy="337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73" h="337847" extrusionOk="0">
                      <a:moveTo>
                        <a:pt x="0" y="328930"/>
                      </a:moveTo>
                      <a:lnTo>
                        <a:pt x="0" y="8918"/>
                      </a:lnTo>
                      <a:cubicBezTo>
                        <a:pt x="0" y="3949"/>
                        <a:pt x="4331" y="0"/>
                        <a:pt x="9555" y="0"/>
                      </a:cubicBezTo>
                      <a:lnTo>
                        <a:pt x="19873" y="0"/>
                      </a:lnTo>
                      <a:lnTo>
                        <a:pt x="19873" y="337848"/>
                      </a:lnTo>
                      <a:lnTo>
                        <a:pt x="9555" y="337848"/>
                      </a:lnTo>
                      <a:cubicBezTo>
                        <a:pt x="4331" y="337848"/>
                        <a:pt x="0" y="333899"/>
                        <a:pt x="0" y="328930"/>
                      </a:cubicBezTo>
                      <a:lnTo>
                        <a:pt x="0" y="328930"/>
                      </a:lnTo>
                      <a:close/>
                    </a:path>
                  </a:pathLst>
                </a:custGeom>
                <a:solidFill>
                  <a:srgbClr val="14141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5" name="Google Shape;1125;p32"/>
                <p:cNvSpPr/>
                <p:nvPr/>
              </p:nvSpPr>
              <p:spPr>
                <a:xfrm>
                  <a:off x="1200749" y="925848"/>
                  <a:ext cx="13758" cy="3393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8" h="339376" extrusionOk="0">
                      <a:moveTo>
                        <a:pt x="13759" y="339376"/>
                      </a:moveTo>
                      <a:lnTo>
                        <a:pt x="3057" y="339376"/>
                      </a:lnTo>
                      <a:cubicBezTo>
                        <a:pt x="1911" y="339376"/>
                        <a:pt x="1019" y="338994"/>
                        <a:pt x="0" y="338740"/>
                      </a:cubicBezTo>
                      <a:cubicBezTo>
                        <a:pt x="3949" y="337593"/>
                        <a:pt x="6879" y="334408"/>
                        <a:pt x="6879" y="330332"/>
                      </a:cubicBezTo>
                      <a:lnTo>
                        <a:pt x="6879" y="8918"/>
                      </a:lnTo>
                      <a:cubicBezTo>
                        <a:pt x="6879" y="4968"/>
                        <a:pt x="3949" y="1529"/>
                        <a:pt x="0" y="382"/>
                      </a:cubicBezTo>
                      <a:cubicBezTo>
                        <a:pt x="1019" y="127"/>
                        <a:pt x="1911" y="0"/>
                        <a:pt x="3057" y="0"/>
                      </a:cubicBezTo>
                      <a:lnTo>
                        <a:pt x="13759" y="0"/>
                      </a:lnTo>
                      <a:lnTo>
                        <a:pt x="13759" y="339376"/>
                      </a:lnTo>
                      <a:lnTo>
                        <a:pt x="13759" y="339376"/>
                      </a:lnTo>
                      <a:lnTo>
                        <a:pt x="13759" y="33937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126" name="Google Shape;1126;p32"/>
            <p:cNvSpPr/>
            <p:nvPr/>
          </p:nvSpPr>
          <p:spPr>
            <a:xfrm>
              <a:off x="2893720" y="349978"/>
              <a:ext cx="5332800" cy="40011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32"/>
            <p:cNvSpPr/>
            <p:nvPr/>
          </p:nvSpPr>
          <p:spPr>
            <a:xfrm rot="5829469">
              <a:off x="2617236" y="2327108"/>
              <a:ext cx="65007" cy="65007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8" name="Google Shape;1128;p32"/>
          <p:cNvSpPr txBox="1">
            <a:spLocks noGrp="1"/>
          </p:cNvSpPr>
          <p:nvPr>
            <p:ph type="body" idx="1"/>
          </p:nvPr>
        </p:nvSpPr>
        <p:spPr>
          <a:xfrm>
            <a:off x="876525" y="3438950"/>
            <a:ext cx="55815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Century Gothic" panose="020B0502020202020204" pitchFamily="34" charset="0"/>
              </a:rPr>
              <a:t>Копысова Светлана - студент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1129" name="Google Shape;1129;p32"/>
          <p:cNvSpPr txBox="1">
            <a:spLocks noGrp="1"/>
          </p:cNvSpPr>
          <p:nvPr>
            <p:ph type="title"/>
          </p:nvPr>
        </p:nvSpPr>
        <p:spPr>
          <a:xfrm>
            <a:off x="1172325" y="1664575"/>
            <a:ext cx="4785000" cy="805800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</a:rPr>
              <a:t>Лидер</a:t>
            </a:r>
            <a:endParaRPr b="1" dirty="0">
              <a:latin typeface="Century Gothic" panose="020B0502020202020204" pitchFamily="34" charset="0"/>
            </a:endParaRPr>
          </a:p>
        </p:txBody>
      </p:sp>
      <p:sp>
        <p:nvSpPr>
          <p:cNvPr id="1130" name="Google Shape;1130;p32"/>
          <p:cNvSpPr txBox="1">
            <a:spLocks noGrp="1"/>
          </p:cNvSpPr>
          <p:nvPr>
            <p:ph type="title"/>
          </p:nvPr>
        </p:nvSpPr>
        <p:spPr>
          <a:xfrm rot="-192266">
            <a:off x="894503" y="2407279"/>
            <a:ext cx="5581527" cy="805841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</a:rPr>
              <a:t>стартап - проекта</a:t>
            </a:r>
            <a:endParaRPr b="1" dirty="0">
              <a:latin typeface="Century Gothic" panose="020B0502020202020204" pitchFamily="34" charset="0"/>
            </a:endParaRPr>
          </a:p>
        </p:txBody>
      </p:sp>
      <p:grpSp>
        <p:nvGrpSpPr>
          <p:cNvPr id="1153" name="Google Shape;1153;p32"/>
          <p:cNvGrpSpPr/>
          <p:nvPr/>
        </p:nvGrpSpPr>
        <p:grpSpPr>
          <a:xfrm>
            <a:off x="244712" y="127733"/>
            <a:ext cx="1062038" cy="1344180"/>
            <a:chOff x="1953887" y="188983"/>
            <a:chExt cx="1062038" cy="1344180"/>
          </a:xfrm>
        </p:grpSpPr>
        <p:sp>
          <p:nvSpPr>
            <p:cNvPr id="1154" name="Google Shape;1154;p32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55" name="Google Shape;1155;p32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1156" name="Google Shape;1156;p32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32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32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32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32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32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32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32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32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32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32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32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32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32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32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32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72" name="Google Shape;1172;p32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73" name="Google Shape;1173;p32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1174" name="Google Shape;1174;p3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3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3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3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3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79" name="Google Shape;1179;p32"/>
          <p:cNvGrpSpPr/>
          <p:nvPr/>
        </p:nvGrpSpPr>
        <p:grpSpPr>
          <a:xfrm rot="5090275" flipH="1">
            <a:off x="10703973" y="184699"/>
            <a:ext cx="834011" cy="648737"/>
            <a:chOff x="6294878" y="3041786"/>
            <a:chExt cx="137914" cy="107271"/>
          </a:xfrm>
        </p:grpSpPr>
        <p:sp>
          <p:nvSpPr>
            <p:cNvPr id="1180" name="Google Shape;1180;p32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32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3" name="Google Shape;1183;p32"/>
          <p:cNvSpPr/>
          <p:nvPr/>
        </p:nvSpPr>
        <p:spPr>
          <a:xfrm flipH="1">
            <a:off x="216074" y="5365424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32"/>
          <p:cNvSpPr/>
          <p:nvPr/>
        </p:nvSpPr>
        <p:spPr>
          <a:xfrm rot="-3120711" flipH="1">
            <a:off x="580933" y="5949639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3F396C-EFDD-A035-3156-1667328C8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561" y="993386"/>
            <a:ext cx="3482635" cy="4689832"/>
          </a:xfrm>
          <a:prstGeom prst="rect">
            <a:avLst/>
          </a:prstGeom>
          <a:effectLst>
            <a:outerShdw blurRad="50800" dist="50800" dir="5760000" algn="ctr" rotWithShape="0">
              <a:srgbClr val="000000">
                <a:alpha val="43137"/>
              </a:srgbClr>
            </a:outerShdw>
          </a:effectLst>
        </p:spPr>
      </p:pic>
      <p:grpSp>
        <p:nvGrpSpPr>
          <p:cNvPr id="1131" name="Google Shape;1131;p32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132" name="Google Shape;1132;p32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1133" name="Google Shape;1133;p32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1134" name="Google Shape;1134;p32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1135" name="Google Shape;1135;p32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6" name="Google Shape;1136;p32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37" name="Google Shape;1137;p32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1138" name="Google Shape;1138;p3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9" name="Google Shape;1139;p3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0" name="Google Shape;1140;p3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1" name="Google Shape;1141;p3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2" name="Google Shape;1142;p3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43" name="Google Shape;1143;p32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1144" name="Google Shape;1144;p32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1145" name="Google Shape;1145;p32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6" name="Google Shape;1146;p32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47" name="Google Shape;1147;p32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1148" name="Google Shape;1148;p3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9" name="Google Shape;1149;p3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0" name="Google Shape;1150;p3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1" name="Google Shape;1151;p3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2" name="Google Shape;1152;p3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26014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32"/>
          <p:cNvSpPr txBox="1">
            <a:spLocks noGrp="1"/>
          </p:cNvSpPr>
          <p:nvPr>
            <p:ph type="body" idx="1"/>
          </p:nvPr>
        </p:nvSpPr>
        <p:spPr>
          <a:xfrm>
            <a:off x="5908578" y="3387452"/>
            <a:ext cx="5581500" cy="273186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 panose="020B0502020202020204" pitchFamily="34" charset="0"/>
              </a:rPr>
              <a:t>Герасимова Анна – студент 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 panose="020B0502020202020204" pitchFamily="34" charset="0"/>
              </a:rPr>
              <a:t>Елохова Екатерина – студент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 panose="020B0502020202020204" pitchFamily="34" charset="0"/>
              </a:rPr>
              <a:t>Ермакова Ксения – студент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Century Gothic" panose="020B0502020202020204" pitchFamily="34" charset="0"/>
              </a:rPr>
              <a:t>Котельникова Оксана – студент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err="1">
                <a:latin typeface="Century Gothic" panose="020B0502020202020204" pitchFamily="34" charset="0"/>
              </a:rPr>
              <a:t>Прохур</a:t>
            </a:r>
            <a:r>
              <a:rPr lang="ru-RU" sz="2400" dirty="0">
                <a:latin typeface="Century Gothic" panose="020B0502020202020204" pitchFamily="34" charset="0"/>
              </a:rPr>
              <a:t> Софья – студент</a:t>
            </a:r>
            <a:endParaRPr sz="2400" dirty="0">
              <a:latin typeface="Century Gothic" panose="020B0502020202020204" pitchFamily="34" charset="0"/>
            </a:endParaRPr>
          </a:p>
        </p:txBody>
      </p:sp>
      <p:sp>
        <p:nvSpPr>
          <p:cNvPr id="1129" name="Google Shape;1129;p32"/>
          <p:cNvSpPr txBox="1">
            <a:spLocks noGrp="1"/>
          </p:cNvSpPr>
          <p:nvPr>
            <p:ph type="title"/>
          </p:nvPr>
        </p:nvSpPr>
        <p:spPr>
          <a:xfrm>
            <a:off x="6708433" y="1418489"/>
            <a:ext cx="4785000" cy="805800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</a:rPr>
              <a:t>Команда </a:t>
            </a:r>
            <a:endParaRPr b="1" dirty="0">
              <a:latin typeface="Century Gothic" panose="020B0502020202020204" pitchFamily="34" charset="0"/>
            </a:endParaRPr>
          </a:p>
        </p:txBody>
      </p:sp>
      <p:sp>
        <p:nvSpPr>
          <p:cNvPr id="1130" name="Google Shape;1130;p32"/>
          <p:cNvSpPr txBox="1">
            <a:spLocks noGrp="1"/>
          </p:cNvSpPr>
          <p:nvPr>
            <p:ph type="title"/>
          </p:nvPr>
        </p:nvSpPr>
        <p:spPr>
          <a:xfrm rot="418512">
            <a:off x="4740997" y="2199147"/>
            <a:ext cx="5581527" cy="805841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entury Gothic" panose="020B0502020202020204" pitchFamily="34" charset="0"/>
              </a:rPr>
              <a:t>стартап - проекта</a:t>
            </a:r>
            <a:endParaRPr b="1" dirty="0">
              <a:latin typeface="Century Gothic" panose="020B0502020202020204" pitchFamily="34" charset="0"/>
            </a:endParaRPr>
          </a:p>
        </p:txBody>
      </p:sp>
      <p:grpSp>
        <p:nvGrpSpPr>
          <p:cNvPr id="1153" name="Google Shape;1153;p32"/>
          <p:cNvGrpSpPr/>
          <p:nvPr/>
        </p:nvGrpSpPr>
        <p:grpSpPr>
          <a:xfrm>
            <a:off x="10558456" y="179138"/>
            <a:ext cx="1062038" cy="1344180"/>
            <a:chOff x="1953887" y="188983"/>
            <a:chExt cx="1062038" cy="1344180"/>
          </a:xfrm>
        </p:grpSpPr>
        <p:sp>
          <p:nvSpPr>
            <p:cNvPr id="1154" name="Google Shape;1154;p32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55" name="Google Shape;1155;p32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1156" name="Google Shape;1156;p32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32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32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32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32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32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32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32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32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32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32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32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32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32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32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32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72" name="Google Shape;1172;p32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73" name="Google Shape;1173;p32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1174" name="Google Shape;1174;p3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3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3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3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3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79" name="Google Shape;1179;p32"/>
          <p:cNvGrpSpPr/>
          <p:nvPr/>
        </p:nvGrpSpPr>
        <p:grpSpPr>
          <a:xfrm rot="19602607" flipH="1">
            <a:off x="307358" y="140587"/>
            <a:ext cx="834011" cy="648737"/>
            <a:chOff x="6294878" y="3041786"/>
            <a:chExt cx="137914" cy="107271"/>
          </a:xfrm>
        </p:grpSpPr>
        <p:sp>
          <p:nvSpPr>
            <p:cNvPr id="1180" name="Google Shape;1180;p32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32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8C08871-9785-449E-03CE-14F6378C259A}"/>
              </a:ext>
            </a:extLst>
          </p:cNvPr>
          <p:cNvGrpSpPr/>
          <p:nvPr/>
        </p:nvGrpSpPr>
        <p:grpSpPr>
          <a:xfrm>
            <a:off x="11008637" y="5237923"/>
            <a:ext cx="925750" cy="1145107"/>
            <a:chOff x="216074" y="5365424"/>
            <a:chExt cx="925750" cy="1145107"/>
          </a:xfrm>
        </p:grpSpPr>
        <p:sp>
          <p:nvSpPr>
            <p:cNvPr id="1183" name="Google Shape;1183;p32"/>
            <p:cNvSpPr/>
            <p:nvPr/>
          </p:nvSpPr>
          <p:spPr>
            <a:xfrm flipH="1">
              <a:off x="216074" y="5365424"/>
              <a:ext cx="579218" cy="543487"/>
            </a:xfrm>
            <a:custGeom>
              <a:avLst/>
              <a:gdLst/>
              <a:ahLst/>
              <a:cxnLst/>
              <a:rect l="l" t="t" r="r" b="b"/>
              <a:pathLst>
                <a:path w="579218" h="543487" extrusionOk="0">
                  <a:moveTo>
                    <a:pt x="285153" y="219"/>
                  </a:moveTo>
                  <a:cubicBezTo>
                    <a:pt x="285296" y="288"/>
                    <a:pt x="285438" y="334"/>
                    <a:pt x="285555" y="403"/>
                  </a:cubicBezTo>
                  <a:cubicBezTo>
                    <a:pt x="286529" y="675"/>
                    <a:pt x="287310" y="1339"/>
                    <a:pt x="287689" y="2229"/>
                  </a:cubicBezTo>
                  <a:cubicBezTo>
                    <a:pt x="300495" y="28382"/>
                    <a:pt x="307973" y="79041"/>
                    <a:pt x="311738" y="139293"/>
                  </a:cubicBezTo>
                  <a:lnTo>
                    <a:pt x="313031" y="170728"/>
                  </a:lnTo>
                  <a:lnTo>
                    <a:pt x="344692" y="141135"/>
                  </a:lnTo>
                  <a:cubicBezTo>
                    <a:pt x="388753" y="104955"/>
                    <a:pt x="433525" y="73768"/>
                    <a:pt x="474667" y="53605"/>
                  </a:cubicBezTo>
                  <a:cubicBezTo>
                    <a:pt x="476422" y="52760"/>
                    <a:pt x="478557" y="53446"/>
                    <a:pt x="479434" y="55159"/>
                  </a:cubicBezTo>
                  <a:cubicBezTo>
                    <a:pt x="479528" y="55319"/>
                    <a:pt x="479600" y="55481"/>
                    <a:pt x="479648" y="55662"/>
                  </a:cubicBezTo>
                  <a:cubicBezTo>
                    <a:pt x="480121" y="56530"/>
                    <a:pt x="480121" y="57535"/>
                    <a:pt x="479648" y="58405"/>
                  </a:cubicBezTo>
                  <a:cubicBezTo>
                    <a:pt x="466132" y="94646"/>
                    <a:pt x="413934" y="155112"/>
                    <a:pt x="351716" y="217574"/>
                  </a:cubicBezTo>
                  <a:lnTo>
                    <a:pt x="327602" y="240868"/>
                  </a:lnTo>
                  <a:lnTo>
                    <a:pt x="390285" y="242696"/>
                  </a:lnTo>
                  <a:cubicBezTo>
                    <a:pt x="475287" y="246420"/>
                    <a:pt x="544359" y="253124"/>
                    <a:pt x="560810" y="259121"/>
                  </a:cubicBezTo>
                  <a:cubicBezTo>
                    <a:pt x="562754" y="259351"/>
                    <a:pt x="564153" y="261065"/>
                    <a:pt x="563891" y="262937"/>
                  </a:cubicBezTo>
                  <a:cubicBezTo>
                    <a:pt x="563891" y="262959"/>
                    <a:pt x="563891" y="262984"/>
                    <a:pt x="563891" y="263006"/>
                  </a:cubicBezTo>
                  <a:cubicBezTo>
                    <a:pt x="563774" y="264604"/>
                    <a:pt x="562469" y="265861"/>
                    <a:pt x="560810" y="265977"/>
                  </a:cubicBezTo>
                  <a:cubicBezTo>
                    <a:pt x="547027" y="277885"/>
                    <a:pt x="489727" y="289537"/>
                    <a:pt x="414233" y="296559"/>
                  </a:cubicBezTo>
                  <a:lnTo>
                    <a:pt x="372098" y="299337"/>
                  </a:lnTo>
                  <a:lnTo>
                    <a:pt x="440911" y="368983"/>
                  </a:lnTo>
                  <a:cubicBezTo>
                    <a:pt x="512512" y="443246"/>
                    <a:pt x="568012" y="506176"/>
                    <a:pt x="578060" y="524255"/>
                  </a:cubicBezTo>
                  <a:cubicBezTo>
                    <a:pt x="579576" y="525647"/>
                    <a:pt x="579602" y="527978"/>
                    <a:pt x="578154" y="529419"/>
                  </a:cubicBezTo>
                  <a:cubicBezTo>
                    <a:pt x="578131" y="529463"/>
                    <a:pt x="578083" y="529485"/>
                    <a:pt x="578060" y="529510"/>
                  </a:cubicBezTo>
                  <a:cubicBezTo>
                    <a:pt x="576564" y="530652"/>
                    <a:pt x="574455" y="530537"/>
                    <a:pt x="573079" y="529282"/>
                  </a:cubicBezTo>
                  <a:cubicBezTo>
                    <a:pt x="545217" y="525055"/>
                    <a:pt x="450366" y="455314"/>
                    <a:pt x="348223" y="363297"/>
                  </a:cubicBezTo>
                  <a:lnTo>
                    <a:pt x="313284" y="330411"/>
                  </a:lnTo>
                  <a:lnTo>
                    <a:pt x="311852" y="375981"/>
                  </a:lnTo>
                  <a:cubicBezTo>
                    <a:pt x="307987" y="457880"/>
                    <a:pt x="301029" y="524429"/>
                    <a:pt x="294805" y="540280"/>
                  </a:cubicBezTo>
                  <a:cubicBezTo>
                    <a:pt x="294566" y="542199"/>
                    <a:pt x="292788" y="543616"/>
                    <a:pt x="290773" y="543478"/>
                  </a:cubicBezTo>
                  <a:cubicBezTo>
                    <a:pt x="289208" y="543204"/>
                    <a:pt x="287974" y="542017"/>
                    <a:pt x="287689" y="540508"/>
                  </a:cubicBezTo>
                  <a:cubicBezTo>
                    <a:pt x="271209" y="522688"/>
                    <a:pt x="255144" y="430443"/>
                    <a:pt x="250342" y="321491"/>
                  </a:cubicBezTo>
                  <a:lnTo>
                    <a:pt x="250471" y="313159"/>
                  </a:lnTo>
                  <a:lnTo>
                    <a:pt x="222410" y="338573"/>
                  </a:lnTo>
                  <a:cubicBezTo>
                    <a:pt x="159569" y="393817"/>
                    <a:pt x="105815" y="436237"/>
                    <a:pt x="89809" y="443605"/>
                  </a:cubicBezTo>
                  <a:cubicBezTo>
                    <a:pt x="88433" y="444909"/>
                    <a:pt x="86204" y="444909"/>
                    <a:pt x="84828" y="443605"/>
                  </a:cubicBezTo>
                  <a:cubicBezTo>
                    <a:pt x="83406" y="442326"/>
                    <a:pt x="83312" y="440203"/>
                    <a:pt x="84591" y="438808"/>
                  </a:cubicBezTo>
                  <a:cubicBezTo>
                    <a:pt x="85659" y="420987"/>
                    <a:pt x="117638" y="373705"/>
                    <a:pt x="165873" y="317309"/>
                  </a:cubicBezTo>
                  <a:lnTo>
                    <a:pt x="181818" y="299693"/>
                  </a:lnTo>
                  <a:lnTo>
                    <a:pt x="158488" y="299358"/>
                  </a:lnTo>
                  <a:cubicBezTo>
                    <a:pt x="100781" y="294949"/>
                    <a:pt x="46242" y="286538"/>
                    <a:pt x="2373" y="272830"/>
                  </a:cubicBezTo>
                  <a:cubicBezTo>
                    <a:pt x="452" y="271916"/>
                    <a:pt x="-474" y="269768"/>
                    <a:pt x="239" y="267803"/>
                  </a:cubicBezTo>
                  <a:cubicBezTo>
                    <a:pt x="712" y="266982"/>
                    <a:pt x="1470" y="266342"/>
                    <a:pt x="2373" y="265977"/>
                  </a:cubicBezTo>
                  <a:cubicBezTo>
                    <a:pt x="38564" y="249526"/>
                    <a:pt x="119972" y="242201"/>
                    <a:pt x="209909" y="240313"/>
                  </a:cubicBezTo>
                  <a:lnTo>
                    <a:pt x="222414" y="240284"/>
                  </a:lnTo>
                  <a:lnTo>
                    <a:pt x="197002" y="213969"/>
                  </a:lnTo>
                  <a:cubicBezTo>
                    <a:pt x="149747" y="162227"/>
                    <a:pt x="108131" y="110322"/>
                    <a:pt x="79616" y="63657"/>
                  </a:cubicBezTo>
                  <a:cubicBezTo>
                    <a:pt x="78551" y="61919"/>
                    <a:pt x="79166" y="59681"/>
                    <a:pt x="80967" y="58651"/>
                  </a:cubicBezTo>
                  <a:cubicBezTo>
                    <a:pt x="81135" y="58561"/>
                    <a:pt x="81323" y="58470"/>
                    <a:pt x="81514" y="58401"/>
                  </a:cubicBezTo>
                  <a:cubicBezTo>
                    <a:pt x="82509" y="58080"/>
                    <a:pt x="83600" y="58080"/>
                    <a:pt x="84598" y="58401"/>
                  </a:cubicBezTo>
                  <a:cubicBezTo>
                    <a:pt x="113764" y="71024"/>
                    <a:pt x="157514" y="103438"/>
                    <a:pt x="207151" y="145712"/>
                  </a:cubicBezTo>
                  <a:lnTo>
                    <a:pt x="252428" y="186204"/>
                  </a:lnTo>
                  <a:lnTo>
                    <a:pt x="252943" y="152746"/>
                  </a:lnTo>
                  <a:cubicBezTo>
                    <a:pt x="257530" y="97131"/>
                    <a:pt x="266289" y="44554"/>
                    <a:pt x="280576" y="2229"/>
                  </a:cubicBezTo>
                  <a:cubicBezTo>
                    <a:pt x="281263" y="447"/>
                    <a:pt x="283326" y="-443"/>
                    <a:pt x="285153" y="2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0"/>
                <a:buFont typeface="Arial"/>
                <a:buNone/>
              </a:pPr>
              <a:endParaRPr sz="45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32"/>
            <p:cNvSpPr/>
            <p:nvPr/>
          </p:nvSpPr>
          <p:spPr>
            <a:xfrm rot="-3120711" flipH="1">
              <a:off x="580933" y="5949639"/>
              <a:ext cx="578774" cy="543009"/>
            </a:xfrm>
            <a:custGeom>
              <a:avLst/>
              <a:gdLst/>
              <a:ahLst/>
              <a:cxnLst/>
              <a:rect l="l" t="t" r="r" b="b"/>
              <a:pathLst>
                <a:path w="579243" h="543449" extrusionOk="0">
                  <a:moveTo>
                    <a:pt x="80970" y="58648"/>
                  </a:moveTo>
                  <a:cubicBezTo>
                    <a:pt x="81138" y="58557"/>
                    <a:pt x="81327" y="58466"/>
                    <a:pt x="81517" y="58397"/>
                  </a:cubicBezTo>
                  <a:cubicBezTo>
                    <a:pt x="82512" y="58076"/>
                    <a:pt x="83603" y="58076"/>
                    <a:pt x="84601" y="58398"/>
                  </a:cubicBezTo>
                  <a:cubicBezTo>
                    <a:pt x="113768" y="71019"/>
                    <a:pt x="157520" y="103431"/>
                    <a:pt x="207159" y="145702"/>
                  </a:cubicBezTo>
                  <a:lnTo>
                    <a:pt x="252368" y="186129"/>
                  </a:lnTo>
                  <a:lnTo>
                    <a:pt x="257197" y="111709"/>
                  </a:lnTo>
                  <a:cubicBezTo>
                    <a:pt x="262266" y="71478"/>
                    <a:pt x="269872" y="33970"/>
                    <a:pt x="280588" y="2229"/>
                  </a:cubicBezTo>
                  <a:cubicBezTo>
                    <a:pt x="281275" y="447"/>
                    <a:pt x="283338" y="-443"/>
                    <a:pt x="285164" y="219"/>
                  </a:cubicBezTo>
                  <a:cubicBezTo>
                    <a:pt x="285307" y="288"/>
                    <a:pt x="285450" y="334"/>
                    <a:pt x="285567" y="403"/>
                  </a:cubicBezTo>
                  <a:cubicBezTo>
                    <a:pt x="286541" y="675"/>
                    <a:pt x="287322" y="1339"/>
                    <a:pt x="287701" y="2229"/>
                  </a:cubicBezTo>
                  <a:cubicBezTo>
                    <a:pt x="300507" y="28380"/>
                    <a:pt x="307985" y="79036"/>
                    <a:pt x="311750" y="139284"/>
                  </a:cubicBezTo>
                  <a:lnTo>
                    <a:pt x="313044" y="170716"/>
                  </a:lnTo>
                  <a:lnTo>
                    <a:pt x="344706" y="141125"/>
                  </a:lnTo>
                  <a:cubicBezTo>
                    <a:pt x="388769" y="104947"/>
                    <a:pt x="433543" y="73763"/>
                    <a:pt x="474687" y="53601"/>
                  </a:cubicBezTo>
                  <a:cubicBezTo>
                    <a:pt x="476442" y="52756"/>
                    <a:pt x="478577" y="53442"/>
                    <a:pt x="479454" y="55155"/>
                  </a:cubicBezTo>
                  <a:cubicBezTo>
                    <a:pt x="479548" y="55314"/>
                    <a:pt x="479620" y="55476"/>
                    <a:pt x="479668" y="55657"/>
                  </a:cubicBezTo>
                  <a:cubicBezTo>
                    <a:pt x="480141" y="56525"/>
                    <a:pt x="480141" y="57530"/>
                    <a:pt x="479668" y="58400"/>
                  </a:cubicBezTo>
                  <a:cubicBezTo>
                    <a:pt x="466151" y="94638"/>
                    <a:pt x="413951" y="155100"/>
                    <a:pt x="351730" y="217558"/>
                  </a:cubicBezTo>
                  <a:lnTo>
                    <a:pt x="327614" y="240851"/>
                  </a:lnTo>
                  <a:lnTo>
                    <a:pt x="390302" y="242679"/>
                  </a:lnTo>
                  <a:cubicBezTo>
                    <a:pt x="475307" y="246403"/>
                    <a:pt x="544382" y="253107"/>
                    <a:pt x="560834" y="259103"/>
                  </a:cubicBezTo>
                  <a:cubicBezTo>
                    <a:pt x="562778" y="259333"/>
                    <a:pt x="564177" y="261047"/>
                    <a:pt x="563915" y="262919"/>
                  </a:cubicBezTo>
                  <a:cubicBezTo>
                    <a:pt x="563915" y="262941"/>
                    <a:pt x="563915" y="262966"/>
                    <a:pt x="563915" y="262988"/>
                  </a:cubicBezTo>
                  <a:cubicBezTo>
                    <a:pt x="563798" y="264586"/>
                    <a:pt x="562493" y="265843"/>
                    <a:pt x="560834" y="265958"/>
                  </a:cubicBezTo>
                  <a:cubicBezTo>
                    <a:pt x="547051" y="277866"/>
                    <a:pt x="489748" y="289518"/>
                    <a:pt x="414250" y="296539"/>
                  </a:cubicBezTo>
                  <a:lnTo>
                    <a:pt x="372113" y="299317"/>
                  </a:lnTo>
                  <a:lnTo>
                    <a:pt x="440930" y="368958"/>
                  </a:lnTo>
                  <a:cubicBezTo>
                    <a:pt x="512534" y="443216"/>
                    <a:pt x="568036" y="506141"/>
                    <a:pt x="578085" y="524218"/>
                  </a:cubicBezTo>
                  <a:cubicBezTo>
                    <a:pt x="579601" y="525610"/>
                    <a:pt x="579626" y="527941"/>
                    <a:pt x="578179" y="529383"/>
                  </a:cubicBezTo>
                  <a:cubicBezTo>
                    <a:pt x="578156" y="529427"/>
                    <a:pt x="578108" y="529449"/>
                    <a:pt x="578085" y="529473"/>
                  </a:cubicBezTo>
                  <a:cubicBezTo>
                    <a:pt x="576589" y="530615"/>
                    <a:pt x="574480" y="530500"/>
                    <a:pt x="573103" y="529245"/>
                  </a:cubicBezTo>
                  <a:cubicBezTo>
                    <a:pt x="545240" y="525019"/>
                    <a:pt x="450385" y="455282"/>
                    <a:pt x="348237" y="363272"/>
                  </a:cubicBezTo>
                  <a:lnTo>
                    <a:pt x="313346" y="328821"/>
                  </a:lnTo>
                  <a:lnTo>
                    <a:pt x="311865" y="375955"/>
                  </a:lnTo>
                  <a:cubicBezTo>
                    <a:pt x="307999" y="457848"/>
                    <a:pt x="301041" y="524393"/>
                    <a:pt x="294817" y="540242"/>
                  </a:cubicBezTo>
                  <a:cubicBezTo>
                    <a:pt x="294578" y="542161"/>
                    <a:pt x="292799" y="543577"/>
                    <a:pt x="290785" y="543440"/>
                  </a:cubicBezTo>
                  <a:cubicBezTo>
                    <a:pt x="289220" y="543166"/>
                    <a:pt x="287986" y="541979"/>
                    <a:pt x="287701" y="540470"/>
                  </a:cubicBezTo>
                  <a:cubicBezTo>
                    <a:pt x="271220" y="522651"/>
                    <a:pt x="255154" y="430413"/>
                    <a:pt x="250352" y="321468"/>
                  </a:cubicBezTo>
                  <a:lnTo>
                    <a:pt x="250225" y="313369"/>
                  </a:lnTo>
                  <a:lnTo>
                    <a:pt x="222419" y="338549"/>
                  </a:lnTo>
                  <a:cubicBezTo>
                    <a:pt x="159576" y="393789"/>
                    <a:pt x="105819" y="436206"/>
                    <a:pt x="89812" y="443574"/>
                  </a:cubicBezTo>
                  <a:cubicBezTo>
                    <a:pt x="88436" y="444878"/>
                    <a:pt x="86208" y="444878"/>
                    <a:pt x="84831" y="443574"/>
                  </a:cubicBezTo>
                  <a:cubicBezTo>
                    <a:pt x="83409" y="442295"/>
                    <a:pt x="83315" y="440172"/>
                    <a:pt x="84595" y="438777"/>
                  </a:cubicBezTo>
                  <a:cubicBezTo>
                    <a:pt x="85662" y="420958"/>
                    <a:pt x="117643" y="373678"/>
                    <a:pt x="165880" y="317287"/>
                  </a:cubicBezTo>
                  <a:lnTo>
                    <a:pt x="182211" y="299246"/>
                  </a:lnTo>
                  <a:lnTo>
                    <a:pt x="115924" y="295261"/>
                  </a:lnTo>
                  <a:cubicBezTo>
                    <a:pt x="74182" y="290393"/>
                    <a:pt x="35276" y="283092"/>
                    <a:pt x="2374" y="272811"/>
                  </a:cubicBezTo>
                  <a:cubicBezTo>
                    <a:pt x="453" y="271897"/>
                    <a:pt x="-473" y="269750"/>
                    <a:pt x="239" y="267784"/>
                  </a:cubicBezTo>
                  <a:cubicBezTo>
                    <a:pt x="712" y="266963"/>
                    <a:pt x="1470" y="266324"/>
                    <a:pt x="2373" y="265958"/>
                  </a:cubicBezTo>
                  <a:cubicBezTo>
                    <a:pt x="38566" y="249509"/>
                    <a:pt x="119978" y="242184"/>
                    <a:pt x="209919" y="240297"/>
                  </a:cubicBezTo>
                  <a:lnTo>
                    <a:pt x="223657" y="240265"/>
                  </a:lnTo>
                  <a:lnTo>
                    <a:pt x="197010" y="213954"/>
                  </a:lnTo>
                  <a:cubicBezTo>
                    <a:pt x="149753" y="162216"/>
                    <a:pt x="108135" y="110314"/>
                    <a:pt x="79619" y="63652"/>
                  </a:cubicBezTo>
                  <a:cubicBezTo>
                    <a:pt x="78553" y="61915"/>
                    <a:pt x="79169" y="59677"/>
                    <a:pt x="80970" y="586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0"/>
                <a:buFont typeface="Arial"/>
                <a:buNone/>
              </a:pPr>
              <a:endParaRPr sz="4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0" name="Google Shape;1100;p32"/>
          <p:cNvGrpSpPr/>
          <p:nvPr/>
        </p:nvGrpSpPr>
        <p:grpSpPr>
          <a:xfrm rot="5400000">
            <a:off x="-11778" y="1416440"/>
            <a:ext cx="5778042" cy="3955122"/>
            <a:chOff x="2345366" y="140711"/>
            <a:chExt cx="6483441" cy="4437974"/>
          </a:xfrm>
        </p:grpSpPr>
        <p:sp>
          <p:nvSpPr>
            <p:cNvPr id="1101" name="Google Shape;1101;p32"/>
            <p:cNvSpPr/>
            <p:nvPr/>
          </p:nvSpPr>
          <p:spPr>
            <a:xfrm>
              <a:off x="2362377" y="163678"/>
              <a:ext cx="6449417" cy="4392004"/>
            </a:xfrm>
            <a:custGeom>
              <a:avLst/>
              <a:gdLst/>
              <a:ahLst/>
              <a:cxnLst/>
              <a:rect l="l" t="t" r="r" b="b"/>
              <a:pathLst>
                <a:path w="7889195" h="6142663" extrusionOk="0">
                  <a:moveTo>
                    <a:pt x="-761" y="5760719"/>
                  </a:moveTo>
                  <a:cubicBezTo>
                    <a:pt x="-761" y="5972461"/>
                    <a:pt x="170183" y="6142933"/>
                    <a:pt x="382397" y="6142933"/>
                  </a:cubicBezTo>
                  <a:lnTo>
                    <a:pt x="7505412" y="6142933"/>
                  </a:lnTo>
                  <a:cubicBezTo>
                    <a:pt x="7717828" y="6142933"/>
                    <a:pt x="7888435" y="5972461"/>
                    <a:pt x="7888435" y="5760719"/>
                  </a:cubicBezTo>
                  <a:lnTo>
                    <a:pt x="7888435" y="382415"/>
                  </a:lnTo>
                  <a:cubicBezTo>
                    <a:pt x="7888435" y="170673"/>
                    <a:pt x="7717828" y="269"/>
                    <a:pt x="7505412" y="269"/>
                  </a:cubicBezTo>
                  <a:lnTo>
                    <a:pt x="382397" y="269"/>
                  </a:lnTo>
                  <a:cubicBezTo>
                    <a:pt x="170251" y="269"/>
                    <a:pt x="-693" y="170471"/>
                    <a:pt x="-693" y="382145"/>
                  </a:cubicBezTo>
                  <a:lnTo>
                    <a:pt x="-693" y="5760449"/>
                  </a:lnTo>
                  <a:close/>
                </a:path>
              </a:pathLst>
            </a:custGeom>
            <a:solidFill>
              <a:srgbClr val="262626"/>
            </a:solidFill>
            <a:ln w="3810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77800" dist="1143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2" name="Google Shape;1102;p32"/>
            <p:cNvGrpSpPr/>
            <p:nvPr/>
          </p:nvGrpSpPr>
          <p:grpSpPr>
            <a:xfrm>
              <a:off x="2345366" y="140711"/>
              <a:ext cx="6483441" cy="4437974"/>
              <a:chOff x="390725" y="192901"/>
              <a:chExt cx="9367780" cy="6412330"/>
            </a:xfrm>
          </p:grpSpPr>
          <p:sp>
            <p:nvSpPr>
              <p:cNvPr id="1103" name="Google Shape;1103;p32"/>
              <p:cNvSpPr/>
              <p:nvPr/>
            </p:nvSpPr>
            <p:spPr>
              <a:xfrm>
                <a:off x="433022" y="255001"/>
                <a:ext cx="9309250" cy="6342300"/>
              </a:xfrm>
              <a:custGeom>
                <a:avLst/>
                <a:gdLst/>
                <a:ahLst/>
                <a:cxnLst/>
                <a:rect l="l" t="t" r="r" b="b"/>
                <a:pathLst>
                  <a:path w="7889195" h="6142663" extrusionOk="0">
                    <a:moveTo>
                      <a:pt x="-761" y="5760719"/>
                    </a:moveTo>
                    <a:cubicBezTo>
                      <a:pt x="-761" y="5972461"/>
                      <a:pt x="170183" y="6142933"/>
                      <a:pt x="382397" y="6142933"/>
                    </a:cubicBezTo>
                    <a:lnTo>
                      <a:pt x="7505412" y="6142933"/>
                    </a:lnTo>
                    <a:cubicBezTo>
                      <a:pt x="7717828" y="6142933"/>
                      <a:pt x="7888435" y="5972461"/>
                      <a:pt x="7888435" y="5760719"/>
                    </a:cubicBezTo>
                    <a:lnTo>
                      <a:pt x="7888435" y="382415"/>
                    </a:lnTo>
                    <a:cubicBezTo>
                      <a:pt x="7888435" y="170673"/>
                      <a:pt x="7717828" y="269"/>
                      <a:pt x="7505412" y="269"/>
                    </a:cubicBezTo>
                    <a:lnTo>
                      <a:pt x="382397" y="269"/>
                    </a:lnTo>
                    <a:cubicBezTo>
                      <a:pt x="170251" y="269"/>
                      <a:pt x="-693" y="170471"/>
                      <a:pt x="-693" y="382145"/>
                    </a:cubicBezTo>
                    <a:lnTo>
                      <a:pt x="-693" y="5760449"/>
                    </a:lnTo>
                    <a:close/>
                  </a:path>
                </a:pathLst>
              </a:custGeom>
              <a:gradFill>
                <a:gsLst>
                  <a:gs pos="0">
                    <a:srgbClr val="4E4F51"/>
                  </a:gs>
                  <a:gs pos="15000">
                    <a:srgbClr val="4E4F51"/>
                  </a:gs>
                  <a:gs pos="97000">
                    <a:srgbClr val="000000"/>
                  </a:gs>
                  <a:gs pos="100000">
                    <a:srgbClr val="000000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04" name="Google Shape;1104;p32"/>
              <p:cNvGrpSpPr/>
              <p:nvPr/>
            </p:nvGrpSpPr>
            <p:grpSpPr>
              <a:xfrm>
                <a:off x="9036100" y="3183177"/>
                <a:ext cx="492960" cy="492960"/>
                <a:chOff x="9132580" y="3159701"/>
                <a:chExt cx="371233" cy="371233"/>
              </a:xfrm>
            </p:grpSpPr>
            <p:sp>
              <p:nvSpPr>
                <p:cNvPr id="1105" name="Google Shape;1105;p32"/>
                <p:cNvSpPr/>
                <p:nvPr/>
              </p:nvSpPr>
              <p:spPr>
                <a:xfrm>
                  <a:off x="9132580" y="3159701"/>
                  <a:ext cx="371233" cy="371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679" h="358679" extrusionOk="0">
                      <a:moveTo>
                        <a:pt x="178613" y="269"/>
                      </a:moveTo>
                      <a:cubicBezTo>
                        <a:pt x="277673" y="269"/>
                        <a:pt x="357919" y="80562"/>
                        <a:pt x="357919" y="179608"/>
                      </a:cubicBezTo>
                      <a:cubicBezTo>
                        <a:pt x="357919" y="278655"/>
                        <a:pt x="277673" y="358948"/>
                        <a:pt x="178613" y="358948"/>
                      </a:cubicBezTo>
                      <a:cubicBezTo>
                        <a:pt x="79553" y="358948"/>
                        <a:pt x="-761" y="278655"/>
                        <a:pt x="-761" y="179608"/>
                      </a:cubicBezTo>
                      <a:cubicBezTo>
                        <a:pt x="-761" y="80562"/>
                        <a:pt x="79553" y="269"/>
                        <a:pt x="178613" y="269"/>
                      </a:cubicBezTo>
                      <a:close/>
                    </a:path>
                  </a:pathLst>
                </a:custGeom>
                <a:solidFill>
                  <a:srgbClr val="15151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6" name="Google Shape;1106;p32"/>
                <p:cNvSpPr/>
                <p:nvPr/>
              </p:nvSpPr>
              <p:spPr>
                <a:xfrm>
                  <a:off x="9138858" y="3166118"/>
                  <a:ext cx="267486" cy="358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441" h="346069" extrusionOk="0">
                      <a:moveTo>
                        <a:pt x="172543" y="269"/>
                      </a:moveTo>
                      <a:cubicBezTo>
                        <a:pt x="76788" y="269"/>
                        <a:pt x="-761" y="77750"/>
                        <a:pt x="-761" y="173303"/>
                      </a:cubicBezTo>
                      <a:cubicBezTo>
                        <a:pt x="-761" y="268857"/>
                        <a:pt x="76788" y="346338"/>
                        <a:pt x="172543" y="346338"/>
                      </a:cubicBezTo>
                      <a:cubicBezTo>
                        <a:pt x="188728" y="346338"/>
                        <a:pt x="204912" y="343978"/>
                        <a:pt x="219747" y="339662"/>
                      </a:cubicBezTo>
                      <a:cubicBezTo>
                        <a:pt x="270997" y="207155"/>
                        <a:pt x="269648" y="108769"/>
                        <a:pt x="219747" y="6810"/>
                      </a:cubicBezTo>
                      <a:cubicBezTo>
                        <a:pt x="204238" y="2561"/>
                        <a:pt x="188728" y="269"/>
                        <a:pt x="172543" y="269"/>
                      </a:cubicBezTo>
                      <a:close/>
                    </a:path>
                  </a:pathLst>
                </a:custGeom>
                <a:solidFill>
                  <a:srgbClr val="07070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7" name="Google Shape;1107;p32"/>
                <p:cNvSpPr/>
                <p:nvPr/>
              </p:nvSpPr>
              <p:spPr>
                <a:xfrm>
                  <a:off x="9249765" y="3279048"/>
                  <a:ext cx="129816" cy="13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426" h="125898" extrusionOk="0">
                      <a:moveTo>
                        <a:pt x="-761" y="98857"/>
                      </a:moveTo>
                      <a:cubicBezTo>
                        <a:pt x="-761" y="113962"/>
                        <a:pt x="11377" y="126167"/>
                        <a:pt x="26213" y="126167"/>
                      </a:cubicBezTo>
                      <a:lnTo>
                        <a:pt x="97692" y="126167"/>
                      </a:lnTo>
                      <a:cubicBezTo>
                        <a:pt x="112527" y="126167"/>
                        <a:pt x="124666" y="113962"/>
                        <a:pt x="124666" y="98857"/>
                      </a:cubicBezTo>
                      <a:lnTo>
                        <a:pt x="124666" y="27579"/>
                      </a:lnTo>
                      <a:cubicBezTo>
                        <a:pt x="124666" y="12474"/>
                        <a:pt x="112527" y="269"/>
                        <a:pt x="97692" y="269"/>
                      </a:cubicBezTo>
                      <a:lnTo>
                        <a:pt x="26213" y="269"/>
                      </a:lnTo>
                      <a:cubicBezTo>
                        <a:pt x="11377" y="269"/>
                        <a:pt x="-761" y="12474"/>
                        <a:pt x="-761" y="27579"/>
                      </a:cubicBezTo>
                      <a:lnTo>
                        <a:pt x="-761" y="98857"/>
                      </a:lnTo>
                      <a:close/>
                      <a:moveTo>
                        <a:pt x="9354" y="96429"/>
                      </a:moveTo>
                      <a:lnTo>
                        <a:pt x="9354" y="30007"/>
                      </a:lnTo>
                      <a:cubicBezTo>
                        <a:pt x="9354" y="19352"/>
                        <a:pt x="18120" y="10721"/>
                        <a:pt x="28910" y="10721"/>
                      </a:cubicBezTo>
                      <a:lnTo>
                        <a:pt x="94995" y="10721"/>
                      </a:lnTo>
                      <a:cubicBezTo>
                        <a:pt x="105784" y="10721"/>
                        <a:pt x="114551" y="19352"/>
                        <a:pt x="114551" y="30007"/>
                      </a:cubicBezTo>
                      <a:lnTo>
                        <a:pt x="114551" y="96429"/>
                      </a:lnTo>
                      <a:cubicBezTo>
                        <a:pt x="114551" y="107083"/>
                        <a:pt x="105784" y="115580"/>
                        <a:pt x="94995" y="115580"/>
                      </a:cubicBezTo>
                      <a:lnTo>
                        <a:pt x="28910" y="115580"/>
                      </a:lnTo>
                      <a:cubicBezTo>
                        <a:pt x="18120" y="115580"/>
                        <a:pt x="9354" y="107083"/>
                        <a:pt x="9354" y="96429"/>
                      </a:cubicBezTo>
                      <a:close/>
                    </a:path>
                  </a:pathLst>
                </a:custGeom>
                <a:solidFill>
                  <a:srgbClr val="CCCED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8" name="Google Shape;1108;p32"/>
              <p:cNvGrpSpPr/>
              <p:nvPr/>
            </p:nvGrpSpPr>
            <p:grpSpPr>
              <a:xfrm>
                <a:off x="390725" y="192901"/>
                <a:ext cx="9367780" cy="6412330"/>
                <a:chOff x="1194635" y="234866"/>
                <a:chExt cx="9244824" cy="6489556"/>
              </a:xfrm>
            </p:grpSpPr>
            <p:sp>
              <p:nvSpPr>
                <p:cNvPr id="1109" name="Google Shape;1109;p32"/>
                <p:cNvSpPr/>
                <p:nvPr/>
              </p:nvSpPr>
              <p:spPr>
                <a:xfrm>
                  <a:off x="1217565" y="240980"/>
                  <a:ext cx="9221894" cy="6483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1894" h="6483314" extrusionOk="0">
                      <a:moveTo>
                        <a:pt x="0" y="6063936"/>
                      </a:moveTo>
                      <a:cubicBezTo>
                        <a:pt x="0" y="6296301"/>
                        <a:pt x="187014" y="6483315"/>
                        <a:pt x="419380" y="6483315"/>
                      </a:cubicBezTo>
                      <a:lnTo>
                        <a:pt x="8802005" y="6483315"/>
                      </a:lnTo>
                      <a:cubicBezTo>
                        <a:pt x="9034371" y="6483315"/>
                        <a:pt x="9221895" y="6296301"/>
                        <a:pt x="9221895" y="6063936"/>
                      </a:cubicBezTo>
                      <a:lnTo>
                        <a:pt x="9221895" y="419634"/>
                      </a:lnTo>
                      <a:cubicBezTo>
                        <a:pt x="9221895" y="187269"/>
                        <a:pt x="9034371" y="0"/>
                        <a:pt x="8802005" y="0"/>
                      </a:cubicBezTo>
                      <a:lnTo>
                        <a:pt x="419380" y="0"/>
                      </a:lnTo>
                      <a:cubicBezTo>
                        <a:pt x="187014" y="0"/>
                        <a:pt x="0" y="187141"/>
                        <a:pt x="0" y="419634"/>
                      </a:cubicBezTo>
                      <a:lnTo>
                        <a:pt x="0" y="6063936"/>
                      </a:lnTo>
                      <a:lnTo>
                        <a:pt x="0" y="6063936"/>
                      </a:lnTo>
                      <a:lnTo>
                        <a:pt x="0" y="6063936"/>
                      </a:lnTo>
                      <a:close/>
                      <a:moveTo>
                        <a:pt x="16052" y="6040495"/>
                      </a:moveTo>
                      <a:lnTo>
                        <a:pt x="16052" y="432119"/>
                      </a:lnTo>
                      <a:cubicBezTo>
                        <a:pt x="16052" y="200772"/>
                        <a:pt x="202301" y="14523"/>
                        <a:pt x="433648" y="14523"/>
                      </a:cubicBezTo>
                      <a:lnTo>
                        <a:pt x="8782642" y="14523"/>
                      </a:lnTo>
                      <a:cubicBezTo>
                        <a:pt x="9014244" y="14650"/>
                        <a:pt x="9200365" y="200772"/>
                        <a:pt x="9200365" y="432119"/>
                      </a:cubicBezTo>
                      <a:lnTo>
                        <a:pt x="9200365" y="6051196"/>
                      </a:lnTo>
                      <a:cubicBezTo>
                        <a:pt x="9200365" y="6282543"/>
                        <a:pt x="9014244" y="6468792"/>
                        <a:pt x="8782642" y="6468792"/>
                      </a:cubicBezTo>
                      <a:lnTo>
                        <a:pt x="433648" y="6457964"/>
                      </a:lnTo>
                      <a:cubicBezTo>
                        <a:pt x="202556" y="6457964"/>
                        <a:pt x="16306" y="6271714"/>
                        <a:pt x="16306" y="6040368"/>
                      </a:cubicBezTo>
                      <a:lnTo>
                        <a:pt x="16052" y="6040368"/>
                      </a:lnTo>
                      <a:close/>
                    </a:path>
                  </a:pathLst>
                </a:custGeom>
                <a:solidFill>
                  <a:srgbClr val="DCDD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0" name="Google Shape;1110;p32"/>
                <p:cNvSpPr/>
                <p:nvPr/>
              </p:nvSpPr>
              <p:spPr>
                <a:xfrm>
                  <a:off x="2119512" y="237923"/>
                  <a:ext cx="97838" cy="152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38" h="15287" extrusionOk="0">
                      <a:moveTo>
                        <a:pt x="0" y="0"/>
                      </a:moveTo>
                      <a:lnTo>
                        <a:pt x="0" y="15287"/>
                      </a:lnTo>
                      <a:lnTo>
                        <a:pt x="97838" y="15287"/>
                      </a:lnTo>
                      <a:lnTo>
                        <a:pt x="97838" y="8790"/>
                      </a:lnTo>
                      <a:cubicBezTo>
                        <a:pt x="97838" y="4204"/>
                        <a:pt x="92615" y="0"/>
                        <a:pt x="84207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2A2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1" name="Google Shape;1111;p32"/>
                <p:cNvSpPr/>
                <p:nvPr/>
              </p:nvSpPr>
              <p:spPr>
                <a:xfrm>
                  <a:off x="2510865" y="234866"/>
                  <a:ext cx="203320" cy="18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320" h="18344" extrusionOk="0">
                      <a:moveTo>
                        <a:pt x="0" y="7261"/>
                      </a:moveTo>
                      <a:lnTo>
                        <a:pt x="0" y="18345"/>
                      </a:lnTo>
                      <a:lnTo>
                        <a:pt x="203320" y="18345"/>
                      </a:lnTo>
                      <a:lnTo>
                        <a:pt x="203320" y="10701"/>
                      </a:lnTo>
                      <a:cubicBezTo>
                        <a:pt x="187906" y="9045"/>
                        <a:pt x="124591" y="0"/>
                        <a:pt x="107648" y="0"/>
                      </a:cubicBezTo>
                      <a:lnTo>
                        <a:pt x="3567" y="0"/>
                      </a:lnTo>
                      <a:cubicBezTo>
                        <a:pt x="1401" y="0"/>
                        <a:pt x="0" y="3312"/>
                        <a:pt x="0" y="7261"/>
                      </a:cubicBezTo>
                      <a:lnTo>
                        <a:pt x="0" y="7261"/>
                      </a:lnTo>
                      <a:close/>
                    </a:path>
                  </a:pathLst>
                </a:custGeom>
                <a:solidFill>
                  <a:srgbClr val="262A2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2" name="Google Shape;1112;p32"/>
                <p:cNvSpPr/>
                <p:nvPr/>
              </p:nvSpPr>
              <p:spPr>
                <a:xfrm>
                  <a:off x="2831897" y="234866"/>
                  <a:ext cx="201791" cy="18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91" h="18344" extrusionOk="0">
                      <a:moveTo>
                        <a:pt x="201791" y="7261"/>
                      </a:moveTo>
                      <a:lnTo>
                        <a:pt x="201791" y="18345"/>
                      </a:lnTo>
                      <a:lnTo>
                        <a:pt x="0" y="18345"/>
                      </a:lnTo>
                      <a:lnTo>
                        <a:pt x="0" y="10701"/>
                      </a:lnTo>
                      <a:cubicBezTo>
                        <a:pt x="15415" y="9045"/>
                        <a:pt x="78220" y="0"/>
                        <a:pt x="94908" y="0"/>
                      </a:cubicBezTo>
                      <a:lnTo>
                        <a:pt x="198224" y="0"/>
                      </a:lnTo>
                      <a:cubicBezTo>
                        <a:pt x="200390" y="0"/>
                        <a:pt x="201791" y="3312"/>
                        <a:pt x="201791" y="7261"/>
                      </a:cubicBezTo>
                      <a:lnTo>
                        <a:pt x="201791" y="7261"/>
                      </a:lnTo>
                      <a:close/>
                    </a:path>
                  </a:pathLst>
                </a:custGeom>
                <a:solidFill>
                  <a:srgbClr val="262A2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3" name="Google Shape;1113;p32"/>
                <p:cNvSpPr/>
                <p:nvPr/>
              </p:nvSpPr>
              <p:spPr>
                <a:xfrm>
                  <a:off x="2510865" y="245567"/>
                  <a:ext cx="203320" cy="7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320" h="7643" extrusionOk="0">
                      <a:moveTo>
                        <a:pt x="0" y="0"/>
                      </a:moveTo>
                      <a:lnTo>
                        <a:pt x="203320" y="0"/>
                      </a:lnTo>
                      <a:lnTo>
                        <a:pt x="203320" y="7644"/>
                      </a:lnTo>
                      <a:lnTo>
                        <a:pt x="0" y="76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93A3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4" name="Google Shape;1114;p32"/>
                <p:cNvSpPr/>
                <p:nvPr/>
              </p:nvSpPr>
              <p:spPr>
                <a:xfrm>
                  <a:off x="2831897" y="245567"/>
                  <a:ext cx="201791" cy="7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91" h="7643" extrusionOk="0">
                      <a:moveTo>
                        <a:pt x="0" y="0"/>
                      </a:moveTo>
                      <a:lnTo>
                        <a:pt x="201791" y="0"/>
                      </a:lnTo>
                      <a:lnTo>
                        <a:pt x="201791" y="7644"/>
                      </a:lnTo>
                      <a:lnTo>
                        <a:pt x="0" y="76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4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5" name="Google Shape;1115;p32"/>
                <p:cNvSpPr/>
                <p:nvPr/>
              </p:nvSpPr>
              <p:spPr>
                <a:xfrm>
                  <a:off x="2119512" y="245567"/>
                  <a:ext cx="97838" cy="7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38" h="7643" extrusionOk="0">
                      <a:moveTo>
                        <a:pt x="0" y="0"/>
                      </a:moveTo>
                      <a:lnTo>
                        <a:pt x="97838" y="0"/>
                      </a:lnTo>
                      <a:lnTo>
                        <a:pt x="97838" y="7644"/>
                      </a:lnTo>
                      <a:lnTo>
                        <a:pt x="0" y="76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535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6" name="Google Shape;1116;p32"/>
                <p:cNvSpPr/>
                <p:nvPr/>
              </p:nvSpPr>
              <p:spPr>
                <a:xfrm>
                  <a:off x="1217565" y="251681"/>
                  <a:ext cx="9221894" cy="6472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1894" h="6472613" extrusionOk="0">
                      <a:moveTo>
                        <a:pt x="0" y="6053234"/>
                      </a:moveTo>
                      <a:cubicBezTo>
                        <a:pt x="0" y="6285600"/>
                        <a:pt x="187014" y="6472614"/>
                        <a:pt x="419380" y="6472614"/>
                      </a:cubicBezTo>
                      <a:lnTo>
                        <a:pt x="8802005" y="6472614"/>
                      </a:lnTo>
                      <a:cubicBezTo>
                        <a:pt x="9034371" y="6472614"/>
                        <a:pt x="9221895" y="6285600"/>
                        <a:pt x="9221895" y="6053234"/>
                      </a:cubicBezTo>
                      <a:lnTo>
                        <a:pt x="9221895" y="419634"/>
                      </a:lnTo>
                      <a:cubicBezTo>
                        <a:pt x="9221895" y="187269"/>
                        <a:pt x="9034371" y="0"/>
                        <a:pt x="8802005" y="0"/>
                      </a:cubicBezTo>
                      <a:lnTo>
                        <a:pt x="419380" y="0"/>
                      </a:lnTo>
                      <a:cubicBezTo>
                        <a:pt x="187014" y="0"/>
                        <a:pt x="0" y="187269"/>
                        <a:pt x="0" y="419634"/>
                      </a:cubicBezTo>
                      <a:lnTo>
                        <a:pt x="0" y="6053234"/>
                      </a:lnTo>
                      <a:lnTo>
                        <a:pt x="0" y="6053234"/>
                      </a:lnTo>
                      <a:lnTo>
                        <a:pt x="0" y="6053234"/>
                      </a:lnTo>
                      <a:close/>
                      <a:moveTo>
                        <a:pt x="16052" y="6040622"/>
                      </a:moveTo>
                      <a:lnTo>
                        <a:pt x="16052" y="432246"/>
                      </a:lnTo>
                      <a:cubicBezTo>
                        <a:pt x="16052" y="200900"/>
                        <a:pt x="202301" y="14650"/>
                        <a:pt x="433648" y="14650"/>
                      </a:cubicBezTo>
                      <a:lnTo>
                        <a:pt x="8782642" y="14650"/>
                      </a:lnTo>
                      <a:cubicBezTo>
                        <a:pt x="9014244" y="14650"/>
                        <a:pt x="9200365" y="200900"/>
                        <a:pt x="9200365" y="432246"/>
                      </a:cubicBezTo>
                      <a:lnTo>
                        <a:pt x="9200365" y="6040622"/>
                      </a:lnTo>
                      <a:cubicBezTo>
                        <a:pt x="9200365" y="6271969"/>
                        <a:pt x="9014244" y="6458218"/>
                        <a:pt x="8782642" y="6458218"/>
                      </a:cubicBezTo>
                      <a:lnTo>
                        <a:pt x="433648" y="6458218"/>
                      </a:lnTo>
                      <a:cubicBezTo>
                        <a:pt x="202556" y="6458218"/>
                        <a:pt x="16306" y="6271969"/>
                        <a:pt x="16306" y="6040622"/>
                      </a:cubicBezTo>
                      <a:lnTo>
                        <a:pt x="16052" y="6040622"/>
                      </a:lnTo>
                      <a:close/>
                    </a:path>
                  </a:pathLst>
                </a:custGeom>
                <a:solidFill>
                  <a:srgbClr val="989AA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7" name="Google Shape;1117;p32"/>
                <p:cNvSpPr/>
                <p:nvPr/>
              </p:nvSpPr>
              <p:spPr>
                <a:xfrm>
                  <a:off x="1232853" y="266969"/>
                  <a:ext cx="9184950" cy="6442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4950" h="6442039" extrusionOk="0">
                      <a:moveTo>
                        <a:pt x="0" y="6024571"/>
                      </a:moveTo>
                      <a:cubicBezTo>
                        <a:pt x="0" y="6255917"/>
                        <a:pt x="186249" y="6442040"/>
                        <a:pt x="417596" y="6442040"/>
                      </a:cubicBezTo>
                      <a:lnTo>
                        <a:pt x="8767227" y="6442040"/>
                      </a:lnTo>
                      <a:cubicBezTo>
                        <a:pt x="8998829" y="6442040"/>
                        <a:pt x="9184951" y="6255917"/>
                        <a:pt x="9184951" y="6024571"/>
                      </a:cubicBezTo>
                      <a:lnTo>
                        <a:pt x="9184951" y="417469"/>
                      </a:lnTo>
                      <a:cubicBezTo>
                        <a:pt x="9184951" y="186122"/>
                        <a:pt x="8998829" y="0"/>
                        <a:pt x="8767227" y="0"/>
                      </a:cubicBezTo>
                      <a:lnTo>
                        <a:pt x="417596" y="0"/>
                      </a:lnTo>
                      <a:cubicBezTo>
                        <a:pt x="186504" y="0"/>
                        <a:pt x="255" y="186122"/>
                        <a:pt x="255" y="417469"/>
                      </a:cubicBezTo>
                      <a:lnTo>
                        <a:pt x="255" y="6024571"/>
                      </a:lnTo>
                      <a:lnTo>
                        <a:pt x="0" y="6024571"/>
                      </a:lnTo>
                      <a:lnTo>
                        <a:pt x="0" y="6024571"/>
                      </a:lnTo>
                      <a:close/>
                      <a:moveTo>
                        <a:pt x="28791" y="6016672"/>
                      </a:moveTo>
                      <a:lnTo>
                        <a:pt x="28791" y="425495"/>
                      </a:lnTo>
                      <a:cubicBezTo>
                        <a:pt x="28791" y="205358"/>
                        <a:pt x="205995" y="28154"/>
                        <a:pt x="426132" y="28154"/>
                      </a:cubicBezTo>
                      <a:lnTo>
                        <a:pt x="8743659" y="28154"/>
                      </a:lnTo>
                      <a:cubicBezTo>
                        <a:pt x="8964051" y="28154"/>
                        <a:pt x="9141127" y="205358"/>
                        <a:pt x="9141127" y="425495"/>
                      </a:cubicBezTo>
                      <a:lnTo>
                        <a:pt x="9141127" y="6016672"/>
                      </a:lnTo>
                      <a:cubicBezTo>
                        <a:pt x="9141127" y="6236808"/>
                        <a:pt x="8964051" y="6414013"/>
                        <a:pt x="8743659" y="6414013"/>
                      </a:cubicBezTo>
                      <a:lnTo>
                        <a:pt x="426132" y="6414013"/>
                      </a:lnTo>
                      <a:cubicBezTo>
                        <a:pt x="205741" y="6414013"/>
                        <a:pt x="28409" y="6236808"/>
                        <a:pt x="28409" y="6016672"/>
                      </a:cubicBezTo>
                      <a:lnTo>
                        <a:pt x="28791" y="6016672"/>
                      </a:lnTo>
                      <a:close/>
                    </a:path>
                  </a:pathLst>
                </a:custGeom>
                <a:solidFill>
                  <a:srgbClr val="EAEAE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8" name="Google Shape;1118;p32"/>
                <p:cNvSpPr/>
                <p:nvPr/>
              </p:nvSpPr>
              <p:spPr>
                <a:xfrm>
                  <a:off x="1261898" y="294486"/>
                  <a:ext cx="8971056" cy="6387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1056" h="6387005" extrusionOk="0">
                      <a:moveTo>
                        <a:pt x="255" y="5989665"/>
                      </a:moveTo>
                      <a:cubicBezTo>
                        <a:pt x="255" y="6209801"/>
                        <a:pt x="177459" y="6387006"/>
                        <a:pt x="397595" y="6387006"/>
                      </a:cubicBezTo>
                      <a:lnTo>
                        <a:pt x="8714232" y="6387006"/>
                      </a:lnTo>
                      <a:cubicBezTo>
                        <a:pt x="8811433" y="6387006"/>
                        <a:pt x="8900990" y="6351972"/>
                        <a:pt x="8970292" y="6293881"/>
                      </a:cubicBezTo>
                      <a:cubicBezTo>
                        <a:pt x="8902392" y="6348023"/>
                        <a:pt x="8815637" y="6380381"/>
                        <a:pt x="8721875" y="6380381"/>
                      </a:cubicBezTo>
                      <a:lnTo>
                        <a:pt x="401035" y="6380254"/>
                      </a:lnTo>
                      <a:cubicBezTo>
                        <a:pt x="180899" y="6380254"/>
                        <a:pt x="3567" y="6203431"/>
                        <a:pt x="3567" y="5983677"/>
                      </a:cubicBezTo>
                      <a:lnTo>
                        <a:pt x="3567" y="403073"/>
                      </a:lnTo>
                      <a:cubicBezTo>
                        <a:pt x="3567" y="183319"/>
                        <a:pt x="180899" y="6497"/>
                        <a:pt x="401162" y="6497"/>
                      </a:cubicBezTo>
                      <a:lnTo>
                        <a:pt x="8722002" y="6497"/>
                      </a:lnTo>
                      <a:cubicBezTo>
                        <a:pt x="8816401" y="6497"/>
                        <a:pt x="8902519" y="38982"/>
                        <a:pt x="8971057" y="93507"/>
                      </a:cubicBezTo>
                      <a:cubicBezTo>
                        <a:pt x="8901755" y="35161"/>
                        <a:pt x="8812197" y="0"/>
                        <a:pt x="8714232" y="0"/>
                      </a:cubicBezTo>
                      <a:lnTo>
                        <a:pt x="397595" y="0"/>
                      </a:lnTo>
                      <a:cubicBezTo>
                        <a:pt x="177205" y="0"/>
                        <a:pt x="0" y="177205"/>
                        <a:pt x="0" y="397341"/>
                      </a:cubicBezTo>
                      <a:lnTo>
                        <a:pt x="0" y="5989665"/>
                      </a:lnTo>
                      <a:lnTo>
                        <a:pt x="255" y="5989665"/>
                      </a:lnTo>
                      <a:lnTo>
                        <a:pt x="255" y="5989665"/>
                      </a:lnTo>
                      <a:close/>
                    </a:path>
                  </a:pathLst>
                </a:custGeom>
                <a:solidFill>
                  <a:srgbClr val="000000">
                    <a:alpha val="2353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9" name="Google Shape;1119;p32"/>
                <p:cNvSpPr/>
                <p:nvPr/>
              </p:nvSpPr>
              <p:spPr>
                <a:xfrm>
                  <a:off x="1266484" y="294484"/>
                  <a:ext cx="9114629" cy="63808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4629" h="6380892" extrusionOk="0">
                      <a:moveTo>
                        <a:pt x="0" y="5984316"/>
                      </a:moveTo>
                      <a:cubicBezTo>
                        <a:pt x="0" y="6204070"/>
                        <a:pt x="177332" y="6380892"/>
                        <a:pt x="397468" y="6380892"/>
                      </a:cubicBezTo>
                      <a:lnTo>
                        <a:pt x="8717289" y="6380892"/>
                      </a:lnTo>
                      <a:cubicBezTo>
                        <a:pt x="8937679" y="6380892"/>
                        <a:pt x="9114629" y="6204070"/>
                        <a:pt x="9114629" y="5984316"/>
                      </a:cubicBezTo>
                      <a:lnTo>
                        <a:pt x="9114629" y="396578"/>
                      </a:lnTo>
                      <a:cubicBezTo>
                        <a:pt x="9114629" y="176824"/>
                        <a:pt x="8937679" y="2"/>
                        <a:pt x="8717289" y="2"/>
                      </a:cubicBezTo>
                      <a:lnTo>
                        <a:pt x="397468" y="2"/>
                      </a:lnTo>
                      <a:cubicBezTo>
                        <a:pt x="177459" y="-635"/>
                        <a:pt x="127" y="163575"/>
                        <a:pt x="127" y="383202"/>
                      </a:cubicBezTo>
                      <a:lnTo>
                        <a:pt x="127" y="5983679"/>
                      </a:lnTo>
                      <a:lnTo>
                        <a:pt x="0" y="5984316"/>
                      </a:lnTo>
                      <a:lnTo>
                        <a:pt x="0" y="5984316"/>
                      </a:lnTo>
                      <a:close/>
                      <a:moveTo>
                        <a:pt x="8663" y="5979475"/>
                      </a:moveTo>
                      <a:lnTo>
                        <a:pt x="8663" y="389826"/>
                      </a:lnTo>
                      <a:cubicBezTo>
                        <a:pt x="8663" y="170582"/>
                        <a:pt x="185740" y="6626"/>
                        <a:pt x="405494" y="6626"/>
                      </a:cubicBezTo>
                      <a:lnTo>
                        <a:pt x="8712066" y="6626"/>
                      </a:lnTo>
                      <a:cubicBezTo>
                        <a:pt x="8931692" y="6626"/>
                        <a:pt x="9108770" y="183066"/>
                        <a:pt x="9108770" y="402311"/>
                      </a:cubicBezTo>
                      <a:lnTo>
                        <a:pt x="9108770" y="5979348"/>
                      </a:lnTo>
                      <a:cubicBezTo>
                        <a:pt x="9108770" y="6198592"/>
                        <a:pt x="8931820" y="6375032"/>
                        <a:pt x="8712066" y="6375032"/>
                      </a:cubicBezTo>
                      <a:lnTo>
                        <a:pt x="405494" y="6375032"/>
                      </a:lnTo>
                      <a:cubicBezTo>
                        <a:pt x="185995" y="6375032"/>
                        <a:pt x="8918" y="6198465"/>
                        <a:pt x="8918" y="5979348"/>
                      </a:cubicBezTo>
                      <a:lnTo>
                        <a:pt x="8663" y="5979475"/>
                      </a:lnTo>
                      <a:close/>
                    </a:path>
                  </a:pathLst>
                </a:custGeom>
                <a:solidFill>
                  <a:srgbClr val="A6A7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0" name="Google Shape;1120;p32"/>
                <p:cNvSpPr/>
                <p:nvPr/>
              </p:nvSpPr>
              <p:spPr>
                <a:xfrm>
                  <a:off x="1217565" y="6135737"/>
                  <a:ext cx="434157" cy="588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157" h="588685" extrusionOk="0">
                      <a:moveTo>
                        <a:pt x="127" y="169561"/>
                      </a:moveTo>
                      <a:cubicBezTo>
                        <a:pt x="127" y="401799"/>
                        <a:pt x="187269" y="588686"/>
                        <a:pt x="419889" y="588686"/>
                      </a:cubicBezTo>
                      <a:lnTo>
                        <a:pt x="434157" y="574163"/>
                      </a:lnTo>
                      <a:cubicBezTo>
                        <a:pt x="202556" y="574163"/>
                        <a:pt x="16052" y="388041"/>
                        <a:pt x="16052" y="156949"/>
                      </a:cubicBezTo>
                      <a:lnTo>
                        <a:pt x="16052" y="0"/>
                      </a:lnTo>
                      <a:lnTo>
                        <a:pt x="0" y="0"/>
                      </a:lnTo>
                      <a:lnTo>
                        <a:pt x="127" y="169561"/>
                      </a:lnTo>
                      <a:lnTo>
                        <a:pt x="127" y="169561"/>
                      </a:lnTo>
                      <a:lnTo>
                        <a:pt x="127" y="169561"/>
                      </a:lnTo>
                      <a:close/>
                    </a:path>
                  </a:pathLst>
                </a:custGeom>
                <a:solidFill>
                  <a:srgbClr val="686A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1" name="Google Shape;1121;p32"/>
                <p:cNvSpPr/>
                <p:nvPr/>
              </p:nvSpPr>
              <p:spPr>
                <a:xfrm>
                  <a:off x="1217565" y="251681"/>
                  <a:ext cx="843855" cy="3364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3855" h="3364719" extrusionOk="0">
                      <a:moveTo>
                        <a:pt x="16052" y="432374"/>
                      </a:moveTo>
                      <a:cubicBezTo>
                        <a:pt x="16052" y="201027"/>
                        <a:pt x="202301" y="14778"/>
                        <a:pt x="433648" y="14778"/>
                      </a:cubicBezTo>
                      <a:lnTo>
                        <a:pt x="843855" y="14778"/>
                      </a:lnTo>
                      <a:lnTo>
                        <a:pt x="843855" y="0"/>
                      </a:lnTo>
                      <a:lnTo>
                        <a:pt x="419380" y="0"/>
                      </a:lnTo>
                      <a:cubicBezTo>
                        <a:pt x="187014" y="0"/>
                        <a:pt x="0" y="187269"/>
                        <a:pt x="0" y="419762"/>
                      </a:cubicBezTo>
                      <a:lnTo>
                        <a:pt x="0" y="3364720"/>
                      </a:lnTo>
                      <a:lnTo>
                        <a:pt x="16052" y="3364720"/>
                      </a:lnTo>
                      <a:lnTo>
                        <a:pt x="16052" y="432374"/>
                      </a:lnTo>
                      <a:lnTo>
                        <a:pt x="16052" y="432374"/>
                      </a:lnTo>
                      <a:lnTo>
                        <a:pt x="16052" y="432374"/>
                      </a:lnTo>
                      <a:close/>
                    </a:path>
                  </a:pathLst>
                </a:custGeom>
                <a:solidFill>
                  <a:srgbClr val="5D5E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2" name="Google Shape;1122;p32"/>
                <p:cNvSpPr/>
                <p:nvPr/>
              </p:nvSpPr>
              <p:spPr>
                <a:xfrm>
                  <a:off x="9999061" y="251681"/>
                  <a:ext cx="438743" cy="432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743" h="432628" extrusionOk="0">
                      <a:moveTo>
                        <a:pt x="0" y="14650"/>
                      </a:moveTo>
                      <a:cubicBezTo>
                        <a:pt x="231601" y="14650"/>
                        <a:pt x="417723" y="201027"/>
                        <a:pt x="417723" y="432629"/>
                      </a:cubicBezTo>
                      <a:lnTo>
                        <a:pt x="438744" y="419889"/>
                      </a:lnTo>
                      <a:cubicBezTo>
                        <a:pt x="438744" y="187269"/>
                        <a:pt x="251857" y="0"/>
                        <a:pt x="19618" y="0"/>
                      </a:cubicBezTo>
                      <a:lnTo>
                        <a:pt x="0" y="14650"/>
                      </a:lnTo>
                      <a:lnTo>
                        <a:pt x="0" y="14650"/>
                      </a:lnTo>
                      <a:lnTo>
                        <a:pt x="0" y="14650"/>
                      </a:lnTo>
                      <a:close/>
                    </a:path>
                  </a:pathLst>
                </a:custGeom>
                <a:solidFill>
                  <a:srgbClr val="686A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3" name="Google Shape;1123;p32"/>
                <p:cNvSpPr/>
                <p:nvPr/>
              </p:nvSpPr>
              <p:spPr>
                <a:xfrm>
                  <a:off x="10000589" y="6291667"/>
                  <a:ext cx="438743" cy="432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743" h="432628" extrusionOk="0">
                      <a:moveTo>
                        <a:pt x="18854" y="432629"/>
                      </a:moveTo>
                      <a:cubicBezTo>
                        <a:pt x="251221" y="432629"/>
                        <a:pt x="438744" y="245360"/>
                        <a:pt x="438744" y="12612"/>
                      </a:cubicBezTo>
                      <a:lnTo>
                        <a:pt x="417087" y="0"/>
                      </a:lnTo>
                      <a:cubicBezTo>
                        <a:pt x="417087" y="231601"/>
                        <a:pt x="230965" y="418106"/>
                        <a:pt x="0" y="418106"/>
                      </a:cubicBezTo>
                      <a:lnTo>
                        <a:pt x="18854" y="432629"/>
                      </a:lnTo>
                      <a:lnTo>
                        <a:pt x="18854" y="432629"/>
                      </a:lnTo>
                      <a:lnTo>
                        <a:pt x="18854" y="432629"/>
                      </a:lnTo>
                      <a:close/>
                    </a:path>
                  </a:pathLst>
                </a:custGeom>
                <a:solidFill>
                  <a:srgbClr val="686A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4" name="Google Shape;1124;p32"/>
                <p:cNvSpPr/>
                <p:nvPr/>
              </p:nvSpPr>
              <p:spPr>
                <a:xfrm>
                  <a:off x="1194635" y="927377"/>
                  <a:ext cx="19873" cy="337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73" h="337847" extrusionOk="0">
                      <a:moveTo>
                        <a:pt x="0" y="328930"/>
                      </a:moveTo>
                      <a:lnTo>
                        <a:pt x="0" y="8918"/>
                      </a:lnTo>
                      <a:cubicBezTo>
                        <a:pt x="0" y="3949"/>
                        <a:pt x="4331" y="0"/>
                        <a:pt x="9555" y="0"/>
                      </a:cubicBezTo>
                      <a:lnTo>
                        <a:pt x="19873" y="0"/>
                      </a:lnTo>
                      <a:lnTo>
                        <a:pt x="19873" y="337848"/>
                      </a:lnTo>
                      <a:lnTo>
                        <a:pt x="9555" y="337848"/>
                      </a:lnTo>
                      <a:cubicBezTo>
                        <a:pt x="4331" y="337848"/>
                        <a:pt x="0" y="333899"/>
                        <a:pt x="0" y="328930"/>
                      </a:cubicBezTo>
                      <a:lnTo>
                        <a:pt x="0" y="328930"/>
                      </a:lnTo>
                      <a:close/>
                    </a:path>
                  </a:pathLst>
                </a:custGeom>
                <a:solidFill>
                  <a:srgbClr val="14141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5" name="Google Shape;1125;p32"/>
                <p:cNvSpPr/>
                <p:nvPr/>
              </p:nvSpPr>
              <p:spPr>
                <a:xfrm>
                  <a:off x="1200749" y="925848"/>
                  <a:ext cx="13758" cy="3393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8" h="339376" extrusionOk="0">
                      <a:moveTo>
                        <a:pt x="13759" y="339376"/>
                      </a:moveTo>
                      <a:lnTo>
                        <a:pt x="3057" y="339376"/>
                      </a:lnTo>
                      <a:cubicBezTo>
                        <a:pt x="1911" y="339376"/>
                        <a:pt x="1019" y="338994"/>
                        <a:pt x="0" y="338740"/>
                      </a:cubicBezTo>
                      <a:cubicBezTo>
                        <a:pt x="3949" y="337593"/>
                        <a:pt x="6879" y="334408"/>
                        <a:pt x="6879" y="330332"/>
                      </a:cubicBezTo>
                      <a:lnTo>
                        <a:pt x="6879" y="8918"/>
                      </a:lnTo>
                      <a:cubicBezTo>
                        <a:pt x="6879" y="4968"/>
                        <a:pt x="3949" y="1529"/>
                        <a:pt x="0" y="382"/>
                      </a:cubicBezTo>
                      <a:cubicBezTo>
                        <a:pt x="1019" y="127"/>
                        <a:pt x="1911" y="0"/>
                        <a:pt x="3057" y="0"/>
                      </a:cubicBezTo>
                      <a:lnTo>
                        <a:pt x="13759" y="0"/>
                      </a:lnTo>
                      <a:lnTo>
                        <a:pt x="13759" y="339376"/>
                      </a:lnTo>
                      <a:lnTo>
                        <a:pt x="13759" y="339376"/>
                      </a:lnTo>
                      <a:lnTo>
                        <a:pt x="13759" y="33937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126" name="Google Shape;1126;p32"/>
            <p:cNvSpPr/>
            <p:nvPr/>
          </p:nvSpPr>
          <p:spPr>
            <a:xfrm>
              <a:off x="2893720" y="349978"/>
              <a:ext cx="5332800" cy="40011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32"/>
            <p:cNvSpPr/>
            <p:nvPr/>
          </p:nvSpPr>
          <p:spPr>
            <a:xfrm rot="5829469">
              <a:off x="2617236" y="2327108"/>
              <a:ext cx="65007" cy="65007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710DBF-346C-6056-B191-4643FAB5E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74" y="994190"/>
            <a:ext cx="3552727" cy="4752592"/>
          </a:xfrm>
          <a:prstGeom prst="rect">
            <a:avLst/>
          </a:prstGeom>
        </p:spPr>
      </p:pic>
      <p:grpSp>
        <p:nvGrpSpPr>
          <p:cNvPr id="1131" name="Google Shape;1131;p32"/>
          <p:cNvGrpSpPr/>
          <p:nvPr/>
        </p:nvGrpSpPr>
        <p:grpSpPr>
          <a:xfrm>
            <a:off x="283500" y="4593467"/>
            <a:ext cx="1814432" cy="1974640"/>
            <a:chOff x="7526668" y="418597"/>
            <a:chExt cx="1814432" cy="1974640"/>
          </a:xfrm>
        </p:grpSpPr>
        <p:sp>
          <p:nvSpPr>
            <p:cNvPr id="1132" name="Google Shape;1132;p32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dirty="0"/>
            </a:p>
          </p:txBody>
        </p:sp>
        <p:grpSp>
          <p:nvGrpSpPr>
            <p:cNvPr id="1133" name="Google Shape;1133;p32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1134" name="Google Shape;1134;p32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1135" name="Google Shape;1135;p32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6" name="Google Shape;1136;p32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37" name="Google Shape;1137;p32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1138" name="Google Shape;1138;p3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9" name="Google Shape;1139;p3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0" name="Google Shape;1140;p3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1" name="Google Shape;1141;p3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2" name="Google Shape;1142;p3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43" name="Google Shape;1143;p32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1144" name="Google Shape;1144;p32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1145" name="Google Shape;1145;p32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6" name="Google Shape;1146;p32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47" name="Google Shape;1147;p32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1148" name="Google Shape;1148;p3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9" name="Google Shape;1149;p3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0" name="Google Shape;1150;p3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1" name="Google Shape;1151;p3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2" name="Google Shape;1152;p3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68158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23"/>
          <p:cNvGrpSpPr/>
          <p:nvPr/>
        </p:nvGrpSpPr>
        <p:grpSpPr>
          <a:xfrm>
            <a:off x="1189801" y="1642545"/>
            <a:ext cx="8379625" cy="4257945"/>
            <a:chOff x="1158350" y="2312075"/>
            <a:chExt cx="8379625" cy="3552000"/>
          </a:xfrm>
        </p:grpSpPr>
        <p:sp>
          <p:nvSpPr>
            <p:cNvPr id="497" name="Google Shape;497;p23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dist="9525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3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9" name="Google Shape;499;p23"/>
          <p:cNvSpPr txBox="1">
            <a:spLocks noGrp="1"/>
          </p:cNvSpPr>
          <p:nvPr>
            <p:ph type="title"/>
          </p:nvPr>
        </p:nvSpPr>
        <p:spPr>
          <a:xfrm rot="-134989">
            <a:off x="864390" y="429075"/>
            <a:ext cx="8941192" cy="76347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Описание ролей в проекте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500" name="Google Shape;500;p23"/>
          <p:cNvSpPr txBox="1">
            <a:spLocks noGrp="1"/>
          </p:cNvSpPr>
          <p:nvPr>
            <p:ph type="body" idx="1"/>
          </p:nvPr>
        </p:nvSpPr>
        <p:spPr>
          <a:xfrm>
            <a:off x="1215301" y="1593837"/>
            <a:ext cx="8410248" cy="283432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-RU" sz="1800" dirty="0">
                <a:latin typeface="Century Gothic" panose="020B0502020202020204" pitchFamily="34" charset="0"/>
              </a:rPr>
              <a:t>Копысова Светлана – студент - Официальный руководитель (Организация работы команды, выбор стратегии развития)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Герасимова Анна – студент – Финансист (Разработка сметы, средств производства, ведение финансовой отчётности)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Елохова Екатерина – студент – Маркетолог (заключение  контрактов, анализ рынка, представлений о потребителях, решение вопросов ценообразования)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Ермакова Ксения – студент – Менеджер по работе с клиентами (Осуществление коммуникации с потенциальными потребителями, ведение переговоров, представление проекта)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Котельникова Оксана – студент – Инженер проекта (Решение вопросов производства, планирования, ведение документации)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Прохур</a:t>
            </a:r>
            <a:r>
              <a:rPr lang="ru-RU" sz="1800" dirty="0">
                <a:latin typeface="Century Gothic" panose="020B0502020202020204" pitchFamily="34" charset="0"/>
              </a:rPr>
              <a:t> Софья – студент – Инженер проекта</a:t>
            </a:r>
            <a:endParaRPr sz="1800" dirty="0">
              <a:latin typeface="Century Gothic" panose="020B0502020202020204" pitchFamily="34" charset="0"/>
            </a:endParaRPr>
          </a:p>
        </p:txBody>
      </p:sp>
      <p:grpSp>
        <p:nvGrpSpPr>
          <p:cNvPr id="501" name="Google Shape;501;p23"/>
          <p:cNvGrpSpPr/>
          <p:nvPr/>
        </p:nvGrpSpPr>
        <p:grpSpPr>
          <a:xfrm>
            <a:off x="9008365" y="-73545"/>
            <a:ext cx="1334125" cy="1344180"/>
            <a:chOff x="1681800" y="188983"/>
            <a:chExt cx="1334125" cy="1344180"/>
          </a:xfrm>
        </p:grpSpPr>
        <p:sp>
          <p:nvSpPr>
            <p:cNvPr id="502" name="Google Shape;502;p23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3" name="Google Shape;503;p23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504" name="Google Shape;504;p23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23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23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23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23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23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23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23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23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23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23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23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23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23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23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23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0" name="Google Shape;520;p23"/>
            <p:cNvSpPr/>
            <p:nvPr/>
          </p:nvSpPr>
          <p:spPr>
            <a:xfrm>
              <a:off x="1681800" y="1101885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1" name="Google Shape;521;p23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522" name="Google Shape;522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27" name="Google Shape;527;p23"/>
          <p:cNvGrpSpPr/>
          <p:nvPr/>
        </p:nvGrpSpPr>
        <p:grpSpPr>
          <a:xfrm rot="-4010387">
            <a:off x="9291225" y="3245364"/>
            <a:ext cx="913209" cy="759592"/>
            <a:chOff x="7789309" y="5569038"/>
            <a:chExt cx="913218" cy="759599"/>
          </a:xfrm>
        </p:grpSpPr>
        <p:sp>
          <p:nvSpPr>
            <p:cNvPr id="528" name="Google Shape;528;p23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3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0" name="Google Shape;530;p23"/>
          <p:cNvSpPr/>
          <p:nvPr/>
        </p:nvSpPr>
        <p:spPr>
          <a:xfrm>
            <a:off x="11483177" y="140299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3"/>
          <p:cNvSpPr/>
          <p:nvPr/>
        </p:nvSpPr>
        <p:spPr>
          <a:xfrm rot="3120711">
            <a:off x="11118762" y="724514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3"/>
          <p:cNvSpPr/>
          <p:nvPr/>
        </p:nvSpPr>
        <p:spPr>
          <a:xfrm rot="5400000">
            <a:off x="762161" y="6216876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3"/>
          <p:cNvSpPr/>
          <p:nvPr/>
        </p:nvSpPr>
        <p:spPr>
          <a:xfrm rot="8517177">
            <a:off x="335460" y="5950931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4" name="Google Shape;534;p23"/>
          <p:cNvGrpSpPr/>
          <p:nvPr/>
        </p:nvGrpSpPr>
        <p:grpSpPr>
          <a:xfrm rot="-2700035">
            <a:off x="32546" y="27927"/>
            <a:ext cx="1051359" cy="673803"/>
            <a:chOff x="6294878" y="3041786"/>
            <a:chExt cx="137914" cy="107271"/>
          </a:xfrm>
        </p:grpSpPr>
        <p:sp>
          <p:nvSpPr>
            <p:cNvPr id="535" name="Google Shape;535;p23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23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23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8" name="Google Shape;538;p23"/>
          <p:cNvGrpSpPr/>
          <p:nvPr/>
        </p:nvGrpSpPr>
        <p:grpSpPr>
          <a:xfrm rot="899539">
            <a:off x="10782677" y="2701811"/>
            <a:ext cx="1032085" cy="1183523"/>
            <a:chOff x="10599594" y="1185862"/>
            <a:chExt cx="1032043" cy="1183475"/>
          </a:xfrm>
        </p:grpSpPr>
        <p:sp>
          <p:nvSpPr>
            <p:cNvPr id="539" name="Google Shape;539;p23"/>
            <p:cNvSpPr/>
            <p:nvPr/>
          </p:nvSpPr>
          <p:spPr>
            <a:xfrm>
              <a:off x="10599594" y="1185918"/>
              <a:ext cx="1032036" cy="1183322"/>
            </a:xfrm>
            <a:custGeom>
              <a:avLst/>
              <a:gdLst/>
              <a:ahLst/>
              <a:cxnLst/>
              <a:rect l="l" t="t" r="r" b="b"/>
              <a:pathLst>
                <a:path w="1032036" h="1183322" extrusionOk="0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0" name="Google Shape;540;p23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541" name="Google Shape;541;p23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avLst/>
                <a:gdLst/>
                <a:ahLst/>
                <a:cxnLst/>
                <a:rect l="l" t="t" r="r" b="b"/>
                <a:pathLst>
                  <a:path w="1032042" h="763046" extrusionOk="0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23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avLst/>
                <a:gdLst/>
                <a:ahLst/>
                <a:cxnLst/>
                <a:rect l="l" t="t" r="r" b="b"/>
                <a:pathLst>
                  <a:path w="728104" h="682922" extrusionOk="0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23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avLst/>
                <a:gdLst/>
                <a:ahLst/>
                <a:cxnLst/>
                <a:rect l="l" t="t" r="r" b="b"/>
                <a:pathLst>
                  <a:path w="882458" h="515430" extrusionOk="0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4" name="Google Shape;544;p23"/>
            <p:cNvSpPr/>
            <p:nvPr/>
          </p:nvSpPr>
          <p:spPr>
            <a:xfrm>
              <a:off x="10674380" y="1853907"/>
              <a:ext cx="882458" cy="515430"/>
            </a:xfrm>
            <a:custGeom>
              <a:avLst/>
              <a:gdLst/>
              <a:ahLst/>
              <a:cxnLst/>
              <a:rect l="l" t="t" r="r" b="b"/>
              <a:pathLst>
                <a:path w="882458" h="515430" extrusionOk="0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5" name="Google Shape;545;p23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546" name="Google Shape;546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1" name="Google Shape;551;p23"/>
          <p:cNvGrpSpPr/>
          <p:nvPr/>
        </p:nvGrpSpPr>
        <p:grpSpPr>
          <a:xfrm>
            <a:off x="9356929" y="4676602"/>
            <a:ext cx="1190283" cy="1914609"/>
            <a:chOff x="1284716" y="4247325"/>
            <a:chExt cx="1190283" cy="1914609"/>
          </a:xfrm>
        </p:grpSpPr>
        <p:sp>
          <p:nvSpPr>
            <p:cNvPr id="552" name="Google Shape;552;p23"/>
            <p:cNvSpPr/>
            <p:nvPr/>
          </p:nvSpPr>
          <p:spPr>
            <a:xfrm>
              <a:off x="1284715" y="4247324"/>
              <a:ext cx="1190283" cy="1914609"/>
            </a:xfrm>
            <a:custGeom>
              <a:avLst/>
              <a:gdLst/>
              <a:ahLst/>
              <a:cxnLst/>
              <a:rect l="l" t="t" r="r" b="b"/>
              <a:pathLst>
                <a:path w="1190283" h="1914609" extrusionOk="0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3" name="Google Shape;553;p23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554" name="Google Shape;554;p23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55" name="Google Shape;555;p23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avLst/>
                <a:gdLst/>
                <a:ahLst/>
                <a:cxnLst/>
                <a:rect l="l" t="t" r="r" b="b"/>
                <a:pathLst>
                  <a:path w="257286" h="263303" extrusionOk="0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56" name="Google Shape;556;p23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avLst/>
                <a:gdLst/>
                <a:ahLst/>
                <a:cxnLst/>
                <a:rect l="l" t="t" r="r" b="b"/>
                <a:pathLst>
                  <a:path w="320218" h="376472" extrusionOk="0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57" name="Google Shape;557;p23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avLst/>
                <a:gdLst/>
                <a:ahLst/>
                <a:cxnLst/>
                <a:rect l="l" t="t" r="r" b="b"/>
                <a:pathLst>
                  <a:path w="316750" h="223257" extrusionOk="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58" name="Google Shape;558;p23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avLst/>
                <a:gdLst/>
                <a:ahLst/>
                <a:cxnLst/>
                <a:rect l="l" t="t" r="r" b="b"/>
                <a:pathLst>
                  <a:path w="319760" h="402604" extrusionOk="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59" name="Google Shape;559;p23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avLst/>
                <a:gdLst/>
                <a:ahLst/>
                <a:cxnLst/>
                <a:rect l="l" t="t" r="r" b="b"/>
                <a:pathLst>
                  <a:path w="642908" h="804940" extrusionOk="0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60" name="Google Shape;560;p23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avLst/>
                <a:gdLst/>
                <a:ahLst/>
                <a:cxnLst/>
                <a:rect l="l" t="t" r="r" b="b"/>
                <a:pathLst>
                  <a:path w="19294" h="51736" extrusionOk="0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23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avLst/>
                <a:gdLst/>
                <a:ahLst/>
                <a:cxnLst/>
                <a:rect l="l" t="t" r="r" b="b"/>
                <a:pathLst>
                  <a:path w="65037" h="6094" extrusionOk="0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23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avLst/>
                <a:gdLst/>
                <a:ahLst/>
                <a:cxnLst/>
                <a:rect l="l" t="t" r="r" b="b"/>
                <a:pathLst>
                  <a:path w="53986" h="31617" extrusionOk="0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23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55915" extrusionOk="0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23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avLst/>
                <a:gdLst/>
                <a:ahLst/>
                <a:cxnLst/>
                <a:rect l="l" t="t" r="r" b="b"/>
                <a:pathLst>
                  <a:path w="33084" h="23413" extrusionOk="0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65" name="Google Shape;565;p23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avLst/>
                <a:gdLst/>
                <a:ahLst/>
                <a:cxnLst/>
                <a:rect l="l" t="t" r="r" b="b"/>
                <a:pathLst>
                  <a:path w="10059" h="57864" extrusionOk="0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66" name="Google Shape;566;p23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avLst/>
                <a:gdLst/>
                <a:ahLst/>
                <a:cxnLst/>
                <a:rect l="l" t="t" r="r" b="b"/>
                <a:pathLst>
                  <a:path w="59431" h="1620" extrusionOk="0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67" name="Google Shape;567;p23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avLst/>
                <a:gdLst/>
                <a:ahLst/>
                <a:cxnLst/>
                <a:rect l="l" t="t" r="r" b="b"/>
                <a:pathLst>
                  <a:path w="30834" h="46271" extrusionOk="0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68" name="Google Shape;568;p23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avLst/>
                <a:gdLst/>
                <a:ahLst/>
                <a:cxnLst/>
                <a:rect l="l" t="t" r="r" b="b"/>
                <a:pathLst>
                  <a:path w="69651" h="39728" extrusionOk="0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69" name="Google Shape;569;p23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avLst/>
                <a:gdLst/>
                <a:ahLst/>
                <a:cxnLst/>
                <a:rect l="l" t="t" r="r" b="b"/>
                <a:pathLst>
                  <a:path w="71915" h="8693" extrusionOk="0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0" name="Google Shape;570;p23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avLst/>
                <a:gdLst/>
                <a:ahLst/>
                <a:cxnLst/>
                <a:rect l="l" t="t" r="r" b="b"/>
                <a:pathLst>
                  <a:path w="56002" h="26494" extrusionOk="0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1" name="Google Shape;571;p23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avLst/>
                <a:gdLst/>
                <a:ahLst/>
                <a:cxnLst/>
                <a:rect l="l" t="t" r="r" b="b"/>
                <a:pathLst>
                  <a:path w="37230" h="54830" extrusionOk="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2" name="Google Shape;572;p23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avLst/>
                <a:gdLst/>
                <a:ahLst/>
                <a:cxnLst/>
                <a:rect l="l" t="t" r="r" b="b"/>
                <a:pathLst>
                  <a:path w="47838" h="59056" extrusionOk="0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3" name="Google Shape;573;p23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avLst/>
                <a:gdLst/>
                <a:ahLst/>
                <a:cxnLst/>
                <a:rect l="l" t="t" r="r" b="b"/>
                <a:pathLst>
                  <a:path w="31651" h="46003" extrusionOk="0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4" name="Google Shape;574;p23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avLst/>
                <a:gdLst/>
                <a:ahLst/>
                <a:cxnLst/>
                <a:rect l="l" t="t" r="r" b="b"/>
                <a:pathLst>
                  <a:path w="42072" h="45454" extrusionOk="0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5" name="Google Shape;575;p23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avLst/>
                <a:gdLst/>
                <a:ahLst/>
                <a:cxnLst/>
                <a:rect l="l" t="t" r="r" b="b"/>
                <a:pathLst>
                  <a:path w="6824" h="64092" extrusionOk="0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6" name="Google Shape;576;p23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avLst/>
                <a:gdLst/>
                <a:ahLst/>
                <a:cxnLst/>
                <a:rect l="l" t="t" r="r" b="b"/>
                <a:pathLst>
                  <a:path w="39198" h="59933" extrusionOk="0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7" name="Google Shape;577;p23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avLst/>
                <a:gdLst/>
                <a:ahLst/>
                <a:cxnLst/>
                <a:rect l="l" t="t" r="r" b="b"/>
                <a:pathLst>
                  <a:path w="65371" h="1707" extrusionOk="0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8" name="Google Shape;578;p23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2359" h="39386" extrusionOk="0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79" name="Google Shape;579;p23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52801" extrusionOk="0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80" name="Google Shape;580;p23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avLst/>
                <a:gdLst/>
                <a:ahLst/>
                <a:cxnLst/>
                <a:rect l="l" t="t" r="r" b="b"/>
                <a:pathLst>
                  <a:path w="8096" h="47376" extrusionOk="0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81" name="Google Shape;581;p23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avLst/>
                <a:gdLst/>
                <a:ahLst/>
                <a:cxnLst/>
                <a:rect l="l" t="t" r="r" b="b"/>
                <a:pathLst>
                  <a:path w="77246" h="7909" extrusionOk="0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82" name="Google Shape;582;p23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avLst/>
                <a:gdLst/>
                <a:ahLst/>
                <a:cxnLst/>
                <a:rect l="l" t="t" r="r" b="b"/>
                <a:pathLst>
                  <a:path w="78271" h="6215" extrusionOk="0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83" name="Google Shape;583;p23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584" name="Google Shape;584;p23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  <p:grpSp>
          <p:nvGrpSpPr>
            <p:cNvPr id="585" name="Google Shape;585;p23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586" name="Google Shape;586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7" name="Google Shape;587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589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4"/>
          <p:cNvSpPr/>
          <p:nvPr/>
        </p:nvSpPr>
        <p:spPr>
          <a:xfrm rot="-349315">
            <a:off x="6299258" y="1944906"/>
            <a:ext cx="5285060" cy="177827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6" name="Google Shape;596;p24"/>
          <p:cNvPicPr preferRelativeResize="0"/>
          <p:nvPr/>
        </p:nvPicPr>
        <p:blipFill rotWithShape="1">
          <a:blip r:embed="rId3"/>
          <a:srcRect l="294" t="8706" r="-223" b="9163"/>
          <a:stretch/>
        </p:blipFill>
        <p:spPr>
          <a:xfrm>
            <a:off x="506129" y="788743"/>
            <a:ext cx="5880282" cy="4351500"/>
          </a:xfrm>
          <a:prstGeom prst="roundRect">
            <a:avLst>
              <a:gd name="adj" fmla="val 8490"/>
            </a:avLst>
          </a:prstGeom>
          <a:noFill/>
          <a:ln w="1143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97" name="Google Shape;597;p24"/>
          <p:cNvSpPr txBox="1">
            <a:spLocks noGrp="1"/>
          </p:cNvSpPr>
          <p:nvPr>
            <p:ph type="title" idx="4294967295"/>
          </p:nvPr>
        </p:nvSpPr>
        <p:spPr>
          <a:xfrm rot="-357255">
            <a:off x="6558451" y="2529387"/>
            <a:ext cx="5151792" cy="10130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latin typeface="Century Gothic" panose="020B0502020202020204" pitchFamily="34" charset="0"/>
              </a:rPr>
              <a:t>Мы можем занять 86% рынка, это 516 тыс. пользователей</a:t>
            </a:r>
            <a:br>
              <a:rPr lang="ru-RU" sz="3600" b="1" dirty="0">
                <a:latin typeface="Century Gothic" panose="020B0502020202020204" pitchFamily="34" charset="0"/>
              </a:rPr>
            </a:br>
            <a:endParaRPr lang="ru-RU" sz="3600" b="1" dirty="0">
              <a:latin typeface="Century Gothic" panose="020B0502020202020204" pitchFamily="34" charset="0"/>
            </a:endParaRPr>
          </a:p>
        </p:txBody>
      </p:sp>
      <p:grpSp>
        <p:nvGrpSpPr>
          <p:cNvPr id="599" name="Google Shape;599;p24"/>
          <p:cNvGrpSpPr/>
          <p:nvPr/>
        </p:nvGrpSpPr>
        <p:grpSpPr>
          <a:xfrm>
            <a:off x="10822687" y="3997608"/>
            <a:ext cx="1062038" cy="1344180"/>
            <a:chOff x="1953887" y="188983"/>
            <a:chExt cx="1062038" cy="1344180"/>
          </a:xfrm>
        </p:grpSpPr>
        <p:sp>
          <p:nvSpPr>
            <p:cNvPr id="600" name="Google Shape;600;p24"/>
            <p:cNvSpPr/>
            <p:nvPr/>
          </p:nvSpPr>
          <p:spPr>
            <a:xfrm>
              <a:off x="1953887" y="189754"/>
              <a:ext cx="1062038" cy="1342641"/>
            </a:xfrm>
            <a:custGeom>
              <a:avLst/>
              <a:gdLst/>
              <a:ahLst/>
              <a:cxnLst/>
              <a:rect l="l" t="t" r="r" b="b"/>
              <a:pathLst>
                <a:path w="1132841" h="1439829" extrusionOk="0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1" name="Google Shape;601;p24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602" name="Google Shape;602;p24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avLst/>
                <a:gdLst/>
                <a:ahLst/>
                <a:cxnLst/>
                <a:rect l="l" t="t" r="r" b="b"/>
                <a:pathLst>
                  <a:path w="349872" h="241347" extrusionOk="0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24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avLst/>
                <a:gdLst/>
                <a:ahLst/>
                <a:cxnLst/>
                <a:rect l="l" t="t" r="r" b="b"/>
                <a:pathLst>
                  <a:path w="371608" h="238146" extrusionOk="0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24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avLst/>
                <a:gdLst/>
                <a:ahLst/>
                <a:cxnLst/>
                <a:rect l="l" t="t" r="r" b="b"/>
                <a:pathLst>
                  <a:path w="431411" h="555851" extrusionOk="0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24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avLst/>
                <a:gdLst/>
                <a:ahLst/>
                <a:cxnLst/>
                <a:rect l="l" t="t" r="r" b="b"/>
                <a:pathLst>
                  <a:path w="764077" h="764077" extrusionOk="0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24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avLst/>
                <a:gdLst/>
                <a:ahLst/>
                <a:cxnLst/>
                <a:rect l="l" t="t" r="r" b="b"/>
                <a:pathLst>
                  <a:path w="1031515" h="429904" extrusionOk="0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24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avLst/>
                <a:gdLst/>
                <a:ahLst/>
                <a:cxnLst/>
                <a:rect l="l" t="t" r="r" b="b"/>
                <a:pathLst>
                  <a:path w="59411" h="26447" extrusionOk="0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24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avLst/>
                <a:gdLst/>
                <a:ahLst/>
                <a:cxnLst/>
                <a:rect l="l" t="t" r="r" b="b"/>
                <a:pathLst>
                  <a:path w="38241" h="27170" extrusionOk="0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24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avLst/>
                <a:gdLst/>
                <a:ahLst/>
                <a:cxnLst/>
                <a:rect l="l" t="t" r="r" b="b"/>
                <a:pathLst>
                  <a:path w="26996" h="51622" extrusionOk="0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24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61936" h="13642" extrusionOk="0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24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avLst/>
                <a:gdLst/>
                <a:ahLst/>
                <a:cxnLst/>
                <a:rect l="l" t="t" r="r" b="b"/>
                <a:pathLst>
                  <a:path w="47858" h="43183" extrusionOk="0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24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avLst/>
                <a:gdLst/>
                <a:ahLst/>
                <a:cxnLst/>
                <a:rect l="l" t="t" r="r" b="b"/>
                <a:pathLst>
                  <a:path w="61822" h="5304" extrusionOk="0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24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7362" extrusionOk="0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24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70415" extrusionOk="0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24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avLst/>
                <a:gdLst/>
                <a:ahLst/>
                <a:cxnLst/>
                <a:rect l="l" t="t" r="r" b="b"/>
                <a:pathLst>
                  <a:path w="3368" h="61146" extrusionOk="0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24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avLst/>
                <a:gdLst/>
                <a:ahLst/>
                <a:cxnLst/>
                <a:rect l="l" t="t" r="r" b="b"/>
                <a:pathLst>
                  <a:path w="12590" h="50370" extrusionOk="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24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avLst/>
                <a:gdLst/>
                <a:ahLst/>
                <a:cxnLst/>
                <a:rect l="l" t="t" r="r" b="b"/>
                <a:pathLst>
                  <a:path w="28717" h="46512" extrusionOk="0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18" name="Google Shape;618;p24"/>
            <p:cNvSpPr/>
            <p:nvPr/>
          </p:nvSpPr>
          <p:spPr>
            <a:xfrm>
              <a:off x="1969160" y="1102059"/>
              <a:ext cx="1031515" cy="429904"/>
            </a:xfrm>
            <a:custGeom>
              <a:avLst/>
              <a:gdLst/>
              <a:ahLst/>
              <a:cxnLst/>
              <a:rect l="l" t="t" r="r" b="b"/>
              <a:pathLst>
                <a:path w="1031515" h="429904" extrusionOk="0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19" name="Google Shape;619;p24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620" name="Google Shape;620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25" name="Google Shape;625;p24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626" name="Google Shape;626;p24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627" name="Google Shape;627;p24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628" name="Google Shape;628;p24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629" name="Google Shape;629;p24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Google Shape;630;p24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31" name="Google Shape;631;p24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2" name="Google Shape;632;p24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633" name="Google Shape;633;p24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634" name="Google Shape;634;p24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635" name="Google Shape;635;p24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6" name="Google Shape;636;p24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7" name="Google Shape;637;p24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8" name="Google Shape;638;p24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Google Shape;639;p24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640" name="Google Shape;640;p24"/>
          <p:cNvSpPr/>
          <p:nvPr/>
        </p:nvSpPr>
        <p:spPr>
          <a:xfrm>
            <a:off x="11483177" y="140299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4"/>
          <p:cNvSpPr/>
          <p:nvPr/>
        </p:nvSpPr>
        <p:spPr>
          <a:xfrm rot="3120711">
            <a:off x="11118762" y="724514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940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28"/>
          <p:cNvSpPr txBox="1">
            <a:spLocks noGrp="1"/>
          </p:cNvSpPr>
          <p:nvPr>
            <p:ph type="title"/>
          </p:nvPr>
        </p:nvSpPr>
        <p:spPr>
          <a:xfrm rot="-144860">
            <a:off x="2363328" y="1626628"/>
            <a:ext cx="7484744" cy="1280926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0" dirty="0">
                <a:latin typeface="Century Gothic" panose="020B0502020202020204" pitchFamily="34" charset="0"/>
              </a:rPr>
              <a:t>Тарифы</a:t>
            </a:r>
            <a:endParaRPr sz="10000" dirty="0">
              <a:latin typeface="Century Gothic" panose="020B0502020202020204" pitchFamily="34" charset="0"/>
            </a:endParaRPr>
          </a:p>
        </p:txBody>
      </p:sp>
      <p:sp>
        <p:nvSpPr>
          <p:cNvPr id="860" name="Google Shape;860;p28"/>
          <p:cNvSpPr txBox="1">
            <a:spLocks noGrp="1"/>
          </p:cNvSpPr>
          <p:nvPr>
            <p:ph type="title"/>
          </p:nvPr>
        </p:nvSpPr>
        <p:spPr>
          <a:xfrm rot="265448">
            <a:off x="501765" y="3035079"/>
            <a:ext cx="11095561" cy="1407596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0" dirty="0">
                <a:latin typeface="Century Gothic" panose="020B0502020202020204" pitchFamily="34" charset="0"/>
              </a:rPr>
              <a:t>подписок</a:t>
            </a:r>
            <a:endParaRPr sz="12000" dirty="0">
              <a:latin typeface="Century Gothic" panose="020B0502020202020204" pitchFamily="34" charset="0"/>
            </a:endParaRPr>
          </a:p>
        </p:txBody>
      </p:sp>
      <p:sp>
        <p:nvSpPr>
          <p:cNvPr id="861" name="Google Shape;861;p28"/>
          <p:cNvSpPr/>
          <p:nvPr/>
        </p:nvSpPr>
        <p:spPr>
          <a:xfrm rot="2116345">
            <a:off x="8870784" y="1610957"/>
            <a:ext cx="1402517" cy="36926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28"/>
          <p:cNvSpPr/>
          <p:nvPr/>
        </p:nvSpPr>
        <p:spPr>
          <a:xfrm rot="-2116345" flipH="1">
            <a:off x="101459" y="2632907"/>
            <a:ext cx="1402517" cy="36926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3" name="Google Shape;863;p28"/>
          <p:cNvGrpSpPr/>
          <p:nvPr/>
        </p:nvGrpSpPr>
        <p:grpSpPr>
          <a:xfrm>
            <a:off x="10801348" y="5188862"/>
            <a:ext cx="1053385" cy="1476247"/>
            <a:chOff x="8702523" y="254187"/>
            <a:chExt cx="1053385" cy="1476247"/>
          </a:xfrm>
        </p:grpSpPr>
        <p:sp>
          <p:nvSpPr>
            <p:cNvPr id="864" name="Google Shape;864;p28"/>
            <p:cNvSpPr/>
            <p:nvPr/>
          </p:nvSpPr>
          <p:spPr>
            <a:xfrm>
              <a:off x="8707134" y="254187"/>
              <a:ext cx="1044143" cy="1476247"/>
            </a:xfrm>
            <a:custGeom>
              <a:avLst/>
              <a:gdLst/>
              <a:ahLst/>
              <a:cxnLst/>
              <a:rect l="l" t="t" r="r" b="b"/>
              <a:pathLst>
                <a:path w="1044143" h="1476247" extrusionOk="0">
                  <a:moveTo>
                    <a:pt x="485130" y="397"/>
                  </a:moveTo>
                  <a:cubicBezTo>
                    <a:pt x="480181" y="-239"/>
                    <a:pt x="474936" y="-119"/>
                    <a:pt x="469016" y="819"/>
                  </a:cubicBezTo>
                  <a:cubicBezTo>
                    <a:pt x="407448" y="10570"/>
                    <a:pt x="427728" y="127558"/>
                    <a:pt x="436575" y="169924"/>
                  </a:cubicBezTo>
                  <a:cubicBezTo>
                    <a:pt x="435336" y="170085"/>
                    <a:pt x="434043" y="170172"/>
                    <a:pt x="432811" y="170340"/>
                  </a:cubicBezTo>
                  <a:cubicBezTo>
                    <a:pt x="419168" y="132072"/>
                    <a:pt x="387973" y="36441"/>
                    <a:pt x="345954" y="33046"/>
                  </a:cubicBezTo>
                  <a:cubicBezTo>
                    <a:pt x="342438" y="32765"/>
                    <a:pt x="338935" y="33139"/>
                    <a:pt x="335278" y="34305"/>
                  </a:cubicBezTo>
                  <a:cubicBezTo>
                    <a:pt x="278653" y="52320"/>
                    <a:pt x="324791" y="135092"/>
                    <a:pt x="367512" y="185623"/>
                  </a:cubicBezTo>
                  <a:cubicBezTo>
                    <a:pt x="305127" y="207007"/>
                    <a:pt x="256793" y="245322"/>
                    <a:pt x="220173" y="294453"/>
                  </a:cubicBezTo>
                  <a:lnTo>
                    <a:pt x="171195" y="249454"/>
                  </a:lnTo>
                  <a:cubicBezTo>
                    <a:pt x="169836" y="248202"/>
                    <a:pt x="168095" y="247499"/>
                    <a:pt x="166380" y="247573"/>
                  </a:cubicBezTo>
                  <a:cubicBezTo>
                    <a:pt x="164672" y="247647"/>
                    <a:pt x="162817" y="248510"/>
                    <a:pt x="161572" y="249870"/>
                  </a:cubicBezTo>
                  <a:cubicBezTo>
                    <a:pt x="159073" y="252602"/>
                    <a:pt x="159261" y="256795"/>
                    <a:pt x="161987" y="259293"/>
                  </a:cubicBezTo>
                  <a:lnTo>
                    <a:pt x="211587" y="304707"/>
                  </a:lnTo>
                  <a:cubicBezTo>
                    <a:pt x="211821" y="304915"/>
                    <a:pt x="212176" y="304740"/>
                    <a:pt x="212424" y="304915"/>
                  </a:cubicBezTo>
                  <a:cubicBezTo>
                    <a:pt x="175334" y="358607"/>
                    <a:pt x="151030" y="423892"/>
                    <a:pt x="136872" y="494112"/>
                  </a:cubicBezTo>
                  <a:lnTo>
                    <a:pt x="74922" y="456233"/>
                  </a:lnTo>
                  <a:cubicBezTo>
                    <a:pt x="73342" y="455268"/>
                    <a:pt x="71567" y="454987"/>
                    <a:pt x="69899" y="455395"/>
                  </a:cubicBezTo>
                  <a:cubicBezTo>
                    <a:pt x="68238" y="455797"/>
                    <a:pt x="66678" y="456956"/>
                    <a:pt x="65713" y="458536"/>
                  </a:cubicBezTo>
                  <a:cubicBezTo>
                    <a:pt x="63791" y="461698"/>
                    <a:pt x="64856" y="465823"/>
                    <a:pt x="68017" y="467745"/>
                  </a:cubicBezTo>
                  <a:lnTo>
                    <a:pt x="131012" y="506040"/>
                  </a:lnTo>
                  <a:cubicBezTo>
                    <a:pt x="132264" y="506804"/>
                    <a:pt x="133637" y="506750"/>
                    <a:pt x="134990" y="506670"/>
                  </a:cubicBezTo>
                  <a:cubicBezTo>
                    <a:pt x="130951" y="528691"/>
                    <a:pt x="127369" y="550818"/>
                    <a:pt x="125152" y="573435"/>
                  </a:cubicBezTo>
                  <a:cubicBezTo>
                    <a:pt x="122607" y="599440"/>
                    <a:pt x="124053" y="625278"/>
                    <a:pt x="127248" y="650869"/>
                  </a:cubicBezTo>
                  <a:cubicBezTo>
                    <a:pt x="126176" y="648022"/>
                    <a:pt x="123498" y="646040"/>
                    <a:pt x="120336" y="646475"/>
                  </a:cubicBezTo>
                  <a:lnTo>
                    <a:pt x="67595" y="653594"/>
                  </a:lnTo>
                  <a:cubicBezTo>
                    <a:pt x="63932" y="654090"/>
                    <a:pt x="61240" y="657459"/>
                    <a:pt x="61735" y="661129"/>
                  </a:cubicBezTo>
                  <a:cubicBezTo>
                    <a:pt x="62238" y="664792"/>
                    <a:pt x="65606" y="667491"/>
                    <a:pt x="69270" y="666989"/>
                  </a:cubicBezTo>
                  <a:lnTo>
                    <a:pt x="122225" y="659662"/>
                  </a:lnTo>
                  <a:cubicBezTo>
                    <a:pt x="125279" y="659247"/>
                    <a:pt x="127087" y="656715"/>
                    <a:pt x="127456" y="653802"/>
                  </a:cubicBezTo>
                  <a:cubicBezTo>
                    <a:pt x="132653" y="693015"/>
                    <a:pt x="143388" y="731390"/>
                    <a:pt x="160105" y="767448"/>
                  </a:cubicBezTo>
                  <a:lnTo>
                    <a:pt x="27626" y="767448"/>
                  </a:lnTo>
                  <a:cubicBezTo>
                    <a:pt x="12330" y="767448"/>
                    <a:pt x="0" y="779510"/>
                    <a:pt x="0" y="794445"/>
                  </a:cubicBezTo>
                  <a:lnTo>
                    <a:pt x="0" y="1021944"/>
                  </a:lnTo>
                  <a:cubicBezTo>
                    <a:pt x="0" y="1036879"/>
                    <a:pt x="12323" y="1048941"/>
                    <a:pt x="27626" y="1048941"/>
                  </a:cubicBezTo>
                  <a:lnTo>
                    <a:pt x="91873" y="1048941"/>
                  </a:lnTo>
                  <a:cubicBezTo>
                    <a:pt x="108355" y="1162399"/>
                    <a:pt x="130972" y="1316202"/>
                    <a:pt x="137917" y="1349896"/>
                  </a:cubicBezTo>
                  <a:cubicBezTo>
                    <a:pt x="148030" y="1399013"/>
                    <a:pt x="153722" y="1452317"/>
                    <a:pt x="234612" y="1469609"/>
                  </a:cubicBezTo>
                  <a:cubicBezTo>
                    <a:pt x="315501" y="1486949"/>
                    <a:pt x="681889" y="1464238"/>
                    <a:pt x="759510" y="1469402"/>
                  </a:cubicBezTo>
                  <a:cubicBezTo>
                    <a:pt x="820201" y="1473440"/>
                    <a:pt x="900072" y="1461050"/>
                    <a:pt x="913547" y="1376685"/>
                  </a:cubicBezTo>
                  <a:cubicBezTo>
                    <a:pt x="920653" y="1332255"/>
                    <a:pt x="949257" y="1162741"/>
                    <a:pt x="968378" y="1048941"/>
                  </a:cubicBezTo>
                  <a:lnTo>
                    <a:pt x="1016310" y="1048941"/>
                  </a:lnTo>
                  <a:cubicBezTo>
                    <a:pt x="1031607" y="1048941"/>
                    <a:pt x="1044144" y="1036879"/>
                    <a:pt x="1044144" y="1021944"/>
                  </a:cubicBezTo>
                  <a:lnTo>
                    <a:pt x="1044144" y="794445"/>
                  </a:lnTo>
                  <a:cubicBezTo>
                    <a:pt x="1044144" y="779510"/>
                    <a:pt x="1031607" y="767448"/>
                    <a:pt x="1016310" y="767448"/>
                  </a:cubicBezTo>
                  <a:lnTo>
                    <a:pt x="854524" y="767448"/>
                  </a:lnTo>
                  <a:cubicBezTo>
                    <a:pt x="880543" y="712068"/>
                    <a:pt x="896074" y="654411"/>
                    <a:pt x="897219" y="601061"/>
                  </a:cubicBezTo>
                  <a:cubicBezTo>
                    <a:pt x="897152" y="604202"/>
                    <a:pt x="898880" y="607263"/>
                    <a:pt x="902035" y="607966"/>
                  </a:cubicBezTo>
                  <a:lnTo>
                    <a:pt x="951012" y="619057"/>
                  </a:lnTo>
                  <a:cubicBezTo>
                    <a:pt x="954615" y="619880"/>
                    <a:pt x="958144" y="617637"/>
                    <a:pt x="958961" y="614034"/>
                  </a:cubicBezTo>
                  <a:cubicBezTo>
                    <a:pt x="959778" y="610430"/>
                    <a:pt x="957548" y="606693"/>
                    <a:pt x="953938" y="605876"/>
                  </a:cubicBezTo>
                  <a:lnTo>
                    <a:pt x="904968" y="594779"/>
                  </a:lnTo>
                  <a:cubicBezTo>
                    <a:pt x="901526" y="594002"/>
                    <a:pt x="898231" y="596078"/>
                    <a:pt x="897219" y="599387"/>
                  </a:cubicBezTo>
                  <a:cubicBezTo>
                    <a:pt x="897280" y="595650"/>
                    <a:pt x="897943" y="591752"/>
                    <a:pt x="897849" y="588082"/>
                  </a:cubicBezTo>
                  <a:cubicBezTo>
                    <a:pt x="896174" y="521062"/>
                    <a:pt x="878695" y="447520"/>
                    <a:pt x="844271" y="380888"/>
                  </a:cubicBezTo>
                  <a:cubicBezTo>
                    <a:pt x="845396" y="380982"/>
                    <a:pt x="846541" y="381170"/>
                    <a:pt x="847619" y="380681"/>
                  </a:cubicBezTo>
                  <a:lnTo>
                    <a:pt x="911665" y="352003"/>
                  </a:lnTo>
                  <a:cubicBezTo>
                    <a:pt x="915041" y="350496"/>
                    <a:pt x="916728" y="346592"/>
                    <a:pt x="915222" y="343216"/>
                  </a:cubicBezTo>
                  <a:cubicBezTo>
                    <a:pt x="913715" y="339841"/>
                    <a:pt x="909602" y="338147"/>
                    <a:pt x="906220" y="339660"/>
                  </a:cubicBezTo>
                  <a:lnTo>
                    <a:pt x="842181" y="368331"/>
                  </a:lnTo>
                  <a:cubicBezTo>
                    <a:pt x="840735" y="368974"/>
                    <a:pt x="839757" y="370133"/>
                    <a:pt x="839040" y="371472"/>
                  </a:cubicBezTo>
                  <a:cubicBezTo>
                    <a:pt x="815225" y="327906"/>
                    <a:pt x="784029" y="287595"/>
                    <a:pt x="744649" y="254477"/>
                  </a:cubicBezTo>
                  <a:lnTo>
                    <a:pt x="790063" y="207389"/>
                  </a:lnTo>
                  <a:cubicBezTo>
                    <a:pt x="792635" y="204724"/>
                    <a:pt x="792729" y="200531"/>
                    <a:pt x="790063" y="197966"/>
                  </a:cubicBezTo>
                  <a:cubicBezTo>
                    <a:pt x="788737" y="196687"/>
                    <a:pt x="786962" y="196057"/>
                    <a:pt x="785254" y="196084"/>
                  </a:cubicBezTo>
                  <a:cubicBezTo>
                    <a:pt x="783540" y="196118"/>
                    <a:pt x="781718" y="196854"/>
                    <a:pt x="780439" y="198180"/>
                  </a:cubicBezTo>
                  <a:lnTo>
                    <a:pt x="734603" y="245684"/>
                  </a:lnTo>
                  <a:cubicBezTo>
                    <a:pt x="734375" y="245925"/>
                    <a:pt x="734375" y="246267"/>
                    <a:pt x="734188" y="246521"/>
                  </a:cubicBezTo>
                  <a:cubicBezTo>
                    <a:pt x="693080" y="214361"/>
                    <a:pt x="643815" y="189996"/>
                    <a:pt x="585796" y="177037"/>
                  </a:cubicBezTo>
                  <a:cubicBezTo>
                    <a:pt x="629168" y="129024"/>
                    <a:pt x="706937" y="20636"/>
                    <a:pt x="625980" y="4582"/>
                  </a:cubicBezTo>
                  <a:cubicBezTo>
                    <a:pt x="621600" y="3719"/>
                    <a:pt x="617381" y="3585"/>
                    <a:pt x="613423" y="4167"/>
                  </a:cubicBezTo>
                  <a:cubicBezTo>
                    <a:pt x="559610" y="12057"/>
                    <a:pt x="544494" y="139840"/>
                    <a:pt x="537456" y="169295"/>
                  </a:cubicBezTo>
                  <a:cubicBezTo>
                    <a:pt x="536726" y="172336"/>
                    <a:pt x="535527" y="180011"/>
                    <a:pt x="534944" y="180600"/>
                  </a:cubicBezTo>
                  <a:cubicBezTo>
                    <a:pt x="534435" y="181102"/>
                    <a:pt x="535239" y="172376"/>
                    <a:pt x="535359" y="169087"/>
                  </a:cubicBezTo>
                  <a:cubicBezTo>
                    <a:pt x="536304" y="142037"/>
                    <a:pt x="551346" y="8936"/>
                    <a:pt x="485130" y="397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65" name="Google Shape;865;p28"/>
            <p:cNvGrpSpPr/>
            <p:nvPr/>
          </p:nvGrpSpPr>
          <p:grpSpPr>
            <a:xfrm>
              <a:off x="8702523" y="254192"/>
              <a:ext cx="1053385" cy="1476208"/>
              <a:chOff x="8702523" y="254192"/>
              <a:chExt cx="1053385" cy="1476208"/>
            </a:xfrm>
          </p:grpSpPr>
          <p:sp>
            <p:nvSpPr>
              <p:cNvPr id="866" name="Google Shape;866;p28"/>
              <p:cNvSpPr/>
              <p:nvPr/>
            </p:nvSpPr>
            <p:spPr>
              <a:xfrm>
                <a:off x="9011547" y="254192"/>
                <a:ext cx="351753" cy="222742"/>
              </a:xfrm>
              <a:custGeom>
                <a:avLst/>
                <a:gdLst/>
                <a:ahLst/>
                <a:cxnLst/>
                <a:rect l="l" t="t" r="r" b="b"/>
                <a:pathLst>
                  <a:path w="351753" h="222742" extrusionOk="0">
                    <a:moveTo>
                      <a:pt x="95852" y="221586"/>
                    </a:moveTo>
                    <a:cubicBezTo>
                      <a:pt x="57457" y="196645"/>
                      <a:pt x="-48976" y="58266"/>
                      <a:pt x="26274" y="34324"/>
                    </a:cubicBezTo>
                    <a:cubicBezTo>
                      <a:pt x="84708" y="15732"/>
                      <a:pt x="126653" y="194201"/>
                      <a:pt x="131515" y="189332"/>
                    </a:cubicBezTo>
                    <a:cubicBezTo>
                      <a:pt x="132158" y="188689"/>
                      <a:pt x="85451" y="12605"/>
                      <a:pt x="159925" y="804"/>
                    </a:cubicBezTo>
                    <a:cubicBezTo>
                      <a:pt x="254510" y="-14185"/>
                      <a:pt x="221091" y="185474"/>
                      <a:pt x="226054" y="180519"/>
                    </a:cubicBezTo>
                    <a:cubicBezTo>
                      <a:pt x="232650" y="173921"/>
                      <a:pt x="246808" y="-9322"/>
                      <a:pt x="316936" y="4581"/>
                    </a:cubicBezTo>
                    <a:cubicBezTo>
                      <a:pt x="419752" y="24961"/>
                      <a:pt x="263270" y="198855"/>
                      <a:pt x="251443" y="201809"/>
                    </a:cubicBezTo>
                    <a:cubicBezTo>
                      <a:pt x="220408" y="209571"/>
                      <a:pt x="221312" y="208801"/>
                      <a:pt x="188770" y="213141"/>
                    </a:cubicBezTo>
                    <a:cubicBezTo>
                      <a:pt x="178175" y="214554"/>
                      <a:pt x="103306" y="226435"/>
                      <a:pt x="95852" y="22158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28"/>
              <p:cNvSpPr/>
              <p:nvPr/>
            </p:nvSpPr>
            <p:spPr>
              <a:xfrm>
                <a:off x="8825985" y="420424"/>
                <a:ext cx="774438" cy="845566"/>
              </a:xfrm>
              <a:custGeom>
                <a:avLst/>
                <a:gdLst/>
                <a:ahLst/>
                <a:cxnLst/>
                <a:rect l="l" t="t" r="r" b="b"/>
                <a:pathLst>
                  <a:path w="774438" h="845566" extrusionOk="0">
                    <a:moveTo>
                      <a:pt x="394772" y="845551"/>
                    </a:moveTo>
                    <a:cubicBezTo>
                      <a:pt x="172222" y="843294"/>
                      <a:pt x="-19822" y="626396"/>
                      <a:pt x="1642" y="407235"/>
                    </a:cubicBezTo>
                    <a:cubicBezTo>
                      <a:pt x="23107" y="188080"/>
                      <a:pt x="125910" y="-11873"/>
                      <a:pt x="389126" y="550"/>
                    </a:cubicBezTo>
                    <a:cubicBezTo>
                      <a:pt x="652342" y="12980"/>
                      <a:pt x="769826" y="241176"/>
                      <a:pt x="774346" y="421922"/>
                    </a:cubicBezTo>
                    <a:cubicBezTo>
                      <a:pt x="778860" y="602674"/>
                      <a:pt x="617322" y="847814"/>
                      <a:pt x="394772" y="84555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28"/>
              <p:cNvSpPr/>
              <p:nvPr/>
            </p:nvSpPr>
            <p:spPr>
              <a:xfrm>
                <a:off x="9441961" y="456972"/>
                <a:ext cx="45943" cy="47570"/>
              </a:xfrm>
              <a:custGeom>
                <a:avLst/>
                <a:gdLst/>
                <a:ahLst/>
                <a:cxnLst/>
                <a:rect l="l" t="t" r="r" b="b"/>
                <a:pathLst>
                  <a:path w="45943" h="47570" extrusionOk="0">
                    <a:moveTo>
                      <a:pt x="0" y="47571"/>
                    </a:moveTo>
                    <a:lnTo>
                      <a:pt x="45943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28"/>
              <p:cNvSpPr/>
              <p:nvPr/>
            </p:nvSpPr>
            <p:spPr>
              <a:xfrm>
                <a:off x="9547376" y="600052"/>
                <a:ext cx="64213" cy="28671"/>
              </a:xfrm>
              <a:custGeom>
                <a:avLst/>
                <a:gdLst/>
                <a:ahLst/>
                <a:cxnLst/>
                <a:rect l="l" t="t" r="r" b="b"/>
                <a:pathLst>
                  <a:path w="64213" h="28671" extrusionOk="0">
                    <a:moveTo>
                      <a:pt x="0" y="28671"/>
                    </a:moveTo>
                    <a:lnTo>
                      <a:pt x="64213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28"/>
              <p:cNvSpPr/>
              <p:nvPr/>
            </p:nvSpPr>
            <p:spPr>
              <a:xfrm>
                <a:off x="9606051" y="855593"/>
                <a:ext cx="48916" cy="11090"/>
              </a:xfrm>
              <a:custGeom>
                <a:avLst/>
                <a:gdLst/>
                <a:ahLst/>
                <a:cxnLst/>
                <a:rect l="l" t="t" r="r" b="b"/>
                <a:pathLst>
                  <a:path w="48916" h="11090" extrusionOk="0">
                    <a:moveTo>
                      <a:pt x="0" y="0"/>
                    </a:moveTo>
                    <a:lnTo>
                      <a:pt x="48917" y="1109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28"/>
              <p:cNvSpPr/>
              <p:nvPr/>
            </p:nvSpPr>
            <p:spPr>
              <a:xfrm>
                <a:off x="8869144" y="508567"/>
                <a:ext cx="49566" cy="45407"/>
              </a:xfrm>
              <a:custGeom>
                <a:avLst/>
                <a:gdLst/>
                <a:ahLst/>
                <a:cxnLst/>
                <a:rect l="l" t="t" r="r" b="b"/>
                <a:pathLst>
                  <a:path w="49566" h="45407" extrusionOk="0">
                    <a:moveTo>
                      <a:pt x="49566" y="4540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28"/>
              <p:cNvSpPr/>
              <p:nvPr/>
            </p:nvSpPr>
            <p:spPr>
              <a:xfrm>
                <a:off x="8773962" y="716182"/>
                <a:ext cx="63121" cy="38409"/>
              </a:xfrm>
              <a:custGeom>
                <a:avLst/>
                <a:gdLst/>
                <a:ahLst/>
                <a:cxnLst/>
                <a:rect l="l" t="t" r="r" b="b"/>
                <a:pathLst>
                  <a:path w="63121" h="38409" extrusionOk="0">
                    <a:moveTo>
                      <a:pt x="63122" y="3840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p28"/>
              <p:cNvSpPr/>
              <p:nvPr/>
            </p:nvSpPr>
            <p:spPr>
              <a:xfrm>
                <a:off x="8770995" y="907296"/>
                <a:ext cx="52808" cy="7193"/>
              </a:xfrm>
              <a:custGeom>
                <a:avLst/>
                <a:gdLst/>
                <a:ahLst/>
                <a:cxnLst/>
                <a:rect l="l" t="t" r="r" b="b"/>
                <a:pathLst>
                  <a:path w="52808" h="7193" extrusionOk="0">
                    <a:moveTo>
                      <a:pt x="52808" y="0"/>
                    </a:moveTo>
                    <a:lnTo>
                      <a:pt x="0" y="7193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4" name="Google Shape;874;p28"/>
              <p:cNvSpPr/>
              <p:nvPr/>
            </p:nvSpPr>
            <p:spPr>
              <a:xfrm>
                <a:off x="9002426" y="660233"/>
                <a:ext cx="29541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29541" h="53725" extrusionOk="0">
                    <a:moveTo>
                      <a:pt x="0" y="0"/>
                    </a:moveTo>
                    <a:lnTo>
                      <a:pt x="29542" y="5372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28"/>
              <p:cNvSpPr/>
              <p:nvPr/>
            </p:nvSpPr>
            <p:spPr>
              <a:xfrm>
                <a:off x="9003766" y="852961"/>
                <a:ext cx="30218" cy="32910"/>
              </a:xfrm>
              <a:custGeom>
                <a:avLst/>
                <a:gdLst/>
                <a:ahLst/>
                <a:cxnLst/>
                <a:rect l="l" t="t" r="r" b="b"/>
                <a:pathLst>
                  <a:path w="30218" h="32910" extrusionOk="0">
                    <a:moveTo>
                      <a:pt x="0" y="0"/>
                    </a:moveTo>
                    <a:lnTo>
                      <a:pt x="30218" y="3291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6" name="Google Shape;876;p28"/>
              <p:cNvSpPr/>
              <p:nvPr/>
            </p:nvSpPr>
            <p:spPr>
              <a:xfrm>
                <a:off x="9190345" y="515666"/>
                <a:ext cx="1627" cy="63858"/>
              </a:xfrm>
              <a:custGeom>
                <a:avLst/>
                <a:gdLst/>
                <a:ahLst/>
                <a:cxnLst/>
                <a:rect l="l" t="t" r="r" b="b"/>
                <a:pathLst>
                  <a:path w="1627" h="63858" extrusionOk="0">
                    <a:moveTo>
                      <a:pt x="0" y="0"/>
                    </a:moveTo>
                    <a:lnTo>
                      <a:pt x="1627" y="63859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7" name="Google Shape;877;p28"/>
              <p:cNvSpPr/>
              <p:nvPr/>
            </p:nvSpPr>
            <p:spPr>
              <a:xfrm>
                <a:off x="9194899" y="663321"/>
                <a:ext cx="1634" cy="63865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63865" extrusionOk="0">
                    <a:moveTo>
                      <a:pt x="0" y="0"/>
                    </a:moveTo>
                    <a:lnTo>
                      <a:pt x="1634" y="6386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p28"/>
              <p:cNvSpPr/>
              <p:nvPr/>
            </p:nvSpPr>
            <p:spPr>
              <a:xfrm>
                <a:off x="9196533" y="663321"/>
                <a:ext cx="361" cy="6386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63865" extrusionOk="0">
                    <a:moveTo>
                      <a:pt x="362" y="0"/>
                    </a:moveTo>
                    <a:lnTo>
                      <a:pt x="0" y="6386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9" name="Google Shape;879;p28"/>
              <p:cNvSpPr/>
              <p:nvPr/>
            </p:nvSpPr>
            <p:spPr>
              <a:xfrm>
                <a:off x="9198669" y="823875"/>
                <a:ext cx="361" cy="6385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63858" extrusionOk="0">
                    <a:moveTo>
                      <a:pt x="362" y="0"/>
                    </a:moveTo>
                    <a:lnTo>
                      <a:pt x="0" y="63858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0" name="Google Shape;880;p28"/>
              <p:cNvSpPr/>
              <p:nvPr/>
            </p:nvSpPr>
            <p:spPr>
              <a:xfrm>
                <a:off x="9370066" y="660836"/>
                <a:ext cx="28376" cy="44489"/>
              </a:xfrm>
              <a:custGeom>
                <a:avLst/>
                <a:gdLst/>
                <a:ahLst/>
                <a:cxnLst/>
                <a:rect l="l" t="t" r="r" b="b"/>
                <a:pathLst>
                  <a:path w="28376" h="44489" extrusionOk="0">
                    <a:moveTo>
                      <a:pt x="0" y="44490"/>
                    </a:moveTo>
                    <a:lnTo>
                      <a:pt x="2837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1" name="Google Shape;881;p28"/>
              <p:cNvSpPr/>
              <p:nvPr/>
            </p:nvSpPr>
            <p:spPr>
              <a:xfrm>
                <a:off x="9363777" y="845828"/>
                <a:ext cx="27954" cy="44563"/>
              </a:xfrm>
              <a:custGeom>
                <a:avLst/>
                <a:gdLst/>
                <a:ahLst/>
                <a:cxnLst/>
                <a:rect l="l" t="t" r="r" b="b"/>
                <a:pathLst>
                  <a:path w="27954" h="44563" extrusionOk="0">
                    <a:moveTo>
                      <a:pt x="0" y="44564"/>
                    </a:moveTo>
                    <a:lnTo>
                      <a:pt x="27954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2" name="Google Shape;882;p28"/>
              <p:cNvSpPr/>
              <p:nvPr/>
            </p:nvSpPr>
            <p:spPr>
              <a:xfrm>
                <a:off x="8776896" y="1182305"/>
                <a:ext cx="913895" cy="548095"/>
              </a:xfrm>
              <a:custGeom>
                <a:avLst/>
                <a:gdLst/>
                <a:ahLst/>
                <a:cxnLst/>
                <a:rect l="l" t="t" r="r" b="b"/>
                <a:pathLst>
                  <a:path w="913895" h="548095" extrusionOk="0">
                    <a:moveTo>
                      <a:pt x="0" y="0"/>
                    </a:moveTo>
                    <a:cubicBezTo>
                      <a:pt x="0" y="0"/>
                      <a:pt x="53451" y="372683"/>
                      <a:pt x="63564" y="421794"/>
                    </a:cubicBezTo>
                    <a:cubicBezTo>
                      <a:pt x="73670" y="470905"/>
                      <a:pt x="79383" y="524115"/>
                      <a:pt x="160272" y="541447"/>
                    </a:cubicBezTo>
                    <a:cubicBezTo>
                      <a:pt x="241169" y="558780"/>
                      <a:pt x="607462" y="536143"/>
                      <a:pt x="685077" y="541307"/>
                    </a:cubicBezTo>
                    <a:cubicBezTo>
                      <a:pt x="745767" y="545345"/>
                      <a:pt x="825773" y="532982"/>
                      <a:pt x="839261" y="448623"/>
                    </a:cubicBezTo>
                    <a:cubicBezTo>
                      <a:pt x="848939" y="388073"/>
                      <a:pt x="913896" y="2063"/>
                      <a:pt x="913896" y="20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3" name="Google Shape;883;p28"/>
              <p:cNvSpPr/>
              <p:nvPr/>
            </p:nvSpPr>
            <p:spPr>
              <a:xfrm>
                <a:off x="8702523" y="1021584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693" y="0"/>
                    </a:moveTo>
                    <a:lnTo>
                      <a:pt x="1016411" y="0"/>
                    </a:lnTo>
                    <a:cubicBezTo>
                      <a:pt x="1031707" y="0"/>
                      <a:pt x="1044110" y="12109"/>
                      <a:pt x="1044110" y="27050"/>
                    </a:cubicBezTo>
                    <a:lnTo>
                      <a:pt x="1044110" y="254550"/>
                    </a:lnTo>
                    <a:cubicBezTo>
                      <a:pt x="1044110" y="269484"/>
                      <a:pt x="1031707" y="281593"/>
                      <a:pt x="1016411" y="281593"/>
                    </a:cubicBezTo>
                    <a:lnTo>
                      <a:pt x="27693" y="281593"/>
                    </a:lnTo>
                    <a:cubicBezTo>
                      <a:pt x="12397" y="281593"/>
                      <a:pt x="0" y="269484"/>
                      <a:pt x="0" y="254550"/>
                    </a:cubicBezTo>
                    <a:lnTo>
                      <a:pt x="0" y="27050"/>
                    </a:lnTo>
                    <a:cubicBezTo>
                      <a:pt x="0" y="12109"/>
                      <a:pt x="12397" y="0"/>
                      <a:pt x="276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4" name="Google Shape;884;p28"/>
              <p:cNvSpPr/>
              <p:nvPr/>
            </p:nvSpPr>
            <p:spPr>
              <a:xfrm>
                <a:off x="8711798" y="1030909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693" y="0"/>
                    </a:moveTo>
                    <a:lnTo>
                      <a:pt x="1016411" y="0"/>
                    </a:lnTo>
                    <a:cubicBezTo>
                      <a:pt x="1031707" y="0"/>
                      <a:pt x="1044110" y="12109"/>
                      <a:pt x="1044110" y="27050"/>
                    </a:cubicBezTo>
                    <a:lnTo>
                      <a:pt x="1044110" y="254550"/>
                    </a:lnTo>
                    <a:cubicBezTo>
                      <a:pt x="1044110" y="269484"/>
                      <a:pt x="1031707" y="281593"/>
                      <a:pt x="1016411" y="281593"/>
                    </a:cubicBezTo>
                    <a:lnTo>
                      <a:pt x="27693" y="281593"/>
                    </a:lnTo>
                    <a:cubicBezTo>
                      <a:pt x="12397" y="281593"/>
                      <a:pt x="0" y="269484"/>
                      <a:pt x="0" y="254550"/>
                    </a:cubicBezTo>
                    <a:lnTo>
                      <a:pt x="0" y="27050"/>
                    </a:lnTo>
                    <a:cubicBezTo>
                      <a:pt x="0" y="12109"/>
                      <a:pt x="12397" y="0"/>
                      <a:pt x="27693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5" name="Google Shape;885;p28"/>
            <p:cNvGrpSpPr/>
            <p:nvPr/>
          </p:nvGrpSpPr>
          <p:grpSpPr>
            <a:xfrm>
              <a:off x="9031313" y="1419063"/>
              <a:ext cx="395796" cy="114103"/>
              <a:chOff x="1258931" y="4140278"/>
              <a:chExt cx="395796" cy="114103"/>
            </a:xfrm>
          </p:grpSpPr>
          <p:sp>
            <p:nvSpPr>
              <p:cNvPr id="886" name="Google Shape;886;p2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7" name="Google Shape;887;p2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8" name="Google Shape;888;p2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9" name="Google Shape;889;p2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2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91" name="Google Shape;891;p28"/>
          <p:cNvGrpSpPr/>
          <p:nvPr/>
        </p:nvGrpSpPr>
        <p:grpSpPr>
          <a:xfrm>
            <a:off x="10917078" y="268838"/>
            <a:ext cx="937635" cy="1115040"/>
            <a:chOff x="10991428" y="5455263"/>
            <a:chExt cx="937635" cy="1115040"/>
          </a:xfrm>
        </p:grpSpPr>
        <p:sp>
          <p:nvSpPr>
            <p:cNvPr id="892" name="Google Shape;892;p28"/>
            <p:cNvSpPr/>
            <p:nvPr/>
          </p:nvSpPr>
          <p:spPr>
            <a:xfrm>
              <a:off x="11000617" y="5455263"/>
              <a:ext cx="928447" cy="1106722"/>
            </a:xfrm>
            <a:custGeom>
              <a:avLst/>
              <a:gdLst/>
              <a:ahLst/>
              <a:cxnLst/>
              <a:rect l="l" t="t" r="r" b="b"/>
              <a:pathLst>
                <a:path w="928447" h="1106722" extrusionOk="0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28"/>
            <p:cNvSpPr/>
            <p:nvPr/>
          </p:nvSpPr>
          <p:spPr>
            <a:xfrm>
              <a:off x="11311136" y="5463540"/>
              <a:ext cx="307417" cy="737549"/>
            </a:xfrm>
            <a:custGeom>
              <a:avLst/>
              <a:gdLst/>
              <a:ahLst/>
              <a:cxnLst/>
              <a:rect l="l" t="t" r="r" b="b"/>
              <a:pathLst>
                <a:path w="307417" h="737549" extrusionOk="0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28"/>
            <p:cNvSpPr/>
            <p:nvPr/>
          </p:nvSpPr>
          <p:spPr>
            <a:xfrm>
              <a:off x="11499666" y="5568614"/>
              <a:ext cx="287896" cy="585562"/>
            </a:xfrm>
            <a:custGeom>
              <a:avLst/>
              <a:gdLst/>
              <a:ahLst/>
              <a:cxnLst/>
              <a:rect l="l" t="t" r="r" b="b"/>
              <a:pathLst>
                <a:path w="287896" h="585562" extrusionOk="0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28"/>
            <p:cNvSpPr/>
            <p:nvPr/>
          </p:nvSpPr>
          <p:spPr>
            <a:xfrm>
              <a:off x="11105176" y="5563732"/>
              <a:ext cx="342097" cy="648904"/>
            </a:xfrm>
            <a:custGeom>
              <a:avLst/>
              <a:gdLst/>
              <a:ahLst/>
              <a:cxnLst/>
              <a:rect l="l" t="t" r="r" b="b"/>
              <a:pathLst>
                <a:path w="342097" h="648904" extrusionOk="0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28"/>
            <p:cNvSpPr/>
            <p:nvPr/>
          </p:nvSpPr>
          <p:spPr>
            <a:xfrm>
              <a:off x="10998034" y="5754791"/>
              <a:ext cx="367401" cy="507652"/>
            </a:xfrm>
            <a:custGeom>
              <a:avLst/>
              <a:gdLst/>
              <a:ahLst/>
              <a:cxnLst/>
              <a:rect l="l" t="t" r="r" b="b"/>
              <a:pathLst>
                <a:path w="367401" h="507652" extrusionOk="0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28"/>
            <p:cNvSpPr/>
            <p:nvPr/>
          </p:nvSpPr>
          <p:spPr>
            <a:xfrm>
              <a:off x="11571384" y="5736193"/>
              <a:ext cx="348540" cy="469866"/>
            </a:xfrm>
            <a:custGeom>
              <a:avLst/>
              <a:gdLst/>
              <a:ahLst/>
              <a:cxnLst/>
              <a:rect l="l" t="t" r="r" b="b"/>
              <a:pathLst>
                <a:path w="348540" h="469866" extrusionOk="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28"/>
            <p:cNvSpPr/>
            <p:nvPr/>
          </p:nvSpPr>
          <p:spPr>
            <a:xfrm>
              <a:off x="11287965" y="5686432"/>
              <a:ext cx="348154" cy="707472"/>
            </a:xfrm>
            <a:custGeom>
              <a:avLst/>
              <a:gdLst/>
              <a:ahLst/>
              <a:cxnLst/>
              <a:rect l="l" t="t" r="r" b="b"/>
              <a:pathLst>
                <a:path w="348154" h="707472" extrusionOk="0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28"/>
            <p:cNvSpPr/>
            <p:nvPr/>
          </p:nvSpPr>
          <p:spPr>
            <a:xfrm>
              <a:off x="10991428" y="6093157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28"/>
            <p:cNvSpPr/>
            <p:nvPr/>
          </p:nvSpPr>
          <p:spPr>
            <a:xfrm>
              <a:off x="10996378" y="6078870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01" name="Google Shape;901;p28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902" name="Google Shape;902;p2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3" name="Google Shape;903;p2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4" name="Google Shape;904;p2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5" name="Google Shape;905;p2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6" name="Google Shape;906;p2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07" name="Google Shape;907;p28"/>
          <p:cNvGrpSpPr/>
          <p:nvPr/>
        </p:nvGrpSpPr>
        <p:grpSpPr>
          <a:xfrm rot="-1540555" flipH="1">
            <a:off x="297553" y="4486683"/>
            <a:ext cx="1381743" cy="1828510"/>
            <a:chOff x="1801585" y="318332"/>
            <a:chExt cx="1577139" cy="2087084"/>
          </a:xfrm>
        </p:grpSpPr>
        <p:sp>
          <p:nvSpPr>
            <p:cNvPr id="908" name="Google Shape;908;p28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909" name="Google Shape;909;p28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910" name="Google Shape;910;p28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911" name="Google Shape;911;p28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2" name="Google Shape;912;p28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13" name="Google Shape;913;p28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914" name="Google Shape;914;p28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915" name="Google Shape;915;p28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916" name="Google Shape;916;p28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917" name="Google Shape;917;p28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8" name="Google Shape;918;p28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9" name="Google Shape;919;p28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0" name="Google Shape;920;p28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1" name="Google Shape;921;p28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922" name="Google Shape;922;p28"/>
          <p:cNvSpPr/>
          <p:nvPr/>
        </p:nvSpPr>
        <p:spPr>
          <a:xfrm rot="-5400000">
            <a:off x="226390" y="281890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28"/>
          <p:cNvSpPr/>
          <p:nvPr/>
        </p:nvSpPr>
        <p:spPr>
          <a:xfrm rot="-2282823">
            <a:off x="652984" y="547779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22"/>
          <p:cNvGrpSpPr/>
          <p:nvPr/>
        </p:nvGrpSpPr>
        <p:grpSpPr>
          <a:xfrm>
            <a:off x="11208650" y="5285763"/>
            <a:ext cx="1053385" cy="1476247"/>
            <a:chOff x="8702523" y="254187"/>
            <a:chExt cx="1053385" cy="1476247"/>
          </a:xfrm>
        </p:grpSpPr>
        <p:sp>
          <p:nvSpPr>
            <p:cNvPr id="427" name="Google Shape;427;p22"/>
            <p:cNvSpPr/>
            <p:nvPr/>
          </p:nvSpPr>
          <p:spPr>
            <a:xfrm>
              <a:off x="8707134" y="254187"/>
              <a:ext cx="1044143" cy="1476247"/>
            </a:xfrm>
            <a:custGeom>
              <a:avLst/>
              <a:gdLst/>
              <a:ahLst/>
              <a:cxnLst/>
              <a:rect l="l" t="t" r="r" b="b"/>
              <a:pathLst>
                <a:path w="1044143" h="1476247" extrusionOk="0">
                  <a:moveTo>
                    <a:pt x="485130" y="397"/>
                  </a:moveTo>
                  <a:cubicBezTo>
                    <a:pt x="480181" y="-239"/>
                    <a:pt x="474936" y="-119"/>
                    <a:pt x="469016" y="819"/>
                  </a:cubicBezTo>
                  <a:cubicBezTo>
                    <a:pt x="407448" y="10570"/>
                    <a:pt x="427728" y="127558"/>
                    <a:pt x="436575" y="169924"/>
                  </a:cubicBezTo>
                  <a:cubicBezTo>
                    <a:pt x="435336" y="170085"/>
                    <a:pt x="434043" y="170172"/>
                    <a:pt x="432811" y="170340"/>
                  </a:cubicBezTo>
                  <a:cubicBezTo>
                    <a:pt x="419168" y="132072"/>
                    <a:pt x="387973" y="36441"/>
                    <a:pt x="345954" y="33046"/>
                  </a:cubicBezTo>
                  <a:cubicBezTo>
                    <a:pt x="342438" y="32765"/>
                    <a:pt x="338935" y="33139"/>
                    <a:pt x="335278" y="34305"/>
                  </a:cubicBezTo>
                  <a:cubicBezTo>
                    <a:pt x="278653" y="52320"/>
                    <a:pt x="324791" y="135092"/>
                    <a:pt x="367512" y="185623"/>
                  </a:cubicBezTo>
                  <a:cubicBezTo>
                    <a:pt x="305127" y="207007"/>
                    <a:pt x="256793" y="245322"/>
                    <a:pt x="220173" y="294453"/>
                  </a:cubicBezTo>
                  <a:lnTo>
                    <a:pt x="171195" y="249454"/>
                  </a:lnTo>
                  <a:cubicBezTo>
                    <a:pt x="169836" y="248202"/>
                    <a:pt x="168095" y="247499"/>
                    <a:pt x="166380" y="247573"/>
                  </a:cubicBezTo>
                  <a:cubicBezTo>
                    <a:pt x="164672" y="247647"/>
                    <a:pt x="162817" y="248510"/>
                    <a:pt x="161572" y="249870"/>
                  </a:cubicBezTo>
                  <a:cubicBezTo>
                    <a:pt x="159073" y="252602"/>
                    <a:pt x="159261" y="256795"/>
                    <a:pt x="161987" y="259293"/>
                  </a:cubicBezTo>
                  <a:lnTo>
                    <a:pt x="211587" y="304707"/>
                  </a:lnTo>
                  <a:cubicBezTo>
                    <a:pt x="211821" y="304915"/>
                    <a:pt x="212176" y="304740"/>
                    <a:pt x="212424" y="304915"/>
                  </a:cubicBezTo>
                  <a:cubicBezTo>
                    <a:pt x="175334" y="358607"/>
                    <a:pt x="151030" y="423892"/>
                    <a:pt x="136872" y="494112"/>
                  </a:cubicBezTo>
                  <a:lnTo>
                    <a:pt x="74922" y="456233"/>
                  </a:lnTo>
                  <a:cubicBezTo>
                    <a:pt x="73342" y="455268"/>
                    <a:pt x="71567" y="454987"/>
                    <a:pt x="69899" y="455395"/>
                  </a:cubicBezTo>
                  <a:cubicBezTo>
                    <a:pt x="68238" y="455797"/>
                    <a:pt x="66678" y="456956"/>
                    <a:pt x="65713" y="458536"/>
                  </a:cubicBezTo>
                  <a:cubicBezTo>
                    <a:pt x="63791" y="461698"/>
                    <a:pt x="64856" y="465823"/>
                    <a:pt x="68017" y="467745"/>
                  </a:cubicBezTo>
                  <a:lnTo>
                    <a:pt x="131012" y="506040"/>
                  </a:lnTo>
                  <a:cubicBezTo>
                    <a:pt x="132264" y="506804"/>
                    <a:pt x="133637" y="506750"/>
                    <a:pt x="134990" y="506670"/>
                  </a:cubicBezTo>
                  <a:cubicBezTo>
                    <a:pt x="130951" y="528691"/>
                    <a:pt x="127369" y="550818"/>
                    <a:pt x="125152" y="573435"/>
                  </a:cubicBezTo>
                  <a:cubicBezTo>
                    <a:pt x="122607" y="599440"/>
                    <a:pt x="124053" y="625278"/>
                    <a:pt x="127248" y="650869"/>
                  </a:cubicBezTo>
                  <a:cubicBezTo>
                    <a:pt x="126176" y="648022"/>
                    <a:pt x="123498" y="646040"/>
                    <a:pt x="120336" y="646475"/>
                  </a:cubicBezTo>
                  <a:lnTo>
                    <a:pt x="67595" y="653594"/>
                  </a:lnTo>
                  <a:cubicBezTo>
                    <a:pt x="63932" y="654090"/>
                    <a:pt x="61240" y="657459"/>
                    <a:pt x="61735" y="661129"/>
                  </a:cubicBezTo>
                  <a:cubicBezTo>
                    <a:pt x="62238" y="664792"/>
                    <a:pt x="65606" y="667491"/>
                    <a:pt x="69270" y="666989"/>
                  </a:cubicBezTo>
                  <a:lnTo>
                    <a:pt x="122225" y="659662"/>
                  </a:lnTo>
                  <a:cubicBezTo>
                    <a:pt x="125279" y="659247"/>
                    <a:pt x="127087" y="656715"/>
                    <a:pt x="127456" y="653802"/>
                  </a:cubicBezTo>
                  <a:cubicBezTo>
                    <a:pt x="132653" y="693015"/>
                    <a:pt x="143388" y="731390"/>
                    <a:pt x="160105" y="767448"/>
                  </a:cubicBezTo>
                  <a:lnTo>
                    <a:pt x="27626" y="767448"/>
                  </a:lnTo>
                  <a:cubicBezTo>
                    <a:pt x="12330" y="767448"/>
                    <a:pt x="0" y="779510"/>
                    <a:pt x="0" y="794445"/>
                  </a:cubicBezTo>
                  <a:lnTo>
                    <a:pt x="0" y="1021944"/>
                  </a:lnTo>
                  <a:cubicBezTo>
                    <a:pt x="0" y="1036879"/>
                    <a:pt x="12323" y="1048941"/>
                    <a:pt x="27626" y="1048941"/>
                  </a:cubicBezTo>
                  <a:lnTo>
                    <a:pt x="91873" y="1048941"/>
                  </a:lnTo>
                  <a:cubicBezTo>
                    <a:pt x="108355" y="1162399"/>
                    <a:pt x="130972" y="1316202"/>
                    <a:pt x="137917" y="1349896"/>
                  </a:cubicBezTo>
                  <a:cubicBezTo>
                    <a:pt x="148030" y="1399013"/>
                    <a:pt x="153722" y="1452317"/>
                    <a:pt x="234612" y="1469609"/>
                  </a:cubicBezTo>
                  <a:cubicBezTo>
                    <a:pt x="315501" y="1486949"/>
                    <a:pt x="681889" y="1464238"/>
                    <a:pt x="759510" y="1469402"/>
                  </a:cubicBezTo>
                  <a:cubicBezTo>
                    <a:pt x="820201" y="1473440"/>
                    <a:pt x="900072" y="1461050"/>
                    <a:pt x="913547" y="1376685"/>
                  </a:cubicBezTo>
                  <a:cubicBezTo>
                    <a:pt x="920653" y="1332255"/>
                    <a:pt x="949257" y="1162741"/>
                    <a:pt x="968378" y="1048941"/>
                  </a:cubicBezTo>
                  <a:lnTo>
                    <a:pt x="1016310" y="1048941"/>
                  </a:lnTo>
                  <a:cubicBezTo>
                    <a:pt x="1031607" y="1048941"/>
                    <a:pt x="1044144" y="1036879"/>
                    <a:pt x="1044144" y="1021944"/>
                  </a:cubicBezTo>
                  <a:lnTo>
                    <a:pt x="1044144" y="794445"/>
                  </a:lnTo>
                  <a:cubicBezTo>
                    <a:pt x="1044144" y="779510"/>
                    <a:pt x="1031607" y="767448"/>
                    <a:pt x="1016310" y="767448"/>
                  </a:cubicBezTo>
                  <a:lnTo>
                    <a:pt x="854524" y="767448"/>
                  </a:lnTo>
                  <a:cubicBezTo>
                    <a:pt x="880543" y="712068"/>
                    <a:pt x="896074" y="654411"/>
                    <a:pt x="897219" y="601061"/>
                  </a:cubicBezTo>
                  <a:cubicBezTo>
                    <a:pt x="897152" y="604202"/>
                    <a:pt x="898880" y="607263"/>
                    <a:pt x="902035" y="607966"/>
                  </a:cubicBezTo>
                  <a:lnTo>
                    <a:pt x="951012" y="619057"/>
                  </a:lnTo>
                  <a:cubicBezTo>
                    <a:pt x="954615" y="619880"/>
                    <a:pt x="958144" y="617637"/>
                    <a:pt x="958961" y="614034"/>
                  </a:cubicBezTo>
                  <a:cubicBezTo>
                    <a:pt x="959778" y="610430"/>
                    <a:pt x="957548" y="606693"/>
                    <a:pt x="953938" y="605876"/>
                  </a:cubicBezTo>
                  <a:lnTo>
                    <a:pt x="904968" y="594779"/>
                  </a:lnTo>
                  <a:cubicBezTo>
                    <a:pt x="901526" y="594002"/>
                    <a:pt x="898231" y="596078"/>
                    <a:pt x="897219" y="599387"/>
                  </a:cubicBezTo>
                  <a:cubicBezTo>
                    <a:pt x="897280" y="595650"/>
                    <a:pt x="897943" y="591752"/>
                    <a:pt x="897849" y="588082"/>
                  </a:cubicBezTo>
                  <a:cubicBezTo>
                    <a:pt x="896174" y="521062"/>
                    <a:pt x="878695" y="447520"/>
                    <a:pt x="844271" y="380888"/>
                  </a:cubicBezTo>
                  <a:cubicBezTo>
                    <a:pt x="845396" y="380982"/>
                    <a:pt x="846541" y="381170"/>
                    <a:pt x="847619" y="380681"/>
                  </a:cubicBezTo>
                  <a:lnTo>
                    <a:pt x="911665" y="352003"/>
                  </a:lnTo>
                  <a:cubicBezTo>
                    <a:pt x="915041" y="350496"/>
                    <a:pt x="916728" y="346592"/>
                    <a:pt x="915222" y="343216"/>
                  </a:cubicBezTo>
                  <a:cubicBezTo>
                    <a:pt x="913715" y="339841"/>
                    <a:pt x="909602" y="338147"/>
                    <a:pt x="906220" y="339660"/>
                  </a:cubicBezTo>
                  <a:lnTo>
                    <a:pt x="842181" y="368331"/>
                  </a:lnTo>
                  <a:cubicBezTo>
                    <a:pt x="840735" y="368974"/>
                    <a:pt x="839757" y="370133"/>
                    <a:pt x="839040" y="371472"/>
                  </a:cubicBezTo>
                  <a:cubicBezTo>
                    <a:pt x="815225" y="327906"/>
                    <a:pt x="784029" y="287595"/>
                    <a:pt x="744649" y="254477"/>
                  </a:cubicBezTo>
                  <a:lnTo>
                    <a:pt x="790063" y="207389"/>
                  </a:lnTo>
                  <a:cubicBezTo>
                    <a:pt x="792635" y="204724"/>
                    <a:pt x="792729" y="200531"/>
                    <a:pt x="790063" y="197966"/>
                  </a:cubicBezTo>
                  <a:cubicBezTo>
                    <a:pt x="788737" y="196687"/>
                    <a:pt x="786962" y="196057"/>
                    <a:pt x="785254" y="196084"/>
                  </a:cubicBezTo>
                  <a:cubicBezTo>
                    <a:pt x="783540" y="196118"/>
                    <a:pt x="781718" y="196854"/>
                    <a:pt x="780439" y="198180"/>
                  </a:cubicBezTo>
                  <a:lnTo>
                    <a:pt x="734603" y="245684"/>
                  </a:lnTo>
                  <a:cubicBezTo>
                    <a:pt x="734375" y="245925"/>
                    <a:pt x="734375" y="246267"/>
                    <a:pt x="734188" y="246521"/>
                  </a:cubicBezTo>
                  <a:cubicBezTo>
                    <a:pt x="693080" y="214361"/>
                    <a:pt x="643815" y="189996"/>
                    <a:pt x="585796" y="177037"/>
                  </a:cubicBezTo>
                  <a:cubicBezTo>
                    <a:pt x="629168" y="129024"/>
                    <a:pt x="706937" y="20636"/>
                    <a:pt x="625980" y="4582"/>
                  </a:cubicBezTo>
                  <a:cubicBezTo>
                    <a:pt x="621600" y="3719"/>
                    <a:pt x="617381" y="3585"/>
                    <a:pt x="613423" y="4167"/>
                  </a:cubicBezTo>
                  <a:cubicBezTo>
                    <a:pt x="559610" y="12057"/>
                    <a:pt x="544494" y="139840"/>
                    <a:pt x="537456" y="169295"/>
                  </a:cubicBezTo>
                  <a:cubicBezTo>
                    <a:pt x="536726" y="172336"/>
                    <a:pt x="535527" y="180011"/>
                    <a:pt x="534944" y="180600"/>
                  </a:cubicBezTo>
                  <a:cubicBezTo>
                    <a:pt x="534435" y="181102"/>
                    <a:pt x="535239" y="172376"/>
                    <a:pt x="535359" y="169087"/>
                  </a:cubicBezTo>
                  <a:cubicBezTo>
                    <a:pt x="536304" y="142037"/>
                    <a:pt x="551346" y="8936"/>
                    <a:pt x="485130" y="397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8" name="Google Shape;428;p22"/>
            <p:cNvGrpSpPr/>
            <p:nvPr/>
          </p:nvGrpSpPr>
          <p:grpSpPr>
            <a:xfrm>
              <a:off x="8702523" y="254192"/>
              <a:ext cx="1053385" cy="1476208"/>
              <a:chOff x="8702523" y="254192"/>
              <a:chExt cx="1053385" cy="1476208"/>
            </a:xfrm>
          </p:grpSpPr>
          <p:sp>
            <p:nvSpPr>
              <p:cNvPr id="429" name="Google Shape;429;p22"/>
              <p:cNvSpPr/>
              <p:nvPr/>
            </p:nvSpPr>
            <p:spPr>
              <a:xfrm>
                <a:off x="9011547" y="254192"/>
                <a:ext cx="351753" cy="222742"/>
              </a:xfrm>
              <a:custGeom>
                <a:avLst/>
                <a:gdLst/>
                <a:ahLst/>
                <a:cxnLst/>
                <a:rect l="l" t="t" r="r" b="b"/>
                <a:pathLst>
                  <a:path w="351753" h="222742" extrusionOk="0">
                    <a:moveTo>
                      <a:pt x="95852" y="221586"/>
                    </a:moveTo>
                    <a:cubicBezTo>
                      <a:pt x="57457" y="196645"/>
                      <a:pt x="-48976" y="58266"/>
                      <a:pt x="26274" y="34324"/>
                    </a:cubicBezTo>
                    <a:cubicBezTo>
                      <a:pt x="84708" y="15732"/>
                      <a:pt x="126653" y="194201"/>
                      <a:pt x="131515" y="189332"/>
                    </a:cubicBezTo>
                    <a:cubicBezTo>
                      <a:pt x="132158" y="188689"/>
                      <a:pt x="85451" y="12605"/>
                      <a:pt x="159925" y="804"/>
                    </a:cubicBezTo>
                    <a:cubicBezTo>
                      <a:pt x="254510" y="-14185"/>
                      <a:pt x="221091" y="185474"/>
                      <a:pt x="226054" y="180519"/>
                    </a:cubicBezTo>
                    <a:cubicBezTo>
                      <a:pt x="232650" y="173921"/>
                      <a:pt x="246808" y="-9322"/>
                      <a:pt x="316936" y="4581"/>
                    </a:cubicBezTo>
                    <a:cubicBezTo>
                      <a:pt x="419752" y="24961"/>
                      <a:pt x="263270" y="198855"/>
                      <a:pt x="251443" y="201809"/>
                    </a:cubicBezTo>
                    <a:cubicBezTo>
                      <a:pt x="220408" y="209571"/>
                      <a:pt x="221312" y="208801"/>
                      <a:pt x="188770" y="213141"/>
                    </a:cubicBezTo>
                    <a:cubicBezTo>
                      <a:pt x="178175" y="214554"/>
                      <a:pt x="103306" y="226435"/>
                      <a:pt x="95852" y="22158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22"/>
              <p:cNvSpPr/>
              <p:nvPr/>
            </p:nvSpPr>
            <p:spPr>
              <a:xfrm>
                <a:off x="8825985" y="420424"/>
                <a:ext cx="774438" cy="845566"/>
              </a:xfrm>
              <a:custGeom>
                <a:avLst/>
                <a:gdLst/>
                <a:ahLst/>
                <a:cxnLst/>
                <a:rect l="l" t="t" r="r" b="b"/>
                <a:pathLst>
                  <a:path w="774438" h="845566" extrusionOk="0">
                    <a:moveTo>
                      <a:pt x="394772" y="845551"/>
                    </a:moveTo>
                    <a:cubicBezTo>
                      <a:pt x="172222" y="843294"/>
                      <a:pt x="-19822" y="626396"/>
                      <a:pt x="1642" y="407235"/>
                    </a:cubicBezTo>
                    <a:cubicBezTo>
                      <a:pt x="23107" y="188080"/>
                      <a:pt x="125910" y="-11873"/>
                      <a:pt x="389126" y="550"/>
                    </a:cubicBezTo>
                    <a:cubicBezTo>
                      <a:pt x="652342" y="12980"/>
                      <a:pt x="769826" y="241176"/>
                      <a:pt x="774346" y="421922"/>
                    </a:cubicBezTo>
                    <a:cubicBezTo>
                      <a:pt x="778860" y="602674"/>
                      <a:pt x="617322" y="847814"/>
                      <a:pt x="394772" y="84555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22"/>
              <p:cNvSpPr/>
              <p:nvPr/>
            </p:nvSpPr>
            <p:spPr>
              <a:xfrm>
                <a:off x="9441961" y="456972"/>
                <a:ext cx="45943" cy="47570"/>
              </a:xfrm>
              <a:custGeom>
                <a:avLst/>
                <a:gdLst/>
                <a:ahLst/>
                <a:cxnLst/>
                <a:rect l="l" t="t" r="r" b="b"/>
                <a:pathLst>
                  <a:path w="45943" h="47570" extrusionOk="0">
                    <a:moveTo>
                      <a:pt x="0" y="47571"/>
                    </a:moveTo>
                    <a:lnTo>
                      <a:pt x="45943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22"/>
              <p:cNvSpPr/>
              <p:nvPr/>
            </p:nvSpPr>
            <p:spPr>
              <a:xfrm>
                <a:off x="9547376" y="600052"/>
                <a:ext cx="64213" cy="28671"/>
              </a:xfrm>
              <a:custGeom>
                <a:avLst/>
                <a:gdLst/>
                <a:ahLst/>
                <a:cxnLst/>
                <a:rect l="l" t="t" r="r" b="b"/>
                <a:pathLst>
                  <a:path w="64213" h="28671" extrusionOk="0">
                    <a:moveTo>
                      <a:pt x="0" y="28671"/>
                    </a:moveTo>
                    <a:lnTo>
                      <a:pt x="64213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22"/>
              <p:cNvSpPr/>
              <p:nvPr/>
            </p:nvSpPr>
            <p:spPr>
              <a:xfrm>
                <a:off x="9606051" y="855593"/>
                <a:ext cx="48916" cy="11090"/>
              </a:xfrm>
              <a:custGeom>
                <a:avLst/>
                <a:gdLst/>
                <a:ahLst/>
                <a:cxnLst/>
                <a:rect l="l" t="t" r="r" b="b"/>
                <a:pathLst>
                  <a:path w="48916" h="11090" extrusionOk="0">
                    <a:moveTo>
                      <a:pt x="0" y="0"/>
                    </a:moveTo>
                    <a:lnTo>
                      <a:pt x="48917" y="11091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22"/>
              <p:cNvSpPr/>
              <p:nvPr/>
            </p:nvSpPr>
            <p:spPr>
              <a:xfrm>
                <a:off x="8869144" y="508567"/>
                <a:ext cx="49566" cy="45407"/>
              </a:xfrm>
              <a:custGeom>
                <a:avLst/>
                <a:gdLst/>
                <a:ahLst/>
                <a:cxnLst/>
                <a:rect l="l" t="t" r="r" b="b"/>
                <a:pathLst>
                  <a:path w="49566" h="45407" extrusionOk="0">
                    <a:moveTo>
                      <a:pt x="49566" y="4540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22"/>
              <p:cNvSpPr/>
              <p:nvPr/>
            </p:nvSpPr>
            <p:spPr>
              <a:xfrm>
                <a:off x="8773962" y="716182"/>
                <a:ext cx="63121" cy="38409"/>
              </a:xfrm>
              <a:custGeom>
                <a:avLst/>
                <a:gdLst/>
                <a:ahLst/>
                <a:cxnLst/>
                <a:rect l="l" t="t" r="r" b="b"/>
                <a:pathLst>
                  <a:path w="63121" h="38409" extrusionOk="0">
                    <a:moveTo>
                      <a:pt x="63122" y="3840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22"/>
              <p:cNvSpPr/>
              <p:nvPr/>
            </p:nvSpPr>
            <p:spPr>
              <a:xfrm>
                <a:off x="8770995" y="907296"/>
                <a:ext cx="52808" cy="7193"/>
              </a:xfrm>
              <a:custGeom>
                <a:avLst/>
                <a:gdLst/>
                <a:ahLst/>
                <a:cxnLst/>
                <a:rect l="l" t="t" r="r" b="b"/>
                <a:pathLst>
                  <a:path w="52808" h="7193" extrusionOk="0">
                    <a:moveTo>
                      <a:pt x="52808" y="0"/>
                    </a:moveTo>
                    <a:lnTo>
                      <a:pt x="0" y="7193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22"/>
              <p:cNvSpPr/>
              <p:nvPr/>
            </p:nvSpPr>
            <p:spPr>
              <a:xfrm>
                <a:off x="9002426" y="660233"/>
                <a:ext cx="29541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29541" h="53725" extrusionOk="0">
                    <a:moveTo>
                      <a:pt x="0" y="0"/>
                    </a:moveTo>
                    <a:lnTo>
                      <a:pt x="29542" y="5372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22"/>
              <p:cNvSpPr/>
              <p:nvPr/>
            </p:nvSpPr>
            <p:spPr>
              <a:xfrm>
                <a:off x="9003766" y="852961"/>
                <a:ext cx="30218" cy="32910"/>
              </a:xfrm>
              <a:custGeom>
                <a:avLst/>
                <a:gdLst/>
                <a:ahLst/>
                <a:cxnLst/>
                <a:rect l="l" t="t" r="r" b="b"/>
                <a:pathLst>
                  <a:path w="30218" h="32910" extrusionOk="0">
                    <a:moveTo>
                      <a:pt x="0" y="0"/>
                    </a:moveTo>
                    <a:lnTo>
                      <a:pt x="30218" y="3291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22"/>
              <p:cNvSpPr/>
              <p:nvPr/>
            </p:nvSpPr>
            <p:spPr>
              <a:xfrm>
                <a:off x="9190345" y="515666"/>
                <a:ext cx="1627" cy="63858"/>
              </a:xfrm>
              <a:custGeom>
                <a:avLst/>
                <a:gdLst/>
                <a:ahLst/>
                <a:cxnLst/>
                <a:rect l="l" t="t" r="r" b="b"/>
                <a:pathLst>
                  <a:path w="1627" h="63858" extrusionOk="0">
                    <a:moveTo>
                      <a:pt x="0" y="0"/>
                    </a:moveTo>
                    <a:lnTo>
                      <a:pt x="1627" y="63859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22"/>
              <p:cNvSpPr/>
              <p:nvPr/>
            </p:nvSpPr>
            <p:spPr>
              <a:xfrm>
                <a:off x="9194899" y="663321"/>
                <a:ext cx="1634" cy="63865"/>
              </a:xfrm>
              <a:custGeom>
                <a:avLst/>
                <a:gdLst/>
                <a:ahLst/>
                <a:cxnLst/>
                <a:rect l="l" t="t" r="r" b="b"/>
                <a:pathLst>
                  <a:path w="1634" h="63865" extrusionOk="0">
                    <a:moveTo>
                      <a:pt x="0" y="0"/>
                    </a:moveTo>
                    <a:lnTo>
                      <a:pt x="1634" y="6386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22"/>
              <p:cNvSpPr/>
              <p:nvPr/>
            </p:nvSpPr>
            <p:spPr>
              <a:xfrm>
                <a:off x="9196533" y="663321"/>
                <a:ext cx="361" cy="6386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63865" extrusionOk="0">
                    <a:moveTo>
                      <a:pt x="362" y="0"/>
                    </a:moveTo>
                    <a:lnTo>
                      <a:pt x="0" y="63865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22"/>
              <p:cNvSpPr/>
              <p:nvPr/>
            </p:nvSpPr>
            <p:spPr>
              <a:xfrm>
                <a:off x="9198669" y="823875"/>
                <a:ext cx="361" cy="6385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63858" extrusionOk="0">
                    <a:moveTo>
                      <a:pt x="362" y="0"/>
                    </a:moveTo>
                    <a:lnTo>
                      <a:pt x="0" y="63858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22"/>
              <p:cNvSpPr/>
              <p:nvPr/>
            </p:nvSpPr>
            <p:spPr>
              <a:xfrm>
                <a:off x="9370066" y="660836"/>
                <a:ext cx="28376" cy="44489"/>
              </a:xfrm>
              <a:custGeom>
                <a:avLst/>
                <a:gdLst/>
                <a:ahLst/>
                <a:cxnLst/>
                <a:rect l="l" t="t" r="r" b="b"/>
                <a:pathLst>
                  <a:path w="28376" h="44489" extrusionOk="0">
                    <a:moveTo>
                      <a:pt x="0" y="44490"/>
                    </a:moveTo>
                    <a:lnTo>
                      <a:pt x="2837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22"/>
              <p:cNvSpPr/>
              <p:nvPr/>
            </p:nvSpPr>
            <p:spPr>
              <a:xfrm>
                <a:off x="9363777" y="845828"/>
                <a:ext cx="27954" cy="44563"/>
              </a:xfrm>
              <a:custGeom>
                <a:avLst/>
                <a:gdLst/>
                <a:ahLst/>
                <a:cxnLst/>
                <a:rect l="l" t="t" r="r" b="b"/>
                <a:pathLst>
                  <a:path w="27954" h="44563" extrusionOk="0">
                    <a:moveTo>
                      <a:pt x="0" y="44564"/>
                    </a:moveTo>
                    <a:lnTo>
                      <a:pt x="27954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22"/>
              <p:cNvSpPr/>
              <p:nvPr/>
            </p:nvSpPr>
            <p:spPr>
              <a:xfrm>
                <a:off x="8776896" y="1182305"/>
                <a:ext cx="913895" cy="548095"/>
              </a:xfrm>
              <a:custGeom>
                <a:avLst/>
                <a:gdLst/>
                <a:ahLst/>
                <a:cxnLst/>
                <a:rect l="l" t="t" r="r" b="b"/>
                <a:pathLst>
                  <a:path w="913895" h="548095" extrusionOk="0">
                    <a:moveTo>
                      <a:pt x="0" y="0"/>
                    </a:moveTo>
                    <a:cubicBezTo>
                      <a:pt x="0" y="0"/>
                      <a:pt x="53451" y="372683"/>
                      <a:pt x="63564" y="421794"/>
                    </a:cubicBezTo>
                    <a:cubicBezTo>
                      <a:pt x="73670" y="470905"/>
                      <a:pt x="79383" y="524115"/>
                      <a:pt x="160272" y="541447"/>
                    </a:cubicBezTo>
                    <a:cubicBezTo>
                      <a:pt x="241169" y="558780"/>
                      <a:pt x="607462" y="536143"/>
                      <a:pt x="685077" y="541307"/>
                    </a:cubicBezTo>
                    <a:cubicBezTo>
                      <a:pt x="745767" y="545345"/>
                      <a:pt x="825773" y="532982"/>
                      <a:pt x="839261" y="448623"/>
                    </a:cubicBezTo>
                    <a:cubicBezTo>
                      <a:pt x="848939" y="388073"/>
                      <a:pt x="913896" y="2063"/>
                      <a:pt x="913896" y="20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22"/>
              <p:cNvSpPr/>
              <p:nvPr/>
            </p:nvSpPr>
            <p:spPr>
              <a:xfrm>
                <a:off x="8702523" y="1021584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693" y="0"/>
                    </a:moveTo>
                    <a:lnTo>
                      <a:pt x="1016411" y="0"/>
                    </a:lnTo>
                    <a:cubicBezTo>
                      <a:pt x="1031707" y="0"/>
                      <a:pt x="1044110" y="12109"/>
                      <a:pt x="1044110" y="27050"/>
                    </a:cubicBezTo>
                    <a:lnTo>
                      <a:pt x="1044110" y="254550"/>
                    </a:lnTo>
                    <a:cubicBezTo>
                      <a:pt x="1044110" y="269484"/>
                      <a:pt x="1031707" y="281593"/>
                      <a:pt x="1016411" y="281593"/>
                    </a:cubicBezTo>
                    <a:lnTo>
                      <a:pt x="27693" y="281593"/>
                    </a:lnTo>
                    <a:cubicBezTo>
                      <a:pt x="12397" y="281593"/>
                      <a:pt x="0" y="269484"/>
                      <a:pt x="0" y="254550"/>
                    </a:cubicBezTo>
                    <a:lnTo>
                      <a:pt x="0" y="27050"/>
                    </a:lnTo>
                    <a:cubicBezTo>
                      <a:pt x="0" y="12109"/>
                      <a:pt x="12397" y="0"/>
                      <a:pt x="276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22"/>
              <p:cNvSpPr/>
              <p:nvPr/>
            </p:nvSpPr>
            <p:spPr>
              <a:xfrm>
                <a:off x="8711798" y="1030909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693" y="0"/>
                    </a:moveTo>
                    <a:lnTo>
                      <a:pt x="1016411" y="0"/>
                    </a:lnTo>
                    <a:cubicBezTo>
                      <a:pt x="1031707" y="0"/>
                      <a:pt x="1044110" y="12109"/>
                      <a:pt x="1044110" y="27050"/>
                    </a:cubicBezTo>
                    <a:lnTo>
                      <a:pt x="1044110" y="254550"/>
                    </a:lnTo>
                    <a:cubicBezTo>
                      <a:pt x="1044110" y="269484"/>
                      <a:pt x="1031707" y="281593"/>
                      <a:pt x="1016411" y="281593"/>
                    </a:cubicBezTo>
                    <a:lnTo>
                      <a:pt x="27693" y="281593"/>
                    </a:lnTo>
                    <a:cubicBezTo>
                      <a:pt x="12397" y="281593"/>
                      <a:pt x="0" y="269484"/>
                      <a:pt x="0" y="254550"/>
                    </a:cubicBezTo>
                    <a:lnTo>
                      <a:pt x="0" y="27050"/>
                    </a:lnTo>
                    <a:cubicBezTo>
                      <a:pt x="0" y="12109"/>
                      <a:pt x="12397" y="0"/>
                      <a:pt x="27693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8" name="Google Shape;448;p22"/>
            <p:cNvGrpSpPr/>
            <p:nvPr/>
          </p:nvGrpSpPr>
          <p:grpSpPr>
            <a:xfrm>
              <a:off x="9031313" y="1419063"/>
              <a:ext cx="395796" cy="114103"/>
              <a:chOff x="1258931" y="4140278"/>
              <a:chExt cx="395796" cy="114103"/>
            </a:xfrm>
          </p:grpSpPr>
          <p:sp>
            <p:nvSpPr>
              <p:cNvPr id="449" name="Google Shape;449;p2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2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2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2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2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58" name="Google Shape;458;p22"/>
          <p:cNvGrpSpPr/>
          <p:nvPr/>
        </p:nvGrpSpPr>
        <p:grpSpPr>
          <a:xfrm>
            <a:off x="239431" y="5617755"/>
            <a:ext cx="937635" cy="1115040"/>
            <a:chOff x="10991428" y="5455263"/>
            <a:chExt cx="937635" cy="1115040"/>
          </a:xfrm>
        </p:grpSpPr>
        <p:sp>
          <p:nvSpPr>
            <p:cNvPr id="459" name="Google Shape;459;p22"/>
            <p:cNvSpPr/>
            <p:nvPr/>
          </p:nvSpPr>
          <p:spPr>
            <a:xfrm>
              <a:off x="11000617" y="5455263"/>
              <a:ext cx="928447" cy="1106722"/>
            </a:xfrm>
            <a:custGeom>
              <a:avLst/>
              <a:gdLst/>
              <a:ahLst/>
              <a:cxnLst/>
              <a:rect l="l" t="t" r="r" b="b"/>
              <a:pathLst>
                <a:path w="928447" h="1106722" extrusionOk="0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11311136" y="5463540"/>
              <a:ext cx="307417" cy="737549"/>
            </a:xfrm>
            <a:custGeom>
              <a:avLst/>
              <a:gdLst/>
              <a:ahLst/>
              <a:cxnLst/>
              <a:rect l="l" t="t" r="r" b="b"/>
              <a:pathLst>
                <a:path w="307417" h="737549" extrusionOk="0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11499666" y="5568614"/>
              <a:ext cx="287896" cy="585562"/>
            </a:xfrm>
            <a:custGeom>
              <a:avLst/>
              <a:gdLst/>
              <a:ahLst/>
              <a:cxnLst/>
              <a:rect l="l" t="t" r="r" b="b"/>
              <a:pathLst>
                <a:path w="287896" h="585562" extrusionOk="0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11105176" y="5563732"/>
              <a:ext cx="342097" cy="648904"/>
            </a:xfrm>
            <a:custGeom>
              <a:avLst/>
              <a:gdLst/>
              <a:ahLst/>
              <a:cxnLst/>
              <a:rect l="l" t="t" r="r" b="b"/>
              <a:pathLst>
                <a:path w="342097" h="648904" extrusionOk="0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10998034" y="5754791"/>
              <a:ext cx="367401" cy="507652"/>
            </a:xfrm>
            <a:custGeom>
              <a:avLst/>
              <a:gdLst/>
              <a:ahLst/>
              <a:cxnLst/>
              <a:rect l="l" t="t" r="r" b="b"/>
              <a:pathLst>
                <a:path w="367401" h="507652" extrusionOk="0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2"/>
            <p:cNvSpPr/>
            <p:nvPr/>
          </p:nvSpPr>
          <p:spPr>
            <a:xfrm>
              <a:off x="11571384" y="5736193"/>
              <a:ext cx="348540" cy="469866"/>
            </a:xfrm>
            <a:custGeom>
              <a:avLst/>
              <a:gdLst/>
              <a:ahLst/>
              <a:cxnLst/>
              <a:rect l="l" t="t" r="r" b="b"/>
              <a:pathLst>
                <a:path w="348540" h="469866" extrusionOk="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2"/>
            <p:cNvSpPr/>
            <p:nvPr/>
          </p:nvSpPr>
          <p:spPr>
            <a:xfrm>
              <a:off x="11287965" y="5686432"/>
              <a:ext cx="348154" cy="707472"/>
            </a:xfrm>
            <a:custGeom>
              <a:avLst/>
              <a:gdLst/>
              <a:ahLst/>
              <a:cxnLst/>
              <a:rect l="l" t="t" r="r" b="b"/>
              <a:pathLst>
                <a:path w="348154" h="707472" extrusionOk="0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2"/>
            <p:cNvSpPr/>
            <p:nvPr/>
          </p:nvSpPr>
          <p:spPr>
            <a:xfrm>
              <a:off x="10991428" y="6093157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2"/>
            <p:cNvSpPr/>
            <p:nvPr/>
          </p:nvSpPr>
          <p:spPr>
            <a:xfrm>
              <a:off x="10996378" y="6078870"/>
              <a:ext cx="917143" cy="477146"/>
            </a:xfrm>
            <a:custGeom>
              <a:avLst/>
              <a:gdLst/>
              <a:ahLst/>
              <a:cxnLst/>
              <a:rect l="l" t="t" r="r" b="b"/>
              <a:pathLst>
                <a:path w="917143" h="477146" extrusionOk="0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8" name="Google Shape;468;p22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469" name="Google Shape;469;p2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2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2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2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2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74" name="Google Shape;474;p22"/>
          <p:cNvGrpSpPr/>
          <p:nvPr/>
        </p:nvGrpSpPr>
        <p:grpSpPr>
          <a:xfrm>
            <a:off x="11004350" y="-55734"/>
            <a:ext cx="1381889" cy="1828703"/>
            <a:chOff x="1801585" y="318332"/>
            <a:chExt cx="1577139" cy="2087084"/>
          </a:xfrm>
        </p:grpSpPr>
        <p:sp>
          <p:nvSpPr>
            <p:cNvPr id="475" name="Google Shape;475;p22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avLst/>
              <a:gdLst/>
              <a:ahLst/>
              <a:cxnLst/>
              <a:rect l="l" t="t" r="r" b="b"/>
              <a:pathLst>
                <a:path w="1044065" h="1850888" extrusionOk="0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476" name="Google Shape;476;p22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477" name="Google Shape;477;p22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478" name="Google Shape;478;p22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827" h="782728" extrusionOk="0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9" name="Google Shape;479;p22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3938" h="917976" extrusionOk="0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80" name="Google Shape;480;p22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avLst/>
                <a:gdLst/>
                <a:ahLst/>
                <a:cxnLst/>
                <a:rect l="l" t="t" r="r" b="b"/>
                <a:pathLst>
                  <a:path w="913888" h="548100" extrusionOk="0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481" name="Google Shape;481;p22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1" i="0" u="none" strike="noStrike" cap="none">
                  <a:solidFill>
                    <a:srgbClr val="000000"/>
                  </a:solidFill>
                </a:endParaRPr>
              </a:p>
            </p:txBody>
          </p:sp>
          <p:sp>
            <p:nvSpPr>
              <p:cNvPr id="482" name="Google Shape;482;p22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avLst/>
                <a:gdLst/>
                <a:ahLst/>
                <a:cxnLst/>
                <a:rect l="l" t="t" r="r" b="b"/>
                <a:pathLst>
                  <a:path w="1044110" h="281593" extrusionOk="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483" name="Google Shape;483;p22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484" name="Google Shape;484;p2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5" name="Google Shape;485;p2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6" name="Google Shape;486;p2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7" name="Google Shape;487;p2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8" name="Google Shape;488;p2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489" name="Google Shape;489;p22"/>
          <p:cNvSpPr/>
          <p:nvPr/>
        </p:nvSpPr>
        <p:spPr>
          <a:xfrm rot="-5400000">
            <a:off x="226390" y="281890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2"/>
          <p:cNvSpPr/>
          <p:nvPr/>
        </p:nvSpPr>
        <p:spPr>
          <a:xfrm rot="-2282823">
            <a:off x="652984" y="547779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2"/>
          <p:cNvSpPr/>
          <p:nvPr/>
        </p:nvSpPr>
        <p:spPr>
          <a:xfrm rot="2116345">
            <a:off x="9135904" y="420007"/>
            <a:ext cx="1402517" cy="36926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1DDE06C3-C2A6-1B8F-F5A2-FDF8B3417A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425093"/>
              </p:ext>
            </p:extLst>
          </p:nvPr>
        </p:nvGraphicFramePr>
        <p:xfrm>
          <a:off x="481586" y="554236"/>
          <a:ext cx="10940477" cy="5737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9953277" imgH="5333078" progId="Word.Document.12">
                  <p:embed/>
                </p:oleObj>
              </mc:Choice>
              <mc:Fallback>
                <p:oleObj name="Document" r:id="rId3" imgW="9953277" imgH="53330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586" y="554236"/>
                        <a:ext cx="10940477" cy="5737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5" name="Google Shape;455;p22"/>
          <p:cNvSpPr/>
          <p:nvPr/>
        </p:nvSpPr>
        <p:spPr>
          <a:xfrm rot="-2734724" flipH="1">
            <a:off x="2791685" y="922127"/>
            <a:ext cx="977570" cy="271440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36"/>
          <p:cNvSpPr txBox="1">
            <a:spLocks noGrp="1"/>
          </p:cNvSpPr>
          <p:nvPr>
            <p:ph type="title"/>
          </p:nvPr>
        </p:nvSpPr>
        <p:spPr>
          <a:xfrm rot="-324250">
            <a:off x="3436672" y="1810732"/>
            <a:ext cx="5453340" cy="915159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Расчет экономической эффективности</a:t>
            </a:r>
            <a:endParaRPr sz="7200" dirty="0">
              <a:latin typeface="Century Gothic" panose="020B0502020202020204" pitchFamily="34" charset="0"/>
            </a:endParaRPr>
          </a:p>
        </p:txBody>
      </p:sp>
      <p:grpSp>
        <p:nvGrpSpPr>
          <p:cNvPr id="1510" name="Google Shape;1510;p36"/>
          <p:cNvGrpSpPr/>
          <p:nvPr/>
        </p:nvGrpSpPr>
        <p:grpSpPr>
          <a:xfrm>
            <a:off x="410351" y="4642183"/>
            <a:ext cx="1402940" cy="1858997"/>
            <a:chOff x="956914" y="2732499"/>
            <a:chExt cx="1252513" cy="1659671"/>
          </a:xfrm>
        </p:grpSpPr>
        <p:sp>
          <p:nvSpPr>
            <p:cNvPr id="1511" name="Google Shape;1511;p36"/>
            <p:cNvSpPr/>
            <p:nvPr/>
          </p:nvSpPr>
          <p:spPr>
            <a:xfrm>
              <a:off x="956914" y="2732499"/>
              <a:ext cx="1252513" cy="1659671"/>
            </a:xfrm>
            <a:custGeom>
              <a:avLst/>
              <a:gdLst/>
              <a:ahLst/>
              <a:cxnLst/>
              <a:rect l="l" t="t" r="r" b="b"/>
              <a:pathLst>
                <a:path w="1252513" h="1659671" extrusionOk="0">
                  <a:moveTo>
                    <a:pt x="617525" y="5"/>
                  </a:moveTo>
                  <a:cubicBezTo>
                    <a:pt x="613829" y="-135"/>
                    <a:pt x="610754" y="2584"/>
                    <a:pt x="610621" y="6281"/>
                  </a:cubicBezTo>
                  <a:lnTo>
                    <a:pt x="608317" y="70119"/>
                  </a:lnTo>
                  <a:cubicBezTo>
                    <a:pt x="608236" y="72309"/>
                    <a:pt x="609449" y="74077"/>
                    <a:pt x="611036" y="75349"/>
                  </a:cubicBezTo>
                  <a:cubicBezTo>
                    <a:pt x="509438" y="80178"/>
                    <a:pt x="449772" y="128887"/>
                    <a:pt x="414518" y="191085"/>
                  </a:cubicBezTo>
                  <a:lnTo>
                    <a:pt x="373705" y="155295"/>
                  </a:lnTo>
                  <a:cubicBezTo>
                    <a:pt x="372312" y="154083"/>
                    <a:pt x="370597" y="153721"/>
                    <a:pt x="368889" y="153835"/>
                  </a:cubicBezTo>
                  <a:cubicBezTo>
                    <a:pt x="367182" y="153949"/>
                    <a:pt x="365501" y="154531"/>
                    <a:pt x="364288" y="155924"/>
                  </a:cubicBezTo>
                  <a:cubicBezTo>
                    <a:pt x="361851" y="158710"/>
                    <a:pt x="362132" y="163117"/>
                    <a:pt x="364911" y="165555"/>
                  </a:cubicBezTo>
                  <a:lnTo>
                    <a:pt x="406562" y="201760"/>
                  </a:lnTo>
                  <a:cubicBezTo>
                    <a:pt x="407050" y="202189"/>
                    <a:pt x="407680" y="202129"/>
                    <a:pt x="408236" y="202390"/>
                  </a:cubicBezTo>
                  <a:cubicBezTo>
                    <a:pt x="346527" y="324200"/>
                    <a:pt x="372030" y="489328"/>
                    <a:pt x="372030" y="489321"/>
                  </a:cubicBezTo>
                  <a:cubicBezTo>
                    <a:pt x="372030" y="489321"/>
                    <a:pt x="300966" y="503298"/>
                    <a:pt x="250435" y="462532"/>
                  </a:cubicBezTo>
                  <a:cubicBezTo>
                    <a:pt x="201572" y="423132"/>
                    <a:pt x="259356" y="269383"/>
                    <a:pt x="144323" y="264755"/>
                  </a:cubicBezTo>
                  <a:cubicBezTo>
                    <a:pt x="144712" y="263924"/>
                    <a:pt x="145355" y="263201"/>
                    <a:pt x="145368" y="262243"/>
                  </a:cubicBezTo>
                  <a:lnTo>
                    <a:pt x="146413" y="209087"/>
                  </a:lnTo>
                  <a:cubicBezTo>
                    <a:pt x="146493" y="205390"/>
                    <a:pt x="143627" y="202263"/>
                    <a:pt x="139930" y="202176"/>
                  </a:cubicBezTo>
                  <a:cubicBezTo>
                    <a:pt x="136233" y="202102"/>
                    <a:pt x="133099" y="204975"/>
                    <a:pt x="133019" y="208665"/>
                  </a:cubicBezTo>
                  <a:lnTo>
                    <a:pt x="131974" y="262036"/>
                  </a:lnTo>
                  <a:cubicBezTo>
                    <a:pt x="131953" y="262913"/>
                    <a:pt x="132523" y="263556"/>
                    <a:pt x="132811" y="264340"/>
                  </a:cubicBezTo>
                  <a:cubicBezTo>
                    <a:pt x="132657" y="264346"/>
                    <a:pt x="132550" y="264333"/>
                    <a:pt x="132396" y="264340"/>
                  </a:cubicBezTo>
                  <a:cubicBezTo>
                    <a:pt x="88475" y="266409"/>
                    <a:pt x="70225" y="304644"/>
                    <a:pt x="66883" y="359354"/>
                  </a:cubicBezTo>
                  <a:cubicBezTo>
                    <a:pt x="66119" y="358838"/>
                    <a:pt x="65543" y="358075"/>
                    <a:pt x="64586" y="357887"/>
                  </a:cubicBezTo>
                  <a:lnTo>
                    <a:pt x="7867" y="347004"/>
                  </a:lnTo>
                  <a:cubicBezTo>
                    <a:pt x="4230" y="346314"/>
                    <a:pt x="814" y="348819"/>
                    <a:pt x="125" y="352449"/>
                  </a:cubicBezTo>
                  <a:cubicBezTo>
                    <a:pt x="-572" y="356079"/>
                    <a:pt x="1719" y="359501"/>
                    <a:pt x="5355" y="360191"/>
                  </a:cubicBezTo>
                  <a:lnTo>
                    <a:pt x="62074" y="371074"/>
                  </a:lnTo>
                  <a:cubicBezTo>
                    <a:pt x="63514" y="371349"/>
                    <a:pt x="64793" y="370840"/>
                    <a:pt x="66046" y="370237"/>
                  </a:cubicBezTo>
                  <a:cubicBezTo>
                    <a:pt x="65095" y="411030"/>
                    <a:pt x="71638" y="459491"/>
                    <a:pt x="82581" y="509627"/>
                  </a:cubicBezTo>
                  <a:cubicBezTo>
                    <a:pt x="83043" y="511730"/>
                    <a:pt x="83907" y="513639"/>
                    <a:pt x="84463" y="515695"/>
                  </a:cubicBezTo>
                  <a:cubicBezTo>
                    <a:pt x="83934" y="515541"/>
                    <a:pt x="83586" y="515085"/>
                    <a:pt x="83003" y="515065"/>
                  </a:cubicBezTo>
                  <a:lnTo>
                    <a:pt x="28374" y="513598"/>
                  </a:lnTo>
                  <a:cubicBezTo>
                    <a:pt x="24677" y="513491"/>
                    <a:pt x="21583" y="516391"/>
                    <a:pt x="21469" y="520088"/>
                  </a:cubicBezTo>
                  <a:cubicBezTo>
                    <a:pt x="21362" y="523785"/>
                    <a:pt x="24262" y="526886"/>
                    <a:pt x="27958" y="526993"/>
                  </a:cubicBezTo>
                  <a:lnTo>
                    <a:pt x="82581" y="528460"/>
                  </a:lnTo>
                  <a:cubicBezTo>
                    <a:pt x="84771" y="528527"/>
                    <a:pt x="86539" y="527328"/>
                    <a:pt x="87812" y="525741"/>
                  </a:cubicBezTo>
                  <a:cubicBezTo>
                    <a:pt x="106966" y="579265"/>
                    <a:pt x="158609" y="615196"/>
                    <a:pt x="211088" y="639594"/>
                  </a:cubicBezTo>
                  <a:cubicBezTo>
                    <a:pt x="209387" y="639842"/>
                    <a:pt x="207793" y="640833"/>
                    <a:pt x="206688" y="642313"/>
                  </a:cubicBezTo>
                  <a:lnTo>
                    <a:pt x="162949" y="700914"/>
                  </a:lnTo>
                  <a:cubicBezTo>
                    <a:pt x="160738" y="703881"/>
                    <a:pt x="161448" y="708121"/>
                    <a:pt x="164415" y="710331"/>
                  </a:cubicBezTo>
                  <a:cubicBezTo>
                    <a:pt x="167382" y="712541"/>
                    <a:pt x="171414" y="711831"/>
                    <a:pt x="173624" y="708871"/>
                  </a:cubicBezTo>
                  <a:lnTo>
                    <a:pt x="217364" y="650270"/>
                  </a:lnTo>
                  <a:cubicBezTo>
                    <a:pt x="219206" y="647798"/>
                    <a:pt x="218730" y="644644"/>
                    <a:pt x="216949" y="642313"/>
                  </a:cubicBezTo>
                  <a:cubicBezTo>
                    <a:pt x="284169" y="672391"/>
                    <a:pt x="350894" y="683327"/>
                    <a:pt x="350894" y="683334"/>
                  </a:cubicBezTo>
                  <a:cubicBezTo>
                    <a:pt x="350894" y="683334"/>
                    <a:pt x="352039" y="748277"/>
                    <a:pt x="366378" y="835489"/>
                  </a:cubicBezTo>
                  <a:cubicBezTo>
                    <a:pt x="365494" y="834732"/>
                    <a:pt x="364697" y="833822"/>
                    <a:pt x="363451" y="833607"/>
                  </a:cubicBezTo>
                  <a:lnTo>
                    <a:pt x="302754" y="822510"/>
                  </a:lnTo>
                  <a:cubicBezTo>
                    <a:pt x="299117" y="821853"/>
                    <a:pt x="295648" y="824311"/>
                    <a:pt x="295012" y="827955"/>
                  </a:cubicBezTo>
                  <a:cubicBezTo>
                    <a:pt x="294356" y="831591"/>
                    <a:pt x="296606" y="835040"/>
                    <a:pt x="300243" y="835697"/>
                  </a:cubicBezTo>
                  <a:lnTo>
                    <a:pt x="361147" y="846580"/>
                  </a:lnTo>
                  <a:cubicBezTo>
                    <a:pt x="364067" y="847109"/>
                    <a:pt x="366512" y="845461"/>
                    <a:pt x="367845" y="843024"/>
                  </a:cubicBezTo>
                  <a:cubicBezTo>
                    <a:pt x="370838" y="860557"/>
                    <a:pt x="373477" y="877635"/>
                    <a:pt x="377683" y="896602"/>
                  </a:cubicBezTo>
                  <a:cubicBezTo>
                    <a:pt x="384206" y="925949"/>
                    <a:pt x="390676" y="950548"/>
                    <a:pt x="396723" y="970901"/>
                  </a:cubicBezTo>
                  <a:lnTo>
                    <a:pt x="212549" y="971738"/>
                  </a:lnTo>
                  <a:cubicBezTo>
                    <a:pt x="212549" y="971738"/>
                    <a:pt x="125457" y="1031243"/>
                    <a:pt x="119001" y="1198816"/>
                  </a:cubicBezTo>
                  <a:cubicBezTo>
                    <a:pt x="112525" y="1366388"/>
                    <a:pt x="337707" y="1499985"/>
                    <a:pt x="337707" y="1499985"/>
                  </a:cubicBezTo>
                  <a:cubicBezTo>
                    <a:pt x="337707" y="1499985"/>
                    <a:pt x="297758" y="1658938"/>
                    <a:pt x="403005" y="1659668"/>
                  </a:cubicBezTo>
                  <a:cubicBezTo>
                    <a:pt x="506572" y="1660391"/>
                    <a:pt x="490907" y="1548326"/>
                    <a:pt x="490907" y="1548326"/>
                  </a:cubicBezTo>
                  <a:cubicBezTo>
                    <a:pt x="490907" y="1548326"/>
                    <a:pt x="582144" y="1563991"/>
                    <a:pt x="626734" y="1562558"/>
                  </a:cubicBezTo>
                  <a:cubicBezTo>
                    <a:pt x="671325" y="1561125"/>
                    <a:pt x="769259" y="1540376"/>
                    <a:pt x="769259" y="1540376"/>
                  </a:cubicBezTo>
                  <a:cubicBezTo>
                    <a:pt x="769259" y="1540376"/>
                    <a:pt x="768495" y="1660633"/>
                    <a:pt x="867628" y="1656949"/>
                  </a:cubicBezTo>
                  <a:cubicBezTo>
                    <a:pt x="964718" y="1653353"/>
                    <a:pt x="931045" y="1494333"/>
                    <a:pt x="931045" y="1494333"/>
                  </a:cubicBezTo>
                  <a:cubicBezTo>
                    <a:pt x="931045" y="1494333"/>
                    <a:pt x="1065499" y="1399071"/>
                    <a:pt x="1122961" y="1265996"/>
                  </a:cubicBezTo>
                  <a:cubicBezTo>
                    <a:pt x="1180424" y="1132921"/>
                    <a:pt x="1045313" y="967553"/>
                    <a:pt x="1045313" y="967553"/>
                  </a:cubicBezTo>
                  <a:lnTo>
                    <a:pt x="832675" y="968597"/>
                  </a:lnTo>
                  <a:lnTo>
                    <a:pt x="864487" y="789238"/>
                  </a:lnTo>
                  <a:cubicBezTo>
                    <a:pt x="864487" y="789238"/>
                    <a:pt x="894859" y="791930"/>
                    <a:pt x="938157" y="786304"/>
                  </a:cubicBezTo>
                  <a:cubicBezTo>
                    <a:pt x="937594" y="787851"/>
                    <a:pt x="937474" y="789687"/>
                    <a:pt x="938157" y="791327"/>
                  </a:cubicBezTo>
                  <a:lnTo>
                    <a:pt x="959294" y="842186"/>
                  </a:lnTo>
                  <a:cubicBezTo>
                    <a:pt x="960707" y="845602"/>
                    <a:pt x="964437" y="847162"/>
                    <a:pt x="967879" y="845743"/>
                  </a:cubicBezTo>
                  <a:cubicBezTo>
                    <a:pt x="971295" y="844330"/>
                    <a:pt x="973057" y="840579"/>
                    <a:pt x="971643" y="837163"/>
                  </a:cubicBezTo>
                  <a:lnTo>
                    <a:pt x="950507" y="786097"/>
                  </a:lnTo>
                  <a:cubicBezTo>
                    <a:pt x="950299" y="785594"/>
                    <a:pt x="949777" y="785461"/>
                    <a:pt x="949462" y="785052"/>
                  </a:cubicBezTo>
                  <a:cubicBezTo>
                    <a:pt x="992592" y="778020"/>
                    <a:pt x="1047162" y="760942"/>
                    <a:pt x="1101611" y="725192"/>
                  </a:cubicBezTo>
                  <a:cubicBezTo>
                    <a:pt x="1101590" y="726759"/>
                    <a:pt x="1101832" y="728480"/>
                    <a:pt x="1102870" y="729800"/>
                  </a:cubicBezTo>
                  <a:lnTo>
                    <a:pt x="1141379" y="777933"/>
                  </a:lnTo>
                  <a:cubicBezTo>
                    <a:pt x="1143696" y="780819"/>
                    <a:pt x="1147902" y="781302"/>
                    <a:pt x="1150795" y="778978"/>
                  </a:cubicBezTo>
                  <a:cubicBezTo>
                    <a:pt x="1153682" y="776667"/>
                    <a:pt x="1154157" y="772455"/>
                    <a:pt x="1151840" y="769561"/>
                  </a:cubicBezTo>
                  <a:lnTo>
                    <a:pt x="1113123" y="721428"/>
                  </a:lnTo>
                  <a:cubicBezTo>
                    <a:pt x="1112353" y="720464"/>
                    <a:pt x="1111241" y="720182"/>
                    <a:pt x="1110196" y="719754"/>
                  </a:cubicBezTo>
                  <a:cubicBezTo>
                    <a:pt x="1113692" y="717323"/>
                    <a:pt x="1117162" y="715648"/>
                    <a:pt x="1120658" y="713056"/>
                  </a:cubicBezTo>
                  <a:cubicBezTo>
                    <a:pt x="1153059" y="688879"/>
                    <a:pt x="1177651" y="611305"/>
                    <a:pt x="1180518" y="538928"/>
                  </a:cubicBezTo>
                  <a:cubicBezTo>
                    <a:pt x="1181730" y="540629"/>
                    <a:pt x="1183498" y="541854"/>
                    <a:pt x="1185748" y="541854"/>
                  </a:cubicBezTo>
                  <a:lnTo>
                    <a:pt x="1245816" y="541854"/>
                  </a:lnTo>
                  <a:cubicBezTo>
                    <a:pt x="1249513" y="541854"/>
                    <a:pt x="1252513" y="538854"/>
                    <a:pt x="1252513" y="535157"/>
                  </a:cubicBezTo>
                  <a:cubicBezTo>
                    <a:pt x="1252513" y="531460"/>
                    <a:pt x="1249513" y="528460"/>
                    <a:pt x="1245816" y="528460"/>
                  </a:cubicBezTo>
                  <a:lnTo>
                    <a:pt x="1185748" y="528460"/>
                  </a:lnTo>
                  <a:cubicBezTo>
                    <a:pt x="1183257" y="528460"/>
                    <a:pt x="1181455" y="530000"/>
                    <a:pt x="1180304" y="532016"/>
                  </a:cubicBezTo>
                  <a:cubicBezTo>
                    <a:pt x="1181656" y="462847"/>
                    <a:pt x="1162931" y="400033"/>
                    <a:pt x="1110612" y="396396"/>
                  </a:cubicBezTo>
                  <a:cubicBezTo>
                    <a:pt x="1110531" y="396396"/>
                    <a:pt x="1110498" y="396396"/>
                    <a:pt x="1110404" y="396396"/>
                  </a:cubicBezTo>
                  <a:lnTo>
                    <a:pt x="1112916" y="341144"/>
                  </a:lnTo>
                  <a:cubicBezTo>
                    <a:pt x="1113090" y="337454"/>
                    <a:pt x="1110324" y="334206"/>
                    <a:pt x="1106634" y="334031"/>
                  </a:cubicBezTo>
                  <a:cubicBezTo>
                    <a:pt x="1102943" y="333857"/>
                    <a:pt x="1099702" y="336831"/>
                    <a:pt x="1099521" y="340521"/>
                  </a:cubicBezTo>
                  <a:lnTo>
                    <a:pt x="1097010" y="396818"/>
                  </a:lnTo>
                  <a:cubicBezTo>
                    <a:pt x="1096996" y="397059"/>
                    <a:pt x="1097197" y="397213"/>
                    <a:pt x="1097217" y="397448"/>
                  </a:cubicBezTo>
                  <a:cubicBezTo>
                    <a:pt x="1015758" y="402236"/>
                    <a:pt x="1034979" y="502032"/>
                    <a:pt x="999062" y="556294"/>
                  </a:cubicBezTo>
                  <a:cubicBezTo>
                    <a:pt x="961966" y="612316"/>
                    <a:pt x="902159" y="600877"/>
                    <a:pt x="902159" y="600877"/>
                  </a:cubicBezTo>
                  <a:cubicBezTo>
                    <a:pt x="902159" y="600877"/>
                    <a:pt x="913384" y="502387"/>
                    <a:pt x="899233" y="390751"/>
                  </a:cubicBezTo>
                  <a:cubicBezTo>
                    <a:pt x="900820" y="391394"/>
                    <a:pt x="902755" y="391467"/>
                    <a:pt x="904463" y="390751"/>
                  </a:cubicBezTo>
                  <a:lnTo>
                    <a:pt x="963694" y="365843"/>
                  </a:lnTo>
                  <a:cubicBezTo>
                    <a:pt x="967103" y="364403"/>
                    <a:pt x="968690" y="360459"/>
                    <a:pt x="967250" y="357050"/>
                  </a:cubicBezTo>
                  <a:cubicBezTo>
                    <a:pt x="965810" y="353648"/>
                    <a:pt x="961865" y="352060"/>
                    <a:pt x="958457" y="353494"/>
                  </a:cubicBezTo>
                  <a:lnTo>
                    <a:pt x="899233" y="378401"/>
                  </a:lnTo>
                  <a:cubicBezTo>
                    <a:pt x="898630" y="378655"/>
                    <a:pt x="898442" y="379258"/>
                    <a:pt x="897974" y="379653"/>
                  </a:cubicBezTo>
                  <a:cubicBezTo>
                    <a:pt x="889254" y="317991"/>
                    <a:pt x="871867" y="253611"/>
                    <a:pt x="840839" y="199664"/>
                  </a:cubicBezTo>
                  <a:cubicBezTo>
                    <a:pt x="841830" y="199456"/>
                    <a:pt x="842929" y="199497"/>
                    <a:pt x="843766" y="198827"/>
                  </a:cubicBezTo>
                  <a:lnTo>
                    <a:pt x="885624" y="165970"/>
                  </a:lnTo>
                  <a:cubicBezTo>
                    <a:pt x="888530" y="163680"/>
                    <a:pt x="888966" y="159460"/>
                    <a:pt x="886675" y="156554"/>
                  </a:cubicBezTo>
                  <a:cubicBezTo>
                    <a:pt x="885530" y="155100"/>
                    <a:pt x="883976" y="154243"/>
                    <a:pt x="882275" y="154042"/>
                  </a:cubicBezTo>
                  <a:cubicBezTo>
                    <a:pt x="880574" y="153841"/>
                    <a:pt x="878712" y="154364"/>
                    <a:pt x="877252" y="155509"/>
                  </a:cubicBezTo>
                  <a:lnTo>
                    <a:pt x="835608" y="188366"/>
                  </a:lnTo>
                  <a:cubicBezTo>
                    <a:pt x="835341" y="188573"/>
                    <a:pt x="835408" y="188962"/>
                    <a:pt x="835187" y="189203"/>
                  </a:cubicBezTo>
                  <a:cubicBezTo>
                    <a:pt x="792445" y="120904"/>
                    <a:pt x="724889" y="72965"/>
                    <a:pt x="619200" y="75349"/>
                  </a:cubicBezTo>
                  <a:cubicBezTo>
                    <a:pt x="620646" y="74164"/>
                    <a:pt x="621631" y="72550"/>
                    <a:pt x="621711" y="70534"/>
                  </a:cubicBezTo>
                  <a:lnTo>
                    <a:pt x="624015" y="6910"/>
                  </a:lnTo>
                  <a:cubicBezTo>
                    <a:pt x="624149" y="3213"/>
                    <a:pt x="621222" y="139"/>
                    <a:pt x="617525" y="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12" name="Google Shape;1512;p36"/>
            <p:cNvGrpSpPr/>
            <p:nvPr/>
          </p:nvGrpSpPr>
          <p:grpSpPr>
            <a:xfrm>
              <a:off x="963596" y="2735780"/>
              <a:ext cx="1239161" cy="1653129"/>
              <a:chOff x="963596" y="2735780"/>
              <a:chExt cx="1239161" cy="1653129"/>
            </a:xfrm>
          </p:grpSpPr>
          <p:sp>
            <p:nvSpPr>
              <p:cNvPr id="1513" name="Google Shape;1513;p36"/>
              <p:cNvSpPr/>
              <p:nvPr/>
            </p:nvSpPr>
            <p:spPr>
              <a:xfrm>
                <a:off x="1022569" y="2803984"/>
                <a:ext cx="1115249" cy="980193"/>
              </a:xfrm>
              <a:custGeom>
                <a:avLst/>
                <a:gdLst/>
                <a:ahLst/>
                <a:cxnLst/>
                <a:rect l="l" t="t" r="r" b="b"/>
                <a:pathLst>
                  <a:path w="1115249" h="980193" extrusionOk="0">
                    <a:moveTo>
                      <a:pt x="363490" y="980193"/>
                    </a:moveTo>
                    <a:cubicBezTo>
                      <a:pt x="363490" y="980193"/>
                      <a:pt x="338087" y="939212"/>
                      <a:pt x="311994" y="821816"/>
                    </a:cubicBezTo>
                    <a:cubicBezTo>
                      <a:pt x="285909" y="704420"/>
                      <a:pt x="285232" y="608448"/>
                      <a:pt x="285232" y="608448"/>
                    </a:cubicBezTo>
                    <a:cubicBezTo>
                      <a:pt x="285232" y="608448"/>
                      <a:pt x="46830" y="572336"/>
                      <a:pt x="16813" y="434815"/>
                    </a:cubicBezTo>
                    <a:cubicBezTo>
                      <a:pt x="-10399" y="310132"/>
                      <a:pt x="-11584" y="193110"/>
                      <a:pt x="66747" y="189413"/>
                    </a:cubicBezTo>
                    <a:cubicBezTo>
                      <a:pt x="198442" y="183205"/>
                      <a:pt x="134256" y="346960"/>
                      <a:pt x="184800" y="387719"/>
                    </a:cubicBezTo>
                    <a:cubicBezTo>
                      <a:pt x="235344" y="428479"/>
                      <a:pt x="306429" y="414421"/>
                      <a:pt x="306429" y="414421"/>
                    </a:cubicBezTo>
                    <a:cubicBezTo>
                      <a:pt x="306429" y="414421"/>
                      <a:pt x="243066" y="12585"/>
                      <a:pt x="547738" y="276"/>
                    </a:cubicBezTo>
                    <a:cubicBezTo>
                      <a:pt x="899700" y="-13942"/>
                      <a:pt x="836484" y="526139"/>
                      <a:pt x="836484" y="526139"/>
                    </a:cubicBezTo>
                    <a:cubicBezTo>
                      <a:pt x="836484" y="526139"/>
                      <a:pt x="896378" y="537444"/>
                      <a:pt x="933474" y="481428"/>
                    </a:cubicBezTo>
                    <a:cubicBezTo>
                      <a:pt x="971427" y="424106"/>
                      <a:pt x="946306" y="314612"/>
                      <a:pt x="1045030" y="321483"/>
                    </a:cubicBezTo>
                    <a:cubicBezTo>
                      <a:pt x="1153560" y="329038"/>
                      <a:pt x="1119611" y="589963"/>
                      <a:pt x="1055003" y="638164"/>
                    </a:cubicBezTo>
                    <a:cubicBezTo>
                      <a:pt x="931210" y="730526"/>
                      <a:pt x="798832" y="714425"/>
                      <a:pt x="798832" y="714425"/>
                    </a:cubicBezTo>
                    <a:lnTo>
                      <a:pt x="756438" y="954107"/>
                    </a:lnTo>
                    <a:lnTo>
                      <a:pt x="363490" y="98019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36"/>
              <p:cNvSpPr/>
              <p:nvPr/>
            </p:nvSpPr>
            <p:spPr>
              <a:xfrm>
                <a:off x="1075785" y="3696804"/>
                <a:ext cx="1018263" cy="692105"/>
              </a:xfrm>
              <a:custGeom>
                <a:avLst/>
                <a:gdLst/>
                <a:ahLst/>
                <a:cxnLst/>
                <a:rect l="l" t="t" r="r" b="b"/>
                <a:pathLst>
                  <a:path w="1018263" h="692105" extrusionOk="0">
                    <a:moveTo>
                      <a:pt x="93691" y="4032"/>
                    </a:moveTo>
                    <a:lnTo>
                      <a:pt x="926409" y="0"/>
                    </a:lnTo>
                    <a:cubicBezTo>
                      <a:pt x="926409" y="0"/>
                      <a:pt x="1061493" y="165335"/>
                      <a:pt x="1004030" y="298410"/>
                    </a:cubicBezTo>
                    <a:cubicBezTo>
                      <a:pt x="946568" y="431485"/>
                      <a:pt x="812113" y="526693"/>
                      <a:pt x="812113" y="526693"/>
                    </a:cubicBezTo>
                    <a:cubicBezTo>
                      <a:pt x="812113" y="526693"/>
                      <a:pt x="845914" y="685633"/>
                      <a:pt x="748824" y="689229"/>
                    </a:cubicBezTo>
                    <a:cubicBezTo>
                      <a:pt x="649691" y="692899"/>
                      <a:pt x="650294" y="572717"/>
                      <a:pt x="650294" y="572717"/>
                    </a:cubicBezTo>
                    <a:cubicBezTo>
                      <a:pt x="650294" y="572717"/>
                      <a:pt x="552480" y="593579"/>
                      <a:pt x="507890" y="595012"/>
                    </a:cubicBezTo>
                    <a:cubicBezTo>
                      <a:pt x="463300" y="596452"/>
                      <a:pt x="371962" y="580633"/>
                      <a:pt x="371962" y="580633"/>
                    </a:cubicBezTo>
                    <a:cubicBezTo>
                      <a:pt x="371962" y="580633"/>
                      <a:pt x="387788" y="692825"/>
                      <a:pt x="284221" y="692102"/>
                    </a:cubicBezTo>
                    <a:cubicBezTo>
                      <a:pt x="178974" y="691372"/>
                      <a:pt x="218776" y="532446"/>
                      <a:pt x="218776" y="532446"/>
                    </a:cubicBezTo>
                    <a:cubicBezTo>
                      <a:pt x="218776" y="532446"/>
                      <a:pt x="-6333" y="398675"/>
                      <a:pt x="137" y="231103"/>
                    </a:cubicBezTo>
                    <a:cubicBezTo>
                      <a:pt x="6613" y="63530"/>
                      <a:pt x="93691" y="4032"/>
                      <a:pt x="93691" y="40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36"/>
              <p:cNvSpPr/>
              <p:nvPr/>
            </p:nvSpPr>
            <p:spPr>
              <a:xfrm>
                <a:off x="1571895" y="2735780"/>
                <a:ext cx="2357" cy="63657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63657" extrusionOk="0">
                    <a:moveTo>
                      <a:pt x="0" y="63658"/>
                    </a:moveTo>
                    <a:lnTo>
                      <a:pt x="235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6" name="Google Shape;1516;p36"/>
              <p:cNvSpPr/>
              <p:nvPr/>
            </p:nvSpPr>
            <p:spPr>
              <a:xfrm>
                <a:off x="1796595" y="2889897"/>
                <a:ext cx="41730" cy="32870"/>
              </a:xfrm>
              <a:custGeom>
                <a:avLst/>
                <a:gdLst/>
                <a:ahLst/>
                <a:cxnLst/>
                <a:rect l="l" t="t" r="r" b="b"/>
                <a:pathLst>
                  <a:path w="41730" h="32870" extrusionOk="0">
                    <a:moveTo>
                      <a:pt x="0" y="32870"/>
                    </a:moveTo>
                    <a:lnTo>
                      <a:pt x="4173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7" name="Google Shape;1517;p36"/>
              <p:cNvSpPr/>
              <p:nvPr/>
            </p:nvSpPr>
            <p:spPr>
              <a:xfrm>
                <a:off x="1858739" y="3088833"/>
                <a:ext cx="59217" cy="24987"/>
              </a:xfrm>
              <a:custGeom>
                <a:avLst/>
                <a:gdLst/>
                <a:ahLst/>
                <a:cxnLst/>
                <a:rect l="l" t="t" r="r" b="b"/>
                <a:pathLst>
                  <a:path w="59217" h="24987" extrusionOk="0">
                    <a:moveTo>
                      <a:pt x="0" y="24988"/>
                    </a:moveTo>
                    <a:lnTo>
                      <a:pt x="5921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8" name="Google Shape;1518;p36"/>
              <p:cNvSpPr/>
              <p:nvPr/>
            </p:nvSpPr>
            <p:spPr>
              <a:xfrm>
                <a:off x="2060534" y="3069913"/>
                <a:ext cx="2685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685" h="56350" extrusionOk="0">
                    <a:moveTo>
                      <a:pt x="0" y="56351"/>
                    </a:moveTo>
                    <a:lnTo>
                      <a:pt x="268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p36"/>
              <p:cNvSpPr/>
              <p:nvPr/>
            </p:nvSpPr>
            <p:spPr>
              <a:xfrm>
                <a:off x="2142569" y="3264274"/>
                <a:ext cx="60188" cy="6697"/>
              </a:xfrm>
              <a:custGeom>
                <a:avLst/>
                <a:gdLst/>
                <a:ahLst/>
                <a:cxnLst/>
                <a:rect l="l" t="t" r="r" b="b"/>
                <a:pathLst>
                  <a:path w="60188" h="6697" extrusionOk="0">
                    <a:moveTo>
                      <a:pt x="0" y="0"/>
                    </a:moveTo>
                    <a:lnTo>
                      <a:pt x="6018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p36"/>
              <p:cNvSpPr/>
              <p:nvPr/>
            </p:nvSpPr>
            <p:spPr>
              <a:xfrm>
                <a:off x="2064894" y="3454738"/>
                <a:ext cx="38703" cy="48206"/>
              </a:xfrm>
              <a:custGeom>
                <a:avLst/>
                <a:gdLst/>
                <a:ahLst/>
                <a:cxnLst/>
                <a:rect l="l" t="t" r="r" b="b"/>
                <a:pathLst>
                  <a:path w="38703" h="48206" extrusionOk="0">
                    <a:moveTo>
                      <a:pt x="0" y="0"/>
                    </a:moveTo>
                    <a:lnTo>
                      <a:pt x="38703" y="48207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p36"/>
              <p:cNvSpPr/>
              <p:nvPr/>
            </p:nvSpPr>
            <p:spPr>
              <a:xfrm>
                <a:off x="1901253" y="3517886"/>
                <a:ext cx="21049" cy="50926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50926" extrusionOk="0">
                    <a:moveTo>
                      <a:pt x="0" y="0"/>
                    </a:moveTo>
                    <a:lnTo>
                      <a:pt x="21050" y="5092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p36"/>
              <p:cNvSpPr/>
              <p:nvPr/>
            </p:nvSpPr>
            <p:spPr>
              <a:xfrm>
                <a:off x="1326152" y="2889576"/>
                <a:ext cx="41630" cy="36399"/>
              </a:xfrm>
              <a:custGeom>
                <a:avLst/>
                <a:gdLst/>
                <a:ahLst/>
                <a:cxnLst/>
                <a:rect l="l" t="t" r="r" b="b"/>
                <a:pathLst>
                  <a:path w="41630" h="36399" extrusionOk="0">
                    <a:moveTo>
                      <a:pt x="41630" y="3640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p36"/>
              <p:cNvSpPr/>
              <p:nvPr/>
            </p:nvSpPr>
            <p:spPr>
              <a:xfrm>
                <a:off x="1095518" y="2938071"/>
                <a:ext cx="1145" cy="53276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53276" extrusionOk="0">
                    <a:moveTo>
                      <a:pt x="0" y="53277"/>
                    </a:moveTo>
                    <a:lnTo>
                      <a:pt x="114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p36"/>
              <p:cNvSpPr/>
              <p:nvPr/>
            </p:nvSpPr>
            <p:spPr>
              <a:xfrm>
                <a:off x="963596" y="3082785"/>
                <a:ext cx="56719" cy="10836"/>
              </a:xfrm>
              <a:custGeom>
                <a:avLst/>
                <a:gdLst/>
                <a:ahLst/>
                <a:cxnLst/>
                <a:rect l="l" t="t" r="r" b="b"/>
                <a:pathLst>
                  <a:path w="56719" h="10836" extrusionOk="0">
                    <a:moveTo>
                      <a:pt x="56719" y="108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p36"/>
              <p:cNvSpPr/>
              <p:nvPr/>
            </p:nvSpPr>
            <p:spPr>
              <a:xfrm>
                <a:off x="985087" y="3249380"/>
                <a:ext cx="54636" cy="1614"/>
              </a:xfrm>
              <a:custGeom>
                <a:avLst/>
                <a:gdLst/>
                <a:ahLst/>
                <a:cxnLst/>
                <a:rect l="l" t="t" r="r" b="b"/>
                <a:pathLst>
                  <a:path w="54636" h="1614" extrusionOk="0">
                    <a:moveTo>
                      <a:pt x="54636" y="161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p36"/>
              <p:cNvSpPr/>
              <p:nvPr/>
            </p:nvSpPr>
            <p:spPr>
              <a:xfrm>
                <a:off x="1125241" y="3375442"/>
                <a:ext cx="43719" cy="58647"/>
              </a:xfrm>
              <a:custGeom>
                <a:avLst/>
                <a:gdLst/>
                <a:ahLst/>
                <a:cxnLst/>
                <a:rect l="l" t="t" r="r" b="b"/>
                <a:pathLst>
                  <a:path w="43719" h="58647" extrusionOk="0">
                    <a:moveTo>
                      <a:pt x="43720" y="0"/>
                    </a:moveTo>
                    <a:lnTo>
                      <a:pt x="0" y="58648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p36"/>
              <p:cNvSpPr/>
              <p:nvPr/>
            </p:nvSpPr>
            <p:spPr>
              <a:xfrm>
                <a:off x="1258416" y="3558271"/>
                <a:ext cx="60744" cy="10983"/>
              </a:xfrm>
              <a:custGeom>
                <a:avLst/>
                <a:gdLst/>
                <a:ahLst/>
                <a:cxnLst/>
                <a:rect l="l" t="t" r="r" b="b"/>
                <a:pathLst>
                  <a:path w="60744" h="10983" extrusionOk="0">
                    <a:moveTo>
                      <a:pt x="60744" y="109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36"/>
              <p:cNvSpPr/>
              <p:nvPr/>
            </p:nvSpPr>
            <p:spPr>
              <a:xfrm>
                <a:off x="1570616" y="2943067"/>
                <a:ext cx="1694" cy="53424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53424" extrusionOk="0">
                    <a:moveTo>
                      <a:pt x="0" y="0"/>
                    </a:moveTo>
                    <a:lnTo>
                      <a:pt x="1694" y="53424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p36"/>
              <p:cNvSpPr/>
              <p:nvPr/>
            </p:nvSpPr>
            <p:spPr>
              <a:xfrm>
                <a:off x="1711050" y="3001581"/>
                <a:ext cx="30010" cy="35529"/>
              </a:xfrm>
              <a:custGeom>
                <a:avLst/>
                <a:gdLst/>
                <a:ahLst/>
                <a:cxnLst/>
                <a:rect l="l" t="t" r="r" b="b"/>
                <a:pathLst>
                  <a:path w="30010" h="35529" extrusionOk="0">
                    <a:moveTo>
                      <a:pt x="0" y="35529"/>
                    </a:moveTo>
                    <a:lnTo>
                      <a:pt x="300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p36"/>
              <p:cNvSpPr/>
              <p:nvPr/>
            </p:nvSpPr>
            <p:spPr>
              <a:xfrm>
                <a:off x="1701628" y="3202693"/>
                <a:ext cx="26279" cy="47188"/>
              </a:xfrm>
              <a:custGeom>
                <a:avLst/>
                <a:gdLst/>
                <a:ahLst/>
                <a:cxnLst/>
                <a:rect l="l" t="t" r="r" b="b"/>
                <a:pathLst>
                  <a:path w="26279" h="47188" extrusionOk="0">
                    <a:moveTo>
                      <a:pt x="0" y="47189"/>
                    </a:moveTo>
                    <a:lnTo>
                      <a:pt x="2628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p36"/>
              <p:cNvSpPr/>
              <p:nvPr/>
            </p:nvSpPr>
            <p:spPr>
              <a:xfrm>
                <a:off x="1564407" y="3143637"/>
                <a:ext cx="80" cy="51662"/>
              </a:xfrm>
              <a:custGeom>
                <a:avLst/>
                <a:gdLst/>
                <a:ahLst/>
                <a:cxnLst/>
                <a:rect l="l" t="t" r="r" b="b"/>
                <a:pathLst>
                  <a:path w="80" h="51662" extrusionOk="0">
                    <a:moveTo>
                      <a:pt x="80" y="5166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p36"/>
              <p:cNvSpPr/>
              <p:nvPr/>
            </p:nvSpPr>
            <p:spPr>
              <a:xfrm>
                <a:off x="1415185" y="2998956"/>
                <a:ext cx="25670" cy="44918"/>
              </a:xfrm>
              <a:custGeom>
                <a:avLst/>
                <a:gdLst/>
                <a:ahLst/>
                <a:cxnLst/>
                <a:rect l="l" t="t" r="r" b="b"/>
                <a:pathLst>
                  <a:path w="25670" h="44918" extrusionOk="0">
                    <a:moveTo>
                      <a:pt x="25671" y="449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36"/>
              <p:cNvSpPr/>
              <p:nvPr/>
            </p:nvSpPr>
            <p:spPr>
              <a:xfrm>
                <a:off x="1419894" y="3220173"/>
                <a:ext cx="26239" cy="40551"/>
              </a:xfrm>
              <a:custGeom>
                <a:avLst/>
                <a:gdLst/>
                <a:ahLst/>
                <a:cxnLst/>
                <a:rect l="l" t="t" r="r" b="b"/>
                <a:pathLst>
                  <a:path w="26239" h="40551" extrusionOk="0">
                    <a:moveTo>
                      <a:pt x="26240" y="40552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p36"/>
              <p:cNvSpPr/>
              <p:nvPr/>
            </p:nvSpPr>
            <p:spPr>
              <a:xfrm>
                <a:off x="1571520" y="3332781"/>
                <a:ext cx="328" cy="52787"/>
              </a:xfrm>
              <a:custGeom>
                <a:avLst/>
                <a:gdLst/>
                <a:ahLst/>
                <a:cxnLst/>
                <a:rect l="l" t="t" r="r" b="b"/>
                <a:pathLst>
                  <a:path w="328" h="52787" extrusionOk="0">
                    <a:moveTo>
                      <a:pt x="0" y="52788"/>
                    </a:moveTo>
                    <a:lnTo>
                      <a:pt x="32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5" name="Google Shape;1535;p36"/>
              <p:cNvSpPr/>
              <p:nvPr/>
            </p:nvSpPr>
            <p:spPr>
              <a:xfrm>
                <a:off x="1691622" y="3437693"/>
                <a:ext cx="33292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33292" h="41998" extrusionOk="0">
                    <a:moveTo>
                      <a:pt x="0" y="41999"/>
                    </a:moveTo>
                    <a:lnTo>
                      <a:pt x="3329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p36"/>
              <p:cNvSpPr/>
              <p:nvPr/>
            </p:nvSpPr>
            <p:spPr>
              <a:xfrm>
                <a:off x="1580065" y="3521758"/>
                <a:ext cx="1660" cy="57897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57897" extrusionOk="0">
                    <a:moveTo>
                      <a:pt x="1661" y="5789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7" name="Google Shape;1537;p36"/>
              <p:cNvSpPr/>
              <p:nvPr/>
            </p:nvSpPr>
            <p:spPr>
              <a:xfrm>
                <a:off x="1429183" y="3442007"/>
                <a:ext cx="26193" cy="41067"/>
              </a:xfrm>
              <a:custGeom>
                <a:avLst/>
                <a:gdLst/>
                <a:ahLst/>
                <a:cxnLst/>
                <a:rect l="l" t="t" r="r" b="b"/>
                <a:pathLst>
                  <a:path w="26193" h="41067" extrusionOk="0">
                    <a:moveTo>
                      <a:pt x="26193" y="4106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8" name="Google Shape;1538;p36"/>
              <p:cNvSpPr/>
              <p:nvPr/>
            </p:nvSpPr>
            <p:spPr>
              <a:xfrm>
                <a:off x="1898755" y="3394931"/>
                <a:ext cx="41589" cy="41677"/>
              </a:xfrm>
              <a:custGeom>
                <a:avLst/>
                <a:gdLst/>
                <a:ahLst/>
                <a:cxnLst/>
                <a:rect l="l" t="t" r="r" b="b"/>
                <a:pathLst>
                  <a:path w="41589" h="41677" extrusionOk="0">
                    <a:moveTo>
                      <a:pt x="0" y="41677"/>
                    </a:moveTo>
                    <a:lnTo>
                      <a:pt x="4159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9" name="Google Shape;1539;p36"/>
              <p:cNvSpPr/>
              <p:nvPr/>
            </p:nvSpPr>
            <p:spPr>
              <a:xfrm>
                <a:off x="2022185" y="3296783"/>
                <a:ext cx="40076" cy="27411"/>
              </a:xfrm>
              <a:custGeom>
                <a:avLst/>
                <a:gdLst/>
                <a:ahLst/>
                <a:cxnLst/>
                <a:rect l="l" t="t" r="r" b="b"/>
                <a:pathLst>
                  <a:path w="40076" h="27411" extrusionOk="0">
                    <a:moveTo>
                      <a:pt x="0" y="27412"/>
                    </a:moveTo>
                    <a:lnTo>
                      <a:pt x="4007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0" name="Google Shape;1540;p36"/>
              <p:cNvSpPr/>
              <p:nvPr/>
            </p:nvSpPr>
            <p:spPr>
              <a:xfrm>
                <a:off x="1226537" y="3303494"/>
                <a:ext cx="54401" cy="4755"/>
              </a:xfrm>
              <a:custGeom>
                <a:avLst/>
                <a:gdLst/>
                <a:ahLst/>
                <a:cxnLst/>
                <a:rect l="l" t="t" r="r" b="b"/>
                <a:pathLst>
                  <a:path w="54401" h="4755" extrusionOk="0">
                    <a:moveTo>
                      <a:pt x="54402" y="475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p36"/>
              <p:cNvSpPr/>
              <p:nvPr/>
            </p:nvSpPr>
            <p:spPr>
              <a:xfrm>
                <a:off x="1112924" y="3158967"/>
                <a:ext cx="29648" cy="38536"/>
              </a:xfrm>
              <a:custGeom>
                <a:avLst/>
                <a:gdLst/>
                <a:ahLst/>
                <a:cxnLst/>
                <a:rect l="l" t="t" r="r" b="b"/>
                <a:pathLst>
                  <a:path w="29648" h="38536" extrusionOk="0">
                    <a:moveTo>
                      <a:pt x="29649" y="385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p36"/>
              <p:cNvSpPr/>
              <p:nvPr/>
            </p:nvSpPr>
            <p:spPr>
              <a:xfrm>
                <a:off x="1558105" y="3973332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Google Shape;1543;p36"/>
              <p:cNvSpPr/>
              <p:nvPr/>
            </p:nvSpPr>
            <p:spPr>
              <a:xfrm>
                <a:off x="1385276" y="3968863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544;p36"/>
              <p:cNvSpPr/>
              <p:nvPr/>
            </p:nvSpPr>
            <p:spPr>
              <a:xfrm>
                <a:off x="1724682" y="3966676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545;p36"/>
              <p:cNvSpPr/>
              <p:nvPr/>
            </p:nvSpPr>
            <p:spPr>
              <a:xfrm>
                <a:off x="1463349" y="3926606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6" name="Google Shape;1546;p36"/>
              <p:cNvSpPr/>
              <p:nvPr/>
            </p:nvSpPr>
            <p:spPr>
              <a:xfrm>
                <a:off x="1679928" y="3913350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47" name="Google Shape;1547;p36"/>
          <p:cNvGrpSpPr/>
          <p:nvPr/>
        </p:nvGrpSpPr>
        <p:grpSpPr>
          <a:xfrm rot="6305884">
            <a:off x="8742079" y="2241225"/>
            <a:ext cx="970373" cy="754781"/>
            <a:chOff x="6294878" y="3041786"/>
            <a:chExt cx="137914" cy="107271"/>
          </a:xfrm>
        </p:grpSpPr>
        <p:sp>
          <p:nvSpPr>
            <p:cNvPr id="1548" name="Google Shape;1548;p36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36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36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1" name="Google Shape;1551;p36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552" name="Google Shape;1552;p36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1553" name="Google Shape;1553;p36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1554" name="Google Shape;1554;p36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1555" name="Google Shape;1555;p36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6" name="Google Shape;1556;p36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57" name="Google Shape;1557;p36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1558" name="Google Shape;1558;p36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9" name="Google Shape;1559;p36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0" name="Google Shape;1560;p36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1" name="Google Shape;1561;p36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2" name="Google Shape;1562;p36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63" name="Google Shape;1563;p36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1564" name="Google Shape;1564;p36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1565" name="Google Shape;1565;p36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6" name="Google Shape;1566;p36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67" name="Google Shape;1567;p36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1568" name="Google Shape;1568;p36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9" name="Google Shape;1569;p36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0" name="Google Shape;1570;p36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1" name="Google Shape;1571;p36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2" name="Google Shape;1572;p36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573" name="Google Shape;1573;p36"/>
          <p:cNvGrpSpPr/>
          <p:nvPr/>
        </p:nvGrpSpPr>
        <p:grpSpPr>
          <a:xfrm rot="-899539" flipH="1">
            <a:off x="545877" y="477261"/>
            <a:ext cx="1032085" cy="1183523"/>
            <a:chOff x="10599594" y="1185862"/>
            <a:chExt cx="1032043" cy="1183475"/>
          </a:xfrm>
        </p:grpSpPr>
        <p:sp>
          <p:nvSpPr>
            <p:cNvPr id="1574" name="Google Shape;1574;p36"/>
            <p:cNvSpPr/>
            <p:nvPr/>
          </p:nvSpPr>
          <p:spPr>
            <a:xfrm>
              <a:off x="10599594" y="1185918"/>
              <a:ext cx="1032036" cy="1183322"/>
            </a:xfrm>
            <a:custGeom>
              <a:avLst/>
              <a:gdLst/>
              <a:ahLst/>
              <a:cxnLst/>
              <a:rect l="l" t="t" r="r" b="b"/>
              <a:pathLst>
                <a:path w="1032036" h="1183322" extrusionOk="0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75" name="Google Shape;1575;p36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1576" name="Google Shape;1576;p36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avLst/>
                <a:gdLst/>
                <a:ahLst/>
                <a:cxnLst/>
                <a:rect l="l" t="t" r="r" b="b"/>
                <a:pathLst>
                  <a:path w="1032042" h="763046" extrusionOk="0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p36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avLst/>
                <a:gdLst/>
                <a:ahLst/>
                <a:cxnLst/>
                <a:rect l="l" t="t" r="r" b="b"/>
                <a:pathLst>
                  <a:path w="728104" h="682922" extrusionOk="0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8" name="Google Shape;1578;p36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avLst/>
                <a:gdLst/>
                <a:ahLst/>
                <a:cxnLst/>
                <a:rect l="l" t="t" r="r" b="b"/>
                <a:pathLst>
                  <a:path w="882458" h="515430" extrusionOk="0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79" name="Google Shape;1579;p36"/>
            <p:cNvSpPr/>
            <p:nvPr/>
          </p:nvSpPr>
          <p:spPr>
            <a:xfrm>
              <a:off x="10674380" y="1853907"/>
              <a:ext cx="882458" cy="515430"/>
            </a:xfrm>
            <a:custGeom>
              <a:avLst/>
              <a:gdLst/>
              <a:ahLst/>
              <a:cxnLst/>
              <a:rect l="l" t="t" r="r" b="b"/>
              <a:pathLst>
                <a:path w="882458" h="515430" extrusionOk="0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80" name="Google Shape;1580;p36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1581" name="Google Shape;1581;p36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2" name="Google Shape;1582;p36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3" name="Google Shape;1583;p36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4" name="Google Shape;1584;p36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5" name="Google Shape;1585;p36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86" name="Google Shape;1586;p36"/>
          <p:cNvSpPr/>
          <p:nvPr/>
        </p:nvSpPr>
        <p:spPr>
          <a:xfrm rot="-2116345" flipH="1">
            <a:off x="2799180" y="1867242"/>
            <a:ext cx="1402517" cy="36926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DE9341A-9825-8859-B6FC-2B402CC75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293355"/>
              </p:ext>
            </p:extLst>
          </p:nvPr>
        </p:nvGraphicFramePr>
        <p:xfrm>
          <a:off x="2183642" y="3287300"/>
          <a:ext cx="7751369" cy="217014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024437">
                  <a:extLst>
                    <a:ext uri="{9D8B030D-6E8A-4147-A177-3AD203B41FA5}">
                      <a16:colId xmlns:a16="http://schemas.microsoft.com/office/drawing/2014/main" val="248189984"/>
                    </a:ext>
                  </a:extLst>
                </a:gridCol>
                <a:gridCol w="2726932">
                  <a:extLst>
                    <a:ext uri="{9D8B030D-6E8A-4147-A177-3AD203B41FA5}">
                      <a16:colId xmlns:a16="http://schemas.microsoft.com/office/drawing/2014/main" val="1930777719"/>
                    </a:ext>
                  </a:extLst>
                </a:gridCol>
              </a:tblGrid>
              <a:tr h="50983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40532"/>
                  </a:ext>
                </a:extLst>
              </a:tr>
              <a:tr h="45037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71450" algn="l"/>
                        </a:tabLs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</a:rPr>
                        <a:t>Чистая прибыль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191 275 160</a:t>
                      </a:r>
                      <a:endParaRPr lang="ru-RU" sz="18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712854"/>
                  </a:ext>
                </a:extLst>
              </a:tr>
              <a:tr h="541152">
                <a:tc>
                  <a:txBody>
                    <a:bodyPr/>
                    <a:lstStyle/>
                    <a:p>
                      <a:pPr marL="41910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71450" algn="l"/>
                        </a:tabLs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</a:rPr>
                        <a:t>Общие расходы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8 970 400</a:t>
                      </a:r>
                      <a:endParaRPr lang="ru-RU" sz="18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27808"/>
                  </a:ext>
                </a:extLst>
              </a:tr>
              <a:tr h="29136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71450" algn="l"/>
                        </a:tabLs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</a:rPr>
                        <a:t>Эффективность = чистая прибыль/общие расходы *100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2 132</a:t>
                      </a:r>
                      <a:endParaRPr lang="ru-RU" sz="1800" b="1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5335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36"/>
          <p:cNvSpPr txBox="1">
            <a:spLocks noGrp="1"/>
          </p:cNvSpPr>
          <p:nvPr>
            <p:ph type="title"/>
          </p:nvPr>
        </p:nvSpPr>
        <p:spPr>
          <a:xfrm rot="-324250">
            <a:off x="3436672" y="1810732"/>
            <a:ext cx="5453340" cy="915159"/>
          </a:xfrm>
          <a:prstGeom prst="rect">
            <a:avLst/>
          </a:prstGeom>
          <a:solidFill>
            <a:schemeClr val="accent2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Расчет </a:t>
            </a:r>
            <a:r>
              <a:rPr lang="ru-RU" sz="3200" b="1" dirty="0">
                <a:latin typeface="Century Gothic" panose="020B0502020202020204" pitchFamily="34" charset="0"/>
                <a:ea typeface="Calibri" panose="020F0502020204030204" pitchFamily="34" charset="0"/>
              </a:rPr>
              <a:t>срока окупаемости</a:t>
            </a:r>
            <a:endParaRPr sz="7200" dirty="0">
              <a:latin typeface="Century Gothic" panose="020B0502020202020204" pitchFamily="34" charset="0"/>
            </a:endParaRPr>
          </a:p>
        </p:txBody>
      </p:sp>
      <p:grpSp>
        <p:nvGrpSpPr>
          <p:cNvPr id="1510" name="Google Shape;1510;p36"/>
          <p:cNvGrpSpPr/>
          <p:nvPr/>
        </p:nvGrpSpPr>
        <p:grpSpPr>
          <a:xfrm>
            <a:off x="410351" y="4642183"/>
            <a:ext cx="1402940" cy="1858997"/>
            <a:chOff x="956914" y="2732499"/>
            <a:chExt cx="1252513" cy="1659671"/>
          </a:xfrm>
        </p:grpSpPr>
        <p:sp>
          <p:nvSpPr>
            <p:cNvPr id="1511" name="Google Shape;1511;p36"/>
            <p:cNvSpPr/>
            <p:nvPr/>
          </p:nvSpPr>
          <p:spPr>
            <a:xfrm>
              <a:off x="956914" y="2732499"/>
              <a:ext cx="1252513" cy="1659671"/>
            </a:xfrm>
            <a:custGeom>
              <a:avLst/>
              <a:gdLst/>
              <a:ahLst/>
              <a:cxnLst/>
              <a:rect l="l" t="t" r="r" b="b"/>
              <a:pathLst>
                <a:path w="1252513" h="1659671" extrusionOk="0">
                  <a:moveTo>
                    <a:pt x="617525" y="5"/>
                  </a:moveTo>
                  <a:cubicBezTo>
                    <a:pt x="613829" y="-135"/>
                    <a:pt x="610754" y="2584"/>
                    <a:pt x="610621" y="6281"/>
                  </a:cubicBezTo>
                  <a:lnTo>
                    <a:pt x="608317" y="70119"/>
                  </a:lnTo>
                  <a:cubicBezTo>
                    <a:pt x="608236" y="72309"/>
                    <a:pt x="609449" y="74077"/>
                    <a:pt x="611036" y="75349"/>
                  </a:cubicBezTo>
                  <a:cubicBezTo>
                    <a:pt x="509438" y="80178"/>
                    <a:pt x="449772" y="128887"/>
                    <a:pt x="414518" y="191085"/>
                  </a:cubicBezTo>
                  <a:lnTo>
                    <a:pt x="373705" y="155295"/>
                  </a:lnTo>
                  <a:cubicBezTo>
                    <a:pt x="372312" y="154083"/>
                    <a:pt x="370597" y="153721"/>
                    <a:pt x="368889" y="153835"/>
                  </a:cubicBezTo>
                  <a:cubicBezTo>
                    <a:pt x="367182" y="153949"/>
                    <a:pt x="365501" y="154531"/>
                    <a:pt x="364288" y="155924"/>
                  </a:cubicBezTo>
                  <a:cubicBezTo>
                    <a:pt x="361851" y="158710"/>
                    <a:pt x="362132" y="163117"/>
                    <a:pt x="364911" y="165555"/>
                  </a:cubicBezTo>
                  <a:lnTo>
                    <a:pt x="406562" y="201760"/>
                  </a:lnTo>
                  <a:cubicBezTo>
                    <a:pt x="407050" y="202189"/>
                    <a:pt x="407680" y="202129"/>
                    <a:pt x="408236" y="202390"/>
                  </a:cubicBezTo>
                  <a:cubicBezTo>
                    <a:pt x="346527" y="324200"/>
                    <a:pt x="372030" y="489328"/>
                    <a:pt x="372030" y="489321"/>
                  </a:cubicBezTo>
                  <a:cubicBezTo>
                    <a:pt x="372030" y="489321"/>
                    <a:pt x="300966" y="503298"/>
                    <a:pt x="250435" y="462532"/>
                  </a:cubicBezTo>
                  <a:cubicBezTo>
                    <a:pt x="201572" y="423132"/>
                    <a:pt x="259356" y="269383"/>
                    <a:pt x="144323" y="264755"/>
                  </a:cubicBezTo>
                  <a:cubicBezTo>
                    <a:pt x="144712" y="263924"/>
                    <a:pt x="145355" y="263201"/>
                    <a:pt x="145368" y="262243"/>
                  </a:cubicBezTo>
                  <a:lnTo>
                    <a:pt x="146413" y="209087"/>
                  </a:lnTo>
                  <a:cubicBezTo>
                    <a:pt x="146493" y="205390"/>
                    <a:pt x="143627" y="202263"/>
                    <a:pt x="139930" y="202176"/>
                  </a:cubicBezTo>
                  <a:cubicBezTo>
                    <a:pt x="136233" y="202102"/>
                    <a:pt x="133099" y="204975"/>
                    <a:pt x="133019" y="208665"/>
                  </a:cubicBezTo>
                  <a:lnTo>
                    <a:pt x="131974" y="262036"/>
                  </a:lnTo>
                  <a:cubicBezTo>
                    <a:pt x="131953" y="262913"/>
                    <a:pt x="132523" y="263556"/>
                    <a:pt x="132811" y="264340"/>
                  </a:cubicBezTo>
                  <a:cubicBezTo>
                    <a:pt x="132657" y="264346"/>
                    <a:pt x="132550" y="264333"/>
                    <a:pt x="132396" y="264340"/>
                  </a:cubicBezTo>
                  <a:cubicBezTo>
                    <a:pt x="88475" y="266409"/>
                    <a:pt x="70225" y="304644"/>
                    <a:pt x="66883" y="359354"/>
                  </a:cubicBezTo>
                  <a:cubicBezTo>
                    <a:pt x="66119" y="358838"/>
                    <a:pt x="65543" y="358075"/>
                    <a:pt x="64586" y="357887"/>
                  </a:cubicBezTo>
                  <a:lnTo>
                    <a:pt x="7867" y="347004"/>
                  </a:lnTo>
                  <a:cubicBezTo>
                    <a:pt x="4230" y="346314"/>
                    <a:pt x="814" y="348819"/>
                    <a:pt x="125" y="352449"/>
                  </a:cubicBezTo>
                  <a:cubicBezTo>
                    <a:pt x="-572" y="356079"/>
                    <a:pt x="1719" y="359501"/>
                    <a:pt x="5355" y="360191"/>
                  </a:cubicBezTo>
                  <a:lnTo>
                    <a:pt x="62074" y="371074"/>
                  </a:lnTo>
                  <a:cubicBezTo>
                    <a:pt x="63514" y="371349"/>
                    <a:pt x="64793" y="370840"/>
                    <a:pt x="66046" y="370237"/>
                  </a:cubicBezTo>
                  <a:cubicBezTo>
                    <a:pt x="65095" y="411030"/>
                    <a:pt x="71638" y="459491"/>
                    <a:pt x="82581" y="509627"/>
                  </a:cubicBezTo>
                  <a:cubicBezTo>
                    <a:pt x="83043" y="511730"/>
                    <a:pt x="83907" y="513639"/>
                    <a:pt x="84463" y="515695"/>
                  </a:cubicBezTo>
                  <a:cubicBezTo>
                    <a:pt x="83934" y="515541"/>
                    <a:pt x="83586" y="515085"/>
                    <a:pt x="83003" y="515065"/>
                  </a:cubicBezTo>
                  <a:lnTo>
                    <a:pt x="28374" y="513598"/>
                  </a:lnTo>
                  <a:cubicBezTo>
                    <a:pt x="24677" y="513491"/>
                    <a:pt x="21583" y="516391"/>
                    <a:pt x="21469" y="520088"/>
                  </a:cubicBezTo>
                  <a:cubicBezTo>
                    <a:pt x="21362" y="523785"/>
                    <a:pt x="24262" y="526886"/>
                    <a:pt x="27958" y="526993"/>
                  </a:cubicBezTo>
                  <a:lnTo>
                    <a:pt x="82581" y="528460"/>
                  </a:lnTo>
                  <a:cubicBezTo>
                    <a:pt x="84771" y="528527"/>
                    <a:pt x="86539" y="527328"/>
                    <a:pt x="87812" y="525741"/>
                  </a:cubicBezTo>
                  <a:cubicBezTo>
                    <a:pt x="106966" y="579265"/>
                    <a:pt x="158609" y="615196"/>
                    <a:pt x="211088" y="639594"/>
                  </a:cubicBezTo>
                  <a:cubicBezTo>
                    <a:pt x="209387" y="639842"/>
                    <a:pt x="207793" y="640833"/>
                    <a:pt x="206688" y="642313"/>
                  </a:cubicBezTo>
                  <a:lnTo>
                    <a:pt x="162949" y="700914"/>
                  </a:lnTo>
                  <a:cubicBezTo>
                    <a:pt x="160738" y="703881"/>
                    <a:pt x="161448" y="708121"/>
                    <a:pt x="164415" y="710331"/>
                  </a:cubicBezTo>
                  <a:cubicBezTo>
                    <a:pt x="167382" y="712541"/>
                    <a:pt x="171414" y="711831"/>
                    <a:pt x="173624" y="708871"/>
                  </a:cubicBezTo>
                  <a:lnTo>
                    <a:pt x="217364" y="650270"/>
                  </a:lnTo>
                  <a:cubicBezTo>
                    <a:pt x="219206" y="647798"/>
                    <a:pt x="218730" y="644644"/>
                    <a:pt x="216949" y="642313"/>
                  </a:cubicBezTo>
                  <a:cubicBezTo>
                    <a:pt x="284169" y="672391"/>
                    <a:pt x="350894" y="683327"/>
                    <a:pt x="350894" y="683334"/>
                  </a:cubicBezTo>
                  <a:cubicBezTo>
                    <a:pt x="350894" y="683334"/>
                    <a:pt x="352039" y="748277"/>
                    <a:pt x="366378" y="835489"/>
                  </a:cubicBezTo>
                  <a:cubicBezTo>
                    <a:pt x="365494" y="834732"/>
                    <a:pt x="364697" y="833822"/>
                    <a:pt x="363451" y="833607"/>
                  </a:cubicBezTo>
                  <a:lnTo>
                    <a:pt x="302754" y="822510"/>
                  </a:lnTo>
                  <a:cubicBezTo>
                    <a:pt x="299117" y="821853"/>
                    <a:pt x="295648" y="824311"/>
                    <a:pt x="295012" y="827955"/>
                  </a:cubicBezTo>
                  <a:cubicBezTo>
                    <a:pt x="294356" y="831591"/>
                    <a:pt x="296606" y="835040"/>
                    <a:pt x="300243" y="835697"/>
                  </a:cubicBezTo>
                  <a:lnTo>
                    <a:pt x="361147" y="846580"/>
                  </a:lnTo>
                  <a:cubicBezTo>
                    <a:pt x="364067" y="847109"/>
                    <a:pt x="366512" y="845461"/>
                    <a:pt x="367845" y="843024"/>
                  </a:cubicBezTo>
                  <a:cubicBezTo>
                    <a:pt x="370838" y="860557"/>
                    <a:pt x="373477" y="877635"/>
                    <a:pt x="377683" y="896602"/>
                  </a:cubicBezTo>
                  <a:cubicBezTo>
                    <a:pt x="384206" y="925949"/>
                    <a:pt x="390676" y="950548"/>
                    <a:pt x="396723" y="970901"/>
                  </a:cubicBezTo>
                  <a:lnTo>
                    <a:pt x="212549" y="971738"/>
                  </a:lnTo>
                  <a:cubicBezTo>
                    <a:pt x="212549" y="971738"/>
                    <a:pt x="125457" y="1031243"/>
                    <a:pt x="119001" y="1198816"/>
                  </a:cubicBezTo>
                  <a:cubicBezTo>
                    <a:pt x="112525" y="1366388"/>
                    <a:pt x="337707" y="1499985"/>
                    <a:pt x="337707" y="1499985"/>
                  </a:cubicBezTo>
                  <a:cubicBezTo>
                    <a:pt x="337707" y="1499985"/>
                    <a:pt x="297758" y="1658938"/>
                    <a:pt x="403005" y="1659668"/>
                  </a:cubicBezTo>
                  <a:cubicBezTo>
                    <a:pt x="506572" y="1660391"/>
                    <a:pt x="490907" y="1548326"/>
                    <a:pt x="490907" y="1548326"/>
                  </a:cubicBezTo>
                  <a:cubicBezTo>
                    <a:pt x="490907" y="1548326"/>
                    <a:pt x="582144" y="1563991"/>
                    <a:pt x="626734" y="1562558"/>
                  </a:cubicBezTo>
                  <a:cubicBezTo>
                    <a:pt x="671325" y="1561125"/>
                    <a:pt x="769259" y="1540376"/>
                    <a:pt x="769259" y="1540376"/>
                  </a:cubicBezTo>
                  <a:cubicBezTo>
                    <a:pt x="769259" y="1540376"/>
                    <a:pt x="768495" y="1660633"/>
                    <a:pt x="867628" y="1656949"/>
                  </a:cubicBezTo>
                  <a:cubicBezTo>
                    <a:pt x="964718" y="1653353"/>
                    <a:pt x="931045" y="1494333"/>
                    <a:pt x="931045" y="1494333"/>
                  </a:cubicBezTo>
                  <a:cubicBezTo>
                    <a:pt x="931045" y="1494333"/>
                    <a:pt x="1065499" y="1399071"/>
                    <a:pt x="1122961" y="1265996"/>
                  </a:cubicBezTo>
                  <a:cubicBezTo>
                    <a:pt x="1180424" y="1132921"/>
                    <a:pt x="1045313" y="967553"/>
                    <a:pt x="1045313" y="967553"/>
                  </a:cubicBezTo>
                  <a:lnTo>
                    <a:pt x="832675" y="968597"/>
                  </a:lnTo>
                  <a:lnTo>
                    <a:pt x="864487" y="789238"/>
                  </a:lnTo>
                  <a:cubicBezTo>
                    <a:pt x="864487" y="789238"/>
                    <a:pt x="894859" y="791930"/>
                    <a:pt x="938157" y="786304"/>
                  </a:cubicBezTo>
                  <a:cubicBezTo>
                    <a:pt x="937594" y="787851"/>
                    <a:pt x="937474" y="789687"/>
                    <a:pt x="938157" y="791327"/>
                  </a:cubicBezTo>
                  <a:lnTo>
                    <a:pt x="959294" y="842186"/>
                  </a:lnTo>
                  <a:cubicBezTo>
                    <a:pt x="960707" y="845602"/>
                    <a:pt x="964437" y="847162"/>
                    <a:pt x="967879" y="845743"/>
                  </a:cubicBezTo>
                  <a:cubicBezTo>
                    <a:pt x="971295" y="844330"/>
                    <a:pt x="973057" y="840579"/>
                    <a:pt x="971643" y="837163"/>
                  </a:cubicBezTo>
                  <a:lnTo>
                    <a:pt x="950507" y="786097"/>
                  </a:lnTo>
                  <a:cubicBezTo>
                    <a:pt x="950299" y="785594"/>
                    <a:pt x="949777" y="785461"/>
                    <a:pt x="949462" y="785052"/>
                  </a:cubicBezTo>
                  <a:cubicBezTo>
                    <a:pt x="992592" y="778020"/>
                    <a:pt x="1047162" y="760942"/>
                    <a:pt x="1101611" y="725192"/>
                  </a:cubicBezTo>
                  <a:cubicBezTo>
                    <a:pt x="1101590" y="726759"/>
                    <a:pt x="1101832" y="728480"/>
                    <a:pt x="1102870" y="729800"/>
                  </a:cubicBezTo>
                  <a:lnTo>
                    <a:pt x="1141379" y="777933"/>
                  </a:lnTo>
                  <a:cubicBezTo>
                    <a:pt x="1143696" y="780819"/>
                    <a:pt x="1147902" y="781302"/>
                    <a:pt x="1150795" y="778978"/>
                  </a:cubicBezTo>
                  <a:cubicBezTo>
                    <a:pt x="1153682" y="776667"/>
                    <a:pt x="1154157" y="772455"/>
                    <a:pt x="1151840" y="769561"/>
                  </a:cubicBezTo>
                  <a:lnTo>
                    <a:pt x="1113123" y="721428"/>
                  </a:lnTo>
                  <a:cubicBezTo>
                    <a:pt x="1112353" y="720464"/>
                    <a:pt x="1111241" y="720182"/>
                    <a:pt x="1110196" y="719754"/>
                  </a:cubicBezTo>
                  <a:cubicBezTo>
                    <a:pt x="1113692" y="717323"/>
                    <a:pt x="1117162" y="715648"/>
                    <a:pt x="1120658" y="713056"/>
                  </a:cubicBezTo>
                  <a:cubicBezTo>
                    <a:pt x="1153059" y="688879"/>
                    <a:pt x="1177651" y="611305"/>
                    <a:pt x="1180518" y="538928"/>
                  </a:cubicBezTo>
                  <a:cubicBezTo>
                    <a:pt x="1181730" y="540629"/>
                    <a:pt x="1183498" y="541854"/>
                    <a:pt x="1185748" y="541854"/>
                  </a:cubicBezTo>
                  <a:lnTo>
                    <a:pt x="1245816" y="541854"/>
                  </a:lnTo>
                  <a:cubicBezTo>
                    <a:pt x="1249513" y="541854"/>
                    <a:pt x="1252513" y="538854"/>
                    <a:pt x="1252513" y="535157"/>
                  </a:cubicBezTo>
                  <a:cubicBezTo>
                    <a:pt x="1252513" y="531460"/>
                    <a:pt x="1249513" y="528460"/>
                    <a:pt x="1245816" y="528460"/>
                  </a:cubicBezTo>
                  <a:lnTo>
                    <a:pt x="1185748" y="528460"/>
                  </a:lnTo>
                  <a:cubicBezTo>
                    <a:pt x="1183257" y="528460"/>
                    <a:pt x="1181455" y="530000"/>
                    <a:pt x="1180304" y="532016"/>
                  </a:cubicBezTo>
                  <a:cubicBezTo>
                    <a:pt x="1181656" y="462847"/>
                    <a:pt x="1162931" y="400033"/>
                    <a:pt x="1110612" y="396396"/>
                  </a:cubicBezTo>
                  <a:cubicBezTo>
                    <a:pt x="1110531" y="396396"/>
                    <a:pt x="1110498" y="396396"/>
                    <a:pt x="1110404" y="396396"/>
                  </a:cubicBezTo>
                  <a:lnTo>
                    <a:pt x="1112916" y="341144"/>
                  </a:lnTo>
                  <a:cubicBezTo>
                    <a:pt x="1113090" y="337454"/>
                    <a:pt x="1110324" y="334206"/>
                    <a:pt x="1106634" y="334031"/>
                  </a:cubicBezTo>
                  <a:cubicBezTo>
                    <a:pt x="1102943" y="333857"/>
                    <a:pt x="1099702" y="336831"/>
                    <a:pt x="1099521" y="340521"/>
                  </a:cubicBezTo>
                  <a:lnTo>
                    <a:pt x="1097010" y="396818"/>
                  </a:lnTo>
                  <a:cubicBezTo>
                    <a:pt x="1096996" y="397059"/>
                    <a:pt x="1097197" y="397213"/>
                    <a:pt x="1097217" y="397448"/>
                  </a:cubicBezTo>
                  <a:cubicBezTo>
                    <a:pt x="1015758" y="402236"/>
                    <a:pt x="1034979" y="502032"/>
                    <a:pt x="999062" y="556294"/>
                  </a:cubicBezTo>
                  <a:cubicBezTo>
                    <a:pt x="961966" y="612316"/>
                    <a:pt x="902159" y="600877"/>
                    <a:pt x="902159" y="600877"/>
                  </a:cubicBezTo>
                  <a:cubicBezTo>
                    <a:pt x="902159" y="600877"/>
                    <a:pt x="913384" y="502387"/>
                    <a:pt x="899233" y="390751"/>
                  </a:cubicBezTo>
                  <a:cubicBezTo>
                    <a:pt x="900820" y="391394"/>
                    <a:pt x="902755" y="391467"/>
                    <a:pt x="904463" y="390751"/>
                  </a:cubicBezTo>
                  <a:lnTo>
                    <a:pt x="963694" y="365843"/>
                  </a:lnTo>
                  <a:cubicBezTo>
                    <a:pt x="967103" y="364403"/>
                    <a:pt x="968690" y="360459"/>
                    <a:pt x="967250" y="357050"/>
                  </a:cubicBezTo>
                  <a:cubicBezTo>
                    <a:pt x="965810" y="353648"/>
                    <a:pt x="961865" y="352060"/>
                    <a:pt x="958457" y="353494"/>
                  </a:cubicBezTo>
                  <a:lnTo>
                    <a:pt x="899233" y="378401"/>
                  </a:lnTo>
                  <a:cubicBezTo>
                    <a:pt x="898630" y="378655"/>
                    <a:pt x="898442" y="379258"/>
                    <a:pt x="897974" y="379653"/>
                  </a:cubicBezTo>
                  <a:cubicBezTo>
                    <a:pt x="889254" y="317991"/>
                    <a:pt x="871867" y="253611"/>
                    <a:pt x="840839" y="199664"/>
                  </a:cubicBezTo>
                  <a:cubicBezTo>
                    <a:pt x="841830" y="199456"/>
                    <a:pt x="842929" y="199497"/>
                    <a:pt x="843766" y="198827"/>
                  </a:cubicBezTo>
                  <a:lnTo>
                    <a:pt x="885624" y="165970"/>
                  </a:lnTo>
                  <a:cubicBezTo>
                    <a:pt x="888530" y="163680"/>
                    <a:pt x="888966" y="159460"/>
                    <a:pt x="886675" y="156554"/>
                  </a:cubicBezTo>
                  <a:cubicBezTo>
                    <a:pt x="885530" y="155100"/>
                    <a:pt x="883976" y="154243"/>
                    <a:pt x="882275" y="154042"/>
                  </a:cubicBezTo>
                  <a:cubicBezTo>
                    <a:pt x="880574" y="153841"/>
                    <a:pt x="878712" y="154364"/>
                    <a:pt x="877252" y="155509"/>
                  </a:cubicBezTo>
                  <a:lnTo>
                    <a:pt x="835608" y="188366"/>
                  </a:lnTo>
                  <a:cubicBezTo>
                    <a:pt x="835341" y="188573"/>
                    <a:pt x="835408" y="188962"/>
                    <a:pt x="835187" y="189203"/>
                  </a:cubicBezTo>
                  <a:cubicBezTo>
                    <a:pt x="792445" y="120904"/>
                    <a:pt x="724889" y="72965"/>
                    <a:pt x="619200" y="75349"/>
                  </a:cubicBezTo>
                  <a:cubicBezTo>
                    <a:pt x="620646" y="74164"/>
                    <a:pt x="621631" y="72550"/>
                    <a:pt x="621711" y="70534"/>
                  </a:cubicBezTo>
                  <a:lnTo>
                    <a:pt x="624015" y="6910"/>
                  </a:lnTo>
                  <a:cubicBezTo>
                    <a:pt x="624149" y="3213"/>
                    <a:pt x="621222" y="139"/>
                    <a:pt x="617525" y="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12" name="Google Shape;1512;p36"/>
            <p:cNvGrpSpPr/>
            <p:nvPr/>
          </p:nvGrpSpPr>
          <p:grpSpPr>
            <a:xfrm>
              <a:off x="963596" y="2735780"/>
              <a:ext cx="1239161" cy="1653129"/>
              <a:chOff x="963596" y="2735780"/>
              <a:chExt cx="1239161" cy="1653129"/>
            </a:xfrm>
          </p:grpSpPr>
          <p:sp>
            <p:nvSpPr>
              <p:cNvPr id="1513" name="Google Shape;1513;p36"/>
              <p:cNvSpPr/>
              <p:nvPr/>
            </p:nvSpPr>
            <p:spPr>
              <a:xfrm>
                <a:off x="1022569" y="2803984"/>
                <a:ext cx="1115249" cy="980193"/>
              </a:xfrm>
              <a:custGeom>
                <a:avLst/>
                <a:gdLst/>
                <a:ahLst/>
                <a:cxnLst/>
                <a:rect l="l" t="t" r="r" b="b"/>
                <a:pathLst>
                  <a:path w="1115249" h="980193" extrusionOk="0">
                    <a:moveTo>
                      <a:pt x="363490" y="980193"/>
                    </a:moveTo>
                    <a:cubicBezTo>
                      <a:pt x="363490" y="980193"/>
                      <a:pt x="338087" y="939212"/>
                      <a:pt x="311994" y="821816"/>
                    </a:cubicBezTo>
                    <a:cubicBezTo>
                      <a:pt x="285909" y="704420"/>
                      <a:pt x="285232" y="608448"/>
                      <a:pt x="285232" y="608448"/>
                    </a:cubicBezTo>
                    <a:cubicBezTo>
                      <a:pt x="285232" y="608448"/>
                      <a:pt x="46830" y="572336"/>
                      <a:pt x="16813" y="434815"/>
                    </a:cubicBezTo>
                    <a:cubicBezTo>
                      <a:pt x="-10399" y="310132"/>
                      <a:pt x="-11584" y="193110"/>
                      <a:pt x="66747" y="189413"/>
                    </a:cubicBezTo>
                    <a:cubicBezTo>
                      <a:pt x="198442" y="183205"/>
                      <a:pt x="134256" y="346960"/>
                      <a:pt x="184800" y="387719"/>
                    </a:cubicBezTo>
                    <a:cubicBezTo>
                      <a:pt x="235344" y="428479"/>
                      <a:pt x="306429" y="414421"/>
                      <a:pt x="306429" y="414421"/>
                    </a:cubicBezTo>
                    <a:cubicBezTo>
                      <a:pt x="306429" y="414421"/>
                      <a:pt x="243066" y="12585"/>
                      <a:pt x="547738" y="276"/>
                    </a:cubicBezTo>
                    <a:cubicBezTo>
                      <a:pt x="899700" y="-13942"/>
                      <a:pt x="836484" y="526139"/>
                      <a:pt x="836484" y="526139"/>
                    </a:cubicBezTo>
                    <a:cubicBezTo>
                      <a:pt x="836484" y="526139"/>
                      <a:pt x="896378" y="537444"/>
                      <a:pt x="933474" y="481428"/>
                    </a:cubicBezTo>
                    <a:cubicBezTo>
                      <a:pt x="971427" y="424106"/>
                      <a:pt x="946306" y="314612"/>
                      <a:pt x="1045030" y="321483"/>
                    </a:cubicBezTo>
                    <a:cubicBezTo>
                      <a:pt x="1153560" y="329038"/>
                      <a:pt x="1119611" y="589963"/>
                      <a:pt x="1055003" y="638164"/>
                    </a:cubicBezTo>
                    <a:cubicBezTo>
                      <a:pt x="931210" y="730526"/>
                      <a:pt x="798832" y="714425"/>
                      <a:pt x="798832" y="714425"/>
                    </a:cubicBezTo>
                    <a:lnTo>
                      <a:pt x="756438" y="954107"/>
                    </a:lnTo>
                    <a:lnTo>
                      <a:pt x="363490" y="98019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36"/>
              <p:cNvSpPr/>
              <p:nvPr/>
            </p:nvSpPr>
            <p:spPr>
              <a:xfrm>
                <a:off x="1075785" y="3696804"/>
                <a:ext cx="1018263" cy="692105"/>
              </a:xfrm>
              <a:custGeom>
                <a:avLst/>
                <a:gdLst/>
                <a:ahLst/>
                <a:cxnLst/>
                <a:rect l="l" t="t" r="r" b="b"/>
                <a:pathLst>
                  <a:path w="1018263" h="692105" extrusionOk="0">
                    <a:moveTo>
                      <a:pt x="93691" y="4032"/>
                    </a:moveTo>
                    <a:lnTo>
                      <a:pt x="926409" y="0"/>
                    </a:lnTo>
                    <a:cubicBezTo>
                      <a:pt x="926409" y="0"/>
                      <a:pt x="1061493" y="165335"/>
                      <a:pt x="1004030" y="298410"/>
                    </a:cubicBezTo>
                    <a:cubicBezTo>
                      <a:pt x="946568" y="431485"/>
                      <a:pt x="812113" y="526693"/>
                      <a:pt x="812113" y="526693"/>
                    </a:cubicBezTo>
                    <a:cubicBezTo>
                      <a:pt x="812113" y="526693"/>
                      <a:pt x="845914" y="685633"/>
                      <a:pt x="748824" y="689229"/>
                    </a:cubicBezTo>
                    <a:cubicBezTo>
                      <a:pt x="649691" y="692899"/>
                      <a:pt x="650294" y="572717"/>
                      <a:pt x="650294" y="572717"/>
                    </a:cubicBezTo>
                    <a:cubicBezTo>
                      <a:pt x="650294" y="572717"/>
                      <a:pt x="552480" y="593579"/>
                      <a:pt x="507890" y="595012"/>
                    </a:cubicBezTo>
                    <a:cubicBezTo>
                      <a:pt x="463300" y="596452"/>
                      <a:pt x="371962" y="580633"/>
                      <a:pt x="371962" y="580633"/>
                    </a:cubicBezTo>
                    <a:cubicBezTo>
                      <a:pt x="371962" y="580633"/>
                      <a:pt x="387788" y="692825"/>
                      <a:pt x="284221" y="692102"/>
                    </a:cubicBezTo>
                    <a:cubicBezTo>
                      <a:pt x="178974" y="691372"/>
                      <a:pt x="218776" y="532446"/>
                      <a:pt x="218776" y="532446"/>
                    </a:cubicBezTo>
                    <a:cubicBezTo>
                      <a:pt x="218776" y="532446"/>
                      <a:pt x="-6333" y="398675"/>
                      <a:pt x="137" y="231103"/>
                    </a:cubicBezTo>
                    <a:cubicBezTo>
                      <a:pt x="6613" y="63530"/>
                      <a:pt x="93691" y="4032"/>
                      <a:pt x="93691" y="40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36"/>
              <p:cNvSpPr/>
              <p:nvPr/>
            </p:nvSpPr>
            <p:spPr>
              <a:xfrm>
                <a:off x="1571895" y="2735780"/>
                <a:ext cx="2357" cy="63657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63657" extrusionOk="0">
                    <a:moveTo>
                      <a:pt x="0" y="63658"/>
                    </a:moveTo>
                    <a:lnTo>
                      <a:pt x="235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6" name="Google Shape;1516;p36"/>
              <p:cNvSpPr/>
              <p:nvPr/>
            </p:nvSpPr>
            <p:spPr>
              <a:xfrm>
                <a:off x="1796595" y="2889897"/>
                <a:ext cx="41730" cy="32870"/>
              </a:xfrm>
              <a:custGeom>
                <a:avLst/>
                <a:gdLst/>
                <a:ahLst/>
                <a:cxnLst/>
                <a:rect l="l" t="t" r="r" b="b"/>
                <a:pathLst>
                  <a:path w="41730" h="32870" extrusionOk="0">
                    <a:moveTo>
                      <a:pt x="0" y="32870"/>
                    </a:moveTo>
                    <a:lnTo>
                      <a:pt x="4173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7" name="Google Shape;1517;p36"/>
              <p:cNvSpPr/>
              <p:nvPr/>
            </p:nvSpPr>
            <p:spPr>
              <a:xfrm>
                <a:off x="1858739" y="3088833"/>
                <a:ext cx="59217" cy="24987"/>
              </a:xfrm>
              <a:custGeom>
                <a:avLst/>
                <a:gdLst/>
                <a:ahLst/>
                <a:cxnLst/>
                <a:rect l="l" t="t" r="r" b="b"/>
                <a:pathLst>
                  <a:path w="59217" h="24987" extrusionOk="0">
                    <a:moveTo>
                      <a:pt x="0" y="24988"/>
                    </a:moveTo>
                    <a:lnTo>
                      <a:pt x="5921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8" name="Google Shape;1518;p36"/>
              <p:cNvSpPr/>
              <p:nvPr/>
            </p:nvSpPr>
            <p:spPr>
              <a:xfrm>
                <a:off x="2060534" y="3069913"/>
                <a:ext cx="2685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685" h="56350" extrusionOk="0">
                    <a:moveTo>
                      <a:pt x="0" y="56351"/>
                    </a:moveTo>
                    <a:lnTo>
                      <a:pt x="268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p36"/>
              <p:cNvSpPr/>
              <p:nvPr/>
            </p:nvSpPr>
            <p:spPr>
              <a:xfrm>
                <a:off x="2142569" y="3264274"/>
                <a:ext cx="60188" cy="6697"/>
              </a:xfrm>
              <a:custGeom>
                <a:avLst/>
                <a:gdLst/>
                <a:ahLst/>
                <a:cxnLst/>
                <a:rect l="l" t="t" r="r" b="b"/>
                <a:pathLst>
                  <a:path w="60188" h="6697" extrusionOk="0">
                    <a:moveTo>
                      <a:pt x="0" y="0"/>
                    </a:moveTo>
                    <a:lnTo>
                      <a:pt x="6018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p36"/>
              <p:cNvSpPr/>
              <p:nvPr/>
            </p:nvSpPr>
            <p:spPr>
              <a:xfrm>
                <a:off x="2064894" y="3454738"/>
                <a:ext cx="38703" cy="48206"/>
              </a:xfrm>
              <a:custGeom>
                <a:avLst/>
                <a:gdLst/>
                <a:ahLst/>
                <a:cxnLst/>
                <a:rect l="l" t="t" r="r" b="b"/>
                <a:pathLst>
                  <a:path w="38703" h="48206" extrusionOk="0">
                    <a:moveTo>
                      <a:pt x="0" y="0"/>
                    </a:moveTo>
                    <a:lnTo>
                      <a:pt x="38703" y="48207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p36"/>
              <p:cNvSpPr/>
              <p:nvPr/>
            </p:nvSpPr>
            <p:spPr>
              <a:xfrm>
                <a:off x="1901253" y="3517886"/>
                <a:ext cx="21049" cy="50926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50926" extrusionOk="0">
                    <a:moveTo>
                      <a:pt x="0" y="0"/>
                    </a:moveTo>
                    <a:lnTo>
                      <a:pt x="21050" y="5092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p36"/>
              <p:cNvSpPr/>
              <p:nvPr/>
            </p:nvSpPr>
            <p:spPr>
              <a:xfrm>
                <a:off x="1326152" y="2889576"/>
                <a:ext cx="41630" cy="36399"/>
              </a:xfrm>
              <a:custGeom>
                <a:avLst/>
                <a:gdLst/>
                <a:ahLst/>
                <a:cxnLst/>
                <a:rect l="l" t="t" r="r" b="b"/>
                <a:pathLst>
                  <a:path w="41630" h="36399" extrusionOk="0">
                    <a:moveTo>
                      <a:pt x="41630" y="3640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p36"/>
              <p:cNvSpPr/>
              <p:nvPr/>
            </p:nvSpPr>
            <p:spPr>
              <a:xfrm>
                <a:off x="1095518" y="2938071"/>
                <a:ext cx="1145" cy="53276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53276" extrusionOk="0">
                    <a:moveTo>
                      <a:pt x="0" y="53277"/>
                    </a:moveTo>
                    <a:lnTo>
                      <a:pt x="114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p36"/>
              <p:cNvSpPr/>
              <p:nvPr/>
            </p:nvSpPr>
            <p:spPr>
              <a:xfrm>
                <a:off x="963596" y="3082785"/>
                <a:ext cx="56719" cy="10836"/>
              </a:xfrm>
              <a:custGeom>
                <a:avLst/>
                <a:gdLst/>
                <a:ahLst/>
                <a:cxnLst/>
                <a:rect l="l" t="t" r="r" b="b"/>
                <a:pathLst>
                  <a:path w="56719" h="10836" extrusionOk="0">
                    <a:moveTo>
                      <a:pt x="56719" y="108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p36"/>
              <p:cNvSpPr/>
              <p:nvPr/>
            </p:nvSpPr>
            <p:spPr>
              <a:xfrm>
                <a:off x="985087" y="3249380"/>
                <a:ext cx="54636" cy="1614"/>
              </a:xfrm>
              <a:custGeom>
                <a:avLst/>
                <a:gdLst/>
                <a:ahLst/>
                <a:cxnLst/>
                <a:rect l="l" t="t" r="r" b="b"/>
                <a:pathLst>
                  <a:path w="54636" h="1614" extrusionOk="0">
                    <a:moveTo>
                      <a:pt x="54636" y="161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p36"/>
              <p:cNvSpPr/>
              <p:nvPr/>
            </p:nvSpPr>
            <p:spPr>
              <a:xfrm>
                <a:off x="1125241" y="3375442"/>
                <a:ext cx="43719" cy="58647"/>
              </a:xfrm>
              <a:custGeom>
                <a:avLst/>
                <a:gdLst/>
                <a:ahLst/>
                <a:cxnLst/>
                <a:rect l="l" t="t" r="r" b="b"/>
                <a:pathLst>
                  <a:path w="43719" h="58647" extrusionOk="0">
                    <a:moveTo>
                      <a:pt x="43720" y="0"/>
                    </a:moveTo>
                    <a:lnTo>
                      <a:pt x="0" y="58648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p36"/>
              <p:cNvSpPr/>
              <p:nvPr/>
            </p:nvSpPr>
            <p:spPr>
              <a:xfrm>
                <a:off x="1258416" y="3558271"/>
                <a:ext cx="60744" cy="10983"/>
              </a:xfrm>
              <a:custGeom>
                <a:avLst/>
                <a:gdLst/>
                <a:ahLst/>
                <a:cxnLst/>
                <a:rect l="l" t="t" r="r" b="b"/>
                <a:pathLst>
                  <a:path w="60744" h="10983" extrusionOk="0">
                    <a:moveTo>
                      <a:pt x="60744" y="109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36"/>
              <p:cNvSpPr/>
              <p:nvPr/>
            </p:nvSpPr>
            <p:spPr>
              <a:xfrm>
                <a:off x="1570616" y="2943067"/>
                <a:ext cx="1694" cy="53424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53424" extrusionOk="0">
                    <a:moveTo>
                      <a:pt x="0" y="0"/>
                    </a:moveTo>
                    <a:lnTo>
                      <a:pt x="1694" y="53424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p36"/>
              <p:cNvSpPr/>
              <p:nvPr/>
            </p:nvSpPr>
            <p:spPr>
              <a:xfrm>
                <a:off x="1711050" y="3001581"/>
                <a:ext cx="30010" cy="35529"/>
              </a:xfrm>
              <a:custGeom>
                <a:avLst/>
                <a:gdLst/>
                <a:ahLst/>
                <a:cxnLst/>
                <a:rect l="l" t="t" r="r" b="b"/>
                <a:pathLst>
                  <a:path w="30010" h="35529" extrusionOk="0">
                    <a:moveTo>
                      <a:pt x="0" y="35529"/>
                    </a:moveTo>
                    <a:lnTo>
                      <a:pt x="300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p36"/>
              <p:cNvSpPr/>
              <p:nvPr/>
            </p:nvSpPr>
            <p:spPr>
              <a:xfrm>
                <a:off x="1701628" y="3202693"/>
                <a:ext cx="26279" cy="47188"/>
              </a:xfrm>
              <a:custGeom>
                <a:avLst/>
                <a:gdLst/>
                <a:ahLst/>
                <a:cxnLst/>
                <a:rect l="l" t="t" r="r" b="b"/>
                <a:pathLst>
                  <a:path w="26279" h="47188" extrusionOk="0">
                    <a:moveTo>
                      <a:pt x="0" y="47189"/>
                    </a:moveTo>
                    <a:lnTo>
                      <a:pt x="2628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p36"/>
              <p:cNvSpPr/>
              <p:nvPr/>
            </p:nvSpPr>
            <p:spPr>
              <a:xfrm>
                <a:off x="1564407" y="3143637"/>
                <a:ext cx="80" cy="51662"/>
              </a:xfrm>
              <a:custGeom>
                <a:avLst/>
                <a:gdLst/>
                <a:ahLst/>
                <a:cxnLst/>
                <a:rect l="l" t="t" r="r" b="b"/>
                <a:pathLst>
                  <a:path w="80" h="51662" extrusionOk="0">
                    <a:moveTo>
                      <a:pt x="80" y="5166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p36"/>
              <p:cNvSpPr/>
              <p:nvPr/>
            </p:nvSpPr>
            <p:spPr>
              <a:xfrm>
                <a:off x="1415185" y="2998956"/>
                <a:ext cx="25670" cy="44918"/>
              </a:xfrm>
              <a:custGeom>
                <a:avLst/>
                <a:gdLst/>
                <a:ahLst/>
                <a:cxnLst/>
                <a:rect l="l" t="t" r="r" b="b"/>
                <a:pathLst>
                  <a:path w="25670" h="44918" extrusionOk="0">
                    <a:moveTo>
                      <a:pt x="25671" y="449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36"/>
              <p:cNvSpPr/>
              <p:nvPr/>
            </p:nvSpPr>
            <p:spPr>
              <a:xfrm>
                <a:off x="1419894" y="3220173"/>
                <a:ext cx="26239" cy="40551"/>
              </a:xfrm>
              <a:custGeom>
                <a:avLst/>
                <a:gdLst/>
                <a:ahLst/>
                <a:cxnLst/>
                <a:rect l="l" t="t" r="r" b="b"/>
                <a:pathLst>
                  <a:path w="26239" h="40551" extrusionOk="0">
                    <a:moveTo>
                      <a:pt x="26240" y="40552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p36"/>
              <p:cNvSpPr/>
              <p:nvPr/>
            </p:nvSpPr>
            <p:spPr>
              <a:xfrm>
                <a:off x="1571520" y="3332781"/>
                <a:ext cx="328" cy="52787"/>
              </a:xfrm>
              <a:custGeom>
                <a:avLst/>
                <a:gdLst/>
                <a:ahLst/>
                <a:cxnLst/>
                <a:rect l="l" t="t" r="r" b="b"/>
                <a:pathLst>
                  <a:path w="328" h="52787" extrusionOk="0">
                    <a:moveTo>
                      <a:pt x="0" y="52788"/>
                    </a:moveTo>
                    <a:lnTo>
                      <a:pt x="32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5" name="Google Shape;1535;p36"/>
              <p:cNvSpPr/>
              <p:nvPr/>
            </p:nvSpPr>
            <p:spPr>
              <a:xfrm>
                <a:off x="1691622" y="3437693"/>
                <a:ext cx="33292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33292" h="41998" extrusionOk="0">
                    <a:moveTo>
                      <a:pt x="0" y="41999"/>
                    </a:moveTo>
                    <a:lnTo>
                      <a:pt x="3329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p36"/>
              <p:cNvSpPr/>
              <p:nvPr/>
            </p:nvSpPr>
            <p:spPr>
              <a:xfrm>
                <a:off x="1580065" y="3521758"/>
                <a:ext cx="1660" cy="57897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57897" extrusionOk="0">
                    <a:moveTo>
                      <a:pt x="1661" y="5789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7" name="Google Shape;1537;p36"/>
              <p:cNvSpPr/>
              <p:nvPr/>
            </p:nvSpPr>
            <p:spPr>
              <a:xfrm>
                <a:off x="1429183" y="3442007"/>
                <a:ext cx="26193" cy="41067"/>
              </a:xfrm>
              <a:custGeom>
                <a:avLst/>
                <a:gdLst/>
                <a:ahLst/>
                <a:cxnLst/>
                <a:rect l="l" t="t" r="r" b="b"/>
                <a:pathLst>
                  <a:path w="26193" h="41067" extrusionOk="0">
                    <a:moveTo>
                      <a:pt x="26193" y="4106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8" name="Google Shape;1538;p36"/>
              <p:cNvSpPr/>
              <p:nvPr/>
            </p:nvSpPr>
            <p:spPr>
              <a:xfrm>
                <a:off x="1898755" y="3394931"/>
                <a:ext cx="41589" cy="41677"/>
              </a:xfrm>
              <a:custGeom>
                <a:avLst/>
                <a:gdLst/>
                <a:ahLst/>
                <a:cxnLst/>
                <a:rect l="l" t="t" r="r" b="b"/>
                <a:pathLst>
                  <a:path w="41589" h="41677" extrusionOk="0">
                    <a:moveTo>
                      <a:pt x="0" y="41677"/>
                    </a:moveTo>
                    <a:lnTo>
                      <a:pt x="4159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9" name="Google Shape;1539;p36"/>
              <p:cNvSpPr/>
              <p:nvPr/>
            </p:nvSpPr>
            <p:spPr>
              <a:xfrm>
                <a:off x="2022185" y="3296783"/>
                <a:ext cx="40076" cy="27411"/>
              </a:xfrm>
              <a:custGeom>
                <a:avLst/>
                <a:gdLst/>
                <a:ahLst/>
                <a:cxnLst/>
                <a:rect l="l" t="t" r="r" b="b"/>
                <a:pathLst>
                  <a:path w="40076" h="27411" extrusionOk="0">
                    <a:moveTo>
                      <a:pt x="0" y="27412"/>
                    </a:moveTo>
                    <a:lnTo>
                      <a:pt x="4007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0" name="Google Shape;1540;p36"/>
              <p:cNvSpPr/>
              <p:nvPr/>
            </p:nvSpPr>
            <p:spPr>
              <a:xfrm>
                <a:off x="1226537" y="3303494"/>
                <a:ext cx="54401" cy="4755"/>
              </a:xfrm>
              <a:custGeom>
                <a:avLst/>
                <a:gdLst/>
                <a:ahLst/>
                <a:cxnLst/>
                <a:rect l="l" t="t" r="r" b="b"/>
                <a:pathLst>
                  <a:path w="54401" h="4755" extrusionOk="0">
                    <a:moveTo>
                      <a:pt x="54402" y="475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p36"/>
              <p:cNvSpPr/>
              <p:nvPr/>
            </p:nvSpPr>
            <p:spPr>
              <a:xfrm>
                <a:off x="1112924" y="3158967"/>
                <a:ext cx="29648" cy="38536"/>
              </a:xfrm>
              <a:custGeom>
                <a:avLst/>
                <a:gdLst/>
                <a:ahLst/>
                <a:cxnLst/>
                <a:rect l="l" t="t" r="r" b="b"/>
                <a:pathLst>
                  <a:path w="29648" h="38536" extrusionOk="0">
                    <a:moveTo>
                      <a:pt x="29649" y="385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p36"/>
              <p:cNvSpPr/>
              <p:nvPr/>
            </p:nvSpPr>
            <p:spPr>
              <a:xfrm>
                <a:off x="1558105" y="3973332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Google Shape;1543;p36"/>
              <p:cNvSpPr/>
              <p:nvPr/>
            </p:nvSpPr>
            <p:spPr>
              <a:xfrm>
                <a:off x="1385276" y="3968863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544;p36"/>
              <p:cNvSpPr/>
              <p:nvPr/>
            </p:nvSpPr>
            <p:spPr>
              <a:xfrm>
                <a:off x="1724682" y="3966676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545;p36"/>
              <p:cNvSpPr/>
              <p:nvPr/>
            </p:nvSpPr>
            <p:spPr>
              <a:xfrm>
                <a:off x="1463349" y="3926606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6" name="Google Shape;1546;p36"/>
              <p:cNvSpPr/>
              <p:nvPr/>
            </p:nvSpPr>
            <p:spPr>
              <a:xfrm>
                <a:off x="1679928" y="3913350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47" name="Google Shape;1547;p36"/>
          <p:cNvGrpSpPr/>
          <p:nvPr/>
        </p:nvGrpSpPr>
        <p:grpSpPr>
          <a:xfrm rot="6305884">
            <a:off x="8728431" y="2230177"/>
            <a:ext cx="970373" cy="754781"/>
            <a:chOff x="6294878" y="3041786"/>
            <a:chExt cx="137914" cy="107271"/>
          </a:xfrm>
        </p:grpSpPr>
        <p:sp>
          <p:nvSpPr>
            <p:cNvPr id="1548" name="Google Shape;1548;p36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36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36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1" name="Google Shape;1551;p36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552" name="Google Shape;1552;p36"/>
            <p:cNvSpPr/>
            <p:nvPr/>
          </p:nvSpPr>
          <p:spPr>
            <a:xfrm>
              <a:off x="7526677" y="418597"/>
              <a:ext cx="1814423" cy="1974616"/>
            </a:xfrm>
            <a:custGeom>
              <a:avLst/>
              <a:gdLst/>
              <a:ahLst/>
              <a:cxnLst/>
              <a:rect l="l" t="t" r="r" b="b"/>
              <a:pathLst>
                <a:path w="1814423" h="1974616" extrusionOk="0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/>
            </a:p>
          </p:txBody>
        </p:sp>
        <p:grpSp>
          <p:nvGrpSpPr>
            <p:cNvPr id="1553" name="Google Shape;1553;p36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1554" name="Google Shape;1554;p36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1555" name="Google Shape;1555;p36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990" h="1150726" extrusionOk="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6" name="Google Shape;1556;p36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57" name="Google Shape;1557;p36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1558" name="Google Shape;1558;p36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9" name="Google Shape;1559;p36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0" name="Google Shape;1560;p36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1" name="Google Shape;1561;p36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2" name="Google Shape;1562;p36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63" name="Google Shape;1563;p36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1564" name="Google Shape;1564;p36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1565" name="Google Shape;1565;p36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706" h="756422" extrusionOk="0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6" name="Google Shape;1566;p36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264" h="722478" extrusionOk="0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28575" tIns="114250" rIns="228575" bIns="1142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endParaRPr sz="4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67" name="Google Shape;1567;p36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1568" name="Google Shape;1568;p36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24" h="83909" extrusionOk="0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9" name="Google Shape;1569;p36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07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0" name="Google Shape;1570;p36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26" h="61413" extrusionOk="0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1" name="Google Shape;1571;p36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7" h="55352" extrusionOk="0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2" name="Google Shape;1572;p36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70" h="55352" extrusionOk="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573" name="Google Shape;1573;p36"/>
          <p:cNvGrpSpPr/>
          <p:nvPr/>
        </p:nvGrpSpPr>
        <p:grpSpPr>
          <a:xfrm rot="-899539" flipH="1">
            <a:off x="545877" y="477261"/>
            <a:ext cx="1032085" cy="1183523"/>
            <a:chOff x="10599594" y="1185862"/>
            <a:chExt cx="1032043" cy="1183475"/>
          </a:xfrm>
        </p:grpSpPr>
        <p:sp>
          <p:nvSpPr>
            <p:cNvPr id="1574" name="Google Shape;1574;p36"/>
            <p:cNvSpPr/>
            <p:nvPr/>
          </p:nvSpPr>
          <p:spPr>
            <a:xfrm>
              <a:off x="10599594" y="1185918"/>
              <a:ext cx="1032036" cy="1183322"/>
            </a:xfrm>
            <a:custGeom>
              <a:avLst/>
              <a:gdLst/>
              <a:ahLst/>
              <a:cxnLst/>
              <a:rect l="l" t="t" r="r" b="b"/>
              <a:pathLst>
                <a:path w="1032036" h="1183322" extrusionOk="0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75" name="Google Shape;1575;p36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1576" name="Google Shape;1576;p36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avLst/>
                <a:gdLst/>
                <a:ahLst/>
                <a:cxnLst/>
                <a:rect l="l" t="t" r="r" b="b"/>
                <a:pathLst>
                  <a:path w="1032042" h="763046" extrusionOk="0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p36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avLst/>
                <a:gdLst/>
                <a:ahLst/>
                <a:cxnLst/>
                <a:rect l="l" t="t" r="r" b="b"/>
                <a:pathLst>
                  <a:path w="728104" h="682922" extrusionOk="0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8" name="Google Shape;1578;p36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avLst/>
                <a:gdLst/>
                <a:ahLst/>
                <a:cxnLst/>
                <a:rect l="l" t="t" r="r" b="b"/>
                <a:pathLst>
                  <a:path w="882458" h="515430" extrusionOk="0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79" name="Google Shape;1579;p36"/>
            <p:cNvSpPr/>
            <p:nvPr/>
          </p:nvSpPr>
          <p:spPr>
            <a:xfrm>
              <a:off x="10674380" y="1853907"/>
              <a:ext cx="882458" cy="515430"/>
            </a:xfrm>
            <a:custGeom>
              <a:avLst/>
              <a:gdLst/>
              <a:ahLst/>
              <a:cxnLst/>
              <a:rect l="l" t="t" r="r" b="b"/>
              <a:pathLst>
                <a:path w="882458" h="515430" extrusionOk="0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80" name="Google Shape;1580;p36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1581" name="Google Shape;1581;p36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2" name="Google Shape;1582;p36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3" name="Google Shape;1583;p36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4" name="Google Shape;1584;p36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5" name="Google Shape;1585;p36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86" name="Google Shape;1586;p36"/>
          <p:cNvSpPr/>
          <p:nvPr/>
        </p:nvSpPr>
        <p:spPr>
          <a:xfrm rot="-2116345" flipH="1">
            <a:off x="2799180" y="1867242"/>
            <a:ext cx="1402517" cy="369268"/>
          </a:xfrm>
          <a:custGeom>
            <a:avLst/>
            <a:gdLst/>
            <a:ahLst/>
            <a:cxnLst/>
            <a:rect l="l" t="t" r="r" b="b"/>
            <a:pathLst>
              <a:path w="5585545" h="1279581" extrusionOk="0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DE9341A-9825-8859-B6FC-2B402CC75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494287"/>
              </p:ext>
            </p:extLst>
          </p:nvPr>
        </p:nvGraphicFramePr>
        <p:xfrm>
          <a:off x="2183642" y="3287300"/>
          <a:ext cx="7751369" cy="217014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024437">
                  <a:extLst>
                    <a:ext uri="{9D8B030D-6E8A-4147-A177-3AD203B41FA5}">
                      <a16:colId xmlns:a16="http://schemas.microsoft.com/office/drawing/2014/main" val="248189984"/>
                    </a:ext>
                  </a:extLst>
                </a:gridCol>
                <a:gridCol w="2726932">
                  <a:extLst>
                    <a:ext uri="{9D8B030D-6E8A-4147-A177-3AD203B41FA5}">
                      <a16:colId xmlns:a16="http://schemas.microsoft.com/office/drawing/2014/main" val="1930777719"/>
                    </a:ext>
                  </a:extLst>
                </a:gridCol>
              </a:tblGrid>
              <a:tr h="50983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40532"/>
                  </a:ext>
                </a:extLst>
              </a:tr>
              <a:tr h="45037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71450" algn="l"/>
                        </a:tabLs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Капитальные вложения 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1 680 000</a:t>
                      </a:r>
                    </a:p>
                  </a:txBody>
                  <a:tcPr marL="68580" marR="68580" marT="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712854"/>
                  </a:ext>
                </a:extLst>
              </a:tr>
              <a:tr h="541152">
                <a:tc>
                  <a:txBody>
                    <a:bodyPr/>
                    <a:lstStyle/>
                    <a:p>
                      <a:pPr marL="41910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71450" algn="l"/>
                        </a:tabLs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191 275 160 </a:t>
                      </a:r>
                    </a:p>
                  </a:txBody>
                  <a:tcPr marL="68580" marR="68580" marT="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27808"/>
                  </a:ext>
                </a:extLst>
              </a:tr>
              <a:tr h="29136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71450" algn="l"/>
                        </a:tabLst>
                      </a:pPr>
                      <a:r>
                        <a:rPr lang="ru-RU" sz="2000" dirty="0">
                          <a:effectLst/>
                          <a:latin typeface="Century Gothic" panose="020B0502020202020204" pitchFamily="34" charset="0"/>
                        </a:rPr>
                        <a:t>Срок окупаемости = капитальные вложения/чистая прибыль 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0, 008 (1 месяц)</a:t>
                      </a:r>
                      <a:endParaRPr lang="ru-RU" sz="1800" b="1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533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876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9" name="Google Shape;1189;p33"/>
          <p:cNvGrpSpPr/>
          <p:nvPr/>
        </p:nvGrpSpPr>
        <p:grpSpPr>
          <a:xfrm>
            <a:off x="4134115" y="2260918"/>
            <a:ext cx="5424131" cy="3552000"/>
            <a:chOff x="1158350" y="2312075"/>
            <a:chExt cx="8379625" cy="3552000"/>
          </a:xfrm>
        </p:grpSpPr>
        <p:sp>
          <p:nvSpPr>
            <p:cNvPr id="1190" name="Google Shape;1190;p33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dist="9525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2" name="Google Shape;1192;p33"/>
          <p:cNvSpPr txBox="1">
            <a:spLocks noGrp="1"/>
          </p:cNvSpPr>
          <p:nvPr>
            <p:ph type="title"/>
          </p:nvPr>
        </p:nvSpPr>
        <p:spPr>
          <a:xfrm rot="-352600">
            <a:off x="1996014" y="1575588"/>
            <a:ext cx="5549807" cy="896910"/>
          </a:xfrm>
          <a:prstGeom prst="rect">
            <a:avLst/>
          </a:prstGeom>
          <a:solidFill>
            <a:schemeClr val="accent1"/>
          </a:solidFill>
          <a:effectLst>
            <a:outerShdw blurRad="28575" dist="19050" dir="27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Century Gothic" panose="020B0502020202020204" pitchFamily="34" charset="0"/>
              </a:rPr>
              <a:t>Спасибо за внимание</a:t>
            </a:r>
            <a:r>
              <a:rPr lang="en" sz="3200" dirty="0">
                <a:latin typeface="Century Gothic" panose="020B0502020202020204" pitchFamily="34" charset="0"/>
              </a:rPr>
              <a:t>!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1199" name="Google Shape;1199;p33"/>
          <p:cNvSpPr txBox="1">
            <a:spLocks noGrp="1"/>
          </p:cNvSpPr>
          <p:nvPr>
            <p:ph type="body" idx="1"/>
          </p:nvPr>
        </p:nvSpPr>
        <p:spPr>
          <a:xfrm>
            <a:off x="4115221" y="3230443"/>
            <a:ext cx="5487679" cy="141007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Century Gothic" panose="020B0502020202020204" pitchFamily="34" charset="0"/>
              </a:rPr>
              <a:t>Для связи с нами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Century Gothic" panose="020B0502020202020204" pitchFamily="34" charset="0"/>
              </a:rPr>
              <a:t>kopysova290303@gmail.com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endParaRPr sz="2800" dirty="0">
              <a:latin typeface="Century Gothic" panose="020B0502020202020204" pitchFamily="34" charset="0"/>
            </a:endParaRPr>
          </a:p>
        </p:txBody>
      </p:sp>
      <p:grpSp>
        <p:nvGrpSpPr>
          <p:cNvPr id="1200" name="Google Shape;1200;p33"/>
          <p:cNvGrpSpPr/>
          <p:nvPr/>
        </p:nvGrpSpPr>
        <p:grpSpPr>
          <a:xfrm rot="-4010387">
            <a:off x="9291225" y="3245364"/>
            <a:ext cx="913209" cy="759592"/>
            <a:chOff x="7789309" y="5569038"/>
            <a:chExt cx="913218" cy="759599"/>
          </a:xfrm>
        </p:grpSpPr>
        <p:sp>
          <p:nvSpPr>
            <p:cNvPr id="1201" name="Google Shape;1201;p33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3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avLst/>
              <a:gdLst/>
              <a:ahLst/>
              <a:cxnLst/>
              <a:rect l="l" t="t" r="r" b="b"/>
              <a:pathLst>
                <a:path w="112394" h="159055" extrusionOk="0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3" name="Google Shape;1203;p33"/>
          <p:cNvSpPr/>
          <p:nvPr/>
        </p:nvSpPr>
        <p:spPr>
          <a:xfrm>
            <a:off x="11483177" y="140299"/>
            <a:ext cx="579218" cy="543487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4" name="Google Shape;1204;p33"/>
          <p:cNvSpPr/>
          <p:nvPr/>
        </p:nvSpPr>
        <p:spPr>
          <a:xfrm rot="3120711">
            <a:off x="11118762" y="724514"/>
            <a:ext cx="578774" cy="543009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p33"/>
          <p:cNvSpPr/>
          <p:nvPr/>
        </p:nvSpPr>
        <p:spPr>
          <a:xfrm rot="5400000">
            <a:off x="762161" y="6216876"/>
            <a:ext cx="422829" cy="396746"/>
          </a:xfrm>
          <a:custGeom>
            <a:avLst/>
            <a:gdLst/>
            <a:ahLst/>
            <a:cxnLst/>
            <a:rect l="l" t="t" r="r" b="b"/>
            <a:pathLst>
              <a:path w="579218" h="543487" extrusionOk="0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p33"/>
          <p:cNvSpPr/>
          <p:nvPr/>
        </p:nvSpPr>
        <p:spPr>
          <a:xfrm rot="8517177">
            <a:off x="335460" y="5950931"/>
            <a:ext cx="422937" cy="396802"/>
          </a:xfrm>
          <a:custGeom>
            <a:avLst/>
            <a:gdLst/>
            <a:ahLst/>
            <a:cxnLst/>
            <a:rect l="l" t="t" r="r" b="b"/>
            <a:pathLst>
              <a:path w="579243" h="543449" extrusionOk="0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28575" tIns="114250" rIns="228575" bIns="11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07" name="Google Shape;1207;p33"/>
          <p:cNvGrpSpPr/>
          <p:nvPr/>
        </p:nvGrpSpPr>
        <p:grpSpPr>
          <a:xfrm rot="-2700035">
            <a:off x="124741" y="190329"/>
            <a:ext cx="970372" cy="754789"/>
            <a:chOff x="6294878" y="3041786"/>
            <a:chExt cx="137914" cy="107271"/>
          </a:xfrm>
        </p:grpSpPr>
        <p:sp>
          <p:nvSpPr>
            <p:cNvPr id="1208" name="Google Shape;1208;p33"/>
            <p:cNvSpPr/>
            <p:nvPr/>
          </p:nvSpPr>
          <p:spPr>
            <a:xfrm>
              <a:off x="6294878" y="3064951"/>
              <a:ext cx="26749" cy="73082"/>
            </a:xfrm>
            <a:custGeom>
              <a:avLst/>
              <a:gdLst/>
              <a:ahLst/>
              <a:cxnLst/>
              <a:rect l="l" t="t" r="r" b="b"/>
              <a:pathLst>
                <a:path w="26749" h="73082" extrusionOk="0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33"/>
            <p:cNvSpPr/>
            <p:nvPr/>
          </p:nvSpPr>
          <p:spPr>
            <a:xfrm>
              <a:off x="6347747" y="3041786"/>
              <a:ext cx="40816" cy="96248"/>
            </a:xfrm>
            <a:custGeom>
              <a:avLst/>
              <a:gdLst/>
              <a:ahLst/>
              <a:cxnLst/>
              <a:rect l="l" t="t" r="r" b="b"/>
              <a:pathLst>
                <a:path w="40816" h="96248" extrusionOk="0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33"/>
            <p:cNvSpPr/>
            <p:nvPr/>
          </p:nvSpPr>
          <p:spPr>
            <a:xfrm>
              <a:off x="6363189" y="3113572"/>
              <a:ext cx="69603" cy="35485"/>
            </a:xfrm>
            <a:custGeom>
              <a:avLst/>
              <a:gdLst/>
              <a:ahLst/>
              <a:cxnLst/>
              <a:rect l="l" t="t" r="r" b="b"/>
              <a:pathLst>
                <a:path w="69603" h="35485" extrusionOk="0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28575" tIns="114250" rIns="228575" bIns="1142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1" name="Google Shape;1211;p33"/>
          <p:cNvGrpSpPr/>
          <p:nvPr/>
        </p:nvGrpSpPr>
        <p:grpSpPr>
          <a:xfrm rot="-899539" flipH="1">
            <a:off x="1594227" y="3699286"/>
            <a:ext cx="1032085" cy="1183523"/>
            <a:chOff x="10599594" y="1185862"/>
            <a:chExt cx="1032043" cy="1183475"/>
          </a:xfrm>
        </p:grpSpPr>
        <p:sp>
          <p:nvSpPr>
            <p:cNvPr id="1212" name="Google Shape;1212;p33"/>
            <p:cNvSpPr/>
            <p:nvPr/>
          </p:nvSpPr>
          <p:spPr>
            <a:xfrm>
              <a:off x="10599594" y="1185918"/>
              <a:ext cx="1032036" cy="1183322"/>
            </a:xfrm>
            <a:custGeom>
              <a:avLst/>
              <a:gdLst/>
              <a:ahLst/>
              <a:cxnLst/>
              <a:rect l="l" t="t" r="r" b="b"/>
              <a:pathLst>
                <a:path w="1032036" h="1183322" extrusionOk="0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13" name="Google Shape;1213;p33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1214" name="Google Shape;1214;p33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avLst/>
                <a:gdLst/>
                <a:ahLst/>
                <a:cxnLst/>
                <a:rect l="l" t="t" r="r" b="b"/>
                <a:pathLst>
                  <a:path w="1032042" h="763046" extrusionOk="0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5" name="Google Shape;1215;p33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avLst/>
                <a:gdLst/>
                <a:ahLst/>
                <a:cxnLst/>
                <a:rect l="l" t="t" r="r" b="b"/>
                <a:pathLst>
                  <a:path w="728104" h="682922" extrusionOk="0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6" name="Google Shape;1216;p33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avLst/>
                <a:gdLst/>
                <a:ahLst/>
                <a:cxnLst/>
                <a:rect l="l" t="t" r="r" b="b"/>
                <a:pathLst>
                  <a:path w="882458" h="515430" extrusionOk="0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17" name="Google Shape;1217;p33"/>
            <p:cNvSpPr/>
            <p:nvPr/>
          </p:nvSpPr>
          <p:spPr>
            <a:xfrm>
              <a:off x="10674380" y="1853907"/>
              <a:ext cx="882458" cy="515430"/>
            </a:xfrm>
            <a:custGeom>
              <a:avLst/>
              <a:gdLst/>
              <a:ahLst/>
              <a:cxnLst/>
              <a:rect l="l" t="t" r="r" b="b"/>
              <a:pathLst>
                <a:path w="882458" h="515430" extrusionOk="0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18" name="Google Shape;1218;p33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1219" name="Google Shape;1219;p3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3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3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3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3" name="Google Shape;1223;p3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24" name="Google Shape;1224;p33"/>
          <p:cNvGrpSpPr/>
          <p:nvPr/>
        </p:nvGrpSpPr>
        <p:grpSpPr>
          <a:xfrm>
            <a:off x="9166001" y="4649983"/>
            <a:ext cx="1402940" cy="1858997"/>
            <a:chOff x="956914" y="2732499"/>
            <a:chExt cx="1252513" cy="1659671"/>
          </a:xfrm>
        </p:grpSpPr>
        <p:sp>
          <p:nvSpPr>
            <p:cNvPr id="1225" name="Google Shape;1225;p33"/>
            <p:cNvSpPr/>
            <p:nvPr/>
          </p:nvSpPr>
          <p:spPr>
            <a:xfrm>
              <a:off x="956914" y="2732499"/>
              <a:ext cx="1252513" cy="1659671"/>
            </a:xfrm>
            <a:custGeom>
              <a:avLst/>
              <a:gdLst/>
              <a:ahLst/>
              <a:cxnLst/>
              <a:rect l="l" t="t" r="r" b="b"/>
              <a:pathLst>
                <a:path w="1252513" h="1659671" extrusionOk="0">
                  <a:moveTo>
                    <a:pt x="617525" y="5"/>
                  </a:moveTo>
                  <a:cubicBezTo>
                    <a:pt x="613829" y="-135"/>
                    <a:pt x="610754" y="2584"/>
                    <a:pt x="610621" y="6281"/>
                  </a:cubicBezTo>
                  <a:lnTo>
                    <a:pt x="608317" y="70119"/>
                  </a:lnTo>
                  <a:cubicBezTo>
                    <a:pt x="608236" y="72309"/>
                    <a:pt x="609449" y="74077"/>
                    <a:pt x="611036" y="75349"/>
                  </a:cubicBezTo>
                  <a:cubicBezTo>
                    <a:pt x="509438" y="80178"/>
                    <a:pt x="449772" y="128887"/>
                    <a:pt x="414518" y="191085"/>
                  </a:cubicBezTo>
                  <a:lnTo>
                    <a:pt x="373705" y="155295"/>
                  </a:lnTo>
                  <a:cubicBezTo>
                    <a:pt x="372312" y="154083"/>
                    <a:pt x="370597" y="153721"/>
                    <a:pt x="368889" y="153835"/>
                  </a:cubicBezTo>
                  <a:cubicBezTo>
                    <a:pt x="367182" y="153949"/>
                    <a:pt x="365501" y="154531"/>
                    <a:pt x="364288" y="155924"/>
                  </a:cubicBezTo>
                  <a:cubicBezTo>
                    <a:pt x="361851" y="158710"/>
                    <a:pt x="362132" y="163117"/>
                    <a:pt x="364911" y="165555"/>
                  </a:cubicBezTo>
                  <a:lnTo>
                    <a:pt x="406562" y="201760"/>
                  </a:lnTo>
                  <a:cubicBezTo>
                    <a:pt x="407050" y="202189"/>
                    <a:pt x="407680" y="202129"/>
                    <a:pt x="408236" y="202390"/>
                  </a:cubicBezTo>
                  <a:cubicBezTo>
                    <a:pt x="346527" y="324200"/>
                    <a:pt x="372030" y="489328"/>
                    <a:pt x="372030" y="489321"/>
                  </a:cubicBezTo>
                  <a:cubicBezTo>
                    <a:pt x="372030" y="489321"/>
                    <a:pt x="300966" y="503298"/>
                    <a:pt x="250435" y="462532"/>
                  </a:cubicBezTo>
                  <a:cubicBezTo>
                    <a:pt x="201572" y="423132"/>
                    <a:pt x="259356" y="269383"/>
                    <a:pt x="144323" y="264755"/>
                  </a:cubicBezTo>
                  <a:cubicBezTo>
                    <a:pt x="144712" y="263924"/>
                    <a:pt x="145355" y="263201"/>
                    <a:pt x="145368" y="262243"/>
                  </a:cubicBezTo>
                  <a:lnTo>
                    <a:pt x="146413" y="209087"/>
                  </a:lnTo>
                  <a:cubicBezTo>
                    <a:pt x="146493" y="205390"/>
                    <a:pt x="143627" y="202263"/>
                    <a:pt x="139930" y="202176"/>
                  </a:cubicBezTo>
                  <a:cubicBezTo>
                    <a:pt x="136233" y="202102"/>
                    <a:pt x="133099" y="204975"/>
                    <a:pt x="133019" y="208665"/>
                  </a:cubicBezTo>
                  <a:lnTo>
                    <a:pt x="131974" y="262036"/>
                  </a:lnTo>
                  <a:cubicBezTo>
                    <a:pt x="131953" y="262913"/>
                    <a:pt x="132523" y="263556"/>
                    <a:pt x="132811" y="264340"/>
                  </a:cubicBezTo>
                  <a:cubicBezTo>
                    <a:pt x="132657" y="264346"/>
                    <a:pt x="132550" y="264333"/>
                    <a:pt x="132396" y="264340"/>
                  </a:cubicBezTo>
                  <a:cubicBezTo>
                    <a:pt x="88475" y="266409"/>
                    <a:pt x="70225" y="304644"/>
                    <a:pt x="66883" y="359354"/>
                  </a:cubicBezTo>
                  <a:cubicBezTo>
                    <a:pt x="66119" y="358838"/>
                    <a:pt x="65543" y="358075"/>
                    <a:pt x="64586" y="357887"/>
                  </a:cubicBezTo>
                  <a:lnTo>
                    <a:pt x="7867" y="347004"/>
                  </a:lnTo>
                  <a:cubicBezTo>
                    <a:pt x="4230" y="346314"/>
                    <a:pt x="814" y="348819"/>
                    <a:pt x="125" y="352449"/>
                  </a:cubicBezTo>
                  <a:cubicBezTo>
                    <a:pt x="-572" y="356079"/>
                    <a:pt x="1719" y="359501"/>
                    <a:pt x="5355" y="360191"/>
                  </a:cubicBezTo>
                  <a:lnTo>
                    <a:pt x="62074" y="371074"/>
                  </a:lnTo>
                  <a:cubicBezTo>
                    <a:pt x="63514" y="371349"/>
                    <a:pt x="64793" y="370840"/>
                    <a:pt x="66046" y="370237"/>
                  </a:cubicBezTo>
                  <a:cubicBezTo>
                    <a:pt x="65095" y="411030"/>
                    <a:pt x="71638" y="459491"/>
                    <a:pt x="82581" y="509627"/>
                  </a:cubicBezTo>
                  <a:cubicBezTo>
                    <a:pt x="83043" y="511730"/>
                    <a:pt x="83907" y="513639"/>
                    <a:pt x="84463" y="515695"/>
                  </a:cubicBezTo>
                  <a:cubicBezTo>
                    <a:pt x="83934" y="515541"/>
                    <a:pt x="83586" y="515085"/>
                    <a:pt x="83003" y="515065"/>
                  </a:cubicBezTo>
                  <a:lnTo>
                    <a:pt x="28374" y="513598"/>
                  </a:lnTo>
                  <a:cubicBezTo>
                    <a:pt x="24677" y="513491"/>
                    <a:pt x="21583" y="516391"/>
                    <a:pt x="21469" y="520088"/>
                  </a:cubicBezTo>
                  <a:cubicBezTo>
                    <a:pt x="21362" y="523785"/>
                    <a:pt x="24262" y="526886"/>
                    <a:pt x="27958" y="526993"/>
                  </a:cubicBezTo>
                  <a:lnTo>
                    <a:pt x="82581" y="528460"/>
                  </a:lnTo>
                  <a:cubicBezTo>
                    <a:pt x="84771" y="528527"/>
                    <a:pt x="86539" y="527328"/>
                    <a:pt x="87812" y="525741"/>
                  </a:cubicBezTo>
                  <a:cubicBezTo>
                    <a:pt x="106966" y="579265"/>
                    <a:pt x="158609" y="615196"/>
                    <a:pt x="211088" y="639594"/>
                  </a:cubicBezTo>
                  <a:cubicBezTo>
                    <a:pt x="209387" y="639842"/>
                    <a:pt x="207793" y="640833"/>
                    <a:pt x="206688" y="642313"/>
                  </a:cubicBezTo>
                  <a:lnTo>
                    <a:pt x="162949" y="700914"/>
                  </a:lnTo>
                  <a:cubicBezTo>
                    <a:pt x="160738" y="703881"/>
                    <a:pt x="161448" y="708121"/>
                    <a:pt x="164415" y="710331"/>
                  </a:cubicBezTo>
                  <a:cubicBezTo>
                    <a:pt x="167382" y="712541"/>
                    <a:pt x="171414" y="711831"/>
                    <a:pt x="173624" y="708871"/>
                  </a:cubicBezTo>
                  <a:lnTo>
                    <a:pt x="217364" y="650270"/>
                  </a:lnTo>
                  <a:cubicBezTo>
                    <a:pt x="219206" y="647798"/>
                    <a:pt x="218730" y="644644"/>
                    <a:pt x="216949" y="642313"/>
                  </a:cubicBezTo>
                  <a:cubicBezTo>
                    <a:pt x="284169" y="672391"/>
                    <a:pt x="350894" y="683327"/>
                    <a:pt x="350894" y="683334"/>
                  </a:cubicBezTo>
                  <a:cubicBezTo>
                    <a:pt x="350894" y="683334"/>
                    <a:pt x="352039" y="748277"/>
                    <a:pt x="366378" y="835489"/>
                  </a:cubicBezTo>
                  <a:cubicBezTo>
                    <a:pt x="365494" y="834732"/>
                    <a:pt x="364697" y="833822"/>
                    <a:pt x="363451" y="833607"/>
                  </a:cubicBezTo>
                  <a:lnTo>
                    <a:pt x="302754" y="822510"/>
                  </a:lnTo>
                  <a:cubicBezTo>
                    <a:pt x="299117" y="821853"/>
                    <a:pt x="295648" y="824311"/>
                    <a:pt x="295012" y="827955"/>
                  </a:cubicBezTo>
                  <a:cubicBezTo>
                    <a:pt x="294356" y="831591"/>
                    <a:pt x="296606" y="835040"/>
                    <a:pt x="300243" y="835697"/>
                  </a:cubicBezTo>
                  <a:lnTo>
                    <a:pt x="361147" y="846580"/>
                  </a:lnTo>
                  <a:cubicBezTo>
                    <a:pt x="364067" y="847109"/>
                    <a:pt x="366512" y="845461"/>
                    <a:pt x="367845" y="843024"/>
                  </a:cubicBezTo>
                  <a:cubicBezTo>
                    <a:pt x="370838" y="860557"/>
                    <a:pt x="373477" y="877635"/>
                    <a:pt x="377683" y="896602"/>
                  </a:cubicBezTo>
                  <a:cubicBezTo>
                    <a:pt x="384206" y="925949"/>
                    <a:pt x="390676" y="950548"/>
                    <a:pt x="396723" y="970901"/>
                  </a:cubicBezTo>
                  <a:lnTo>
                    <a:pt x="212549" y="971738"/>
                  </a:lnTo>
                  <a:cubicBezTo>
                    <a:pt x="212549" y="971738"/>
                    <a:pt x="125457" y="1031243"/>
                    <a:pt x="119001" y="1198816"/>
                  </a:cubicBezTo>
                  <a:cubicBezTo>
                    <a:pt x="112525" y="1366388"/>
                    <a:pt x="337707" y="1499985"/>
                    <a:pt x="337707" y="1499985"/>
                  </a:cubicBezTo>
                  <a:cubicBezTo>
                    <a:pt x="337707" y="1499985"/>
                    <a:pt x="297758" y="1658938"/>
                    <a:pt x="403005" y="1659668"/>
                  </a:cubicBezTo>
                  <a:cubicBezTo>
                    <a:pt x="506572" y="1660391"/>
                    <a:pt x="490907" y="1548326"/>
                    <a:pt x="490907" y="1548326"/>
                  </a:cubicBezTo>
                  <a:cubicBezTo>
                    <a:pt x="490907" y="1548326"/>
                    <a:pt x="582144" y="1563991"/>
                    <a:pt x="626734" y="1562558"/>
                  </a:cubicBezTo>
                  <a:cubicBezTo>
                    <a:pt x="671325" y="1561125"/>
                    <a:pt x="769259" y="1540376"/>
                    <a:pt x="769259" y="1540376"/>
                  </a:cubicBezTo>
                  <a:cubicBezTo>
                    <a:pt x="769259" y="1540376"/>
                    <a:pt x="768495" y="1660633"/>
                    <a:pt x="867628" y="1656949"/>
                  </a:cubicBezTo>
                  <a:cubicBezTo>
                    <a:pt x="964718" y="1653353"/>
                    <a:pt x="931045" y="1494333"/>
                    <a:pt x="931045" y="1494333"/>
                  </a:cubicBezTo>
                  <a:cubicBezTo>
                    <a:pt x="931045" y="1494333"/>
                    <a:pt x="1065499" y="1399071"/>
                    <a:pt x="1122961" y="1265996"/>
                  </a:cubicBezTo>
                  <a:cubicBezTo>
                    <a:pt x="1180424" y="1132921"/>
                    <a:pt x="1045313" y="967553"/>
                    <a:pt x="1045313" y="967553"/>
                  </a:cubicBezTo>
                  <a:lnTo>
                    <a:pt x="832675" y="968597"/>
                  </a:lnTo>
                  <a:lnTo>
                    <a:pt x="864487" y="789238"/>
                  </a:lnTo>
                  <a:cubicBezTo>
                    <a:pt x="864487" y="789238"/>
                    <a:pt x="894859" y="791930"/>
                    <a:pt x="938157" y="786304"/>
                  </a:cubicBezTo>
                  <a:cubicBezTo>
                    <a:pt x="937594" y="787851"/>
                    <a:pt x="937474" y="789687"/>
                    <a:pt x="938157" y="791327"/>
                  </a:cubicBezTo>
                  <a:lnTo>
                    <a:pt x="959294" y="842186"/>
                  </a:lnTo>
                  <a:cubicBezTo>
                    <a:pt x="960707" y="845602"/>
                    <a:pt x="964437" y="847162"/>
                    <a:pt x="967879" y="845743"/>
                  </a:cubicBezTo>
                  <a:cubicBezTo>
                    <a:pt x="971295" y="844330"/>
                    <a:pt x="973057" y="840579"/>
                    <a:pt x="971643" y="837163"/>
                  </a:cubicBezTo>
                  <a:lnTo>
                    <a:pt x="950507" y="786097"/>
                  </a:lnTo>
                  <a:cubicBezTo>
                    <a:pt x="950299" y="785594"/>
                    <a:pt x="949777" y="785461"/>
                    <a:pt x="949462" y="785052"/>
                  </a:cubicBezTo>
                  <a:cubicBezTo>
                    <a:pt x="992592" y="778020"/>
                    <a:pt x="1047162" y="760942"/>
                    <a:pt x="1101611" y="725192"/>
                  </a:cubicBezTo>
                  <a:cubicBezTo>
                    <a:pt x="1101590" y="726759"/>
                    <a:pt x="1101832" y="728480"/>
                    <a:pt x="1102870" y="729800"/>
                  </a:cubicBezTo>
                  <a:lnTo>
                    <a:pt x="1141379" y="777933"/>
                  </a:lnTo>
                  <a:cubicBezTo>
                    <a:pt x="1143696" y="780819"/>
                    <a:pt x="1147902" y="781302"/>
                    <a:pt x="1150795" y="778978"/>
                  </a:cubicBezTo>
                  <a:cubicBezTo>
                    <a:pt x="1153682" y="776667"/>
                    <a:pt x="1154157" y="772455"/>
                    <a:pt x="1151840" y="769561"/>
                  </a:cubicBezTo>
                  <a:lnTo>
                    <a:pt x="1113123" y="721428"/>
                  </a:lnTo>
                  <a:cubicBezTo>
                    <a:pt x="1112353" y="720464"/>
                    <a:pt x="1111241" y="720182"/>
                    <a:pt x="1110196" y="719754"/>
                  </a:cubicBezTo>
                  <a:cubicBezTo>
                    <a:pt x="1113692" y="717323"/>
                    <a:pt x="1117162" y="715648"/>
                    <a:pt x="1120658" y="713056"/>
                  </a:cubicBezTo>
                  <a:cubicBezTo>
                    <a:pt x="1153059" y="688879"/>
                    <a:pt x="1177651" y="611305"/>
                    <a:pt x="1180518" y="538928"/>
                  </a:cubicBezTo>
                  <a:cubicBezTo>
                    <a:pt x="1181730" y="540629"/>
                    <a:pt x="1183498" y="541854"/>
                    <a:pt x="1185748" y="541854"/>
                  </a:cubicBezTo>
                  <a:lnTo>
                    <a:pt x="1245816" y="541854"/>
                  </a:lnTo>
                  <a:cubicBezTo>
                    <a:pt x="1249513" y="541854"/>
                    <a:pt x="1252513" y="538854"/>
                    <a:pt x="1252513" y="535157"/>
                  </a:cubicBezTo>
                  <a:cubicBezTo>
                    <a:pt x="1252513" y="531460"/>
                    <a:pt x="1249513" y="528460"/>
                    <a:pt x="1245816" y="528460"/>
                  </a:cubicBezTo>
                  <a:lnTo>
                    <a:pt x="1185748" y="528460"/>
                  </a:lnTo>
                  <a:cubicBezTo>
                    <a:pt x="1183257" y="528460"/>
                    <a:pt x="1181455" y="530000"/>
                    <a:pt x="1180304" y="532016"/>
                  </a:cubicBezTo>
                  <a:cubicBezTo>
                    <a:pt x="1181656" y="462847"/>
                    <a:pt x="1162931" y="400033"/>
                    <a:pt x="1110612" y="396396"/>
                  </a:cubicBezTo>
                  <a:cubicBezTo>
                    <a:pt x="1110531" y="396396"/>
                    <a:pt x="1110498" y="396396"/>
                    <a:pt x="1110404" y="396396"/>
                  </a:cubicBezTo>
                  <a:lnTo>
                    <a:pt x="1112916" y="341144"/>
                  </a:lnTo>
                  <a:cubicBezTo>
                    <a:pt x="1113090" y="337454"/>
                    <a:pt x="1110324" y="334206"/>
                    <a:pt x="1106634" y="334031"/>
                  </a:cubicBezTo>
                  <a:cubicBezTo>
                    <a:pt x="1102943" y="333857"/>
                    <a:pt x="1099702" y="336831"/>
                    <a:pt x="1099521" y="340521"/>
                  </a:cubicBezTo>
                  <a:lnTo>
                    <a:pt x="1097010" y="396818"/>
                  </a:lnTo>
                  <a:cubicBezTo>
                    <a:pt x="1096996" y="397059"/>
                    <a:pt x="1097197" y="397213"/>
                    <a:pt x="1097217" y="397448"/>
                  </a:cubicBezTo>
                  <a:cubicBezTo>
                    <a:pt x="1015758" y="402236"/>
                    <a:pt x="1034979" y="502032"/>
                    <a:pt x="999062" y="556294"/>
                  </a:cubicBezTo>
                  <a:cubicBezTo>
                    <a:pt x="961966" y="612316"/>
                    <a:pt x="902159" y="600877"/>
                    <a:pt x="902159" y="600877"/>
                  </a:cubicBezTo>
                  <a:cubicBezTo>
                    <a:pt x="902159" y="600877"/>
                    <a:pt x="913384" y="502387"/>
                    <a:pt x="899233" y="390751"/>
                  </a:cubicBezTo>
                  <a:cubicBezTo>
                    <a:pt x="900820" y="391394"/>
                    <a:pt x="902755" y="391467"/>
                    <a:pt x="904463" y="390751"/>
                  </a:cubicBezTo>
                  <a:lnTo>
                    <a:pt x="963694" y="365843"/>
                  </a:lnTo>
                  <a:cubicBezTo>
                    <a:pt x="967103" y="364403"/>
                    <a:pt x="968690" y="360459"/>
                    <a:pt x="967250" y="357050"/>
                  </a:cubicBezTo>
                  <a:cubicBezTo>
                    <a:pt x="965810" y="353648"/>
                    <a:pt x="961865" y="352060"/>
                    <a:pt x="958457" y="353494"/>
                  </a:cubicBezTo>
                  <a:lnTo>
                    <a:pt x="899233" y="378401"/>
                  </a:lnTo>
                  <a:cubicBezTo>
                    <a:pt x="898630" y="378655"/>
                    <a:pt x="898442" y="379258"/>
                    <a:pt x="897974" y="379653"/>
                  </a:cubicBezTo>
                  <a:cubicBezTo>
                    <a:pt x="889254" y="317991"/>
                    <a:pt x="871867" y="253611"/>
                    <a:pt x="840839" y="199664"/>
                  </a:cubicBezTo>
                  <a:cubicBezTo>
                    <a:pt x="841830" y="199456"/>
                    <a:pt x="842929" y="199497"/>
                    <a:pt x="843766" y="198827"/>
                  </a:cubicBezTo>
                  <a:lnTo>
                    <a:pt x="885624" y="165970"/>
                  </a:lnTo>
                  <a:cubicBezTo>
                    <a:pt x="888530" y="163680"/>
                    <a:pt x="888966" y="159460"/>
                    <a:pt x="886675" y="156554"/>
                  </a:cubicBezTo>
                  <a:cubicBezTo>
                    <a:pt x="885530" y="155100"/>
                    <a:pt x="883976" y="154243"/>
                    <a:pt x="882275" y="154042"/>
                  </a:cubicBezTo>
                  <a:cubicBezTo>
                    <a:pt x="880574" y="153841"/>
                    <a:pt x="878712" y="154364"/>
                    <a:pt x="877252" y="155509"/>
                  </a:cubicBezTo>
                  <a:lnTo>
                    <a:pt x="835608" y="188366"/>
                  </a:lnTo>
                  <a:cubicBezTo>
                    <a:pt x="835341" y="188573"/>
                    <a:pt x="835408" y="188962"/>
                    <a:pt x="835187" y="189203"/>
                  </a:cubicBezTo>
                  <a:cubicBezTo>
                    <a:pt x="792445" y="120904"/>
                    <a:pt x="724889" y="72965"/>
                    <a:pt x="619200" y="75349"/>
                  </a:cubicBezTo>
                  <a:cubicBezTo>
                    <a:pt x="620646" y="74164"/>
                    <a:pt x="621631" y="72550"/>
                    <a:pt x="621711" y="70534"/>
                  </a:cubicBezTo>
                  <a:lnTo>
                    <a:pt x="624015" y="6910"/>
                  </a:lnTo>
                  <a:cubicBezTo>
                    <a:pt x="624149" y="3213"/>
                    <a:pt x="621222" y="139"/>
                    <a:pt x="617525" y="5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26" name="Google Shape;1226;p33"/>
            <p:cNvGrpSpPr/>
            <p:nvPr/>
          </p:nvGrpSpPr>
          <p:grpSpPr>
            <a:xfrm>
              <a:off x="963596" y="2735780"/>
              <a:ext cx="1239161" cy="1653129"/>
              <a:chOff x="963596" y="2735780"/>
              <a:chExt cx="1239161" cy="1653129"/>
            </a:xfrm>
          </p:grpSpPr>
          <p:sp>
            <p:nvSpPr>
              <p:cNvPr id="1227" name="Google Shape;1227;p33"/>
              <p:cNvSpPr/>
              <p:nvPr/>
            </p:nvSpPr>
            <p:spPr>
              <a:xfrm>
                <a:off x="1022569" y="2803984"/>
                <a:ext cx="1115249" cy="980193"/>
              </a:xfrm>
              <a:custGeom>
                <a:avLst/>
                <a:gdLst/>
                <a:ahLst/>
                <a:cxnLst/>
                <a:rect l="l" t="t" r="r" b="b"/>
                <a:pathLst>
                  <a:path w="1115249" h="980193" extrusionOk="0">
                    <a:moveTo>
                      <a:pt x="363490" y="980193"/>
                    </a:moveTo>
                    <a:cubicBezTo>
                      <a:pt x="363490" y="980193"/>
                      <a:pt x="338087" y="939212"/>
                      <a:pt x="311994" y="821816"/>
                    </a:cubicBezTo>
                    <a:cubicBezTo>
                      <a:pt x="285909" y="704420"/>
                      <a:pt x="285232" y="608448"/>
                      <a:pt x="285232" y="608448"/>
                    </a:cubicBezTo>
                    <a:cubicBezTo>
                      <a:pt x="285232" y="608448"/>
                      <a:pt x="46830" y="572336"/>
                      <a:pt x="16813" y="434815"/>
                    </a:cubicBezTo>
                    <a:cubicBezTo>
                      <a:pt x="-10399" y="310132"/>
                      <a:pt x="-11584" y="193110"/>
                      <a:pt x="66747" y="189413"/>
                    </a:cubicBezTo>
                    <a:cubicBezTo>
                      <a:pt x="198442" y="183205"/>
                      <a:pt x="134256" y="346960"/>
                      <a:pt x="184800" y="387719"/>
                    </a:cubicBezTo>
                    <a:cubicBezTo>
                      <a:pt x="235344" y="428479"/>
                      <a:pt x="306429" y="414421"/>
                      <a:pt x="306429" y="414421"/>
                    </a:cubicBezTo>
                    <a:cubicBezTo>
                      <a:pt x="306429" y="414421"/>
                      <a:pt x="243066" y="12585"/>
                      <a:pt x="547738" y="276"/>
                    </a:cubicBezTo>
                    <a:cubicBezTo>
                      <a:pt x="899700" y="-13942"/>
                      <a:pt x="836484" y="526139"/>
                      <a:pt x="836484" y="526139"/>
                    </a:cubicBezTo>
                    <a:cubicBezTo>
                      <a:pt x="836484" y="526139"/>
                      <a:pt x="896378" y="537444"/>
                      <a:pt x="933474" y="481428"/>
                    </a:cubicBezTo>
                    <a:cubicBezTo>
                      <a:pt x="971427" y="424106"/>
                      <a:pt x="946306" y="314612"/>
                      <a:pt x="1045030" y="321483"/>
                    </a:cubicBezTo>
                    <a:cubicBezTo>
                      <a:pt x="1153560" y="329038"/>
                      <a:pt x="1119611" y="589963"/>
                      <a:pt x="1055003" y="638164"/>
                    </a:cubicBezTo>
                    <a:cubicBezTo>
                      <a:pt x="931210" y="730526"/>
                      <a:pt x="798832" y="714425"/>
                      <a:pt x="798832" y="714425"/>
                    </a:cubicBezTo>
                    <a:lnTo>
                      <a:pt x="756438" y="954107"/>
                    </a:lnTo>
                    <a:lnTo>
                      <a:pt x="363490" y="98019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33"/>
              <p:cNvSpPr/>
              <p:nvPr/>
            </p:nvSpPr>
            <p:spPr>
              <a:xfrm>
                <a:off x="1075785" y="3696804"/>
                <a:ext cx="1018263" cy="692105"/>
              </a:xfrm>
              <a:custGeom>
                <a:avLst/>
                <a:gdLst/>
                <a:ahLst/>
                <a:cxnLst/>
                <a:rect l="l" t="t" r="r" b="b"/>
                <a:pathLst>
                  <a:path w="1018263" h="692105" extrusionOk="0">
                    <a:moveTo>
                      <a:pt x="93691" y="4032"/>
                    </a:moveTo>
                    <a:lnTo>
                      <a:pt x="926409" y="0"/>
                    </a:lnTo>
                    <a:cubicBezTo>
                      <a:pt x="926409" y="0"/>
                      <a:pt x="1061493" y="165335"/>
                      <a:pt x="1004030" y="298410"/>
                    </a:cubicBezTo>
                    <a:cubicBezTo>
                      <a:pt x="946568" y="431485"/>
                      <a:pt x="812113" y="526693"/>
                      <a:pt x="812113" y="526693"/>
                    </a:cubicBezTo>
                    <a:cubicBezTo>
                      <a:pt x="812113" y="526693"/>
                      <a:pt x="845914" y="685633"/>
                      <a:pt x="748824" y="689229"/>
                    </a:cubicBezTo>
                    <a:cubicBezTo>
                      <a:pt x="649691" y="692899"/>
                      <a:pt x="650294" y="572717"/>
                      <a:pt x="650294" y="572717"/>
                    </a:cubicBezTo>
                    <a:cubicBezTo>
                      <a:pt x="650294" y="572717"/>
                      <a:pt x="552480" y="593579"/>
                      <a:pt x="507890" y="595012"/>
                    </a:cubicBezTo>
                    <a:cubicBezTo>
                      <a:pt x="463300" y="596452"/>
                      <a:pt x="371962" y="580633"/>
                      <a:pt x="371962" y="580633"/>
                    </a:cubicBezTo>
                    <a:cubicBezTo>
                      <a:pt x="371962" y="580633"/>
                      <a:pt x="387788" y="692825"/>
                      <a:pt x="284221" y="692102"/>
                    </a:cubicBezTo>
                    <a:cubicBezTo>
                      <a:pt x="178974" y="691372"/>
                      <a:pt x="218776" y="532446"/>
                      <a:pt x="218776" y="532446"/>
                    </a:cubicBezTo>
                    <a:cubicBezTo>
                      <a:pt x="218776" y="532446"/>
                      <a:pt x="-6333" y="398675"/>
                      <a:pt x="137" y="231103"/>
                    </a:cubicBezTo>
                    <a:cubicBezTo>
                      <a:pt x="6613" y="63530"/>
                      <a:pt x="93691" y="4032"/>
                      <a:pt x="93691" y="403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33"/>
              <p:cNvSpPr/>
              <p:nvPr/>
            </p:nvSpPr>
            <p:spPr>
              <a:xfrm>
                <a:off x="1571895" y="2735780"/>
                <a:ext cx="2357" cy="63657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63657" extrusionOk="0">
                    <a:moveTo>
                      <a:pt x="0" y="63658"/>
                    </a:moveTo>
                    <a:lnTo>
                      <a:pt x="235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33"/>
              <p:cNvSpPr/>
              <p:nvPr/>
            </p:nvSpPr>
            <p:spPr>
              <a:xfrm>
                <a:off x="1796595" y="2889897"/>
                <a:ext cx="41730" cy="32870"/>
              </a:xfrm>
              <a:custGeom>
                <a:avLst/>
                <a:gdLst/>
                <a:ahLst/>
                <a:cxnLst/>
                <a:rect l="l" t="t" r="r" b="b"/>
                <a:pathLst>
                  <a:path w="41730" h="32870" extrusionOk="0">
                    <a:moveTo>
                      <a:pt x="0" y="32870"/>
                    </a:moveTo>
                    <a:lnTo>
                      <a:pt x="4173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33"/>
              <p:cNvSpPr/>
              <p:nvPr/>
            </p:nvSpPr>
            <p:spPr>
              <a:xfrm>
                <a:off x="1858739" y="3088833"/>
                <a:ext cx="59217" cy="24987"/>
              </a:xfrm>
              <a:custGeom>
                <a:avLst/>
                <a:gdLst/>
                <a:ahLst/>
                <a:cxnLst/>
                <a:rect l="l" t="t" r="r" b="b"/>
                <a:pathLst>
                  <a:path w="59217" h="24987" extrusionOk="0">
                    <a:moveTo>
                      <a:pt x="0" y="24988"/>
                    </a:moveTo>
                    <a:lnTo>
                      <a:pt x="59217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33"/>
              <p:cNvSpPr/>
              <p:nvPr/>
            </p:nvSpPr>
            <p:spPr>
              <a:xfrm>
                <a:off x="2060534" y="3069913"/>
                <a:ext cx="2685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685" h="56350" extrusionOk="0">
                    <a:moveTo>
                      <a:pt x="0" y="56351"/>
                    </a:moveTo>
                    <a:lnTo>
                      <a:pt x="268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p33"/>
              <p:cNvSpPr/>
              <p:nvPr/>
            </p:nvSpPr>
            <p:spPr>
              <a:xfrm>
                <a:off x="2142569" y="3264274"/>
                <a:ext cx="60188" cy="6697"/>
              </a:xfrm>
              <a:custGeom>
                <a:avLst/>
                <a:gdLst/>
                <a:ahLst/>
                <a:cxnLst/>
                <a:rect l="l" t="t" r="r" b="b"/>
                <a:pathLst>
                  <a:path w="60188" h="6697" extrusionOk="0">
                    <a:moveTo>
                      <a:pt x="0" y="0"/>
                    </a:moveTo>
                    <a:lnTo>
                      <a:pt x="6018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33"/>
              <p:cNvSpPr/>
              <p:nvPr/>
            </p:nvSpPr>
            <p:spPr>
              <a:xfrm>
                <a:off x="2064894" y="3454738"/>
                <a:ext cx="38703" cy="48206"/>
              </a:xfrm>
              <a:custGeom>
                <a:avLst/>
                <a:gdLst/>
                <a:ahLst/>
                <a:cxnLst/>
                <a:rect l="l" t="t" r="r" b="b"/>
                <a:pathLst>
                  <a:path w="38703" h="48206" extrusionOk="0">
                    <a:moveTo>
                      <a:pt x="0" y="0"/>
                    </a:moveTo>
                    <a:lnTo>
                      <a:pt x="38703" y="48207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33"/>
              <p:cNvSpPr/>
              <p:nvPr/>
            </p:nvSpPr>
            <p:spPr>
              <a:xfrm>
                <a:off x="1901253" y="3517886"/>
                <a:ext cx="21049" cy="50926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50926" extrusionOk="0">
                    <a:moveTo>
                      <a:pt x="0" y="0"/>
                    </a:moveTo>
                    <a:lnTo>
                      <a:pt x="21050" y="50926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33"/>
              <p:cNvSpPr/>
              <p:nvPr/>
            </p:nvSpPr>
            <p:spPr>
              <a:xfrm>
                <a:off x="1326152" y="2889576"/>
                <a:ext cx="41630" cy="36399"/>
              </a:xfrm>
              <a:custGeom>
                <a:avLst/>
                <a:gdLst/>
                <a:ahLst/>
                <a:cxnLst/>
                <a:rect l="l" t="t" r="r" b="b"/>
                <a:pathLst>
                  <a:path w="41630" h="36399" extrusionOk="0">
                    <a:moveTo>
                      <a:pt x="41630" y="3640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p33"/>
              <p:cNvSpPr/>
              <p:nvPr/>
            </p:nvSpPr>
            <p:spPr>
              <a:xfrm>
                <a:off x="1095518" y="2938071"/>
                <a:ext cx="1145" cy="53276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53276" extrusionOk="0">
                    <a:moveTo>
                      <a:pt x="0" y="53277"/>
                    </a:moveTo>
                    <a:lnTo>
                      <a:pt x="1145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8" name="Google Shape;1238;p33"/>
              <p:cNvSpPr/>
              <p:nvPr/>
            </p:nvSpPr>
            <p:spPr>
              <a:xfrm>
                <a:off x="963596" y="3082785"/>
                <a:ext cx="56719" cy="10836"/>
              </a:xfrm>
              <a:custGeom>
                <a:avLst/>
                <a:gdLst/>
                <a:ahLst/>
                <a:cxnLst/>
                <a:rect l="l" t="t" r="r" b="b"/>
                <a:pathLst>
                  <a:path w="56719" h="10836" extrusionOk="0">
                    <a:moveTo>
                      <a:pt x="56719" y="108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9" name="Google Shape;1239;p33"/>
              <p:cNvSpPr/>
              <p:nvPr/>
            </p:nvSpPr>
            <p:spPr>
              <a:xfrm>
                <a:off x="985087" y="3249380"/>
                <a:ext cx="54636" cy="1614"/>
              </a:xfrm>
              <a:custGeom>
                <a:avLst/>
                <a:gdLst/>
                <a:ahLst/>
                <a:cxnLst/>
                <a:rect l="l" t="t" r="r" b="b"/>
                <a:pathLst>
                  <a:path w="54636" h="1614" extrusionOk="0">
                    <a:moveTo>
                      <a:pt x="54636" y="161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0" name="Google Shape;1240;p33"/>
              <p:cNvSpPr/>
              <p:nvPr/>
            </p:nvSpPr>
            <p:spPr>
              <a:xfrm>
                <a:off x="1125241" y="3375442"/>
                <a:ext cx="43719" cy="58647"/>
              </a:xfrm>
              <a:custGeom>
                <a:avLst/>
                <a:gdLst/>
                <a:ahLst/>
                <a:cxnLst/>
                <a:rect l="l" t="t" r="r" b="b"/>
                <a:pathLst>
                  <a:path w="43719" h="58647" extrusionOk="0">
                    <a:moveTo>
                      <a:pt x="43720" y="0"/>
                    </a:moveTo>
                    <a:lnTo>
                      <a:pt x="0" y="58648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1" name="Google Shape;1241;p33"/>
              <p:cNvSpPr/>
              <p:nvPr/>
            </p:nvSpPr>
            <p:spPr>
              <a:xfrm>
                <a:off x="1258416" y="3558271"/>
                <a:ext cx="60744" cy="10983"/>
              </a:xfrm>
              <a:custGeom>
                <a:avLst/>
                <a:gdLst/>
                <a:ahLst/>
                <a:cxnLst/>
                <a:rect l="l" t="t" r="r" b="b"/>
                <a:pathLst>
                  <a:path w="60744" h="10983" extrusionOk="0">
                    <a:moveTo>
                      <a:pt x="60744" y="10984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2" name="Google Shape;1242;p33"/>
              <p:cNvSpPr/>
              <p:nvPr/>
            </p:nvSpPr>
            <p:spPr>
              <a:xfrm>
                <a:off x="1570616" y="2943067"/>
                <a:ext cx="1694" cy="53424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53424" extrusionOk="0">
                    <a:moveTo>
                      <a:pt x="0" y="0"/>
                    </a:moveTo>
                    <a:lnTo>
                      <a:pt x="1694" y="53424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3" name="Google Shape;1243;p33"/>
              <p:cNvSpPr/>
              <p:nvPr/>
            </p:nvSpPr>
            <p:spPr>
              <a:xfrm>
                <a:off x="1711050" y="3001581"/>
                <a:ext cx="30010" cy="35529"/>
              </a:xfrm>
              <a:custGeom>
                <a:avLst/>
                <a:gdLst/>
                <a:ahLst/>
                <a:cxnLst/>
                <a:rect l="l" t="t" r="r" b="b"/>
                <a:pathLst>
                  <a:path w="30010" h="35529" extrusionOk="0">
                    <a:moveTo>
                      <a:pt x="0" y="35529"/>
                    </a:moveTo>
                    <a:lnTo>
                      <a:pt x="30011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4" name="Google Shape;1244;p33"/>
              <p:cNvSpPr/>
              <p:nvPr/>
            </p:nvSpPr>
            <p:spPr>
              <a:xfrm>
                <a:off x="1701628" y="3202693"/>
                <a:ext cx="26279" cy="47188"/>
              </a:xfrm>
              <a:custGeom>
                <a:avLst/>
                <a:gdLst/>
                <a:ahLst/>
                <a:cxnLst/>
                <a:rect l="l" t="t" r="r" b="b"/>
                <a:pathLst>
                  <a:path w="26279" h="47188" extrusionOk="0">
                    <a:moveTo>
                      <a:pt x="0" y="47189"/>
                    </a:moveTo>
                    <a:lnTo>
                      <a:pt x="2628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5" name="Google Shape;1245;p33"/>
              <p:cNvSpPr/>
              <p:nvPr/>
            </p:nvSpPr>
            <p:spPr>
              <a:xfrm>
                <a:off x="1564407" y="3143637"/>
                <a:ext cx="80" cy="51662"/>
              </a:xfrm>
              <a:custGeom>
                <a:avLst/>
                <a:gdLst/>
                <a:ahLst/>
                <a:cxnLst/>
                <a:rect l="l" t="t" r="r" b="b"/>
                <a:pathLst>
                  <a:path w="80" h="51662" extrusionOk="0">
                    <a:moveTo>
                      <a:pt x="80" y="5166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6" name="Google Shape;1246;p33"/>
              <p:cNvSpPr/>
              <p:nvPr/>
            </p:nvSpPr>
            <p:spPr>
              <a:xfrm>
                <a:off x="1415185" y="2998956"/>
                <a:ext cx="25670" cy="44918"/>
              </a:xfrm>
              <a:custGeom>
                <a:avLst/>
                <a:gdLst/>
                <a:ahLst/>
                <a:cxnLst/>
                <a:rect l="l" t="t" r="r" b="b"/>
                <a:pathLst>
                  <a:path w="25670" h="44918" extrusionOk="0">
                    <a:moveTo>
                      <a:pt x="25671" y="44919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7" name="Google Shape;1247;p33"/>
              <p:cNvSpPr/>
              <p:nvPr/>
            </p:nvSpPr>
            <p:spPr>
              <a:xfrm>
                <a:off x="1419894" y="3220173"/>
                <a:ext cx="26239" cy="40551"/>
              </a:xfrm>
              <a:custGeom>
                <a:avLst/>
                <a:gdLst/>
                <a:ahLst/>
                <a:cxnLst/>
                <a:rect l="l" t="t" r="r" b="b"/>
                <a:pathLst>
                  <a:path w="26239" h="40551" extrusionOk="0">
                    <a:moveTo>
                      <a:pt x="26240" y="40552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8" name="Google Shape;1248;p33"/>
              <p:cNvSpPr/>
              <p:nvPr/>
            </p:nvSpPr>
            <p:spPr>
              <a:xfrm>
                <a:off x="1571520" y="3332781"/>
                <a:ext cx="328" cy="52787"/>
              </a:xfrm>
              <a:custGeom>
                <a:avLst/>
                <a:gdLst/>
                <a:ahLst/>
                <a:cxnLst/>
                <a:rect l="l" t="t" r="r" b="b"/>
                <a:pathLst>
                  <a:path w="328" h="52787" extrusionOk="0">
                    <a:moveTo>
                      <a:pt x="0" y="52788"/>
                    </a:moveTo>
                    <a:lnTo>
                      <a:pt x="328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9" name="Google Shape;1249;p33"/>
              <p:cNvSpPr/>
              <p:nvPr/>
            </p:nvSpPr>
            <p:spPr>
              <a:xfrm>
                <a:off x="1691622" y="3437693"/>
                <a:ext cx="33292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33292" h="41998" extrusionOk="0">
                    <a:moveTo>
                      <a:pt x="0" y="41999"/>
                    </a:moveTo>
                    <a:lnTo>
                      <a:pt x="33292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33"/>
              <p:cNvSpPr/>
              <p:nvPr/>
            </p:nvSpPr>
            <p:spPr>
              <a:xfrm>
                <a:off x="1580065" y="3521758"/>
                <a:ext cx="1660" cy="57897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57897" extrusionOk="0">
                    <a:moveTo>
                      <a:pt x="1661" y="5789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1" name="Google Shape;1251;p33"/>
              <p:cNvSpPr/>
              <p:nvPr/>
            </p:nvSpPr>
            <p:spPr>
              <a:xfrm>
                <a:off x="1429183" y="3442007"/>
                <a:ext cx="26193" cy="41067"/>
              </a:xfrm>
              <a:custGeom>
                <a:avLst/>
                <a:gdLst/>
                <a:ahLst/>
                <a:cxnLst/>
                <a:rect l="l" t="t" r="r" b="b"/>
                <a:pathLst>
                  <a:path w="26193" h="41067" extrusionOk="0">
                    <a:moveTo>
                      <a:pt x="26193" y="41068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2" name="Google Shape;1252;p33"/>
              <p:cNvSpPr/>
              <p:nvPr/>
            </p:nvSpPr>
            <p:spPr>
              <a:xfrm>
                <a:off x="1898755" y="3394931"/>
                <a:ext cx="41589" cy="41677"/>
              </a:xfrm>
              <a:custGeom>
                <a:avLst/>
                <a:gdLst/>
                <a:ahLst/>
                <a:cxnLst/>
                <a:rect l="l" t="t" r="r" b="b"/>
                <a:pathLst>
                  <a:path w="41589" h="41677" extrusionOk="0">
                    <a:moveTo>
                      <a:pt x="0" y="41677"/>
                    </a:moveTo>
                    <a:lnTo>
                      <a:pt x="4159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3" name="Google Shape;1253;p33"/>
              <p:cNvSpPr/>
              <p:nvPr/>
            </p:nvSpPr>
            <p:spPr>
              <a:xfrm>
                <a:off x="2022185" y="3296783"/>
                <a:ext cx="40076" cy="27411"/>
              </a:xfrm>
              <a:custGeom>
                <a:avLst/>
                <a:gdLst/>
                <a:ahLst/>
                <a:cxnLst/>
                <a:rect l="l" t="t" r="r" b="b"/>
                <a:pathLst>
                  <a:path w="40076" h="27411" extrusionOk="0">
                    <a:moveTo>
                      <a:pt x="0" y="27412"/>
                    </a:moveTo>
                    <a:lnTo>
                      <a:pt x="40076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4" name="Google Shape;1254;p33"/>
              <p:cNvSpPr/>
              <p:nvPr/>
            </p:nvSpPr>
            <p:spPr>
              <a:xfrm>
                <a:off x="1226537" y="3303494"/>
                <a:ext cx="54401" cy="4755"/>
              </a:xfrm>
              <a:custGeom>
                <a:avLst/>
                <a:gdLst/>
                <a:ahLst/>
                <a:cxnLst/>
                <a:rect l="l" t="t" r="r" b="b"/>
                <a:pathLst>
                  <a:path w="54401" h="4755" extrusionOk="0">
                    <a:moveTo>
                      <a:pt x="54402" y="475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p33"/>
              <p:cNvSpPr/>
              <p:nvPr/>
            </p:nvSpPr>
            <p:spPr>
              <a:xfrm>
                <a:off x="1112924" y="3158967"/>
                <a:ext cx="29648" cy="38536"/>
              </a:xfrm>
              <a:custGeom>
                <a:avLst/>
                <a:gdLst/>
                <a:ahLst/>
                <a:cxnLst/>
                <a:rect l="l" t="t" r="r" b="b"/>
                <a:pathLst>
                  <a:path w="29648" h="38536" extrusionOk="0">
                    <a:moveTo>
                      <a:pt x="29649" y="38536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6" name="Google Shape;1256;p33"/>
              <p:cNvSpPr/>
              <p:nvPr/>
            </p:nvSpPr>
            <p:spPr>
              <a:xfrm>
                <a:off x="1558105" y="3973332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257;p33"/>
              <p:cNvSpPr/>
              <p:nvPr/>
            </p:nvSpPr>
            <p:spPr>
              <a:xfrm>
                <a:off x="1385276" y="3968863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8" name="Google Shape;1258;p33"/>
              <p:cNvSpPr/>
              <p:nvPr/>
            </p:nvSpPr>
            <p:spPr>
              <a:xfrm>
                <a:off x="1724682" y="3966676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9" name="Google Shape;1259;p33"/>
              <p:cNvSpPr/>
              <p:nvPr/>
            </p:nvSpPr>
            <p:spPr>
              <a:xfrm>
                <a:off x="1463349" y="3926606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0" name="Google Shape;1260;p33"/>
              <p:cNvSpPr/>
              <p:nvPr/>
            </p:nvSpPr>
            <p:spPr>
              <a:xfrm>
                <a:off x="1679928" y="3913350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61" name="Google Shape;1261;p33"/>
          <p:cNvGrpSpPr/>
          <p:nvPr/>
        </p:nvGrpSpPr>
        <p:grpSpPr>
          <a:xfrm>
            <a:off x="8494776" y="745618"/>
            <a:ext cx="954777" cy="1378492"/>
            <a:chOff x="9299051" y="4694505"/>
            <a:chExt cx="954777" cy="1378492"/>
          </a:xfrm>
        </p:grpSpPr>
        <p:sp>
          <p:nvSpPr>
            <p:cNvPr id="1262" name="Google Shape;1262;p33"/>
            <p:cNvSpPr/>
            <p:nvPr/>
          </p:nvSpPr>
          <p:spPr>
            <a:xfrm>
              <a:off x="9304069" y="4695572"/>
              <a:ext cx="949759" cy="1377425"/>
            </a:xfrm>
            <a:custGeom>
              <a:avLst/>
              <a:gdLst/>
              <a:ahLst/>
              <a:cxnLst/>
              <a:rect l="l" t="t" r="r" b="b"/>
              <a:pathLst>
                <a:path w="949759" h="1377425" extrusionOk="0">
                  <a:moveTo>
                    <a:pt x="735447" y="514"/>
                  </a:moveTo>
                  <a:cubicBezTo>
                    <a:pt x="680596" y="-6799"/>
                    <a:pt x="664797" y="65725"/>
                    <a:pt x="666170" y="102433"/>
                  </a:cubicBezTo>
                  <a:cubicBezTo>
                    <a:pt x="667034" y="125103"/>
                    <a:pt x="670443" y="141746"/>
                    <a:pt x="674127" y="155804"/>
                  </a:cubicBezTo>
                  <a:cubicBezTo>
                    <a:pt x="672285" y="155784"/>
                    <a:pt x="670303" y="155563"/>
                    <a:pt x="668474" y="155596"/>
                  </a:cubicBezTo>
                  <a:cubicBezTo>
                    <a:pt x="667148" y="143963"/>
                    <a:pt x="665916" y="131379"/>
                    <a:pt x="664496" y="123784"/>
                  </a:cubicBezTo>
                  <a:cubicBezTo>
                    <a:pt x="658797" y="94041"/>
                    <a:pt x="634365" y="29420"/>
                    <a:pt x="596479" y="23117"/>
                  </a:cubicBezTo>
                  <a:cubicBezTo>
                    <a:pt x="591060" y="22213"/>
                    <a:pt x="585495" y="22414"/>
                    <a:pt x="579528" y="24162"/>
                  </a:cubicBezTo>
                  <a:cubicBezTo>
                    <a:pt x="530202" y="38668"/>
                    <a:pt x="531970" y="75932"/>
                    <a:pt x="554621" y="121273"/>
                  </a:cubicBezTo>
                  <a:cubicBezTo>
                    <a:pt x="560521" y="133066"/>
                    <a:pt x="591871" y="169828"/>
                    <a:pt x="591871" y="169828"/>
                  </a:cubicBezTo>
                  <a:cubicBezTo>
                    <a:pt x="591971" y="170022"/>
                    <a:pt x="592809" y="171428"/>
                    <a:pt x="592922" y="171710"/>
                  </a:cubicBezTo>
                  <a:cubicBezTo>
                    <a:pt x="550267" y="190536"/>
                    <a:pt x="517176" y="224498"/>
                    <a:pt x="492463" y="269242"/>
                  </a:cubicBezTo>
                  <a:lnTo>
                    <a:pt x="432396" y="212523"/>
                  </a:lnTo>
                  <a:cubicBezTo>
                    <a:pt x="431049" y="211257"/>
                    <a:pt x="429288" y="210587"/>
                    <a:pt x="427580" y="210641"/>
                  </a:cubicBezTo>
                  <a:cubicBezTo>
                    <a:pt x="425866" y="210688"/>
                    <a:pt x="424245" y="211384"/>
                    <a:pt x="422979" y="212731"/>
                  </a:cubicBezTo>
                  <a:cubicBezTo>
                    <a:pt x="420441" y="215423"/>
                    <a:pt x="420501" y="219615"/>
                    <a:pt x="423187" y="222147"/>
                  </a:cubicBezTo>
                  <a:lnTo>
                    <a:pt x="484715" y="279911"/>
                  </a:lnTo>
                  <a:cubicBezTo>
                    <a:pt x="485063" y="280239"/>
                    <a:pt x="485578" y="280098"/>
                    <a:pt x="485974" y="280333"/>
                  </a:cubicBezTo>
                  <a:cubicBezTo>
                    <a:pt x="461696" y="328620"/>
                    <a:pt x="446285" y="387342"/>
                    <a:pt x="437626" y="450276"/>
                  </a:cubicBezTo>
                  <a:cubicBezTo>
                    <a:pt x="416657" y="426112"/>
                    <a:pt x="389814" y="407447"/>
                    <a:pt x="354747" y="398164"/>
                  </a:cubicBezTo>
                  <a:cubicBezTo>
                    <a:pt x="368216" y="341693"/>
                    <a:pt x="378697" y="255010"/>
                    <a:pt x="325447" y="239941"/>
                  </a:cubicBezTo>
                  <a:cubicBezTo>
                    <a:pt x="319158" y="238160"/>
                    <a:pt x="313291" y="237008"/>
                    <a:pt x="307867" y="236593"/>
                  </a:cubicBezTo>
                  <a:cubicBezTo>
                    <a:pt x="236547" y="231081"/>
                    <a:pt x="237625" y="336757"/>
                    <a:pt x="254288" y="394816"/>
                  </a:cubicBezTo>
                  <a:cubicBezTo>
                    <a:pt x="256646" y="403006"/>
                    <a:pt x="259211" y="410521"/>
                    <a:pt x="262031" y="416367"/>
                  </a:cubicBezTo>
                  <a:cubicBezTo>
                    <a:pt x="262593" y="417533"/>
                    <a:pt x="258695" y="407273"/>
                    <a:pt x="253036" y="395023"/>
                  </a:cubicBezTo>
                  <a:cubicBezTo>
                    <a:pt x="237947" y="362300"/>
                    <a:pt x="204200" y="301000"/>
                    <a:pt x="162623" y="297076"/>
                  </a:cubicBezTo>
                  <a:cubicBezTo>
                    <a:pt x="149429" y="295830"/>
                    <a:pt x="135546" y="300592"/>
                    <a:pt x="121388" y="314234"/>
                  </a:cubicBezTo>
                  <a:cubicBezTo>
                    <a:pt x="91759" y="342838"/>
                    <a:pt x="137233" y="390898"/>
                    <a:pt x="176855" y="424953"/>
                  </a:cubicBezTo>
                  <a:cubicBezTo>
                    <a:pt x="149931" y="444583"/>
                    <a:pt x="132941" y="472035"/>
                    <a:pt x="123062" y="503646"/>
                  </a:cubicBezTo>
                  <a:cubicBezTo>
                    <a:pt x="122734" y="503338"/>
                    <a:pt x="122459" y="502990"/>
                    <a:pt x="122017" y="502809"/>
                  </a:cubicBezTo>
                  <a:lnTo>
                    <a:pt x="71373" y="482295"/>
                  </a:lnTo>
                  <a:cubicBezTo>
                    <a:pt x="69658" y="481599"/>
                    <a:pt x="67709" y="481626"/>
                    <a:pt x="66136" y="482295"/>
                  </a:cubicBezTo>
                  <a:cubicBezTo>
                    <a:pt x="64562" y="482965"/>
                    <a:pt x="63276" y="484144"/>
                    <a:pt x="62579" y="485852"/>
                  </a:cubicBezTo>
                  <a:cubicBezTo>
                    <a:pt x="61193" y="489281"/>
                    <a:pt x="62927" y="493252"/>
                    <a:pt x="66350" y="494645"/>
                  </a:cubicBezTo>
                  <a:lnTo>
                    <a:pt x="116994" y="515152"/>
                  </a:lnTo>
                  <a:cubicBezTo>
                    <a:pt x="118093" y="515601"/>
                    <a:pt x="119238" y="515273"/>
                    <a:pt x="120343" y="515152"/>
                  </a:cubicBezTo>
                  <a:cubicBezTo>
                    <a:pt x="110190" y="555811"/>
                    <a:pt x="110900" y="602176"/>
                    <a:pt x="120343" y="649935"/>
                  </a:cubicBezTo>
                  <a:cubicBezTo>
                    <a:pt x="119948" y="649794"/>
                    <a:pt x="119727" y="649372"/>
                    <a:pt x="119298" y="649312"/>
                  </a:cubicBezTo>
                  <a:lnTo>
                    <a:pt x="54415" y="639474"/>
                  </a:lnTo>
                  <a:cubicBezTo>
                    <a:pt x="50765" y="638911"/>
                    <a:pt x="47443" y="641469"/>
                    <a:pt x="46881" y="645126"/>
                  </a:cubicBezTo>
                  <a:cubicBezTo>
                    <a:pt x="46325" y="648783"/>
                    <a:pt x="48676" y="652098"/>
                    <a:pt x="52326" y="652661"/>
                  </a:cubicBezTo>
                  <a:lnTo>
                    <a:pt x="117202" y="662707"/>
                  </a:lnTo>
                  <a:cubicBezTo>
                    <a:pt x="119399" y="663041"/>
                    <a:pt x="121361" y="662084"/>
                    <a:pt x="122855" y="660610"/>
                  </a:cubicBezTo>
                  <a:cubicBezTo>
                    <a:pt x="133242" y="707370"/>
                    <a:pt x="150541" y="754225"/>
                    <a:pt x="172669" y="796022"/>
                  </a:cubicBezTo>
                  <a:lnTo>
                    <a:pt x="0" y="796022"/>
                  </a:lnTo>
                  <a:lnTo>
                    <a:pt x="0" y="954875"/>
                  </a:lnTo>
                  <a:lnTo>
                    <a:pt x="91250" y="954875"/>
                  </a:lnTo>
                  <a:lnTo>
                    <a:pt x="91250" y="1298732"/>
                  </a:lnTo>
                  <a:cubicBezTo>
                    <a:pt x="91250" y="1342197"/>
                    <a:pt x="122299" y="1377425"/>
                    <a:pt x="160734" y="1377425"/>
                  </a:cubicBezTo>
                  <a:lnTo>
                    <a:pt x="799071" y="1377425"/>
                  </a:lnTo>
                  <a:cubicBezTo>
                    <a:pt x="837480" y="1377425"/>
                    <a:pt x="868555" y="1342197"/>
                    <a:pt x="868555" y="1298732"/>
                  </a:cubicBezTo>
                  <a:lnTo>
                    <a:pt x="868555" y="954875"/>
                  </a:lnTo>
                  <a:lnTo>
                    <a:pt x="949759" y="954875"/>
                  </a:lnTo>
                  <a:lnTo>
                    <a:pt x="949759" y="796022"/>
                  </a:lnTo>
                  <a:lnTo>
                    <a:pt x="753864" y="796022"/>
                  </a:lnTo>
                  <a:cubicBezTo>
                    <a:pt x="785288" y="736785"/>
                    <a:pt x="817100" y="654100"/>
                    <a:pt x="837580" y="565804"/>
                  </a:cubicBezTo>
                  <a:cubicBezTo>
                    <a:pt x="837540" y="565750"/>
                    <a:pt x="837620" y="565643"/>
                    <a:pt x="837580" y="565596"/>
                  </a:cubicBezTo>
                  <a:cubicBezTo>
                    <a:pt x="838759" y="567210"/>
                    <a:pt x="840246" y="568449"/>
                    <a:pt x="842395" y="568523"/>
                  </a:cubicBezTo>
                  <a:lnTo>
                    <a:pt x="915436" y="571034"/>
                  </a:lnTo>
                  <a:cubicBezTo>
                    <a:pt x="919133" y="571155"/>
                    <a:pt x="922234" y="568241"/>
                    <a:pt x="922341" y="564544"/>
                  </a:cubicBezTo>
                  <a:cubicBezTo>
                    <a:pt x="922461" y="560848"/>
                    <a:pt x="919548" y="557760"/>
                    <a:pt x="915851" y="557640"/>
                  </a:cubicBezTo>
                  <a:lnTo>
                    <a:pt x="842811" y="555128"/>
                  </a:lnTo>
                  <a:cubicBezTo>
                    <a:pt x="841672" y="555088"/>
                    <a:pt x="840828" y="555912"/>
                    <a:pt x="839884" y="556387"/>
                  </a:cubicBezTo>
                  <a:cubicBezTo>
                    <a:pt x="839897" y="556314"/>
                    <a:pt x="839864" y="556240"/>
                    <a:pt x="839884" y="556173"/>
                  </a:cubicBezTo>
                  <a:cubicBezTo>
                    <a:pt x="854444" y="490446"/>
                    <a:pt x="862192" y="423299"/>
                    <a:pt x="858509" y="363211"/>
                  </a:cubicBezTo>
                  <a:cubicBezTo>
                    <a:pt x="860873" y="364939"/>
                    <a:pt x="864021" y="365328"/>
                    <a:pt x="866459" y="363419"/>
                  </a:cubicBezTo>
                  <a:lnTo>
                    <a:pt x="929038" y="314656"/>
                  </a:lnTo>
                  <a:cubicBezTo>
                    <a:pt x="931951" y="312372"/>
                    <a:pt x="932367" y="308146"/>
                    <a:pt x="930083" y="305240"/>
                  </a:cubicBezTo>
                  <a:cubicBezTo>
                    <a:pt x="928944" y="303780"/>
                    <a:pt x="927397" y="302929"/>
                    <a:pt x="925689" y="302728"/>
                  </a:cubicBezTo>
                  <a:cubicBezTo>
                    <a:pt x="923988" y="302521"/>
                    <a:pt x="922133" y="302835"/>
                    <a:pt x="920666" y="303981"/>
                  </a:cubicBezTo>
                  <a:lnTo>
                    <a:pt x="858301" y="352958"/>
                  </a:lnTo>
                  <a:cubicBezTo>
                    <a:pt x="857813" y="353333"/>
                    <a:pt x="857806" y="353949"/>
                    <a:pt x="857464" y="354418"/>
                  </a:cubicBezTo>
                  <a:cubicBezTo>
                    <a:pt x="852810" y="297886"/>
                    <a:pt x="837955" y="247938"/>
                    <a:pt x="808072" y="212315"/>
                  </a:cubicBezTo>
                  <a:cubicBezTo>
                    <a:pt x="833080" y="195405"/>
                    <a:pt x="901378" y="159487"/>
                    <a:pt x="887388" y="116250"/>
                  </a:cubicBezTo>
                  <a:cubicBezTo>
                    <a:pt x="881588" y="98328"/>
                    <a:pt x="868682" y="89916"/>
                    <a:pt x="854531" y="88201"/>
                  </a:cubicBezTo>
                  <a:cubicBezTo>
                    <a:pt x="840379" y="86500"/>
                    <a:pt x="824949" y="91456"/>
                    <a:pt x="813510" y="100344"/>
                  </a:cubicBezTo>
                  <a:cubicBezTo>
                    <a:pt x="797912" y="112472"/>
                    <a:pt x="786246" y="128459"/>
                    <a:pt x="772282" y="142409"/>
                  </a:cubicBezTo>
                  <a:cubicBezTo>
                    <a:pt x="765739" y="148952"/>
                    <a:pt x="753375" y="168294"/>
                    <a:pt x="752398" y="169828"/>
                  </a:cubicBezTo>
                  <a:cubicBezTo>
                    <a:pt x="752358" y="169888"/>
                    <a:pt x="751560" y="170886"/>
                    <a:pt x="751560" y="170873"/>
                  </a:cubicBezTo>
                  <a:cubicBezTo>
                    <a:pt x="751560" y="170873"/>
                    <a:pt x="752129" y="169754"/>
                    <a:pt x="752190" y="169620"/>
                  </a:cubicBezTo>
                  <a:cubicBezTo>
                    <a:pt x="753074" y="167953"/>
                    <a:pt x="757950" y="158476"/>
                    <a:pt x="759517" y="155388"/>
                  </a:cubicBezTo>
                  <a:cubicBezTo>
                    <a:pt x="766268" y="141887"/>
                    <a:pt x="772001" y="126363"/>
                    <a:pt x="776046" y="111856"/>
                  </a:cubicBezTo>
                  <a:cubicBezTo>
                    <a:pt x="786681" y="73575"/>
                    <a:pt x="786801" y="7359"/>
                    <a:pt x="735447" y="514"/>
                  </a:cubicBezTo>
                  <a:close/>
                </a:path>
              </a:pathLst>
            </a:custGeom>
            <a:solidFill>
              <a:srgbClr val="FFFFFF"/>
            </a:solidFill>
            <a:ln w="114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" dist="19050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33"/>
            <p:cNvSpPr/>
            <p:nvPr/>
          </p:nvSpPr>
          <p:spPr>
            <a:xfrm>
              <a:off x="9838384" y="4694505"/>
              <a:ext cx="349872" cy="241347"/>
            </a:xfrm>
            <a:custGeom>
              <a:avLst/>
              <a:gdLst/>
              <a:ahLst/>
              <a:cxnLst/>
              <a:rect l="l" t="t" r="r" b="b"/>
              <a:pathLst>
                <a:path w="349872" h="241347" extrusionOk="0">
                  <a:moveTo>
                    <a:pt x="15267" y="121373"/>
                  </a:moveTo>
                  <a:cubicBezTo>
                    <a:pt x="-7403" y="76039"/>
                    <a:pt x="-9171" y="38708"/>
                    <a:pt x="40154" y="24202"/>
                  </a:cubicBezTo>
                  <a:cubicBezTo>
                    <a:pt x="87765" y="10198"/>
                    <a:pt x="118720" y="89775"/>
                    <a:pt x="125237" y="123770"/>
                  </a:cubicBezTo>
                  <a:cubicBezTo>
                    <a:pt x="129295" y="144967"/>
                    <a:pt x="131030" y="196536"/>
                    <a:pt x="140600" y="196710"/>
                  </a:cubicBezTo>
                  <a:cubicBezTo>
                    <a:pt x="154765" y="196965"/>
                    <a:pt x="129402" y="169687"/>
                    <a:pt x="126857" y="102493"/>
                  </a:cubicBezTo>
                  <a:cubicBezTo>
                    <a:pt x="125464" y="65779"/>
                    <a:pt x="141363" y="-6799"/>
                    <a:pt x="196214" y="514"/>
                  </a:cubicBezTo>
                  <a:cubicBezTo>
                    <a:pt x="247569" y="7358"/>
                    <a:pt x="247361" y="73481"/>
                    <a:pt x="236732" y="111762"/>
                  </a:cubicBezTo>
                  <a:cubicBezTo>
                    <a:pt x="232701" y="126262"/>
                    <a:pt x="227001" y="141866"/>
                    <a:pt x="220250" y="155368"/>
                  </a:cubicBezTo>
                  <a:cubicBezTo>
                    <a:pt x="218563" y="158737"/>
                    <a:pt x="212167" y="170812"/>
                    <a:pt x="212167" y="170812"/>
                  </a:cubicBezTo>
                  <a:cubicBezTo>
                    <a:pt x="212167" y="170812"/>
                    <a:pt x="226151" y="149120"/>
                    <a:pt x="232955" y="142322"/>
                  </a:cubicBezTo>
                  <a:cubicBezTo>
                    <a:pt x="246899" y="128371"/>
                    <a:pt x="258559" y="112559"/>
                    <a:pt x="274157" y="100430"/>
                  </a:cubicBezTo>
                  <a:cubicBezTo>
                    <a:pt x="297028" y="82642"/>
                    <a:pt x="336395" y="80426"/>
                    <a:pt x="348001" y="116263"/>
                  </a:cubicBezTo>
                  <a:cubicBezTo>
                    <a:pt x="362193" y="160056"/>
                    <a:pt x="291777" y="196530"/>
                    <a:pt x="267600" y="213152"/>
                  </a:cubicBezTo>
                  <a:cubicBezTo>
                    <a:pt x="264794" y="215081"/>
                    <a:pt x="237945" y="243585"/>
                    <a:pt x="233980" y="241207"/>
                  </a:cubicBezTo>
                  <a:cubicBezTo>
                    <a:pt x="205235" y="223961"/>
                    <a:pt x="99847" y="234322"/>
                    <a:pt x="84624" y="221637"/>
                  </a:cubicBezTo>
                  <a:cubicBezTo>
                    <a:pt x="76702" y="215034"/>
                    <a:pt x="55230" y="175105"/>
                    <a:pt x="52598" y="169834"/>
                  </a:cubicBezTo>
                  <a:cubicBezTo>
                    <a:pt x="52598" y="169834"/>
                    <a:pt x="21161" y="133173"/>
                    <a:pt x="15267" y="121373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33"/>
            <p:cNvSpPr/>
            <p:nvPr/>
          </p:nvSpPr>
          <p:spPr>
            <a:xfrm>
              <a:off x="9411103" y="4930991"/>
              <a:ext cx="253916" cy="226642"/>
            </a:xfrm>
            <a:custGeom>
              <a:avLst/>
              <a:gdLst/>
              <a:ahLst/>
              <a:cxnLst/>
              <a:rect l="l" t="t" r="r" b="b"/>
              <a:pathLst>
                <a:path w="253916" h="226642" extrusionOk="0">
                  <a:moveTo>
                    <a:pt x="9423" y="77768"/>
                  </a:moveTo>
                  <a:cubicBezTo>
                    <a:pt x="84861" y="4969"/>
                    <a:pt x="152624" y="185125"/>
                    <a:pt x="150092" y="179868"/>
                  </a:cubicBezTo>
                  <a:cubicBezTo>
                    <a:pt x="125774" y="129464"/>
                    <a:pt x="112862" y="-24982"/>
                    <a:pt x="213468" y="3468"/>
                  </a:cubicBezTo>
                  <a:cubicBezTo>
                    <a:pt x="291418" y="25516"/>
                    <a:pt x="233694" y="205257"/>
                    <a:pt x="228243" y="210903"/>
                  </a:cubicBezTo>
                  <a:cubicBezTo>
                    <a:pt x="220661" y="218745"/>
                    <a:pt x="187885" y="203871"/>
                    <a:pt x="172775" y="209195"/>
                  </a:cubicBezTo>
                  <a:cubicBezTo>
                    <a:pt x="157084" y="214727"/>
                    <a:pt x="111268" y="228369"/>
                    <a:pt x="112105" y="226461"/>
                  </a:cubicBezTo>
                  <a:cubicBezTo>
                    <a:pt x="112105" y="226461"/>
                    <a:pt x="-38523" y="124039"/>
                    <a:pt x="9423" y="7776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33"/>
            <p:cNvSpPr/>
            <p:nvPr/>
          </p:nvSpPr>
          <p:spPr>
            <a:xfrm>
              <a:off x="9727867" y="4849087"/>
              <a:ext cx="431031" cy="755212"/>
            </a:xfrm>
            <a:custGeom>
              <a:avLst/>
              <a:gdLst/>
              <a:ahLst/>
              <a:cxnLst/>
              <a:rect l="l" t="t" r="r" b="b"/>
              <a:pathLst>
                <a:path w="431031" h="755212" extrusionOk="0">
                  <a:moveTo>
                    <a:pt x="27281" y="679326"/>
                  </a:moveTo>
                  <a:cubicBezTo>
                    <a:pt x="-32137" y="419439"/>
                    <a:pt x="-13914" y="-42017"/>
                    <a:pt x="280994" y="3076"/>
                  </a:cubicBezTo>
                  <a:cubicBezTo>
                    <a:pt x="564368" y="46414"/>
                    <a:pt x="377421" y="614838"/>
                    <a:pt x="278020" y="712363"/>
                  </a:cubicBezTo>
                  <a:cubicBezTo>
                    <a:pt x="235881" y="753712"/>
                    <a:pt x="53990" y="796153"/>
                    <a:pt x="27281" y="679326"/>
                  </a:cubicBezTo>
                  <a:close/>
                </a:path>
              </a:pathLst>
            </a:custGeom>
            <a:solidFill>
              <a:schemeClr val="accent1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33"/>
            <p:cNvSpPr/>
            <p:nvPr/>
          </p:nvSpPr>
          <p:spPr>
            <a:xfrm>
              <a:off x="9411263" y="5085627"/>
              <a:ext cx="381413" cy="550402"/>
            </a:xfrm>
            <a:custGeom>
              <a:avLst/>
              <a:gdLst/>
              <a:ahLst/>
              <a:cxnLst/>
              <a:rect l="l" t="t" r="r" b="b"/>
              <a:pathLst>
                <a:path w="381413" h="550402" extrusionOk="0">
                  <a:moveTo>
                    <a:pt x="231404" y="548891"/>
                  </a:moveTo>
                  <a:cubicBezTo>
                    <a:pt x="80167" y="582867"/>
                    <a:pt x="-162462" y="33048"/>
                    <a:pt x="156877" y="1477"/>
                  </a:cubicBezTo>
                  <a:cubicBezTo>
                    <a:pt x="494975" y="-31949"/>
                    <a:pt x="392306" y="512746"/>
                    <a:pt x="231404" y="548891"/>
                  </a:cubicBezTo>
                  <a:close/>
                </a:path>
              </a:pathLst>
            </a:custGeom>
            <a:solidFill>
              <a:schemeClr val="accent4"/>
            </a:solidFill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33"/>
            <p:cNvSpPr/>
            <p:nvPr/>
          </p:nvSpPr>
          <p:spPr>
            <a:xfrm>
              <a:off x="9726892" y="4911863"/>
              <a:ext cx="61414" cy="57783"/>
            </a:xfrm>
            <a:custGeom>
              <a:avLst/>
              <a:gdLst/>
              <a:ahLst/>
              <a:cxnLst/>
              <a:rect l="l" t="t" r="r" b="b"/>
              <a:pathLst>
                <a:path w="61414" h="57783" extrusionOk="0">
                  <a:moveTo>
                    <a:pt x="61414" y="57784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33"/>
            <p:cNvSpPr/>
            <p:nvPr/>
          </p:nvSpPr>
          <p:spPr>
            <a:xfrm>
              <a:off x="10161485" y="5003816"/>
              <a:ext cx="62412" cy="48889"/>
            </a:xfrm>
            <a:custGeom>
              <a:avLst/>
              <a:gdLst/>
              <a:ahLst/>
              <a:cxnLst/>
              <a:rect l="l" t="t" r="r" b="b"/>
              <a:pathLst>
                <a:path w="62412" h="48889" extrusionOk="0">
                  <a:moveTo>
                    <a:pt x="0" y="48890"/>
                  </a:moveTo>
                  <a:lnTo>
                    <a:pt x="62412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33"/>
            <p:cNvSpPr/>
            <p:nvPr/>
          </p:nvSpPr>
          <p:spPr>
            <a:xfrm>
              <a:off x="10141701" y="5256343"/>
              <a:ext cx="72986" cy="2411"/>
            </a:xfrm>
            <a:custGeom>
              <a:avLst/>
              <a:gdLst/>
              <a:ahLst/>
              <a:cxnLst/>
              <a:rect l="l" t="t" r="r" b="b"/>
              <a:pathLst>
                <a:path w="72986" h="2411" extrusionOk="0">
                  <a:moveTo>
                    <a:pt x="0" y="0"/>
                  </a:moveTo>
                  <a:lnTo>
                    <a:pt x="72987" y="2411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33"/>
            <p:cNvSpPr/>
            <p:nvPr/>
          </p:nvSpPr>
          <p:spPr>
            <a:xfrm>
              <a:off x="9952229" y="4969774"/>
              <a:ext cx="16281" cy="69169"/>
            </a:xfrm>
            <a:custGeom>
              <a:avLst/>
              <a:gdLst/>
              <a:ahLst/>
              <a:cxnLst/>
              <a:rect l="l" t="t" r="r" b="b"/>
              <a:pathLst>
                <a:path w="16281" h="69169" extrusionOk="0">
                  <a:moveTo>
                    <a:pt x="16281" y="0"/>
                  </a:moveTo>
                  <a:lnTo>
                    <a:pt x="0" y="69169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33"/>
            <p:cNvSpPr/>
            <p:nvPr/>
          </p:nvSpPr>
          <p:spPr>
            <a:xfrm>
              <a:off x="9933985" y="5140340"/>
              <a:ext cx="10320" cy="70301"/>
            </a:xfrm>
            <a:custGeom>
              <a:avLst/>
              <a:gdLst/>
              <a:ahLst/>
              <a:cxnLst/>
              <a:rect l="l" t="t" r="r" b="b"/>
              <a:pathLst>
                <a:path w="10320" h="70301" extrusionOk="0">
                  <a:moveTo>
                    <a:pt x="10321" y="0"/>
                  </a:moveTo>
                  <a:lnTo>
                    <a:pt x="0" y="70301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33"/>
            <p:cNvSpPr/>
            <p:nvPr/>
          </p:nvSpPr>
          <p:spPr>
            <a:xfrm>
              <a:off x="9902147" y="5348960"/>
              <a:ext cx="7493" cy="70662"/>
            </a:xfrm>
            <a:custGeom>
              <a:avLst/>
              <a:gdLst/>
              <a:ahLst/>
              <a:cxnLst/>
              <a:rect l="l" t="t" r="r" b="b"/>
              <a:pathLst>
                <a:path w="7493" h="70662" extrusionOk="0">
                  <a:moveTo>
                    <a:pt x="7494" y="0"/>
                  </a:moveTo>
                  <a:lnTo>
                    <a:pt x="0" y="70663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33"/>
            <p:cNvSpPr/>
            <p:nvPr/>
          </p:nvSpPr>
          <p:spPr>
            <a:xfrm>
              <a:off x="9794997" y="5201854"/>
              <a:ext cx="48334" cy="50704"/>
            </a:xfrm>
            <a:custGeom>
              <a:avLst/>
              <a:gdLst/>
              <a:ahLst/>
              <a:cxnLst/>
              <a:rect l="l" t="t" r="r" b="b"/>
              <a:pathLst>
                <a:path w="48334" h="50704" extrusionOk="0">
                  <a:moveTo>
                    <a:pt x="0" y="50705"/>
                  </a:moveTo>
                  <a:lnTo>
                    <a:pt x="48334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33"/>
            <p:cNvSpPr/>
            <p:nvPr/>
          </p:nvSpPr>
          <p:spPr>
            <a:xfrm>
              <a:off x="9367886" y="5182941"/>
              <a:ext cx="50798" cy="20607"/>
            </a:xfrm>
            <a:custGeom>
              <a:avLst/>
              <a:gdLst/>
              <a:ahLst/>
              <a:cxnLst/>
              <a:rect l="l" t="t" r="r" b="b"/>
              <a:pathLst>
                <a:path w="50798" h="20607" extrusionOk="0">
                  <a:moveTo>
                    <a:pt x="50799" y="20607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33"/>
            <p:cNvSpPr/>
            <p:nvPr/>
          </p:nvSpPr>
          <p:spPr>
            <a:xfrm>
              <a:off x="9352516" y="5340581"/>
              <a:ext cx="64795" cy="9945"/>
            </a:xfrm>
            <a:custGeom>
              <a:avLst/>
              <a:gdLst/>
              <a:ahLst/>
              <a:cxnLst/>
              <a:rect l="l" t="t" r="r" b="b"/>
              <a:pathLst>
                <a:path w="64795" h="9945" extrusionOk="0">
                  <a:moveTo>
                    <a:pt x="64796" y="9945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33"/>
            <p:cNvSpPr/>
            <p:nvPr/>
          </p:nvSpPr>
          <p:spPr>
            <a:xfrm>
              <a:off x="9591253" y="5194969"/>
              <a:ext cx="6904" cy="41443"/>
            </a:xfrm>
            <a:custGeom>
              <a:avLst/>
              <a:gdLst/>
              <a:ahLst/>
              <a:cxnLst/>
              <a:rect l="l" t="t" r="r" b="b"/>
              <a:pathLst>
                <a:path w="6904" h="41443" extrusionOk="0">
                  <a:moveTo>
                    <a:pt x="0" y="0"/>
                  </a:moveTo>
                  <a:lnTo>
                    <a:pt x="6905" y="41443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33"/>
            <p:cNvSpPr/>
            <p:nvPr/>
          </p:nvSpPr>
          <p:spPr>
            <a:xfrm>
              <a:off x="9625784" y="5341398"/>
              <a:ext cx="462" cy="57094"/>
            </a:xfrm>
            <a:custGeom>
              <a:avLst/>
              <a:gdLst/>
              <a:ahLst/>
              <a:cxnLst/>
              <a:rect l="l" t="t" r="r" b="b"/>
              <a:pathLst>
                <a:path w="462" h="57094" extrusionOk="0">
                  <a:moveTo>
                    <a:pt x="462" y="0"/>
                  </a:moveTo>
                  <a:lnTo>
                    <a:pt x="0" y="57094"/>
                  </a:lnTo>
                </a:path>
              </a:pathLst>
            </a:custGeom>
            <a:noFill/>
            <a:ln w="190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33"/>
            <p:cNvSpPr/>
            <p:nvPr/>
          </p:nvSpPr>
          <p:spPr>
            <a:xfrm>
              <a:off x="9390241" y="5554077"/>
              <a:ext cx="777418" cy="517919"/>
            </a:xfrm>
            <a:custGeom>
              <a:avLst/>
              <a:gdLst/>
              <a:ahLst/>
              <a:cxnLst/>
              <a:rect l="l" t="t" r="r" b="b"/>
              <a:pathLst>
                <a:path w="777418" h="517919" extrusionOk="0">
                  <a:moveTo>
                    <a:pt x="69551" y="0"/>
                  </a:moveTo>
                  <a:lnTo>
                    <a:pt x="707874" y="0"/>
                  </a:lnTo>
                  <a:cubicBezTo>
                    <a:pt x="746283" y="0"/>
                    <a:pt x="777418" y="35228"/>
                    <a:pt x="777418" y="78693"/>
                  </a:cubicBezTo>
                  <a:lnTo>
                    <a:pt x="777418" y="439227"/>
                  </a:lnTo>
                  <a:cubicBezTo>
                    <a:pt x="777418" y="482685"/>
                    <a:pt x="746283" y="517920"/>
                    <a:pt x="707874" y="517920"/>
                  </a:cubicBezTo>
                  <a:lnTo>
                    <a:pt x="69551" y="517920"/>
                  </a:lnTo>
                  <a:cubicBezTo>
                    <a:pt x="31136" y="517920"/>
                    <a:pt x="0" y="482685"/>
                    <a:pt x="0" y="439227"/>
                  </a:cubicBezTo>
                  <a:lnTo>
                    <a:pt x="0" y="78693"/>
                  </a:lnTo>
                  <a:cubicBezTo>
                    <a:pt x="0" y="35228"/>
                    <a:pt x="31136" y="0"/>
                    <a:pt x="69551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33"/>
            <p:cNvSpPr/>
            <p:nvPr/>
          </p:nvSpPr>
          <p:spPr>
            <a:xfrm>
              <a:off x="9299051" y="5490520"/>
              <a:ext cx="949772" cy="158765"/>
            </a:xfrm>
            <a:custGeom>
              <a:avLst/>
              <a:gdLst/>
              <a:ahLst/>
              <a:cxnLst/>
              <a:rect l="l" t="t" r="r" b="b"/>
              <a:pathLst>
                <a:path w="949772" h="158765" extrusionOk="0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33"/>
            <p:cNvSpPr/>
            <p:nvPr/>
          </p:nvSpPr>
          <p:spPr>
            <a:xfrm>
              <a:off x="9299051" y="5487545"/>
              <a:ext cx="949772" cy="158765"/>
            </a:xfrm>
            <a:custGeom>
              <a:avLst/>
              <a:gdLst/>
              <a:ahLst/>
              <a:cxnLst/>
              <a:rect l="l" t="t" r="r" b="b"/>
              <a:pathLst>
                <a:path w="949772" h="158765" extrusionOk="0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81" name="Google Shape;1281;p33"/>
            <p:cNvGrpSpPr/>
            <p:nvPr/>
          </p:nvGrpSpPr>
          <p:grpSpPr>
            <a:xfrm>
              <a:off x="9606038" y="5799388"/>
              <a:ext cx="395796" cy="114103"/>
              <a:chOff x="1258931" y="4140278"/>
              <a:chExt cx="395796" cy="114103"/>
            </a:xfrm>
          </p:grpSpPr>
          <p:sp>
            <p:nvSpPr>
              <p:cNvPr id="1282" name="Google Shape;1282;p3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avLst/>
                <a:gdLst/>
                <a:ahLst/>
                <a:cxnLst/>
                <a:rect l="l" t="t" r="r" b="b"/>
                <a:pathLst>
                  <a:path w="137324" h="83909" extrusionOk="0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3" name="Google Shape;1283;p3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07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4" name="Google Shape;1284;p3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avLst/>
                <a:gdLst/>
                <a:ahLst/>
                <a:cxnLst/>
                <a:rect l="l" t="t" r="r" b="b"/>
                <a:pathLst>
                  <a:path w="87426" h="61413" extrusionOk="0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5" name="Google Shape;1285;p3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7" h="55352" extrusionOk="0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6" name="Google Shape;1286;p3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avLst/>
                <a:gdLst/>
                <a:ahLst/>
                <a:cxnLst/>
                <a:rect l="l" t="t" r="r" b="b"/>
                <a:pathLst>
                  <a:path w="67970" h="55352" extrusionOk="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FFFFFF"/>
      </a:dk1>
      <a:lt1>
        <a:srgbClr val="FFFAEB"/>
      </a:lt1>
      <a:dk2>
        <a:srgbClr val="000000"/>
      </a:dk2>
      <a:lt2>
        <a:srgbClr val="DFA444"/>
      </a:lt2>
      <a:accent1>
        <a:srgbClr val="ACA427"/>
      </a:accent1>
      <a:accent2>
        <a:srgbClr val="FFCB25"/>
      </a:accent2>
      <a:accent3>
        <a:srgbClr val="FFE070"/>
      </a:accent3>
      <a:accent4>
        <a:srgbClr val="D6CC31"/>
      </a:accent4>
      <a:accent5>
        <a:srgbClr val="837D21"/>
      </a:accent5>
      <a:accent6>
        <a:srgbClr val="A1992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716</Words>
  <Application>Microsoft Office PowerPoint</Application>
  <PresentationFormat>Широкоэкранный</PresentationFormat>
  <Paragraphs>115</Paragraphs>
  <Slides>22</Slides>
  <Notes>22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Chelsea Market</vt:lpstr>
      <vt:lpstr>Century Gothic</vt:lpstr>
      <vt:lpstr>Poppins</vt:lpstr>
      <vt:lpstr>Arial</vt:lpstr>
      <vt:lpstr>Aldrich</vt:lpstr>
      <vt:lpstr>Abril Fatface</vt:lpstr>
      <vt:lpstr>Calibri</vt:lpstr>
      <vt:lpstr>SlidesMania</vt:lpstr>
      <vt:lpstr>Document</vt:lpstr>
      <vt:lpstr>Проект: Приложение      </vt:lpstr>
      <vt:lpstr>Привет! Мы..</vt:lpstr>
      <vt:lpstr>Базовая бизнес-идея</vt:lpstr>
      <vt:lpstr>У людей недостаточно знаний в области ботаники</vt:lpstr>
      <vt:lpstr>Потребительский рынок</vt:lpstr>
      <vt:lpstr>Описание продукта.</vt:lpstr>
      <vt:lpstr>Наши конкуренты</vt:lpstr>
      <vt:lpstr>Наши конкуренты</vt:lpstr>
      <vt:lpstr>Презентация PowerPoint</vt:lpstr>
      <vt:lpstr> Преимущество: удобство при использовании приложения   </vt:lpstr>
      <vt:lpstr>Сравнительный анализ конкурентов</vt:lpstr>
      <vt:lpstr>Бизнес модель</vt:lpstr>
      <vt:lpstr>Преимущество: сокращение расходов садоводов</vt:lpstr>
      <vt:lpstr>Лидер</vt:lpstr>
      <vt:lpstr>Команда </vt:lpstr>
      <vt:lpstr>Описание ролей в проекте</vt:lpstr>
      <vt:lpstr>Мы можем занять 86% рынка, это 516 тыс. пользователей </vt:lpstr>
      <vt:lpstr>Тарифы</vt:lpstr>
      <vt:lpstr>Презентация PowerPoint</vt:lpstr>
      <vt:lpstr>Расчет экономической эффективности</vt:lpstr>
      <vt:lpstr>Расчет срока окупаемости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</dc:title>
  <dc:creator>Светлана</dc:creator>
  <cp:lastModifiedBy>ПК</cp:lastModifiedBy>
  <cp:revision>6</cp:revision>
  <dcterms:modified xsi:type="dcterms:W3CDTF">2023-12-22T09:59:21Z</dcterms:modified>
</cp:coreProperties>
</file>