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17" userDrawn="1">
          <p15:clr>
            <a:srgbClr val="747775"/>
          </p15:clr>
        </p15:guide>
        <p15:guide id="2" pos="4127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917"/>
        <p:guide pos="4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523079" y="1972717"/>
            <a:ext cx="3825300" cy="6216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/>
              <a:t>Умная тележка</a:t>
            </a:r>
            <a:endParaRPr sz="16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85762" y="1577812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600" dirty="0">
                <a:solidFill>
                  <a:schemeClr val="tx1"/>
                </a:solidFill>
              </a:rPr>
              <a:t>Основным объектом в качестве </a:t>
            </a:r>
            <a:r>
              <a:rPr lang="ru-RU" sz="1600" dirty="0" smtClean="0">
                <a:solidFill>
                  <a:schemeClr val="tx1"/>
                </a:solidFill>
              </a:rPr>
              <a:t>реализации </a:t>
            </a:r>
            <a:r>
              <a:rPr lang="ru-RU" sz="1600" dirty="0">
                <a:solidFill>
                  <a:schemeClr val="tx1"/>
                </a:solidFill>
              </a:rPr>
              <a:t>идеи является умная тележка, с помощью которой покупатель может сканировать, взвешивать и оплачивать приобретенные товары. </a:t>
            </a:r>
            <a:r>
              <a:rPr lang="ru-RU" sz="1600" dirty="0">
                <a:solidFill>
                  <a:schemeClr val="tx1"/>
                </a:solidFill>
              </a:rPr>
              <a:t>Целью прототипа будущего проекта является обеспечение для покупателей максимально модернизированного современного оборудования (тележки) для комфортного пребывания в супермаркетах/торговых центрах. 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7200" y="2323772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52400" indent="0">
              <a:buNone/>
            </a:pPr>
            <a:r>
              <a:rPr lang="ru-RU" sz="1400" dirty="0">
                <a:latin typeface="+mn-lt"/>
              </a:rPr>
              <a:t>Сегменты рынка для умной тележки:</a:t>
            </a:r>
          </a:p>
          <a:p>
            <a:r>
              <a:rPr lang="ru-RU" sz="1400" dirty="0">
                <a:latin typeface="+mn-lt"/>
              </a:rPr>
              <a:t>Демография: люди в возрасте от 16-45 лет. </a:t>
            </a:r>
          </a:p>
          <a:p>
            <a:r>
              <a:rPr lang="ru-RU" sz="1400" dirty="0">
                <a:latin typeface="+mn-lt"/>
              </a:rPr>
              <a:t>География: города-</a:t>
            </a:r>
            <a:r>
              <a:rPr lang="ru-RU" sz="1400" dirty="0" err="1">
                <a:latin typeface="+mn-lt"/>
              </a:rPr>
              <a:t>миллионники</a:t>
            </a:r>
            <a:r>
              <a:rPr lang="ru-RU" sz="1400" dirty="0">
                <a:latin typeface="+mn-lt"/>
              </a:rPr>
              <a:t>, крупно населённые города. </a:t>
            </a:r>
          </a:p>
          <a:p>
            <a:r>
              <a:rPr lang="ru-RU" sz="1400" dirty="0">
                <a:latin typeface="+mn-lt"/>
              </a:rPr>
              <a:t>Размеры организации: крупные супермаркеты. </a:t>
            </a:r>
          </a:p>
          <a:p>
            <a:r>
              <a:rPr lang="ru-RU" sz="1400" dirty="0">
                <a:latin typeface="+mn-lt"/>
              </a:rPr>
              <a:t>Индустрия: продовольственная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61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30725" y="2066081"/>
            <a:ext cx="57066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Д</a:t>
            </a:r>
            <a:r>
              <a:rPr lang="ru-RU" sz="1600" dirty="0" smtClean="0">
                <a:latin typeface="+mj-lt"/>
              </a:rPr>
              <a:t>линные </a:t>
            </a:r>
            <a:r>
              <a:rPr lang="ru-RU" sz="1600" dirty="0">
                <a:latin typeface="+mj-lt"/>
              </a:rPr>
              <a:t>и в то же время медленные очереди в супермаркетах (особенно в больших городах, когда люди возвращаются с работы/учебы). Стояние в очередях магазина отнимает много драгоценного времени для каждого человека.  Благодаря умной тележке можно оплатить товар в любой части магазина или при выходе из него.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7200" y="145954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7200" y="2039142"/>
            <a:ext cx="7993200" cy="2241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indent="0">
              <a:buClr>
                <a:schemeClr val="dk1"/>
              </a:buClr>
              <a:buNone/>
            </a:pPr>
            <a:r>
              <a:rPr lang="ru-RU" dirty="0"/>
              <a:t>Данная тележка будет оснащена маленькими датчиками, которые будут фиксировать какой товар и в каком количестве клиент решил приобрести, сканером-датчиком и монитором для того, чтобы покупатель мог отсканировать выбранный товар и следить за итоговой суммой покупки. Также в тележку будут встроены весы. Это нужно для того, чтобы отслеживать вес товара, а также брать товары, которые нужно взвешивать самому</a:t>
            </a:r>
            <a:r>
              <a:rPr lang="ru-RU" dirty="0" smtClean="0"/>
              <a:t>.</a:t>
            </a:r>
            <a:endParaRPr lang="ru" dirty="0" smtClean="0">
              <a:solidFill>
                <a:srgbClr val="132C40"/>
              </a:solidFill>
            </a:endParaRPr>
          </a:p>
          <a:p>
            <a:pPr marL="139700" indent="0">
              <a:buClr>
                <a:schemeClr val="dk1"/>
              </a:buClr>
              <a:buNone/>
            </a:pPr>
            <a:r>
              <a:rPr lang="ru-RU" dirty="0"/>
              <a:t>Для того, чтобы убедиться в надобности такого оборудования, </a:t>
            </a:r>
            <a:r>
              <a:rPr lang="ru-RU" dirty="0"/>
              <a:t>б</a:t>
            </a:r>
            <a:r>
              <a:rPr lang="ru-RU" dirty="0" smtClean="0"/>
              <a:t>ыл выдвинут ряд </a:t>
            </a:r>
            <a:r>
              <a:rPr lang="ru-RU" dirty="0"/>
              <a:t>гипотез, а именно: </a:t>
            </a:r>
            <a:endParaRPr lang="ru-RU" dirty="0" smtClean="0"/>
          </a:p>
          <a:p>
            <a:pPr marL="311150" indent="-171450">
              <a:buClr>
                <a:schemeClr val="dk1"/>
              </a:buClr>
            </a:pPr>
            <a:r>
              <a:rPr lang="ru-RU" dirty="0" smtClean="0"/>
              <a:t>Умная </a:t>
            </a:r>
            <a:r>
              <a:rPr lang="ru-RU" dirty="0"/>
              <a:t>тележка станет отличной альтернативой покупки товаров в магазине на обычной кассе; </a:t>
            </a:r>
            <a:endParaRPr lang="ru-RU" dirty="0" smtClean="0"/>
          </a:p>
          <a:p>
            <a:pPr marL="311150" indent="-171450">
              <a:buClr>
                <a:schemeClr val="dk1"/>
              </a:buClr>
            </a:pPr>
            <a:r>
              <a:rPr lang="ru-RU" dirty="0" smtClean="0"/>
              <a:t>Людям </a:t>
            </a:r>
            <a:r>
              <a:rPr lang="ru-RU" dirty="0"/>
              <a:t>будет интересна данная новинка, и многие захотят попробовать (узнать) что это такое; </a:t>
            </a:r>
            <a:endParaRPr lang="ru-RU" dirty="0" smtClean="0"/>
          </a:p>
          <a:p>
            <a:pPr marL="311150" indent="-171450">
              <a:buClr>
                <a:schemeClr val="dk1"/>
              </a:buClr>
            </a:pPr>
            <a:r>
              <a:rPr lang="ru-RU" dirty="0" smtClean="0"/>
              <a:t>Умная </a:t>
            </a:r>
            <a:r>
              <a:rPr lang="ru-RU" dirty="0"/>
              <a:t>тележка поможет сохранить личное время человека, не тратя часы на поход по магазинам.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524</Words>
  <Application>Microsoft Office PowerPoint</Application>
  <PresentationFormat>Экран (16:9)</PresentationFormat>
  <Paragraphs>78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 SemiBold</vt:lpstr>
      <vt:lpstr>Helvetica Neue</vt:lpstr>
      <vt:lpstr>Raleway</vt:lpstr>
      <vt:lpstr>Arial</vt:lpstr>
      <vt:lpstr>Calibri</vt:lpstr>
      <vt:lpstr>Century Gothic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Класс 4</dc:creator>
  <cp:lastModifiedBy>Класс 4</cp:lastModifiedBy>
  <cp:revision>4</cp:revision>
  <dcterms:modified xsi:type="dcterms:W3CDTF">2023-09-19T06:41:40Z</dcterms:modified>
</cp:coreProperties>
</file>