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  <Override PartName="/ppt/authors.xml" ContentType="application/vnd.ms-powerpoint.author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5"/>
  </p:notesMasterIdLst>
  <p:handoutMasterIdLst>
    <p:handoutMasterId r:id="rId16"/>
  </p:handoutMasterIdLst>
  <p:sldIdLst>
    <p:sldId id="343" r:id="rId5"/>
    <p:sldId id="345" r:id="rId6"/>
    <p:sldId id="349" r:id="rId7"/>
    <p:sldId id="347" r:id="rId8"/>
    <p:sldId id="352" r:id="rId9"/>
    <p:sldId id="346" r:id="rId10"/>
    <p:sldId id="350" r:id="rId11"/>
    <p:sldId id="351" r:id="rId12"/>
    <p:sldId id="353" r:id="rId13"/>
    <p:sldId id="354" r:id="rId14"/>
  </p:sldIdLst>
  <p:sldSz cx="12192000" cy="6858000"/>
  <p:notesSz cx="6858000" cy="9144000"/>
  <p:defaultTextStyle>
    <a:defPPr rtl="0">
      <a:defRPr lang="ru-RU"/>
    </a:defPPr>
    <a:lvl1pPr marL="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Владислав Мороз" initials="ВМ" lastIdx="1" clrIdx="0">
    <p:extLst>
      <p:ext uri="{19B8F6BF-5375-455C-9EA6-DF929625EA0E}">
        <p15:presenceInfo xmlns:p15="http://schemas.microsoft.com/office/powerpoint/2012/main" userId="4fc82bb4aa2ef2da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3FBFE"/>
    <a:srgbClr val="000000"/>
    <a:srgbClr val="FFFFFF"/>
    <a:srgbClr val="05202E"/>
    <a:srgbClr val="05152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10A1B5D5-9B99-4C35-A422-299274C87663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4C1A8A3-306A-4EB7-A6B1-4F7E0EB9C5D6}" styleName="Medium Style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743" autoAdjust="0"/>
    <p:restoredTop sz="95388" autoAdjust="0"/>
  </p:normalViewPr>
  <p:slideViewPr>
    <p:cSldViewPr snapToGrid="0" snapToObjects="1" showGuides="1">
      <p:cViewPr varScale="1">
        <p:scale>
          <a:sx n="69" d="100"/>
          <a:sy n="69" d="100"/>
        </p:scale>
        <p:origin x="582" y="7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>
      <p:cViewPr varScale="1">
        <p:scale>
          <a:sx n="82" d="100"/>
          <a:sy n="82" d="100"/>
        </p:scale>
        <p:origin x="3948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23" Type="http://schemas.microsoft.com/office/2018/10/relationships/authors" Target="authors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ake Test User" userId="SID-0" providerId="Test" clId="FakeClientId"/>
    <pc:docChg chg="modSld">
      <pc:chgData name="Fake Test User" userId="SID-0" providerId="Test" clId="FakeClientId" dt="2024-03-13T07:28:56.592" v="9"/>
      <pc:docMkLst>
        <pc:docMk/>
      </pc:docMkLst>
      <pc:sldChg chg="modSp mod">
        <pc:chgData name="Fake Test User" userId="SID-0" providerId="Test" clId="FakeClientId" dt="2024-03-13T07:28:56.592" v="9"/>
        <pc:sldMkLst>
          <pc:docMk/>
          <pc:sldMk cId="2498031464" sldId="342"/>
        </pc:sldMkLst>
        <pc:spChg chg="mod">
          <ac:chgData name="Fake Test User" userId="SID-0" providerId="Test" clId="FakeClientId" dt="2024-03-13T07:28:56.592" v="9"/>
          <ac:spMkLst>
            <pc:docMk/>
            <pc:sldMk cId="2498031464" sldId="342"/>
            <ac:spMk id="9" creationId="{2981AB9E-AF0F-CAD0-2DD2-D640FB871E66}"/>
          </ac:spMkLst>
        </pc:spChg>
      </pc:sldChg>
      <pc:sldChg chg="modSp mod">
        <pc:chgData name="Fake Test User" userId="SID-0" providerId="Test" clId="FakeClientId" dt="2024-03-13T07:28:08.669" v="6" actId="1076"/>
        <pc:sldMkLst>
          <pc:docMk/>
          <pc:sldMk cId="1330733909" sldId="365"/>
        </pc:sldMkLst>
        <pc:spChg chg="mod">
          <ac:chgData name="Fake Test User" userId="SID-0" providerId="Test" clId="FakeClientId" dt="2024-03-13T07:28:08.669" v="6" actId="1076"/>
          <ac:spMkLst>
            <pc:docMk/>
            <pc:sldMk cId="1330733909" sldId="365"/>
            <ac:spMk id="9" creationId="{0FD6A3FE-1BF6-4C1A-0553-EBD497A69F2D}"/>
          </ac:spMkLst>
        </pc:spChg>
      </pc:sldChg>
      <pc:sldChg chg="modSp mod">
        <pc:chgData name="Fake Test User" userId="SID-0" providerId="Test" clId="FakeClientId" dt="2024-03-13T07:28:41.857" v="8"/>
        <pc:sldMkLst>
          <pc:docMk/>
          <pc:sldMk cId="1397193754" sldId="373"/>
        </pc:sldMkLst>
        <pc:spChg chg="mod">
          <ac:chgData name="Fake Test User" userId="SID-0" providerId="Test" clId="FakeClientId" dt="2024-03-13T07:28:41.857" v="8"/>
          <ac:spMkLst>
            <pc:docMk/>
            <pc:sldMk cId="1397193754" sldId="373"/>
            <ac:spMk id="4" creationId="{260D053B-A40A-3228-B6D5-3371B9EE2E56}"/>
          </ac:spMkLst>
        </pc:spChg>
      </pc:sldChg>
      <pc:sldChg chg="modSp mod">
        <pc:chgData name="Fake Test User" userId="SID-0" providerId="Test" clId="FakeClientId" dt="2024-03-13T07:28:18.435" v="7" actId="14100"/>
        <pc:sldMkLst>
          <pc:docMk/>
          <pc:sldMk cId="1962637282" sldId="375"/>
        </pc:sldMkLst>
        <pc:spChg chg="mod">
          <ac:chgData name="Fake Test User" userId="SID-0" providerId="Test" clId="FakeClientId" dt="2024-03-13T07:28:18.435" v="7" actId="14100"/>
          <ac:spMkLst>
            <pc:docMk/>
            <pc:sldMk cId="1962637282" sldId="375"/>
            <ac:spMk id="4" creationId="{74160DFF-2E7E-7A22-819A-C011020DFF01}"/>
          </ac:spMkLst>
        </pc:spChg>
      </pc:sldChg>
      <pc:sldChg chg="modSp mod">
        <pc:chgData name="Fake Test User" userId="SID-0" providerId="Test" clId="FakeClientId" dt="2024-03-13T07:26:09.419" v="3" actId="14734"/>
        <pc:sldMkLst>
          <pc:docMk/>
          <pc:sldMk cId="2170071140" sldId="379"/>
        </pc:sldMkLst>
        <pc:graphicFrameChg chg="modGraphic">
          <ac:chgData name="Fake Test User" userId="SID-0" providerId="Test" clId="FakeClientId" dt="2024-03-13T07:26:09.419" v="3" actId="14734"/>
          <ac:graphicFrameMkLst>
            <pc:docMk/>
            <pc:sldMk cId="2170071140" sldId="379"/>
            <ac:graphicFrameMk id="5" creationId="{67588EB3-ED1D-6AD3-5960-55BD64293774}"/>
          </ac:graphicFrameMkLst>
        </pc:graphicFrameChg>
      </pc:sldChg>
      <pc:sldChg chg="modSp mod">
        <pc:chgData name="Fake Test User" userId="SID-0" providerId="Test" clId="FakeClientId" dt="2024-03-13T07:25:39.293" v="0" actId="14100"/>
        <pc:sldMkLst>
          <pc:docMk/>
          <pc:sldMk cId="79695288" sldId="380"/>
        </pc:sldMkLst>
        <pc:spChg chg="mod">
          <ac:chgData name="Fake Test User" userId="SID-0" providerId="Test" clId="FakeClientId" dt="2024-03-13T07:25:39.293" v="0" actId="14100"/>
          <ac:spMkLst>
            <pc:docMk/>
            <pc:sldMk cId="79695288" sldId="380"/>
            <ac:spMk id="3" creationId="{7D7CECA3-144C-CD4B-9246-81B4F2E65466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54459878-C319-6BF3-52DC-16FA4340A6C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lang="ru-RU" sz="1200"/>
            </a:lvl1pPr>
          </a:lstStyle>
          <a:p>
            <a:pPr rtl="0"/>
            <a:endParaRPr lang="ru-RU" dirty="0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C82FA7FC-DFAE-8499-5A3E-AD9648D7FCA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lang="ru-RU" sz="1200"/>
            </a:lvl1pPr>
          </a:lstStyle>
          <a:p>
            <a:pPr rtl="0"/>
            <a:fld id="{BD9F0D7B-CC30-49B2-84DF-4EF2AF81DB57}" type="datetime1">
              <a:rPr lang="ru-RU" smtClean="0"/>
              <a:t>18.04.2025</a:t>
            </a:fld>
            <a:endParaRPr lang="ru-RU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4C9C12BB-9544-9F9A-BEDA-E7168643859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lang="ru-RU" sz="1200"/>
            </a:lvl1pPr>
          </a:lstStyle>
          <a:p>
            <a:pPr rtl="0"/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7D1E77E4-B9A2-A882-9240-3AE65EE2176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lang="ru-RU" sz="1200"/>
            </a:lvl1pPr>
          </a:lstStyle>
          <a:p>
            <a:pPr rtl="0"/>
            <a:fld id="{9E9D61A1-75D9-49F7-83EB-F5872642613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773272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lang="ru-RU" sz="1200"/>
            </a:lvl1pPr>
          </a:lstStyle>
          <a:p>
            <a:pPr rtl="0"/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lang="ru-RU" sz="1200"/>
            </a:lvl1pPr>
          </a:lstStyle>
          <a:p>
            <a:fld id="{2FB9301F-F85E-4923-A4E4-7DB1529AA245}" type="datetime1">
              <a:rPr lang="ru-RU" smtClean="0"/>
              <a:pPr/>
              <a:t>18.04.2025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lang="ru-RU"/>
            </a:defPPr>
          </a:lstStyle>
          <a:p>
            <a:pPr lvl="0" rtl="0"/>
            <a:r>
              <a:rPr lang="ru-RU"/>
              <a:t>Щелкните, чтобы изменить стили текста образца слайда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lang="ru-RU" sz="1200"/>
            </a:lvl1pPr>
          </a:lstStyle>
          <a:p>
            <a:pPr rtl="0"/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lang="ru-RU" sz="1200"/>
            </a:lvl1pPr>
          </a:lstStyle>
          <a:p>
            <a:pPr rtl="0"/>
            <a:fld id="{DEF75CB5-5666-5049-9AE0-38EFD385C21E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755626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подзаголовок">
    <p:bg>
      <p:bgPr>
        <a:gradFill>
          <a:gsLst>
            <a:gs pos="93000">
              <a:schemeClr val="tx2"/>
            </a:gs>
            <a:gs pos="81000">
              <a:schemeClr val="accent6">
                <a:lumMod val="50000"/>
              </a:schemeClr>
            </a:gs>
            <a:gs pos="27000">
              <a:schemeClr val="tx1"/>
            </a:gs>
            <a:gs pos="8000">
              <a:schemeClr val="accent4">
                <a:lumMod val="75000"/>
              </a:schemeClr>
            </a:gs>
            <a:gs pos="0">
              <a:schemeClr val="accent4"/>
            </a:gs>
            <a:gs pos="99000">
              <a:schemeClr val="tx2">
                <a:lumMod val="40000"/>
                <a:lumOff val="60000"/>
              </a:schemeClr>
            </a:gs>
          </a:gsLst>
          <a:lin ang="12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1BA6450-E291-DC40-F198-C02B485137B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" y="1"/>
            <a:ext cx="12192003" cy="6857999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A462FF1-D97D-8505-FE7F-8B2DB411A8B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304799"/>
            <a:ext cx="12191998" cy="3215641"/>
          </a:xfrm>
        </p:spPr>
        <p:txBody>
          <a:bodyPr lIns="0" rIns="0" bIns="0" rtlCol="0" anchor="b" anchorCtr="0">
            <a:noAutofit/>
          </a:bodyPr>
          <a:lstStyle>
            <a:lvl1pPr algn="ctr">
              <a:defRPr lang="ru-RU" sz="6000" kern="1200" cap="all" spc="300" baseline="0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pPr rtl="0"/>
            <a:r>
              <a:rPr lang="ru-RU"/>
              <a:t>Заголовок слайда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58B9CAE2-F3DD-D6D3-96C8-D947A411775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" y="3670628"/>
            <a:ext cx="12191997" cy="2577772"/>
          </a:xfrm>
        </p:spPr>
        <p:txBody>
          <a:bodyPr rtlCol="0">
            <a:noAutofit/>
          </a:bodyPr>
          <a:lstStyle>
            <a:lvl1pPr marL="0" indent="0" algn="ctr">
              <a:buNone/>
              <a:defRPr lang="ru-RU" sz="3200" b="0" i="0" cap="all" spc="600" baseline="0">
                <a:solidFill>
                  <a:schemeClr val="accent3"/>
                </a:solidFill>
                <a:latin typeface="+mj-lt"/>
                <a:cs typeface="Biome Light" panose="020B0303030204020804" pitchFamily="34" charset="0"/>
              </a:defRPr>
            </a:lvl1pPr>
            <a:lvl2pPr marL="457200" indent="0" algn="ctr">
              <a:buNone/>
              <a:defRPr lang="ru-RU" sz="2000"/>
            </a:lvl2pPr>
            <a:lvl3pPr marL="914400" indent="0" algn="ctr">
              <a:buNone/>
              <a:defRPr lang="ru-RU" sz="1800"/>
            </a:lvl3pPr>
            <a:lvl4pPr marL="1371600" indent="0" algn="ctr">
              <a:buNone/>
              <a:defRPr lang="ru-RU" sz="1600"/>
            </a:lvl4pPr>
            <a:lvl5pPr marL="1828800" indent="0" algn="ctr">
              <a:buNone/>
              <a:defRPr lang="ru-RU" sz="1600"/>
            </a:lvl5pPr>
            <a:lvl6pPr marL="2286000" indent="0" algn="ctr">
              <a:buNone/>
              <a:defRPr lang="ru-RU" sz="1600"/>
            </a:lvl6pPr>
            <a:lvl7pPr marL="2743200" indent="0" algn="ctr">
              <a:buNone/>
              <a:defRPr lang="ru-RU" sz="1600"/>
            </a:lvl7pPr>
            <a:lvl8pPr marL="3200400" indent="0" algn="ctr">
              <a:buNone/>
              <a:defRPr lang="ru-RU" sz="1600"/>
            </a:lvl8pPr>
            <a:lvl9pPr marL="3657600" indent="0" algn="ctr">
              <a:buNone/>
              <a:defRPr lang="ru-RU" sz="1600"/>
            </a:lvl9pPr>
          </a:lstStyle>
          <a:p>
            <a:pPr rtl="0"/>
            <a:r>
              <a:rPr lang="ru-RU"/>
              <a:t>Подзаголовок слайда</a:t>
            </a:r>
          </a:p>
        </p:txBody>
      </p:sp>
    </p:spTree>
    <p:extLst>
      <p:ext uri="{BB962C8B-B14F-4D97-AF65-F5344CB8AC3E}">
        <p14:creationId xmlns:p14="http://schemas.microsoft.com/office/powerpoint/2010/main" val="41193215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bg>
      <p:bgPr>
        <a:gradFill>
          <a:gsLst>
            <a:gs pos="93000">
              <a:schemeClr val="tx2"/>
            </a:gs>
            <a:gs pos="81000">
              <a:schemeClr val="accent6">
                <a:lumMod val="50000"/>
              </a:schemeClr>
            </a:gs>
            <a:gs pos="27000">
              <a:schemeClr val="tx1"/>
            </a:gs>
            <a:gs pos="8000">
              <a:schemeClr val="accent4">
                <a:lumMod val="75000"/>
              </a:schemeClr>
            </a:gs>
            <a:gs pos="0">
              <a:schemeClr val="accent4"/>
            </a:gs>
            <a:gs pos="99000">
              <a:schemeClr val="tx2">
                <a:lumMod val="40000"/>
                <a:lumOff val="60000"/>
              </a:schemeClr>
            </a:gs>
          </a:gsLst>
          <a:lin ang="12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1BA6450-E291-DC40-F198-C02B485137B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" y="1"/>
            <a:ext cx="12192003" cy="6857999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A462FF1-D97D-8505-FE7F-8B2DB411A8B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" y="1821180"/>
            <a:ext cx="12191994" cy="3215641"/>
          </a:xfrm>
        </p:spPr>
        <p:txBody>
          <a:bodyPr lIns="0" rIns="0" bIns="0" rtlCol="0" anchor="ctr" anchorCtr="0">
            <a:noAutofit/>
          </a:bodyPr>
          <a:lstStyle>
            <a:lvl1pPr algn="ctr">
              <a:defRPr lang="ru-RU" sz="6000" kern="1200" cap="all" spc="300" baseline="0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pPr rtl="0"/>
            <a:r>
              <a:rPr lang="ru-RU"/>
              <a:t>Заголовок слайда</a:t>
            </a:r>
          </a:p>
        </p:txBody>
      </p:sp>
    </p:spTree>
    <p:extLst>
      <p:ext uri="{BB962C8B-B14F-4D97-AF65-F5344CB8AC3E}">
        <p14:creationId xmlns:p14="http://schemas.microsoft.com/office/powerpoint/2010/main" val="16350451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содержимое 3">
    <p:bg>
      <p:bgPr>
        <a:gradFill>
          <a:gsLst>
            <a:gs pos="100000">
              <a:schemeClr val="tx2"/>
            </a:gs>
            <a:gs pos="81000">
              <a:schemeClr val="accent6"/>
            </a:gs>
            <a:gs pos="31000">
              <a:srgbClr val="02090E"/>
            </a:gs>
            <a:gs pos="14000">
              <a:schemeClr val="accent4">
                <a:lumMod val="75000"/>
              </a:schemeClr>
            </a:gs>
            <a:gs pos="0">
              <a:schemeClr val="accent4"/>
            </a:gs>
          </a:gsLst>
          <a:lin ang="78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9A084D09-1B2D-4EE2-82A7-83196133B80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/>
          <p:nvPr userDrawn="1"/>
        </p:nvGrpSpPr>
        <p:grpSpPr>
          <a:xfrm>
            <a:off x="0" y="-6350"/>
            <a:ext cx="12185769" cy="6864350"/>
            <a:chOff x="0" y="-6350"/>
            <a:chExt cx="12185769" cy="6864350"/>
          </a:xfrm>
        </p:grpSpPr>
        <p:sp>
          <p:nvSpPr>
            <p:cNvPr id="4" name="Прямоугольник 3">
              <a:extLst>
                <a:ext uri="{FF2B5EF4-FFF2-40B4-BE49-F238E27FC236}">
                  <a16:creationId xmlns:a16="http://schemas.microsoft.com/office/drawing/2014/main" id="{53860AA6-1B14-DF89-B725-CC444E50202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/>
          </p:nvSpPr>
          <p:spPr>
            <a:xfrm>
              <a:off x="0" y="-6350"/>
              <a:ext cx="6160393" cy="6864350"/>
            </a:xfrm>
            <a:prstGeom prst="rect">
              <a:avLst/>
            </a:prstGeom>
            <a:solidFill>
              <a:schemeClr val="tx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  <p:pic>
          <p:nvPicPr>
            <p:cNvPr id="6" name="Объект 14">
              <a:extLst>
                <a:ext uri="{FF2B5EF4-FFF2-40B4-BE49-F238E27FC236}">
                  <a16:creationId xmlns:a16="http://schemas.microsoft.com/office/drawing/2014/main" id="{D172E570-D67F-4980-88C2-CF6560C1C193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5400000">
              <a:off x="5750267" y="410125"/>
              <a:ext cx="6845628" cy="6025377"/>
            </a:xfrm>
            <a:prstGeom prst="rect">
              <a:avLst/>
            </a:prstGeom>
          </p:spPr>
        </p:pic>
        <p:grpSp>
          <p:nvGrpSpPr>
            <p:cNvPr id="7" name="Группа 6">
              <a:extLst>
                <a:ext uri="{FF2B5EF4-FFF2-40B4-BE49-F238E27FC236}">
                  <a16:creationId xmlns:a16="http://schemas.microsoft.com/office/drawing/2014/main" id="{AF90BF68-CF26-6705-CBFD-428BEB787EDB}"/>
                </a:ext>
              </a:extLst>
            </p:cNvPr>
            <p:cNvGrpSpPr/>
            <p:nvPr/>
          </p:nvGrpSpPr>
          <p:grpSpPr>
            <a:xfrm rot="10800000">
              <a:off x="5304704" y="259572"/>
              <a:ext cx="584267" cy="390181"/>
              <a:chOff x="1876516" y="596691"/>
              <a:chExt cx="584267" cy="390181"/>
            </a:xfrm>
          </p:grpSpPr>
          <p:sp>
            <p:nvSpPr>
              <p:cNvPr id="8" name="Овал 7">
                <a:extLst>
                  <a:ext uri="{FF2B5EF4-FFF2-40B4-BE49-F238E27FC236}">
                    <a16:creationId xmlns:a16="http://schemas.microsoft.com/office/drawing/2014/main" id="{1066F635-8DB9-B091-8467-D8F0327217F4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SpPr/>
              <p:nvPr/>
            </p:nvSpPr>
            <p:spPr>
              <a:xfrm>
                <a:off x="1876516" y="842493"/>
                <a:ext cx="144379" cy="144379"/>
              </a:xfrm>
              <a:prstGeom prst="ellipse">
                <a:avLst/>
              </a:prstGeom>
              <a:noFill/>
              <a:ln>
                <a:solidFill>
                  <a:schemeClr val="accent4">
                    <a:lumMod val="60000"/>
                    <a:lumOff val="40000"/>
                    <a:alpha val="49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noAutofit/>
              </a:bodyPr>
              <a:lstStyle>
                <a:defPPr>
                  <a:defRPr lang="ru-RU"/>
                </a:defPPr>
              </a:lstStyle>
              <a:p>
                <a:pPr algn="ctr" rtl="0"/>
                <a:endParaRPr lang="ru-RU" dirty="0"/>
              </a:p>
            </p:txBody>
          </p:sp>
          <p:sp>
            <p:nvSpPr>
              <p:cNvPr id="9" name="Графический объект 12">
                <a:extLst>
                  <a:ext uri="{FF2B5EF4-FFF2-40B4-BE49-F238E27FC236}">
                    <a16:creationId xmlns:a16="http://schemas.microsoft.com/office/drawing/2014/main" id="{882D2FD3-A05B-400C-6347-115486FFD943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SpPr/>
              <p:nvPr/>
            </p:nvSpPr>
            <p:spPr>
              <a:xfrm>
                <a:off x="2360199" y="596691"/>
                <a:ext cx="100584" cy="100584"/>
              </a:xfrm>
              <a:custGeom>
                <a:avLst/>
                <a:gdLst>
                  <a:gd name="connsiteX0" fmla="*/ 91138 w 91138"/>
                  <a:gd name="connsiteY0" fmla="*/ 45569 h 91138"/>
                  <a:gd name="connsiteX1" fmla="*/ 45569 w 91138"/>
                  <a:gd name="connsiteY1" fmla="*/ 91138 h 91138"/>
                  <a:gd name="connsiteX2" fmla="*/ 0 w 91138"/>
                  <a:gd name="connsiteY2" fmla="*/ 45569 h 91138"/>
                  <a:gd name="connsiteX3" fmla="*/ 45569 w 91138"/>
                  <a:gd name="connsiteY3" fmla="*/ 0 h 91138"/>
                  <a:gd name="connsiteX4" fmla="*/ 91138 w 91138"/>
                  <a:gd name="connsiteY4" fmla="*/ 45569 h 91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1138" h="91138">
                    <a:moveTo>
                      <a:pt x="91138" y="45569"/>
                    </a:moveTo>
                    <a:cubicBezTo>
                      <a:pt x="91138" y="70736"/>
                      <a:pt x="70736" y="91138"/>
                      <a:pt x="45569" y="91138"/>
                    </a:cubicBezTo>
                    <a:cubicBezTo>
                      <a:pt x="20402" y="91138"/>
                      <a:pt x="0" y="70736"/>
                      <a:pt x="0" y="45569"/>
                    </a:cubicBezTo>
                    <a:cubicBezTo>
                      <a:pt x="0" y="20402"/>
                      <a:pt x="20402" y="0"/>
                      <a:pt x="45569" y="0"/>
                    </a:cubicBezTo>
                    <a:cubicBezTo>
                      <a:pt x="70736" y="0"/>
                      <a:pt x="91138" y="20402"/>
                      <a:pt x="91138" y="45569"/>
                    </a:cubicBez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  <a:alpha val="49071"/>
                </a:schemeClr>
              </a:solidFill>
              <a:ln w="42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>
                <a:defPPr>
                  <a:defRPr lang="ru-RU"/>
                </a:defPPr>
              </a:lstStyle>
              <a:p>
                <a:pPr rtl="0"/>
                <a:endParaRPr lang="ru-RU" dirty="0"/>
              </a:p>
            </p:txBody>
          </p:sp>
        </p:grp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60459F4-C5B9-4070-46D1-2E7DA3EFBF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5"/>
            <a:ext cx="4466502" cy="1936866"/>
          </a:xfrm>
        </p:spPr>
        <p:txBody>
          <a:bodyPr rtlCol="0" anchor="b"/>
          <a:lstStyle>
            <a:lvl1pPr>
              <a:defRPr lang="ru-RU" sz="3200" cap="all" baseline="0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pPr rtl="0"/>
            <a:r>
              <a:rPr lang="ru-RU"/>
              <a:t>Образец заголовка</a:t>
            </a:r>
          </a:p>
        </p:txBody>
      </p: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34F613B1-323C-4C25-4526-1D3313A7161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/>
          </p:cNvCxnSpPr>
          <p:nvPr userDrawn="1"/>
        </p:nvCxnSpPr>
        <p:spPr>
          <a:xfrm>
            <a:off x="835831" y="2620500"/>
            <a:ext cx="4471665" cy="0"/>
          </a:xfrm>
          <a:prstGeom prst="line">
            <a:avLst/>
          </a:prstGeom>
          <a:ln w="25400">
            <a:gradFill>
              <a:gsLst>
                <a:gs pos="0">
                  <a:schemeClr val="accent4">
                    <a:lumMod val="50000"/>
                  </a:schemeClr>
                </a:gs>
                <a:gs pos="100000">
                  <a:schemeClr val="accent6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Объект 12">
            <a:extLst>
              <a:ext uri="{FF2B5EF4-FFF2-40B4-BE49-F238E27FC236}">
                <a16:creationId xmlns:a16="http://schemas.microsoft.com/office/drawing/2014/main" id="{2D2C2143-1936-BBDA-A6A8-40B6DBD16AED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838201" y="3097848"/>
            <a:ext cx="4466504" cy="3405187"/>
          </a:xfrm>
        </p:spPr>
        <p:txBody>
          <a:bodyPr rtlCol="0"/>
          <a:lstStyle>
            <a:lvl1pPr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defRPr lang="ru-RU" sz="1800">
                <a:solidFill>
                  <a:schemeClr val="bg1"/>
                </a:solidFill>
                <a:latin typeface="+mn-lt"/>
              </a:defRPr>
            </a:lvl1pPr>
            <a:lvl2pPr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defRPr lang="ru-RU" sz="1600">
                <a:solidFill>
                  <a:schemeClr val="bg1"/>
                </a:solidFill>
                <a:latin typeface="+mn-lt"/>
              </a:defRPr>
            </a:lvl2pPr>
            <a:lvl3pPr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defRPr lang="ru-RU" sz="1400">
                <a:solidFill>
                  <a:schemeClr val="bg1"/>
                </a:solidFill>
                <a:latin typeface="+mn-lt"/>
              </a:defRPr>
            </a:lvl3pPr>
            <a:lvl4pPr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defRPr lang="ru-RU" sz="1200">
                <a:solidFill>
                  <a:schemeClr val="bg1"/>
                </a:solidFill>
                <a:latin typeface="+mn-lt"/>
              </a:defRPr>
            </a:lvl4pPr>
            <a:lvl5pPr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defRPr lang="ru-RU" sz="1200">
                <a:solidFill>
                  <a:schemeClr val="bg1"/>
                </a:solidFill>
                <a:latin typeface="+mn-lt"/>
              </a:defRPr>
            </a:lvl5pPr>
          </a:lstStyle>
          <a:p>
            <a:pPr lvl="0" rtl="0"/>
            <a:r>
              <a:rPr lang="ru-RU"/>
              <a:t>Щелкните, чтобы добавить содержимое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1090407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Заголовок и 2 столбца">
    <p:bg>
      <p:bgPr>
        <a:gradFill>
          <a:gsLst>
            <a:gs pos="100000">
              <a:schemeClr val="tx2"/>
            </a:gs>
            <a:gs pos="81000">
              <a:schemeClr val="accent6"/>
            </a:gs>
            <a:gs pos="31000">
              <a:srgbClr val="02090E"/>
            </a:gs>
            <a:gs pos="14000">
              <a:schemeClr val="accent4">
                <a:lumMod val="75000"/>
              </a:schemeClr>
            </a:gs>
            <a:gs pos="0">
              <a:schemeClr val="accent4"/>
            </a:gs>
          </a:gsLst>
          <a:lin ang="12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8EB5B81B-FCE8-FE9C-8F0A-6488B25F0F6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321869" y="343814"/>
            <a:ext cx="11550701" cy="6210605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F8070BB-B3B5-3A8A-2466-D661C741794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1869" y="579120"/>
            <a:ext cx="11548261" cy="2733306"/>
          </a:xfrm>
        </p:spPr>
        <p:txBody>
          <a:bodyPr rtlCol="0" anchor="b">
            <a:noAutofit/>
          </a:bodyPr>
          <a:lstStyle>
            <a:lvl1pPr algn="ctr">
              <a:defRPr lang="ru-RU" sz="3200" cap="all" spc="300" baseline="0"/>
            </a:lvl1pPr>
          </a:lstStyle>
          <a:p>
            <a:pPr rtl="0"/>
            <a:r>
              <a:rPr lang="ru-RU"/>
              <a:t>Заголовок слайда</a:t>
            </a:r>
          </a:p>
        </p:txBody>
      </p:sp>
      <p:sp>
        <p:nvSpPr>
          <p:cNvPr id="7" name="Подзаголовок 2">
            <a:extLst>
              <a:ext uri="{FF2B5EF4-FFF2-40B4-BE49-F238E27FC236}">
                <a16:creationId xmlns:a16="http://schemas.microsoft.com/office/drawing/2014/main" id="{5F877C2F-8190-18D9-5D24-5BD7B05A29F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21868" y="3484615"/>
            <a:ext cx="11562303" cy="2387865"/>
          </a:xfrm>
        </p:spPr>
        <p:txBody>
          <a:bodyPr rtlCol="0">
            <a:noAutofit/>
          </a:bodyPr>
          <a:lstStyle>
            <a:lvl1pPr marL="0" indent="0" algn="ctr">
              <a:buNone/>
              <a:defRPr lang="ru-RU" sz="6000" b="0" i="0" cap="all" spc="600" baseline="0">
                <a:solidFill>
                  <a:schemeClr val="accent3">
                    <a:lumMod val="75000"/>
                  </a:schemeClr>
                </a:solidFill>
                <a:latin typeface="+mj-lt"/>
                <a:cs typeface="Biome Light" panose="020B0303030204020804" pitchFamily="34" charset="0"/>
              </a:defRPr>
            </a:lvl1pPr>
            <a:lvl2pPr marL="457200" indent="0" algn="ctr">
              <a:buNone/>
              <a:defRPr lang="ru-RU" sz="2000"/>
            </a:lvl2pPr>
            <a:lvl3pPr marL="914400" indent="0" algn="ctr">
              <a:buNone/>
              <a:defRPr lang="ru-RU" sz="1800"/>
            </a:lvl3pPr>
            <a:lvl4pPr marL="1371600" indent="0" algn="ctr">
              <a:buNone/>
              <a:defRPr lang="ru-RU" sz="1600"/>
            </a:lvl4pPr>
            <a:lvl5pPr marL="1828800" indent="0" algn="ctr">
              <a:buNone/>
              <a:defRPr lang="ru-RU" sz="1600"/>
            </a:lvl5pPr>
            <a:lvl6pPr marL="2286000" indent="0" algn="ctr">
              <a:buNone/>
              <a:defRPr lang="ru-RU" sz="1600"/>
            </a:lvl6pPr>
            <a:lvl7pPr marL="2743200" indent="0" algn="ctr">
              <a:buNone/>
              <a:defRPr lang="ru-RU" sz="1600"/>
            </a:lvl7pPr>
            <a:lvl8pPr marL="3200400" indent="0" algn="ctr">
              <a:buNone/>
              <a:defRPr lang="ru-RU" sz="1600"/>
            </a:lvl8pPr>
            <a:lvl9pPr marL="3657600" indent="0" algn="ctr">
              <a:buNone/>
              <a:defRPr lang="ru-RU" sz="1600"/>
            </a:lvl9pPr>
          </a:lstStyle>
          <a:p>
            <a:pPr rtl="0"/>
            <a:r>
              <a:rPr lang="ru-RU"/>
              <a:t>Подзаголовок слайда</a:t>
            </a:r>
          </a:p>
        </p:txBody>
      </p:sp>
      <p:sp>
        <p:nvSpPr>
          <p:cNvPr id="15" name="Нижний колонтитул 4">
            <a:extLst>
              <a:ext uri="{FF2B5EF4-FFF2-40B4-BE49-F238E27FC236}">
                <a16:creationId xmlns:a16="http://schemas.microsoft.com/office/drawing/2014/main" id="{B02A6961-FD29-3446-6A70-B0D4EE5D14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6405" y="6237287"/>
            <a:ext cx="4114800" cy="365125"/>
          </a:xfrm>
        </p:spPr>
        <p:txBody>
          <a:bodyPr rtlCol="0">
            <a:noAutofit/>
          </a:bodyPr>
          <a:lstStyle>
            <a:lvl1pPr algn="l">
              <a:defRPr lang="ru-RU" sz="1200" spc="0">
                <a:solidFill>
                  <a:schemeClr val="bg1"/>
                </a:solidFill>
              </a:defRPr>
            </a:lvl1pPr>
          </a:lstStyle>
          <a:p>
            <a:pPr rtl="0"/>
            <a:r>
              <a:rPr lang="ru-RU"/>
              <a:t>Заголовок презентации</a:t>
            </a:r>
          </a:p>
        </p:txBody>
      </p:sp>
      <p:sp>
        <p:nvSpPr>
          <p:cNvPr id="16" name="Номер слайда 5">
            <a:extLst>
              <a:ext uri="{FF2B5EF4-FFF2-40B4-BE49-F238E27FC236}">
                <a16:creationId xmlns:a16="http://schemas.microsoft.com/office/drawing/2014/main" id="{68477A85-1CCD-1BF5-8FF0-11B80AE2F6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40971" y="6226198"/>
            <a:ext cx="2743200" cy="365125"/>
          </a:xfrm>
        </p:spPr>
        <p:txBody>
          <a:bodyPr rtlCol="0">
            <a:noAutofit/>
          </a:bodyPr>
          <a:lstStyle>
            <a:lvl1pPr>
              <a:defRPr lang="ru-RU" sz="1200">
                <a:solidFill>
                  <a:schemeClr val="bg1"/>
                </a:solidFill>
              </a:defRPr>
            </a:lvl1pPr>
          </a:lstStyle>
          <a:p>
            <a:pPr rtl="0"/>
            <a:fld id="{FE024F78-56A6-7740-B68D-8D4D026EDF3F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686590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раздела">
    <p:bg>
      <p:bgPr>
        <a:gradFill>
          <a:gsLst>
            <a:gs pos="100000">
              <a:schemeClr val="tx2"/>
            </a:gs>
            <a:gs pos="79000">
              <a:schemeClr val="accent6"/>
            </a:gs>
            <a:gs pos="31000">
              <a:srgbClr val="02090E"/>
            </a:gs>
            <a:gs pos="14000">
              <a:schemeClr val="accent4">
                <a:lumMod val="75000"/>
              </a:schemeClr>
            </a:gs>
            <a:gs pos="0">
              <a:schemeClr val="accent4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3664209F-41AB-70E5-1B9E-7490900C59C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2" y="1"/>
            <a:ext cx="12191997" cy="6857998"/>
          </a:xfrm>
          <a:prstGeom prst="rect">
            <a:avLst/>
          </a:prstGeom>
          <a:gradFill flip="none" rotWithShape="1">
            <a:gsLst>
              <a:gs pos="0">
                <a:srgbClr val="1A012C"/>
              </a:gs>
              <a:gs pos="45000">
                <a:srgbClr val="1A012C">
                  <a:alpha val="50000"/>
                </a:srgbClr>
              </a:gs>
              <a:gs pos="100000">
                <a:schemeClr val="accent6">
                  <a:lumMod val="50000"/>
                  <a:alpha val="5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032D3409-585B-54E2-1DCC-AC58804E4AE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1" y="-6350"/>
            <a:ext cx="6096000" cy="6864350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F8070BB-B3B5-3A8A-2466-D661C741794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9891" y="511762"/>
            <a:ext cx="4960830" cy="2785158"/>
          </a:xfrm>
        </p:spPr>
        <p:txBody>
          <a:bodyPr rtlCol="0" anchor="b">
            <a:noAutofit/>
          </a:bodyPr>
          <a:lstStyle>
            <a:lvl1pPr algn="l">
              <a:defRPr lang="ru-RU" sz="2400" cap="all" spc="300" baseline="0"/>
            </a:lvl1pPr>
          </a:lstStyle>
          <a:p>
            <a:pPr rtl="0"/>
            <a:r>
              <a:rPr lang="ru-RU"/>
              <a:t>Заголовок слайда</a:t>
            </a:r>
          </a:p>
        </p:txBody>
      </p:sp>
      <p:sp>
        <p:nvSpPr>
          <p:cNvPr id="8" name="Подзаголовок 2">
            <a:extLst>
              <a:ext uri="{FF2B5EF4-FFF2-40B4-BE49-F238E27FC236}">
                <a16:creationId xmlns:a16="http://schemas.microsoft.com/office/drawing/2014/main" id="{E47B8A5C-E279-DB0B-E9D3-92741787612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02640" y="3484615"/>
            <a:ext cx="4958081" cy="2387865"/>
          </a:xfrm>
        </p:spPr>
        <p:txBody>
          <a:bodyPr rtlCol="0">
            <a:noAutofit/>
          </a:bodyPr>
          <a:lstStyle>
            <a:lvl1pPr marL="0" indent="0" algn="l">
              <a:buNone/>
              <a:defRPr lang="ru-RU" sz="3200" b="0" i="0" cap="all" spc="600" baseline="0">
                <a:solidFill>
                  <a:schemeClr val="accent3">
                    <a:lumMod val="75000"/>
                  </a:schemeClr>
                </a:solidFill>
                <a:latin typeface="+mj-lt"/>
                <a:cs typeface="Biome Light" panose="020B0303030204020804" pitchFamily="34" charset="0"/>
              </a:defRPr>
            </a:lvl1pPr>
            <a:lvl2pPr marL="457200" indent="0" algn="ctr">
              <a:buNone/>
              <a:defRPr lang="ru-RU" sz="2000"/>
            </a:lvl2pPr>
            <a:lvl3pPr marL="914400" indent="0" algn="ctr">
              <a:buNone/>
              <a:defRPr lang="ru-RU" sz="1800"/>
            </a:lvl3pPr>
            <a:lvl4pPr marL="1371600" indent="0" algn="ctr">
              <a:buNone/>
              <a:defRPr lang="ru-RU" sz="1600"/>
            </a:lvl4pPr>
            <a:lvl5pPr marL="1828800" indent="0" algn="ctr">
              <a:buNone/>
              <a:defRPr lang="ru-RU" sz="1600"/>
            </a:lvl5pPr>
            <a:lvl6pPr marL="2286000" indent="0" algn="ctr">
              <a:buNone/>
              <a:defRPr lang="ru-RU" sz="1600"/>
            </a:lvl6pPr>
            <a:lvl7pPr marL="2743200" indent="0" algn="ctr">
              <a:buNone/>
              <a:defRPr lang="ru-RU" sz="1600"/>
            </a:lvl7pPr>
            <a:lvl8pPr marL="3200400" indent="0" algn="ctr">
              <a:buNone/>
              <a:defRPr lang="ru-RU" sz="1600"/>
            </a:lvl8pPr>
            <a:lvl9pPr marL="3657600" indent="0" algn="ctr">
              <a:buNone/>
              <a:defRPr lang="ru-RU" sz="1600"/>
            </a:lvl9pPr>
          </a:lstStyle>
          <a:p>
            <a:pPr rtl="0"/>
            <a:r>
              <a:rPr lang="ru-RU"/>
              <a:t>Подзаголовок слайда</a:t>
            </a:r>
          </a:p>
        </p:txBody>
      </p:sp>
      <p:sp>
        <p:nvSpPr>
          <p:cNvPr id="10" name="Рисунок 9">
            <a:extLst>
              <a:ext uri="{FF2B5EF4-FFF2-40B4-BE49-F238E27FC236}">
                <a16:creationId xmlns:a16="http://schemas.microsoft.com/office/drawing/2014/main" id="{D386C402-C5C5-2A54-C618-62673AD93CB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497638" y="336550"/>
            <a:ext cx="5322887" cy="6184900"/>
          </a:xfrm>
        </p:spPr>
        <p:txBody>
          <a:bodyPr rtlCol="0"/>
          <a:lstStyle>
            <a:lvl1pPr algn="ctr">
              <a:defRPr lang="ru-RU" sz="2000"/>
            </a:lvl1pPr>
          </a:lstStyle>
          <a:p>
            <a:pPr rtl="0"/>
            <a:r>
              <a:rPr lang="ru-RU"/>
              <a:t>Щелкните значок, чтобы добавить фото</a:t>
            </a:r>
          </a:p>
        </p:txBody>
      </p:sp>
      <p:sp>
        <p:nvSpPr>
          <p:cNvPr id="15" name="Нижний колонтитул 4">
            <a:extLst>
              <a:ext uri="{FF2B5EF4-FFF2-40B4-BE49-F238E27FC236}">
                <a16:creationId xmlns:a16="http://schemas.microsoft.com/office/drawing/2014/main" id="{B02A6961-FD29-3446-6A70-B0D4EE5D14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6405" y="6237287"/>
            <a:ext cx="4114800" cy="365125"/>
          </a:xfrm>
        </p:spPr>
        <p:txBody>
          <a:bodyPr rtlCol="0">
            <a:noAutofit/>
          </a:bodyPr>
          <a:lstStyle>
            <a:lvl1pPr algn="l">
              <a:defRPr lang="ru-RU" sz="1200" spc="0">
                <a:solidFill>
                  <a:schemeClr val="bg1"/>
                </a:solidFill>
              </a:defRPr>
            </a:lvl1pPr>
          </a:lstStyle>
          <a:p>
            <a:pPr rtl="0"/>
            <a:r>
              <a:rPr lang="ru-RU"/>
              <a:t>Заголовок презентации</a:t>
            </a:r>
          </a:p>
        </p:txBody>
      </p:sp>
      <p:sp>
        <p:nvSpPr>
          <p:cNvPr id="16" name="Номер слайда 5">
            <a:extLst>
              <a:ext uri="{FF2B5EF4-FFF2-40B4-BE49-F238E27FC236}">
                <a16:creationId xmlns:a16="http://schemas.microsoft.com/office/drawing/2014/main" id="{68477A85-1CCD-1BF5-8FF0-11B80AE2F6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40971" y="6226198"/>
            <a:ext cx="2743200" cy="365125"/>
          </a:xfrm>
        </p:spPr>
        <p:txBody>
          <a:bodyPr rtlCol="0">
            <a:noAutofit/>
          </a:bodyPr>
          <a:lstStyle>
            <a:lvl1pPr>
              <a:defRPr lang="ru-RU" sz="1200">
                <a:solidFill>
                  <a:schemeClr val="bg1"/>
                </a:solidFill>
              </a:defRPr>
            </a:lvl1pPr>
          </a:lstStyle>
          <a:p>
            <a:pPr rtl="0"/>
            <a:fld id="{FE024F78-56A6-7740-B68D-8D4D026EDF3F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832185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Заголовок и 2 столбца">
    <p:bg>
      <p:bgPr>
        <a:gradFill>
          <a:gsLst>
            <a:gs pos="100000">
              <a:schemeClr val="tx2"/>
            </a:gs>
            <a:gs pos="79000">
              <a:schemeClr val="accent6"/>
            </a:gs>
            <a:gs pos="55000">
              <a:srgbClr val="02090E"/>
            </a:gs>
            <a:gs pos="14000">
              <a:schemeClr val="accent4">
                <a:lumMod val="75000"/>
              </a:schemeClr>
            </a:gs>
            <a:gs pos="0">
              <a:schemeClr val="accent4"/>
            </a:gs>
          </a:gsLst>
          <a:lin ang="78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14">
            <a:extLst>
              <a:ext uri="{FF2B5EF4-FFF2-40B4-BE49-F238E27FC236}">
                <a16:creationId xmlns:a16="http://schemas.microsoft.com/office/drawing/2014/main" id="{318CE367-BBCB-F4AB-635F-4C9995EAE35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6350"/>
            <a:ext cx="2356339" cy="6853863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5CE3FBBA-81E2-31F1-EF51-02706B5B5C0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2356339" y="-6350"/>
            <a:ext cx="9831801" cy="6864350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9AD3746D-3CD1-FFA5-0019-AD0C588B192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/>
          </p:cNvCxnSpPr>
          <p:nvPr userDrawn="1"/>
        </p:nvCxnSpPr>
        <p:spPr>
          <a:xfrm>
            <a:off x="3305669" y="2002443"/>
            <a:ext cx="7922116" cy="0"/>
          </a:xfrm>
          <a:prstGeom prst="line">
            <a:avLst/>
          </a:prstGeom>
          <a:ln w="25400">
            <a:gradFill>
              <a:gsLst>
                <a:gs pos="0">
                  <a:schemeClr val="accent4">
                    <a:lumMod val="50000"/>
                  </a:schemeClr>
                </a:gs>
                <a:gs pos="100000">
                  <a:schemeClr val="accent6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F8070BB-B3B5-3A8A-2466-D661C741794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05669" y="113097"/>
            <a:ext cx="7420819" cy="1656304"/>
          </a:xfrm>
        </p:spPr>
        <p:txBody>
          <a:bodyPr lIns="0" rtlCol="0" anchor="b">
            <a:noAutofit/>
          </a:bodyPr>
          <a:lstStyle>
            <a:lvl1pPr algn="l">
              <a:defRPr lang="ru-RU" sz="3200" cap="all" spc="0" baseline="0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pPr rtl="0"/>
            <a:r>
              <a:rPr lang="ru-RU"/>
              <a:t>Заголовок слайда</a:t>
            </a:r>
          </a:p>
        </p:txBody>
      </p:sp>
      <p:sp>
        <p:nvSpPr>
          <p:cNvPr id="13" name="Объект 12">
            <a:extLst>
              <a:ext uri="{FF2B5EF4-FFF2-40B4-BE49-F238E27FC236}">
                <a16:creationId xmlns:a16="http://schemas.microsoft.com/office/drawing/2014/main" id="{B9624CF4-7769-4663-3361-39136F5E20C8}"/>
              </a:ext>
            </a:extLst>
          </p:cNvPr>
          <p:cNvSpPr>
            <a:spLocks noGrp="1"/>
          </p:cNvSpPr>
          <p:nvPr>
            <p:ph sz="quarter" idx="31" hasCustomPrompt="1"/>
          </p:nvPr>
        </p:nvSpPr>
        <p:spPr>
          <a:xfrm>
            <a:off x="3305669" y="2470150"/>
            <a:ext cx="7420819" cy="3676649"/>
          </a:xfrm>
        </p:spPr>
        <p:txBody>
          <a:bodyPr rtlCol="0"/>
          <a:lstStyle>
            <a:lvl1pPr marL="285750" indent="-285750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Clr>
                <a:schemeClr val="accent3"/>
              </a:buClr>
              <a:buFont typeface="Arial" panose="020B0604020202020204" pitchFamily="34" charset="0"/>
              <a:buChar char="•"/>
              <a:defRPr lang="ru-RU" sz="1800">
                <a:solidFill>
                  <a:schemeClr val="bg1"/>
                </a:solidFill>
                <a:latin typeface="+mn-lt"/>
              </a:defRPr>
            </a:lvl1pPr>
            <a:lvl2pPr marL="800100" indent="-342900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Clr>
                <a:schemeClr val="accent3"/>
              </a:buClr>
              <a:buFont typeface="Arial" panose="020B0604020202020204" pitchFamily="34" charset="0"/>
              <a:buChar char="•"/>
              <a:defRPr lang="ru-RU" sz="1600">
                <a:solidFill>
                  <a:schemeClr val="bg1"/>
                </a:solidFill>
                <a:latin typeface="+mn-lt"/>
              </a:defRPr>
            </a:lvl2pPr>
            <a:lvl3pPr marL="1257300" indent="-342900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Clr>
                <a:schemeClr val="accent3"/>
              </a:buClr>
              <a:buFont typeface="Arial" panose="020B0604020202020204" pitchFamily="34" charset="0"/>
              <a:buChar char="•"/>
              <a:defRPr lang="ru-RU" sz="1400">
                <a:solidFill>
                  <a:schemeClr val="bg1"/>
                </a:solidFill>
                <a:latin typeface="+mn-lt"/>
              </a:defRPr>
            </a:lvl3pPr>
            <a:lvl4pPr marL="1657350" indent="-285750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Clr>
                <a:schemeClr val="accent3"/>
              </a:buClr>
              <a:buFont typeface="Arial" panose="020B0604020202020204" pitchFamily="34" charset="0"/>
              <a:buChar char="•"/>
              <a:defRPr lang="ru-RU" sz="1200">
                <a:solidFill>
                  <a:schemeClr val="bg1"/>
                </a:solidFill>
                <a:latin typeface="+mn-lt"/>
              </a:defRPr>
            </a:lvl4pPr>
            <a:lvl5pPr marL="2114550" indent="-285750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Clr>
                <a:schemeClr val="accent3"/>
              </a:buClr>
              <a:buFont typeface="Arial" panose="020B0604020202020204" pitchFamily="34" charset="0"/>
              <a:buChar char="•"/>
              <a:defRPr lang="ru-RU" sz="1200">
                <a:solidFill>
                  <a:schemeClr val="bg1"/>
                </a:solidFill>
                <a:latin typeface="+mn-lt"/>
              </a:defRPr>
            </a:lvl5pPr>
          </a:lstStyle>
          <a:p>
            <a:pPr lvl="0" rtl="0"/>
            <a:r>
              <a:rPr lang="ru-RU"/>
              <a:t>Щелкните, чтобы добавить содержимое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15" name="Нижний колонтитул 4">
            <a:extLst>
              <a:ext uri="{FF2B5EF4-FFF2-40B4-BE49-F238E27FC236}">
                <a16:creationId xmlns:a16="http://schemas.microsoft.com/office/drawing/2014/main" id="{B02A6961-FD29-3446-6A70-B0D4EE5D14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6405" y="6237287"/>
            <a:ext cx="4114800" cy="365125"/>
          </a:xfrm>
        </p:spPr>
        <p:txBody>
          <a:bodyPr rtlCol="0">
            <a:noAutofit/>
          </a:bodyPr>
          <a:lstStyle>
            <a:lvl1pPr algn="l">
              <a:defRPr lang="ru-RU" sz="1200" spc="0">
                <a:solidFill>
                  <a:schemeClr val="bg1"/>
                </a:solidFill>
              </a:defRPr>
            </a:lvl1pPr>
          </a:lstStyle>
          <a:p>
            <a:pPr rtl="0"/>
            <a:r>
              <a:rPr lang="ru-RU"/>
              <a:t>Заголовок презентации</a:t>
            </a:r>
          </a:p>
        </p:txBody>
      </p:sp>
      <p:sp>
        <p:nvSpPr>
          <p:cNvPr id="16" name="Номер слайда 5">
            <a:extLst>
              <a:ext uri="{FF2B5EF4-FFF2-40B4-BE49-F238E27FC236}">
                <a16:creationId xmlns:a16="http://schemas.microsoft.com/office/drawing/2014/main" id="{68477A85-1CCD-1BF5-8FF0-11B80AE2F6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40971" y="6226198"/>
            <a:ext cx="2743200" cy="365125"/>
          </a:xfrm>
        </p:spPr>
        <p:txBody>
          <a:bodyPr rtlCol="0">
            <a:noAutofit/>
          </a:bodyPr>
          <a:lstStyle>
            <a:lvl1pPr>
              <a:defRPr lang="ru-RU" sz="1200">
                <a:solidFill>
                  <a:schemeClr val="bg1"/>
                </a:solidFill>
              </a:defRPr>
            </a:lvl1pPr>
          </a:lstStyle>
          <a:p>
            <a:pPr rtl="0"/>
            <a:fld id="{FE024F78-56A6-7740-B68D-8D4D026EDF3F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280267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Заголовок и 2 столбца">
    <p:bg>
      <p:bgPr>
        <a:gradFill>
          <a:gsLst>
            <a:gs pos="100000">
              <a:schemeClr val="tx2"/>
            </a:gs>
            <a:gs pos="81000">
              <a:schemeClr val="accent6"/>
            </a:gs>
            <a:gs pos="31000">
              <a:srgbClr val="02090E"/>
            </a:gs>
            <a:gs pos="14000">
              <a:schemeClr val="accent4">
                <a:lumMod val="75000"/>
              </a:schemeClr>
            </a:gs>
            <a:gs pos="0">
              <a:schemeClr val="accent4"/>
            </a:gs>
          </a:gsLst>
          <a:lin ang="78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4361F2FA-20C7-5447-C138-CE2CA1867FE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/>
          <p:nvPr userDrawn="1"/>
        </p:nvGrpSpPr>
        <p:grpSpPr>
          <a:xfrm>
            <a:off x="3" y="2"/>
            <a:ext cx="12191997" cy="6857998"/>
            <a:chOff x="3" y="2"/>
            <a:chExt cx="12191997" cy="6857998"/>
          </a:xfrm>
        </p:grpSpPr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id="{DFEDD626-82E4-71C6-25F1-CDA46B7B3F39}"/>
                </a:ext>
              </a:extLst>
            </p:cNvPr>
            <p:cNvSpPr/>
            <p:nvPr/>
          </p:nvSpPr>
          <p:spPr>
            <a:xfrm>
              <a:off x="3" y="2"/>
              <a:ext cx="12191997" cy="6857998"/>
            </a:xfrm>
            <a:prstGeom prst="rect">
              <a:avLst/>
            </a:prstGeom>
            <a:gradFill flip="none" rotWithShape="1">
              <a:gsLst>
                <a:gs pos="0">
                  <a:srgbClr val="1A012C"/>
                </a:gs>
                <a:gs pos="45000">
                  <a:srgbClr val="1A012C">
                    <a:alpha val="50000"/>
                  </a:srgbClr>
                </a:gs>
                <a:gs pos="100000">
                  <a:schemeClr val="accent6">
                    <a:lumMod val="50000"/>
                    <a:alpha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  <p:pic>
          <p:nvPicPr>
            <p:cNvPr id="3" name="Рисунок 2">
              <a:extLst>
                <a:ext uri="{FF2B5EF4-FFF2-40B4-BE49-F238E27FC236}">
                  <a16:creationId xmlns:a16="http://schemas.microsoft.com/office/drawing/2014/main" id="{CDC952AF-CE06-54F7-CB4A-1722F90AC3D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" y="2"/>
              <a:ext cx="12191994" cy="6857996"/>
            </a:xfrm>
            <a:prstGeom prst="rect">
              <a:avLst/>
            </a:prstGeom>
          </p:spPr>
        </p:pic>
        <p:grpSp>
          <p:nvGrpSpPr>
            <p:cNvPr id="11" name="Группа 10">
              <a:extLst>
                <a:ext uri="{FF2B5EF4-FFF2-40B4-BE49-F238E27FC236}">
                  <a16:creationId xmlns:a16="http://schemas.microsoft.com/office/drawing/2014/main" id="{6E6EDFF3-843B-AAE9-DB73-423142606F52}"/>
                </a:ext>
              </a:extLst>
            </p:cNvPr>
            <p:cNvGrpSpPr/>
            <p:nvPr/>
          </p:nvGrpSpPr>
          <p:grpSpPr>
            <a:xfrm rot="5400000">
              <a:off x="1645776" y="1222395"/>
              <a:ext cx="431603" cy="412684"/>
              <a:chOff x="1870859" y="869908"/>
              <a:chExt cx="431603" cy="412684"/>
            </a:xfrm>
          </p:grpSpPr>
          <p:sp>
            <p:nvSpPr>
              <p:cNvPr id="12" name="Графический объект 15">
                <a:extLst>
                  <a:ext uri="{FF2B5EF4-FFF2-40B4-BE49-F238E27FC236}">
                    <a16:creationId xmlns:a16="http://schemas.microsoft.com/office/drawing/2014/main" id="{312F4F85-6C79-201D-E20D-64CD4728E4C8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SpPr/>
              <p:nvPr/>
            </p:nvSpPr>
            <p:spPr>
              <a:xfrm rot="10800000">
                <a:off x="1870859" y="1154576"/>
                <a:ext cx="128016" cy="128016"/>
              </a:xfrm>
              <a:custGeom>
                <a:avLst/>
                <a:gdLst>
                  <a:gd name="connsiteX0" fmla="*/ 63857 w 127713"/>
                  <a:gd name="connsiteY0" fmla="*/ 18874 h 127713"/>
                  <a:gd name="connsiteX1" fmla="*/ 108839 w 127713"/>
                  <a:gd name="connsiteY1" fmla="*/ 63857 h 127713"/>
                  <a:gd name="connsiteX2" fmla="*/ 63857 w 127713"/>
                  <a:gd name="connsiteY2" fmla="*/ 108839 h 127713"/>
                  <a:gd name="connsiteX3" fmla="*/ 18874 w 127713"/>
                  <a:gd name="connsiteY3" fmla="*/ 63857 h 127713"/>
                  <a:gd name="connsiteX4" fmla="*/ 63857 w 127713"/>
                  <a:gd name="connsiteY4" fmla="*/ 18874 h 127713"/>
                  <a:gd name="connsiteX5" fmla="*/ 63857 w 127713"/>
                  <a:gd name="connsiteY5" fmla="*/ 0 h 127713"/>
                  <a:gd name="connsiteX6" fmla="*/ 0 w 127713"/>
                  <a:gd name="connsiteY6" fmla="*/ 63857 h 127713"/>
                  <a:gd name="connsiteX7" fmla="*/ 63857 w 127713"/>
                  <a:gd name="connsiteY7" fmla="*/ 127713 h 127713"/>
                  <a:gd name="connsiteX8" fmla="*/ 127713 w 127713"/>
                  <a:gd name="connsiteY8" fmla="*/ 63857 h 127713"/>
                  <a:gd name="connsiteX9" fmla="*/ 63857 w 127713"/>
                  <a:gd name="connsiteY9" fmla="*/ 0 h 1277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7713" h="127713">
                    <a:moveTo>
                      <a:pt x="63857" y="18874"/>
                    </a:moveTo>
                    <a:cubicBezTo>
                      <a:pt x="88700" y="18874"/>
                      <a:pt x="108839" y="39013"/>
                      <a:pt x="108839" y="63857"/>
                    </a:cubicBezTo>
                    <a:cubicBezTo>
                      <a:pt x="108839" y="88700"/>
                      <a:pt x="88700" y="108839"/>
                      <a:pt x="63857" y="108839"/>
                    </a:cubicBezTo>
                    <a:cubicBezTo>
                      <a:pt x="39013" y="108839"/>
                      <a:pt x="18874" y="88700"/>
                      <a:pt x="18874" y="63857"/>
                    </a:cubicBezTo>
                    <a:cubicBezTo>
                      <a:pt x="18898" y="39023"/>
                      <a:pt x="39023" y="18898"/>
                      <a:pt x="63857" y="18874"/>
                    </a:cubicBezTo>
                    <a:moveTo>
                      <a:pt x="63857" y="0"/>
                    </a:moveTo>
                    <a:cubicBezTo>
                      <a:pt x="28590" y="0"/>
                      <a:pt x="0" y="28590"/>
                      <a:pt x="0" y="63857"/>
                    </a:cubicBezTo>
                    <a:cubicBezTo>
                      <a:pt x="0" y="99124"/>
                      <a:pt x="28590" y="127713"/>
                      <a:pt x="63857" y="127713"/>
                    </a:cubicBezTo>
                    <a:cubicBezTo>
                      <a:pt x="99124" y="127713"/>
                      <a:pt x="127713" y="99124"/>
                      <a:pt x="127713" y="63857"/>
                    </a:cubicBezTo>
                    <a:cubicBezTo>
                      <a:pt x="127713" y="28590"/>
                      <a:pt x="99124" y="0"/>
                      <a:pt x="63857" y="0"/>
                    </a:cubicBez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  <a:alpha val="49071"/>
                </a:schemeClr>
              </a:solidFill>
              <a:ln w="610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>
                <a:defPPr>
                  <a:defRPr lang="ru-RU"/>
                </a:defPPr>
              </a:lstStyle>
              <a:p>
                <a:pPr rtl="0"/>
                <a:endParaRPr lang="ru-RU" dirty="0"/>
              </a:p>
            </p:txBody>
          </p:sp>
          <p:sp>
            <p:nvSpPr>
              <p:cNvPr id="13" name="Графический объект 12">
                <a:extLst>
                  <a:ext uri="{FF2B5EF4-FFF2-40B4-BE49-F238E27FC236}">
                    <a16:creationId xmlns:a16="http://schemas.microsoft.com/office/drawing/2014/main" id="{01D71DAD-ECC6-A850-88E4-A4EDCF494A24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SpPr/>
              <p:nvPr/>
            </p:nvSpPr>
            <p:spPr>
              <a:xfrm>
                <a:off x="2256743" y="869908"/>
                <a:ext cx="45719" cy="37785"/>
              </a:xfrm>
              <a:custGeom>
                <a:avLst/>
                <a:gdLst>
                  <a:gd name="connsiteX0" fmla="*/ 91138 w 91138"/>
                  <a:gd name="connsiteY0" fmla="*/ 45569 h 91138"/>
                  <a:gd name="connsiteX1" fmla="*/ 45569 w 91138"/>
                  <a:gd name="connsiteY1" fmla="*/ 91138 h 91138"/>
                  <a:gd name="connsiteX2" fmla="*/ 0 w 91138"/>
                  <a:gd name="connsiteY2" fmla="*/ 45569 h 91138"/>
                  <a:gd name="connsiteX3" fmla="*/ 45569 w 91138"/>
                  <a:gd name="connsiteY3" fmla="*/ 0 h 91138"/>
                  <a:gd name="connsiteX4" fmla="*/ 91138 w 91138"/>
                  <a:gd name="connsiteY4" fmla="*/ 45569 h 91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1138" h="91138">
                    <a:moveTo>
                      <a:pt x="91138" y="45569"/>
                    </a:moveTo>
                    <a:cubicBezTo>
                      <a:pt x="91138" y="70736"/>
                      <a:pt x="70736" y="91138"/>
                      <a:pt x="45569" y="91138"/>
                    </a:cubicBezTo>
                    <a:cubicBezTo>
                      <a:pt x="20402" y="91138"/>
                      <a:pt x="0" y="70736"/>
                      <a:pt x="0" y="45569"/>
                    </a:cubicBezTo>
                    <a:cubicBezTo>
                      <a:pt x="0" y="20402"/>
                      <a:pt x="20402" y="0"/>
                      <a:pt x="45569" y="0"/>
                    </a:cubicBezTo>
                    <a:cubicBezTo>
                      <a:pt x="70736" y="0"/>
                      <a:pt x="91138" y="20402"/>
                      <a:pt x="91138" y="45569"/>
                    </a:cubicBez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  <a:alpha val="49071"/>
                </a:schemeClr>
              </a:solidFill>
              <a:ln w="42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>
                <a:defPPr>
                  <a:defRPr lang="ru-RU"/>
                </a:defPPr>
              </a:lstStyle>
              <a:p>
                <a:pPr rtl="0"/>
                <a:endParaRPr lang="ru-RU" dirty="0"/>
              </a:p>
            </p:txBody>
          </p:sp>
        </p:grpSp>
        <p:grpSp>
          <p:nvGrpSpPr>
            <p:cNvPr id="14" name="Группа 13">
              <a:extLst>
                <a:ext uri="{FF2B5EF4-FFF2-40B4-BE49-F238E27FC236}">
                  <a16:creationId xmlns:a16="http://schemas.microsoft.com/office/drawing/2014/main" id="{C632CC6D-6024-2368-8EBA-4B7A2D6428BC}"/>
                </a:ext>
              </a:extLst>
            </p:cNvPr>
            <p:cNvGrpSpPr/>
            <p:nvPr/>
          </p:nvGrpSpPr>
          <p:grpSpPr>
            <a:xfrm rot="20626702">
              <a:off x="10248169" y="5448942"/>
              <a:ext cx="431603" cy="412684"/>
              <a:chOff x="1870859" y="869908"/>
              <a:chExt cx="431603" cy="412684"/>
            </a:xfrm>
          </p:grpSpPr>
          <p:sp>
            <p:nvSpPr>
              <p:cNvPr id="6" name="Графический объект 15">
                <a:extLst>
                  <a:ext uri="{FF2B5EF4-FFF2-40B4-BE49-F238E27FC236}">
                    <a16:creationId xmlns:a16="http://schemas.microsoft.com/office/drawing/2014/main" id="{B05BE7BE-7D54-A09B-8A67-6B28CF6BB6C0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SpPr/>
              <p:nvPr/>
            </p:nvSpPr>
            <p:spPr>
              <a:xfrm rot="10800000">
                <a:off x="1870859" y="1154576"/>
                <a:ext cx="128016" cy="128016"/>
              </a:xfrm>
              <a:custGeom>
                <a:avLst/>
                <a:gdLst>
                  <a:gd name="connsiteX0" fmla="*/ 63857 w 127713"/>
                  <a:gd name="connsiteY0" fmla="*/ 18874 h 127713"/>
                  <a:gd name="connsiteX1" fmla="*/ 108839 w 127713"/>
                  <a:gd name="connsiteY1" fmla="*/ 63857 h 127713"/>
                  <a:gd name="connsiteX2" fmla="*/ 63857 w 127713"/>
                  <a:gd name="connsiteY2" fmla="*/ 108839 h 127713"/>
                  <a:gd name="connsiteX3" fmla="*/ 18874 w 127713"/>
                  <a:gd name="connsiteY3" fmla="*/ 63857 h 127713"/>
                  <a:gd name="connsiteX4" fmla="*/ 63857 w 127713"/>
                  <a:gd name="connsiteY4" fmla="*/ 18874 h 127713"/>
                  <a:gd name="connsiteX5" fmla="*/ 63857 w 127713"/>
                  <a:gd name="connsiteY5" fmla="*/ 0 h 127713"/>
                  <a:gd name="connsiteX6" fmla="*/ 0 w 127713"/>
                  <a:gd name="connsiteY6" fmla="*/ 63857 h 127713"/>
                  <a:gd name="connsiteX7" fmla="*/ 63857 w 127713"/>
                  <a:gd name="connsiteY7" fmla="*/ 127713 h 127713"/>
                  <a:gd name="connsiteX8" fmla="*/ 127713 w 127713"/>
                  <a:gd name="connsiteY8" fmla="*/ 63857 h 127713"/>
                  <a:gd name="connsiteX9" fmla="*/ 63857 w 127713"/>
                  <a:gd name="connsiteY9" fmla="*/ 0 h 1277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7713" h="127713">
                    <a:moveTo>
                      <a:pt x="63857" y="18874"/>
                    </a:moveTo>
                    <a:cubicBezTo>
                      <a:pt x="88700" y="18874"/>
                      <a:pt x="108839" y="39013"/>
                      <a:pt x="108839" y="63857"/>
                    </a:cubicBezTo>
                    <a:cubicBezTo>
                      <a:pt x="108839" y="88700"/>
                      <a:pt x="88700" y="108839"/>
                      <a:pt x="63857" y="108839"/>
                    </a:cubicBezTo>
                    <a:cubicBezTo>
                      <a:pt x="39013" y="108839"/>
                      <a:pt x="18874" y="88700"/>
                      <a:pt x="18874" y="63857"/>
                    </a:cubicBezTo>
                    <a:cubicBezTo>
                      <a:pt x="18898" y="39023"/>
                      <a:pt x="39023" y="18898"/>
                      <a:pt x="63857" y="18874"/>
                    </a:cubicBezTo>
                    <a:moveTo>
                      <a:pt x="63857" y="0"/>
                    </a:moveTo>
                    <a:cubicBezTo>
                      <a:pt x="28590" y="0"/>
                      <a:pt x="0" y="28590"/>
                      <a:pt x="0" y="63857"/>
                    </a:cubicBezTo>
                    <a:cubicBezTo>
                      <a:pt x="0" y="99124"/>
                      <a:pt x="28590" y="127713"/>
                      <a:pt x="63857" y="127713"/>
                    </a:cubicBezTo>
                    <a:cubicBezTo>
                      <a:pt x="99124" y="127713"/>
                      <a:pt x="127713" y="99124"/>
                      <a:pt x="127713" y="63857"/>
                    </a:cubicBezTo>
                    <a:cubicBezTo>
                      <a:pt x="127713" y="28590"/>
                      <a:pt x="99124" y="0"/>
                      <a:pt x="63857" y="0"/>
                    </a:cubicBez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  <a:alpha val="49071"/>
                </a:schemeClr>
              </a:solidFill>
              <a:ln w="610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>
                <a:defPPr>
                  <a:defRPr lang="ru-RU"/>
                </a:defPPr>
              </a:lstStyle>
              <a:p>
                <a:pPr rtl="0"/>
                <a:endParaRPr lang="ru-RU" dirty="0"/>
              </a:p>
            </p:txBody>
          </p:sp>
          <p:sp>
            <p:nvSpPr>
              <p:cNvPr id="7" name="Графический объект 12">
                <a:extLst>
                  <a:ext uri="{FF2B5EF4-FFF2-40B4-BE49-F238E27FC236}">
                    <a16:creationId xmlns:a16="http://schemas.microsoft.com/office/drawing/2014/main" id="{258346A9-F75C-6704-EEED-CF7A8A0F8010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SpPr/>
              <p:nvPr/>
            </p:nvSpPr>
            <p:spPr>
              <a:xfrm>
                <a:off x="2256743" y="869908"/>
                <a:ext cx="45719" cy="37785"/>
              </a:xfrm>
              <a:custGeom>
                <a:avLst/>
                <a:gdLst>
                  <a:gd name="connsiteX0" fmla="*/ 91138 w 91138"/>
                  <a:gd name="connsiteY0" fmla="*/ 45569 h 91138"/>
                  <a:gd name="connsiteX1" fmla="*/ 45569 w 91138"/>
                  <a:gd name="connsiteY1" fmla="*/ 91138 h 91138"/>
                  <a:gd name="connsiteX2" fmla="*/ 0 w 91138"/>
                  <a:gd name="connsiteY2" fmla="*/ 45569 h 91138"/>
                  <a:gd name="connsiteX3" fmla="*/ 45569 w 91138"/>
                  <a:gd name="connsiteY3" fmla="*/ 0 h 91138"/>
                  <a:gd name="connsiteX4" fmla="*/ 91138 w 91138"/>
                  <a:gd name="connsiteY4" fmla="*/ 45569 h 91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1138" h="91138">
                    <a:moveTo>
                      <a:pt x="91138" y="45569"/>
                    </a:moveTo>
                    <a:cubicBezTo>
                      <a:pt x="91138" y="70736"/>
                      <a:pt x="70736" y="91138"/>
                      <a:pt x="45569" y="91138"/>
                    </a:cubicBezTo>
                    <a:cubicBezTo>
                      <a:pt x="20402" y="91138"/>
                      <a:pt x="0" y="70736"/>
                      <a:pt x="0" y="45569"/>
                    </a:cubicBezTo>
                    <a:cubicBezTo>
                      <a:pt x="0" y="20402"/>
                      <a:pt x="20402" y="0"/>
                      <a:pt x="45569" y="0"/>
                    </a:cubicBezTo>
                    <a:cubicBezTo>
                      <a:pt x="70736" y="0"/>
                      <a:pt x="91138" y="20402"/>
                      <a:pt x="91138" y="45569"/>
                    </a:cubicBez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  <a:alpha val="49071"/>
                </a:schemeClr>
              </a:solidFill>
              <a:ln w="42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>
                <a:defPPr>
                  <a:defRPr lang="ru-RU"/>
                </a:defPPr>
              </a:lstStyle>
              <a:p>
                <a:pPr rtl="0"/>
                <a:endParaRPr lang="ru-RU" dirty="0"/>
              </a:p>
            </p:txBody>
          </p:sp>
        </p:grp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82CC39D-03B1-4933-F236-462B5862EB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32448" y="264160"/>
            <a:ext cx="6327105" cy="3373973"/>
          </a:xfrm>
        </p:spPr>
        <p:txBody>
          <a:bodyPr rtlCol="0" anchor="b"/>
          <a:lstStyle>
            <a:lvl1pPr algn="ctr">
              <a:defRPr lang="ru-RU" sz="3200" cap="all" spc="600" baseline="0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pPr rtl="0"/>
            <a:r>
              <a:rPr lang="ru-RU"/>
              <a:t>Образец заголовка</a:t>
            </a:r>
          </a:p>
        </p:txBody>
      </p:sp>
      <p:sp>
        <p:nvSpPr>
          <p:cNvPr id="5" name="Подзаголовок 2">
            <a:extLst>
              <a:ext uri="{FF2B5EF4-FFF2-40B4-BE49-F238E27FC236}">
                <a16:creationId xmlns:a16="http://schemas.microsoft.com/office/drawing/2014/main" id="{F711CA51-49DC-62CA-F147-F286B1C9DBD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932448" y="3962135"/>
            <a:ext cx="6327105" cy="2653771"/>
          </a:xfrm>
        </p:spPr>
        <p:txBody>
          <a:bodyPr rtlCol="0">
            <a:noAutofit/>
          </a:bodyPr>
          <a:lstStyle>
            <a:lvl1pPr marL="0" indent="0" algn="ctr">
              <a:buNone/>
              <a:defRPr lang="ru-RU" sz="1800" b="0" i="0" cap="all" spc="300" baseline="0">
                <a:solidFill>
                  <a:schemeClr val="bg1"/>
                </a:solidFill>
                <a:latin typeface="+mj-lt"/>
                <a:cs typeface="Biome Light" panose="020B0303030204020804" pitchFamily="34" charset="0"/>
              </a:defRPr>
            </a:lvl1pPr>
            <a:lvl2pPr marL="457200" indent="0" algn="ctr">
              <a:buNone/>
              <a:defRPr lang="ru-RU" sz="2000"/>
            </a:lvl2pPr>
            <a:lvl3pPr marL="914400" indent="0" algn="ctr">
              <a:buNone/>
              <a:defRPr lang="ru-RU" sz="1800"/>
            </a:lvl3pPr>
            <a:lvl4pPr marL="1371600" indent="0" algn="ctr">
              <a:buNone/>
              <a:defRPr lang="ru-RU" sz="1600"/>
            </a:lvl4pPr>
            <a:lvl5pPr marL="1828800" indent="0" algn="ctr">
              <a:buNone/>
              <a:defRPr lang="ru-RU" sz="1600"/>
            </a:lvl5pPr>
            <a:lvl6pPr marL="2286000" indent="0" algn="ctr">
              <a:buNone/>
              <a:defRPr lang="ru-RU" sz="1600"/>
            </a:lvl6pPr>
            <a:lvl7pPr marL="2743200" indent="0" algn="ctr">
              <a:buNone/>
              <a:defRPr lang="ru-RU" sz="1600"/>
            </a:lvl7pPr>
            <a:lvl8pPr marL="3200400" indent="0" algn="ctr">
              <a:buNone/>
              <a:defRPr lang="ru-RU" sz="1600"/>
            </a:lvl8pPr>
            <a:lvl9pPr marL="3657600" indent="0" algn="ctr">
              <a:buNone/>
              <a:defRPr lang="ru-RU" sz="1600"/>
            </a:lvl9pPr>
          </a:lstStyle>
          <a:p>
            <a:pPr rtl="0"/>
            <a:r>
              <a:rPr lang="ru-RU"/>
              <a:t>Подзаголовок слайда</a:t>
            </a:r>
          </a:p>
        </p:txBody>
      </p:sp>
    </p:spTree>
    <p:extLst>
      <p:ext uri="{BB962C8B-B14F-4D97-AF65-F5344CB8AC3E}">
        <p14:creationId xmlns:p14="http://schemas.microsoft.com/office/powerpoint/2010/main" val="11183414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Заголовок и 2 столбца">
    <p:bg>
      <p:bgPr>
        <a:gradFill>
          <a:gsLst>
            <a:gs pos="100000">
              <a:schemeClr val="tx2"/>
            </a:gs>
            <a:gs pos="81000">
              <a:schemeClr val="accent6"/>
            </a:gs>
            <a:gs pos="31000">
              <a:srgbClr val="02090E"/>
            </a:gs>
            <a:gs pos="14000">
              <a:schemeClr val="accent4">
                <a:lumMod val="75000"/>
              </a:schemeClr>
            </a:gs>
            <a:gs pos="0">
              <a:schemeClr val="accent4"/>
            </a:gs>
          </a:gsLst>
          <a:lin ang="78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9C7D5518-914C-92E3-E9EC-26752C9F05A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/>
          <p:nvPr userDrawn="1"/>
        </p:nvGrpSpPr>
        <p:grpSpPr>
          <a:xfrm>
            <a:off x="-1" y="-6350"/>
            <a:ext cx="12192000" cy="6864350"/>
            <a:chOff x="-1" y="-6350"/>
            <a:chExt cx="12192000" cy="6864350"/>
          </a:xfrm>
        </p:grpSpPr>
        <p:sp>
          <p:nvSpPr>
            <p:cNvPr id="4" name="Прямоугольник 3">
              <a:extLst>
                <a:ext uri="{FF2B5EF4-FFF2-40B4-BE49-F238E27FC236}">
                  <a16:creationId xmlns:a16="http://schemas.microsoft.com/office/drawing/2014/main" id="{C82D0B82-F74C-65EF-3BF6-8EEA16F36B7D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/>
          </p:nvSpPr>
          <p:spPr>
            <a:xfrm>
              <a:off x="1428750" y="-6350"/>
              <a:ext cx="10763249" cy="6864350"/>
            </a:xfrm>
            <a:prstGeom prst="rect">
              <a:avLst/>
            </a:prstGeom>
            <a:solidFill>
              <a:schemeClr val="tx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  <p:pic>
          <p:nvPicPr>
            <p:cNvPr id="6" name="Рисунок 5" descr="Сине-лиловая спираль&#10;&#10;Автоматически созданное описание">
              <a:extLst>
                <a:ext uri="{FF2B5EF4-FFF2-40B4-BE49-F238E27FC236}">
                  <a16:creationId xmlns:a16="http://schemas.microsoft.com/office/drawing/2014/main" id="{44E12326-9CF4-38EC-1BAF-1F994F22089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b="-93"/>
            <a:stretch/>
          </p:blipFill>
          <p:spPr>
            <a:xfrm flipH="1">
              <a:off x="-1" y="0"/>
              <a:ext cx="1428751" cy="6858000"/>
            </a:xfrm>
            <a:prstGeom prst="rect">
              <a:avLst/>
            </a:prstGeom>
          </p:spPr>
        </p:pic>
        <p:grpSp>
          <p:nvGrpSpPr>
            <p:cNvPr id="7" name="Группа 6">
              <a:extLst>
                <a:ext uri="{FF2B5EF4-FFF2-40B4-BE49-F238E27FC236}">
                  <a16:creationId xmlns:a16="http://schemas.microsoft.com/office/drawing/2014/main" id="{AD5C1D9C-B114-FC6A-9213-7287D39EAD9F}"/>
                </a:ext>
              </a:extLst>
            </p:cNvPr>
            <p:cNvGrpSpPr/>
            <p:nvPr/>
          </p:nvGrpSpPr>
          <p:grpSpPr>
            <a:xfrm>
              <a:off x="10649689" y="4382998"/>
              <a:ext cx="754139" cy="1865729"/>
              <a:chOff x="653351" y="2693558"/>
              <a:chExt cx="754139" cy="1865729"/>
            </a:xfrm>
          </p:grpSpPr>
          <p:sp>
            <p:nvSpPr>
              <p:cNvPr id="11" name="Графический объект 15">
                <a:extLst>
                  <a:ext uri="{FF2B5EF4-FFF2-40B4-BE49-F238E27FC236}">
                    <a16:creationId xmlns:a16="http://schemas.microsoft.com/office/drawing/2014/main" id="{2BC89B10-C93E-8CE5-73B3-F6049168C313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SpPr/>
              <p:nvPr/>
            </p:nvSpPr>
            <p:spPr>
              <a:xfrm>
                <a:off x="1098137" y="2693558"/>
                <a:ext cx="128016" cy="128016"/>
              </a:xfrm>
              <a:custGeom>
                <a:avLst/>
                <a:gdLst>
                  <a:gd name="connsiteX0" fmla="*/ 63857 w 127713"/>
                  <a:gd name="connsiteY0" fmla="*/ 18874 h 127713"/>
                  <a:gd name="connsiteX1" fmla="*/ 108839 w 127713"/>
                  <a:gd name="connsiteY1" fmla="*/ 63857 h 127713"/>
                  <a:gd name="connsiteX2" fmla="*/ 63857 w 127713"/>
                  <a:gd name="connsiteY2" fmla="*/ 108839 h 127713"/>
                  <a:gd name="connsiteX3" fmla="*/ 18874 w 127713"/>
                  <a:gd name="connsiteY3" fmla="*/ 63857 h 127713"/>
                  <a:gd name="connsiteX4" fmla="*/ 63857 w 127713"/>
                  <a:gd name="connsiteY4" fmla="*/ 18874 h 127713"/>
                  <a:gd name="connsiteX5" fmla="*/ 63857 w 127713"/>
                  <a:gd name="connsiteY5" fmla="*/ 0 h 127713"/>
                  <a:gd name="connsiteX6" fmla="*/ 0 w 127713"/>
                  <a:gd name="connsiteY6" fmla="*/ 63857 h 127713"/>
                  <a:gd name="connsiteX7" fmla="*/ 63857 w 127713"/>
                  <a:gd name="connsiteY7" fmla="*/ 127713 h 127713"/>
                  <a:gd name="connsiteX8" fmla="*/ 127713 w 127713"/>
                  <a:gd name="connsiteY8" fmla="*/ 63857 h 127713"/>
                  <a:gd name="connsiteX9" fmla="*/ 63857 w 127713"/>
                  <a:gd name="connsiteY9" fmla="*/ 0 h 1277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7713" h="127713">
                    <a:moveTo>
                      <a:pt x="63857" y="18874"/>
                    </a:moveTo>
                    <a:cubicBezTo>
                      <a:pt x="88700" y="18874"/>
                      <a:pt x="108839" y="39013"/>
                      <a:pt x="108839" y="63857"/>
                    </a:cubicBezTo>
                    <a:cubicBezTo>
                      <a:pt x="108839" y="88700"/>
                      <a:pt x="88700" y="108839"/>
                      <a:pt x="63857" y="108839"/>
                    </a:cubicBezTo>
                    <a:cubicBezTo>
                      <a:pt x="39013" y="108839"/>
                      <a:pt x="18874" y="88700"/>
                      <a:pt x="18874" y="63857"/>
                    </a:cubicBezTo>
                    <a:cubicBezTo>
                      <a:pt x="18898" y="39023"/>
                      <a:pt x="39023" y="18898"/>
                      <a:pt x="63857" y="18874"/>
                    </a:cubicBezTo>
                    <a:moveTo>
                      <a:pt x="63857" y="0"/>
                    </a:moveTo>
                    <a:cubicBezTo>
                      <a:pt x="28590" y="0"/>
                      <a:pt x="0" y="28590"/>
                      <a:pt x="0" y="63857"/>
                    </a:cubicBezTo>
                    <a:cubicBezTo>
                      <a:pt x="0" y="99124"/>
                      <a:pt x="28590" y="127713"/>
                      <a:pt x="63857" y="127713"/>
                    </a:cubicBezTo>
                    <a:cubicBezTo>
                      <a:pt x="99124" y="127713"/>
                      <a:pt x="127713" y="99124"/>
                      <a:pt x="127713" y="63857"/>
                    </a:cubicBezTo>
                    <a:cubicBezTo>
                      <a:pt x="127713" y="28590"/>
                      <a:pt x="99124" y="0"/>
                      <a:pt x="63857" y="0"/>
                    </a:cubicBez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  <a:alpha val="49071"/>
                </a:schemeClr>
              </a:solidFill>
              <a:ln w="610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>
                <a:defPPr>
                  <a:defRPr lang="ru-RU"/>
                </a:defPPr>
              </a:lstStyle>
              <a:p>
                <a:pPr rtl="0"/>
                <a:endParaRPr lang="ru-RU" dirty="0"/>
              </a:p>
            </p:txBody>
          </p:sp>
          <p:sp>
            <p:nvSpPr>
              <p:cNvPr id="12" name="Графический объект 12">
                <a:extLst>
                  <a:ext uri="{FF2B5EF4-FFF2-40B4-BE49-F238E27FC236}">
                    <a16:creationId xmlns:a16="http://schemas.microsoft.com/office/drawing/2014/main" id="{39DB2AA2-9661-AC91-932D-2F1BEC47BD84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SpPr/>
              <p:nvPr/>
            </p:nvSpPr>
            <p:spPr>
              <a:xfrm>
                <a:off x="1306906" y="3837599"/>
                <a:ext cx="100584" cy="100584"/>
              </a:xfrm>
              <a:custGeom>
                <a:avLst/>
                <a:gdLst>
                  <a:gd name="connsiteX0" fmla="*/ 91138 w 91138"/>
                  <a:gd name="connsiteY0" fmla="*/ 45569 h 91138"/>
                  <a:gd name="connsiteX1" fmla="*/ 45569 w 91138"/>
                  <a:gd name="connsiteY1" fmla="*/ 91138 h 91138"/>
                  <a:gd name="connsiteX2" fmla="*/ 0 w 91138"/>
                  <a:gd name="connsiteY2" fmla="*/ 45569 h 91138"/>
                  <a:gd name="connsiteX3" fmla="*/ 45569 w 91138"/>
                  <a:gd name="connsiteY3" fmla="*/ 0 h 91138"/>
                  <a:gd name="connsiteX4" fmla="*/ 91138 w 91138"/>
                  <a:gd name="connsiteY4" fmla="*/ 45569 h 91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1138" h="91138">
                    <a:moveTo>
                      <a:pt x="91138" y="45569"/>
                    </a:moveTo>
                    <a:cubicBezTo>
                      <a:pt x="91138" y="70736"/>
                      <a:pt x="70736" y="91138"/>
                      <a:pt x="45569" y="91138"/>
                    </a:cubicBezTo>
                    <a:cubicBezTo>
                      <a:pt x="20402" y="91138"/>
                      <a:pt x="0" y="70736"/>
                      <a:pt x="0" y="45569"/>
                    </a:cubicBezTo>
                    <a:cubicBezTo>
                      <a:pt x="0" y="20402"/>
                      <a:pt x="20402" y="0"/>
                      <a:pt x="45569" y="0"/>
                    </a:cubicBezTo>
                    <a:cubicBezTo>
                      <a:pt x="70736" y="0"/>
                      <a:pt x="91138" y="20402"/>
                      <a:pt x="91138" y="45569"/>
                    </a:cubicBez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  <a:alpha val="49071"/>
                </a:schemeClr>
              </a:solidFill>
              <a:ln w="42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>
                <a:defPPr>
                  <a:defRPr lang="ru-RU"/>
                </a:defPPr>
              </a:lstStyle>
              <a:p>
                <a:pPr rtl="0"/>
                <a:endParaRPr lang="ru-RU" dirty="0"/>
              </a:p>
            </p:txBody>
          </p:sp>
          <p:sp>
            <p:nvSpPr>
              <p:cNvPr id="13" name="Графический объект 12">
                <a:extLst>
                  <a:ext uri="{FF2B5EF4-FFF2-40B4-BE49-F238E27FC236}">
                    <a16:creationId xmlns:a16="http://schemas.microsoft.com/office/drawing/2014/main" id="{86C9AC9B-3792-E880-03FE-D46FB046AB63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SpPr/>
              <p:nvPr/>
            </p:nvSpPr>
            <p:spPr>
              <a:xfrm>
                <a:off x="653351" y="4521502"/>
                <a:ext cx="45719" cy="37785"/>
              </a:xfrm>
              <a:custGeom>
                <a:avLst/>
                <a:gdLst>
                  <a:gd name="connsiteX0" fmla="*/ 91138 w 91138"/>
                  <a:gd name="connsiteY0" fmla="*/ 45569 h 91138"/>
                  <a:gd name="connsiteX1" fmla="*/ 45569 w 91138"/>
                  <a:gd name="connsiteY1" fmla="*/ 91138 h 91138"/>
                  <a:gd name="connsiteX2" fmla="*/ 0 w 91138"/>
                  <a:gd name="connsiteY2" fmla="*/ 45569 h 91138"/>
                  <a:gd name="connsiteX3" fmla="*/ 45569 w 91138"/>
                  <a:gd name="connsiteY3" fmla="*/ 0 h 91138"/>
                  <a:gd name="connsiteX4" fmla="*/ 91138 w 91138"/>
                  <a:gd name="connsiteY4" fmla="*/ 45569 h 91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1138" h="91138">
                    <a:moveTo>
                      <a:pt x="91138" y="45569"/>
                    </a:moveTo>
                    <a:cubicBezTo>
                      <a:pt x="91138" y="70736"/>
                      <a:pt x="70736" y="91138"/>
                      <a:pt x="45569" y="91138"/>
                    </a:cubicBezTo>
                    <a:cubicBezTo>
                      <a:pt x="20402" y="91138"/>
                      <a:pt x="0" y="70736"/>
                      <a:pt x="0" y="45569"/>
                    </a:cubicBezTo>
                    <a:cubicBezTo>
                      <a:pt x="0" y="20402"/>
                      <a:pt x="20402" y="0"/>
                      <a:pt x="45569" y="0"/>
                    </a:cubicBezTo>
                    <a:cubicBezTo>
                      <a:pt x="70736" y="0"/>
                      <a:pt x="91138" y="20402"/>
                      <a:pt x="91138" y="45569"/>
                    </a:cubicBez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  <a:alpha val="49071"/>
                </a:schemeClr>
              </a:solidFill>
              <a:ln w="42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>
                <a:defPPr>
                  <a:defRPr lang="ru-RU"/>
                </a:defPPr>
              </a:lstStyle>
              <a:p>
                <a:pPr rtl="0"/>
                <a:endParaRPr lang="ru-RU" dirty="0"/>
              </a:p>
            </p:txBody>
          </p:sp>
        </p:grpSp>
        <p:grpSp>
          <p:nvGrpSpPr>
            <p:cNvPr id="8" name="Группа 7">
              <a:extLst>
                <a:ext uri="{FF2B5EF4-FFF2-40B4-BE49-F238E27FC236}">
                  <a16:creationId xmlns:a16="http://schemas.microsoft.com/office/drawing/2014/main" id="{1142A133-65D6-D958-C0CD-E8D45B9BD7BB}"/>
                </a:ext>
              </a:extLst>
            </p:cNvPr>
            <p:cNvGrpSpPr/>
            <p:nvPr/>
          </p:nvGrpSpPr>
          <p:grpSpPr>
            <a:xfrm>
              <a:off x="1870859" y="869908"/>
              <a:ext cx="431603" cy="412684"/>
              <a:chOff x="1870859" y="869908"/>
              <a:chExt cx="431603" cy="412684"/>
            </a:xfrm>
          </p:grpSpPr>
          <p:sp>
            <p:nvSpPr>
              <p:cNvPr id="9" name="Графический объект 15">
                <a:extLst>
                  <a:ext uri="{FF2B5EF4-FFF2-40B4-BE49-F238E27FC236}">
                    <a16:creationId xmlns:a16="http://schemas.microsoft.com/office/drawing/2014/main" id="{A746B023-387D-4EAC-052B-60F131E6E707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SpPr/>
              <p:nvPr/>
            </p:nvSpPr>
            <p:spPr>
              <a:xfrm rot="10800000">
                <a:off x="1870859" y="1154576"/>
                <a:ext cx="128016" cy="128016"/>
              </a:xfrm>
              <a:custGeom>
                <a:avLst/>
                <a:gdLst>
                  <a:gd name="connsiteX0" fmla="*/ 63857 w 127713"/>
                  <a:gd name="connsiteY0" fmla="*/ 18874 h 127713"/>
                  <a:gd name="connsiteX1" fmla="*/ 108839 w 127713"/>
                  <a:gd name="connsiteY1" fmla="*/ 63857 h 127713"/>
                  <a:gd name="connsiteX2" fmla="*/ 63857 w 127713"/>
                  <a:gd name="connsiteY2" fmla="*/ 108839 h 127713"/>
                  <a:gd name="connsiteX3" fmla="*/ 18874 w 127713"/>
                  <a:gd name="connsiteY3" fmla="*/ 63857 h 127713"/>
                  <a:gd name="connsiteX4" fmla="*/ 63857 w 127713"/>
                  <a:gd name="connsiteY4" fmla="*/ 18874 h 127713"/>
                  <a:gd name="connsiteX5" fmla="*/ 63857 w 127713"/>
                  <a:gd name="connsiteY5" fmla="*/ 0 h 127713"/>
                  <a:gd name="connsiteX6" fmla="*/ 0 w 127713"/>
                  <a:gd name="connsiteY6" fmla="*/ 63857 h 127713"/>
                  <a:gd name="connsiteX7" fmla="*/ 63857 w 127713"/>
                  <a:gd name="connsiteY7" fmla="*/ 127713 h 127713"/>
                  <a:gd name="connsiteX8" fmla="*/ 127713 w 127713"/>
                  <a:gd name="connsiteY8" fmla="*/ 63857 h 127713"/>
                  <a:gd name="connsiteX9" fmla="*/ 63857 w 127713"/>
                  <a:gd name="connsiteY9" fmla="*/ 0 h 1277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7713" h="127713">
                    <a:moveTo>
                      <a:pt x="63857" y="18874"/>
                    </a:moveTo>
                    <a:cubicBezTo>
                      <a:pt x="88700" y="18874"/>
                      <a:pt x="108839" y="39013"/>
                      <a:pt x="108839" y="63857"/>
                    </a:cubicBezTo>
                    <a:cubicBezTo>
                      <a:pt x="108839" y="88700"/>
                      <a:pt x="88700" y="108839"/>
                      <a:pt x="63857" y="108839"/>
                    </a:cubicBezTo>
                    <a:cubicBezTo>
                      <a:pt x="39013" y="108839"/>
                      <a:pt x="18874" y="88700"/>
                      <a:pt x="18874" y="63857"/>
                    </a:cubicBezTo>
                    <a:cubicBezTo>
                      <a:pt x="18898" y="39023"/>
                      <a:pt x="39023" y="18898"/>
                      <a:pt x="63857" y="18874"/>
                    </a:cubicBezTo>
                    <a:moveTo>
                      <a:pt x="63857" y="0"/>
                    </a:moveTo>
                    <a:cubicBezTo>
                      <a:pt x="28590" y="0"/>
                      <a:pt x="0" y="28590"/>
                      <a:pt x="0" y="63857"/>
                    </a:cubicBezTo>
                    <a:cubicBezTo>
                      <a:pt x="0" y="99124"/>
                      <a:pt x="28590" y="127713"/>
                      <a:pt x="63857" y="127713"/>
                    </a:cubicBezTo>
                    <a:cubicBezTo>
                      <a:pt x="99124" y="127713"/>
                      <a:pt x="127713" y="99124"/>
                      <a:pt x="127713" y="63857"/>
                    </a:cubicBezTo>
                    <a:cubicBezTo>
                      <a:pt x="127713" y="28590"/>
                      <a:pt x="99124" y="0"/>
                      <a:pt x="63857" y="0"/>
                    </a:cubicBez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  <a:alpha val="49071"/>
                </a:schemeClr>
              </a:solidFill>
              <a:ln w="610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>
                <a:defPPr>
                  <a:defRPr lang="ru-RU"/>
                </a:defPPr>
              </a:lstStyle>
              <a:p>
                <a:pPr rtl="0"/>
                <a:endParaRPr lang="ru-RU" dirty="0"/>
              </a:p>
            </p:txBody>
          </p:sp>
          <p:sp>
            <p:nvSpPr>
              <p:cNvPr id="10" name="Графический объект 12">
                <a:extLst>
                  <a:ext uri="{FF2B5EF4-FFF2-40B4-BE49-F238E27FC236}">
                    <a16:creationId xmlns:a16="http://schemas.microsoft.com/office/drawing/2014/main" id="{20760125-21CF-A296-3EA7-3C6C0E9BCB2F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SpPr/>
              <p:nvPr/>
            </p:nvSpPr>
            <p:spPr>
              <a:xfrm>
                <a:off x="2256743" y="869908"/>
                <a:ext cx="45719" cy="37785"/>
              </a:xfrm>
              <a:custGeom>
                <a:avLst/>
                <a:gdLst>
                  <a:gd name="connsiteX0" fmla="*/ 91138 w 91138"/>
                  <a:gd name="connsiteY0" fmla="*/ 45569 h 91138"/>
                  <a:gd name="connsiteX1" fmla="*/ 45569 w 91138"/>
                  <a:gd name="connsiteY1" fmla="*/ 91138 h 91138"/>
                  <a:gd name="connsiteX2" fmla="*/ 0 w 91138"/>
                  <a:gd name="connsiteY2" fmla="*/ 45569 h 91138"/>
                  <a:gd name="connsiteX3" fmla="*/ 45569 w 91138"/>
                  <a:gd name="connsiteY3" fmla="*/ 0 h 91138"/>
                  <a:gd name="connsiteX4" fmla="*/ 91138 w 91138"/>
                  <a:gd name="connsiteY4" fmla="*/ 45569 h 91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1138" h="91138">
                    <a:moveTo>
                      <a:pt x="91138" y="45569"/>
                    </a:moveTo>
                    <a:cubicBezTo>
                      <a:pt x="91138" y="70736"/>
                      <a:pt x="70736" y="91138"/>
                      <a:pt x="45569" y="91138"/>
                    </a:cubicBezTo>
                    <a:cubicBezTo>
                      <a:pt x="20402" y="91138"/>
                      <a:pt x="0" y="70736"/>
                      <a:pt x="0" y="45569"/>
                    </a:cubicBezTo>
                    <a:cubicBezTo>
                      <a:pt x="0" y="20402"/>
                      <a:pt x="20402" y="0"/>
                      <a:pt x="45569" y="0"/>
                    </a:cubicBezTo>
                    <a:cubicBezTo>
                      <a:pt x="70736" y="0"/>
                      <a:pt x="91138" y="20402"/>
                      <a:pt x="91138" y="45569"/>
                    </a:cubicBez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  <a:alpha val="49071"/>
                </a:schemeClr>
              </a:solidFill>
              <a:ln w="42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>
                <a:defPPr>
                  <a:defRPr lang="ru-RU"/>
                </a:defPPr>
              </a:lstStyle>
              <a:p>
                <a:pPr rtl="0"/>
                <a:endParaRPr lang="ru-RU" dirty="0"/>
              </a:p>
            </p:txBody>
          </p:sp>
        </p:grpSp>
      </p:grpSp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id="{7F851D11-41E3-33F2-CBA6-B2A9A5A2A51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/>
          </p:cNvCxnSpPr>
          <p:nvPr userDrawn="1"/>
        </p:nvCxnSpPr>
        <p:spPr>
          <a:xfrm>
            <a:off x="2369139" y="2002443"/>
            <a:ext cx="8873530" cy="0"/>
          </a:xfrm>
          <a:prstGeom prst="line">
            <a:avLst/>
          </a:prstGeom>
          <a:ln w="25400">
            <a:gradFill>
              <a:gsLst>
                <a:gs pos="0">
                  <a:schemeClr val="accent4">
                    <a:lumMod val="50000"/>
                  </a:schemeClr>
                </a:gs>
                <a:gs pos="100000">
                  <a:schemeClr val="accent6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F8070BB-B3B5-3A8A-2466-D661C741794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99620" y="162560"/>
            <a:ext cx="8843050" cy="1616904"/>
          </a:xfrm>
        </p:spPr>
        <p:txBody>
          <a:bodyPr lIns="0" rtlCol="0" anchor="b">
            <a:noAutofit/>
          </a:bodyPr>
          <a:lstStyle>
            <a:lvl1pPr algn="l">
              <a:defRPr lang="ru-RU" sz="3200" cap="all" spc="0" baseline="0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pPr rtl="0"/>
            <a:r>
              <a:rPr lang="ru-RU"/>
              <a:t>Заголовок слайда</a:t>
            </a:r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A2003C5A-BF21-DE87-0ED1-3E2D0F32B5D8}"/>
              </a:ext>
            </a:extLst>
          </p:cNvPr>
          <p:cNvSpPr>
            <a:spLocks noGrp="1"/>
          </p:cNvSpPr>
          <p:nvPr>
            <p:ph sz="quarter" idx="35" hasCustomPrompt="1"/>
          </p:nvPr>
        </p:nvSpPr>
        <p:spPr>
          <a:xfrm>
            <a:off x="2373002" y="2474811"/>
            <a:ext cx="4015098" cy="3528397"/>
          </a:xfrm>
        </p:spPr>
        <p:txBody>
          <a:bodyPr rtlCol="0"/>
          <a:lstStyle>
            <a:lvl1pPr marL="0" indent="0">
              <a:lnSpc>
                <a:spcPct val="120000"/>
              </a:lnSpc>
              <a:spcBef>
                <a:spcPts val="1000"/>
              </a:spcBef>
              <a:buClr>
                <a:schemeClr val="accent6"/>
              </a:buClr>
              <a:buFont typeface="Arial" panose="020B0604020202020204" pitchFamily="34" charset="0"/>
              <a:buNone/>
              <a:defRPr lang="ru-RU" sz="1800" spc="0" baseline="0">
                <a:solidFill>
                  <a:schemeClr val="bg1"/>
                </a:solidFill>
                <a:latin typeface="+mn-lt"/>
              </a:defRPr>
            </a:lvl1pPr>
            <a:lvl2pPr marL="283464" indent="-285750">
              <a:lnSpc>
                <a:spcPct val="120000"/>
              </a:lnSpc>
              <a:spcBef>
                <a:spcPts val="1000"/>
              </a:spcBef>
              <a:buClr>
                <a:schemeClr val="accent3">
                  <a:lumMod val="75000"/>
                </a:schemeClr>
              </a:buClr>
              <a:buFont typeface="Arial" panose="020B0604020202020204" pitchFamily="34" charset="0"/>
              <a:buChar char="•"/>
              <a:defRPr lang="ru-RU" sz="1800" spc="0">
                <a:solidFill>
                  <a:schemeClr val="bg1"/>
                </a:solidFill>
              </a:defRPr>
            </a:lvl2pPr>
            <a:lvl3pPr marL="566928" indent="-285750">
              <a:lnSpc>
                <a:spcPct val="120000"/>
              </a:lnSpc>
              <a:spcBef>
                <a:spcPts val="1000"/>
              </a:spcBef>
              <a:buClr>
                <a:schemeClr val="accent3">
                  <a:lumMod val="75000"/>
                </a:schemeClr>
              </a:buClr>
              <a:buFont typeface="Arial" panose="020B0604020202020204" pitchFamily="34" charset="0"/>
              <a:buChar char="•"/>
              <a:defRPr lang="ru-RU" sz="1800" spc="0">
                <a:solidFill>
                  <a:schemeClr val="bg1"/>
                </a:solidFill>
              </a:defRPr>
            </a:lvl3pPr>
            <a:lvl4pPr marL="859536" indent="-285750">
              <a:lnSpc>
                <a:spcPct val="120000"/>
              </a:lnSpc>
              <a:spcBef>
                <a:spcPts val="1000"/>
              </a:spcBef>
              <a:buClr>
                <a:schemeClr val="accent3">
                  <a:lumMod val="75000"/>
                </a:schemeClr>
              </a:buClr>
              <a:buFont typeface="Arial" panose="020B0604020202020204" pitchFamily="34" charset="0"/>
              <a:buChar char="•"/>
              <a:defRPr lang="ru-RU" sz="1800" spc="0">
                <a:solidFill>
                  <a:schemeClr val="bg1"/>
                </a:solidFill>
              </a:defRPr>
            </a:lvl4pPr>
          </a:lstStyle>
          <a:p>
            <a:pPr lvl="0" rtl="0"/>
            <a:r>
              <a:rPr lang="ru-RU"/>
              <a:t>Щелкните, чтобы добавить содержимое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</p:txBody>
      </p:sp>
      <p:sp>
        <p:nvSpPr>
          <p:cNvPr id="21" name="Объект 4">
            <a:extLst>
              <a:ext uri="{FF2B5EF4-FFF2-40B4-BE49-F238E27FC236}">
                <a16:creationId xmlns:a16="http://schemas.microsoft.com/office/drawing/2014/main" id="{D77F99A7-26FA-422E-43E9-C76B4A56E44A}"/>
              </a:ext>
            </a:extLst>
          </p:cNvPr>
          <p:cNvSpPr>
            <a:spLocks noGrp="1"/>
          </p:cNvSpPr>
          <p:nvPr>
            <p:ph sz="quarter" idx="36" hasCustomPrompt="1"/>
          </p:nvPr>
        </p:nvSpPr>
        <p:spPr>
          <a:xfrm>
            <a:off x="6995159" y="2474811"/>
            <a:ext cx="4227332" cy="3528397"/>
          </a:xfrm>
        </p:spPr>
        <p:txBody>
          <a:bodyPr rtlCol="0"/>
          <a:lstStyle>
            <a:lvl1pPr marL="0" indent="0">
              <a:lnSpc>
                <a:spcPct val="120000"/>
              </a:lnSpc>
              <a:spcBef>
                <a:spcPts val="1000"/>
              </a:spcBef>
              <a:buClr>
                <a:schemeClr val="accent6"/>
              </a:buClr>
              <a:buFont typeface="Arial" panose="020B0604020202020204" pitchFamily="34" charset="0"/>
              <a:buNone/>
              <a:defRPr lang="ru-RU" sz="1800" spc="0" baseline="0">
                <a:solidFill>
                  <a:schemeClr val="bg1"/>
                </a:solidFill>
                <a:latin typeface="+mn-lt"/>
              </a:defRPr>
            </a:lvl1pPr>
            <a:lvl2pPr marL="283464" indent="-285750">
              <a:lnSpc>
                <a:spcPct val="120000"/>
              </a:lnSpc>
              <a:spcBef>
                <a:spcPts val="1000"/>
              </a:spcBef>
              <a:buClr>
                <a:schemeClr val="accent3">
                  <a:lumMod val="75000"/>
                </a:schemeClr>
              </a:buClr>
              <a:buFont typeface="Arial" panose="020B0604020202020204" pitchFamily="34" charset="0"/>
              <a:buChar char="•"/>
              <a:defRPr lang="ru-RU" sz="1800" spc="0">
                <a:solidFill>
                  <a:schemeClr val="bg1"/>
                </a:solidFill>
              </a:defRPr>
            </a:lvl2pPr>
            <a:lvl3pPr marL="566928" indent="-285750">
              <a:lnSpc>
                <a:spcPct val="120000"/>
              </a:lnSpc>
              <a:spcBef>
                <a:spcPts val="1000"/>
              </a:spcBef>
              <a:buClr>
                <a:schemeClr val="accent3">
                  <a:lumMod val="75000"/>
                </a:schemeClr>
              </a:buClr>
              <a:buFont typeface="Arial" panose="020B0604020202020204" pitchFamily="34" charset="0"/>
              <a:buChar char="•"/>
              <a:defRPr lang="ru-RU" sz="1800" spc="0">
                <a:solidFill>
                  <a:schemeClr val="bg1"/>
                </a:solidFill>
              </a:defRPr>
            </a:lvl3pPr>
            <a:lvl4pPr marL="859536" indent="-285750">
              <a:lnSpc>
                <a:spcPct val="120000"/>
              </a:lnSpc>
              <a:spcBef>
                <a:spcPts val="1000"/>
              </a:spcBef>
              <a:buClr>
                <a:schemeClr val="accent3">
                  <a:lumMod val="75000"/>
                </a:schemeClr>
              </a:buClr>
              <a:buFont typeface="Arial" panose="020B0604020202020204" pitchFamily="34" charset="0"/>
              <a:buChar char="•"/>
              <a:defRPr lang="ru-RU" sz="1800" spc="0">
                <a:solidFill>
                  <a:schemeClr val="bg1"/>
                </a:solidFill>
              </a:defRPr>
            </a:lvl4pPr>
          </a:lstStyle>
          <a:p>
            <a:pPr lvl="0" rtl="0"/>
            <a:r>
              <a:rPr lang="ru-RU"/>
              <a:t>Щелкните, чтобы добавить содержимое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</p:txBody>
      </p:sp>
      <p:sp>
        <p:nvSpPr>
          <p:cNvPr id="15" name="Нижний колонтитул 4">
            <a:extLst>
              <a:ext uri="{FF2B5EF4-FFF2-40B4-BE49-F238E27FC236}">
                <a16:creationId xmlns:a16="http://schemas.microsoft.com/office/drawing/2014/main" id="{B02A6961-FD29-3446-6A70-B0D4EE5D14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6405" y="6237287"/>
            <a:ext cx="4114800" cy="365125"/>
          </a:xfrm>
        </p:spPr>
        <p:txBody>
          <a:bodyPr rtlCol="0">
            <a:noAutofit/>
          </a:bodyPr>
          <a:lstStyle>
            <a:lvl1pPr algn="l">
              <a:defRPr lang="ru-RU" sz="1200" spc="0">
                <a:solidFill>
                  <a:schemeClr val="bg1"/>
                </a:solidFill>
              </a:defRPr>
            </a:lvl1pPr>
          </a:lstStyle>
          <a:p>
            <a:pPr rtl="0"/>
            <a:r>
              <a:rPr lang="ru-RU"/>
              <a:t>Заголовок презентации</a:t>
            </a:r>
          </a:p>
        </p:txBody>
      </p:sp>
      <p:sp>
        <p:nvSpPr>
          <p:cNvPr id="16" name="Номер слайда 5">
            <a:extLst>
              <a:ext uri="{FF2B5EF4-FFF2-40B4-BE49-F238E27FC236}">
                <a16:creationId xmlns:a16="http://schemas.microsoft.com/office/drawing/2014/main" id="{68477A85-1CCD-1BF5-8FF0-11B80AE2F6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40971" y="6226198"/>
            <a:ext cx="2743200" cy="365125"/>
          </a:xfrm>
        </p:spPr>
        <p:txBody>
          <a:bodyPr rtlCol="0">
            <a:noAutofit/>
          </a:bodyPr>
          <a:lstStyle>
            <a:lvl1pPr>
              <a:defRPr lang="ru-RU" sz="1200">
                <a:solidFill>
                  <a:schemeClr val="bg1"/>
                </a:solidFill>
              </a:defRPr>
            </a:lvl1pPr>
          </a:lstStyle>
          <a:p>
            <a:pPr rtl="0"/>
            <a:fld id="{FE024F78-56A6-7740-B68D-8D4D026EDF3F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758284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Заголовок и 2 столбца">
    <p:bg>
      <p:bgPr>
        <a:gradFill>
          <a:gsLst>
            <a:gs pos="100000">
              <a:schemeClr val="tx2"/>
            </a:gs>
            <a:gs pos="81000">
              <a:schemeClr val="accent6"/>
            </a:gs>
            <a:gs pos="31000">
              <a:srgbClr val="02090E"/>
            </a:gs>
            <a:gs pos="14000">
              <a:schemeClr val="accent4">
                <a:lumMod val="75000"/>
              </a:schemeClr>
            </a:gs>
            <a:gs pos="0">
              <a:schemeClr val="accent4"/>
            </a:gs>
          </a:gsLst>
          <a:lin ang="78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B3A7247A-846A-F316-B494-69B42CBF34D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321869" y="343814"/>
            <a:ext cx="11550701" cy="6210605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884B3AF6-983E-0901-0045-6CDF4E93E1B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/>
          </p:cNvCxnSpPr>
          <p:nvPr userDrawn="1"/>
        </p:nvCxnSpPr>
        <p:spPr>
          <a:xfrm>
            <a:off x="807039" y="1983705"/>
            <a:ext cx="10435630" cy="0"/>
          </a:xfrm>
          <a:prstGeom prst="line">
            <a:avLst/>
          </a:prstGeom>
          <a:ln w="25400">
            <a:gradFill>
              <a:gsLst>
                <a:gs pos="0">
                  <a:schemeClr val="accent4">
                    <a:lumMod val="50000"/>
                  </a:schemeClr>
                </a:gs>
                <a:gs pos="100000">
                  <a:schemeClr val="accent6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3C5B7647-403E-A66E-6CF4-0D3A99AA515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/>
          <p:nvPr userDrawn="1"/>
        </p:nvGrpSpPr>
        <p:grpSpPr>
          <a:xfrm rot="10800000" flipH="1">
            <a:off x="10488530" y="4210019"/>
            <a:ext cx="754139" cy="1865729"/>
            <a:chOff x="653351" y="2693558"/>
            <a:chExt cx="754139" cy="1865729"/>
          </a:xfrm>
        </p:grpSpPr>
        <p:sp>
          <p:nvSpPr>
            <p:cNvPr id="10" name="Графический объект 15">
              <a:extLst>
                <a:ext uri="{FF2B5EF4-FFF2-40B4-BE49-F238E27FC236}">
                  <a16:creationId xmlns:a16="http://schemas.microsoft.com/office/drawing/2014/main" id="{E48E731E-FEF1-9C59-64B0-9CB6E885391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/>
          </p:nvSpPr>
          <p:spPr>
            <a:xfrm>
              <a:off x="1098137" y="2693558"/>
              <a:ext cx="128016" cy="128016"/>
            </a:xfrm>
            <a:custGeom>
              <a:avLst/>
              <a:gdLst>
                <a:gd name="connsiteX0" fmla="*/ 63857 w 127713"/>
                <a:gd name="connsiteY0" fmla="*/ 18874 h 127713"/>
                <a:gd name="connsiteX1" fmla="*/ 108839 w 127713"/>
                <a:gd name="connsiteY1" fmla="*/ 63857 h 127713"/>
                <a:gd name="connsiteX2" fmla="*/ 63857 w 127713"/>
                <a:gd name="connsiteY2" fmla="*/ 108839 h 127713"/>
                <a:gd name="connsiteX3" fmla="*/ 18874 w 127713"/>
                <a:gd name="connsiteY3" fmla="*/ 63857 h 127713"/>
                <a:gd name="connsiteX4" fmla="*/ 63857 w 127713"/>
                <a:gd name="connsiteY4" fmla="*/ 18874 h 127713"/>
                <a:gd name="connsiteX5" fmla="*/ 63857 w 127713"/>
                <a:gd name="connsiteY5" fmla="*/ 0 h 127713"/>
                <a:gd name="connsiteX6" fmla="*/ 0 w 127713"/>
                <a:gd name="connsiteY6" fmla="*/ 63857 h 127713"/>
                <a:gd name="connsiteX7" fmla="*/ 63857 w 127713"/>
                <a:gd name="connsiteY7" fmla="*/ 127713 h 127713"/>
                <a:gd name="connsiteX8" fmla="*/ 127713 w 127713"/>
                <a:gd name="connsiteY8" fmla="*/ 63857 h 127713"/>
                <a:gd name="connsiteX9" fmla="*/ 63857 w 127713"/>
                <a:gd name="connsiteY9" fmla="*/ 0 h 127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7713" h="127713">
                  <a:moveTo>
                    <a:pt x="63857" y="18874"/>
                  </a:moveTo>
                  <a:cubicBezTo>
                    <a:pt x="88700" y="18874"/>
                    <a:pt x="108839" y="39013"/>
                    <a:pt x="108839" y="63857"/>
                  </a:cubicBezTo>
                  <a:cubicBezTo>
                    <a:pt x="108839" y="88700"/>
                    <a:pt x="88700" y="108839"/>
                    <a:pt x="63857" y="108839"/>
                  </a:cubicBezTo>
                  <a:cubicBezTo>
                    <a:pt x="39013" y="108839"/>
                    <a:pt x="18874" y="88700"/>
                    <a:pt x="18874" y="63857"/>
                  </a:cubicBezTo>
                  <a:cubicBezTo>
                    <a:pt x="18898" y="39023"/>
                    <a:pt x="39023" y="18898"/>
                    <a:pt x="63857" y="18874"/>
                  </a:cubicBezTo>
                  <a:moveTo>
                    <a:pt x="63857" y="0"/>
                  </a:moveTo>
                  <a:cubicBezTo>
                    <a:pt x="28590" y="0"/>
                    <a:pt x="0" y="28590"/>
                    <a:pt x="0" y="63857"/>
                  </a:cubicBezTo>
                  <a:cubicBezTo>
                    <a:pt x="0" y="99124"/>
                    <a:pt x="28590" y="127713"/>
                    <a:pt x="63857" y="127713"/>
                  </a:cubicBezTo>
                  <a:cubicBezTo>
                    <a:pt x="99124" y="127713"/>
                    <a:pt x="127713" y="99124"/>
                    <a:pt x="127713" y="63857"/>
                  </a:cubicBezTo>
                  <a:cubicBezTo>
                    <a:pt x="127713" y="28590"/>
                    <a:pt x="99124" y="0"/>
                    <a:pt x="63857" y="0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  <a:alpha val="49071"/>
              </a:schemeClr>
            </a:solidFill>
            <a:ln w="610" cap="flat">
              <a:noFill/>
              <a:prstDash val="solid"/>
              <a:miter/>
            </a:ln>
          </p:spPr>
          <p:txBody>
            <a:bodyPr rtlCol="0" anchor="ctr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1" name="Графический объект 12">
              <a:extLst>
                <a:ext uri="{FF2B5EF4-FFF2-40B4-BE49-F238E27FC236}">
                  <a16:creationId xmlns:a16="http://schemas.microsoft.com/office/drawing/2014/main" id="{AFE83BB3-4D12-8E20-CA93-1834D7F0A434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/>
          </p:nvSpPr>
          <p:spPr>
            <a:xfrm>
              <a:off x="1306906" y="3837599"/>
              <a:ext cx="100584" cy="100584"/>
            </a:xfrm>
            <a:custGeom>
              <a:avLst/>
              <a:gdLst>
                <a:gd name="connsiteX0" fmla="*/ 91138 w 91138"/>
                <a:gd name="connsiteY0" fmla="*/ 45569 h 91138"/>
                <a:gd name="connsiteX1" fmla="*/ 45569 w 91138"/>
                <a:gd name="connsiteY1" fmla="*/ 91138 h 91138"/>
                <a:gd name="connsiteX2" fmla="*/ 0 w 91138"/>
                <a:gd name="connsiteY2" fmla="*/ 45569 h 91138"/>
                <a:gd name="connsiteX3" fmla="*/ 45569 w 91138"/>
                <a:gd name="connsiteY3" fmla="*/ 0 h 91138"/>
                <a:gd name="connsiteX4" fmla="*/ 91138 w 91138"/>
                <a:gd name="connsiteY4" fmla="*/ 45569 h 91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138" h="91138">
                  <a:moveTo>
                    <a:pt x="91138" y="45569"/>
                  </a:moveTo>
                  <a:cubicBezTo>
                    <a:pt x="91138" y="70736"/>
                    <a:pt x="70736" y="91138"/>
                    <a:pt x="45569" y="91138"/>
                  </a:cubicBezTo>
                  <a:cubicBezTo>
                    <a:pt x="20402" y="91138"/>
                    <a:pt x="0" y="70736"/>
                    <a:pt x="0" y="45569"/>
                  </a:cubicBezTo>
                  <a:cubicBezTo>
                    <a:pt x="0" y="20402"/>
                    <a:pt x="20402" y="0"/>
                    <a:pt x="45569" y="0"/>
                  </a:cubicBezTo>
                  <a:cubicBezTo>
                    <a:pt x="70736" y="0"/>
                    <a:pt x="91138" y="20402"/>
                    <a:pt x="91138" y="45569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  <a:alpha val="49071"/>
              </a:schemeClr>
            </a:solidFill>
            <a:ln w="422" cap="flat">
              <a:noFill/>
              <a:prstDash val="solid"/>
              <a:miter/>
            </a:ln>
          </p:spPr>
          <p:txBody>
            <a:bodyPr rtlCol="0" anchor="ctr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2" name="Графический объект 12">
              <a:extLst>
                <a:ext uri="{FF2B5EF4-FFF2-40B4-BE49-F238E27FC236}">
                  <a16:creationId xmlns:a16="http://schemas.microsoft.com/office/drawing/2014/main" id="{3EB1D810-BC05-6C0E-0DE4-3604EBAADCC3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/>
          </p:nvSpPr>
          <p:spPr>
            <a:xfrm>
              <a:off x="653351" y="4521502"/>
              <a:ext cx="45719" cy="37785"/>
            </a:xfrm>
            <a:custGeom>
              <a:avLst/>
              <a:gdLst>
                <a:gd name="connsiteX0" fmla="*/ 91138 w 91138"/>
                <a:gd name="connsiteY0" fmla="*/ 45569 h 91138"/>
                <a:gd name="connsiteX1" fmla="*/ 45569 w 91138"/>
                <a:gd name="connsiteY1" fmla="*/ 91138 h 91138"/>
                <a:gd name="connsiteX2" fmla="*/ 0 w 91138"/>
                <a:gd name="connsiteY2" fmla="*/ 45569 h 91138"/>
                <a:gd name="connsiteX3" fmla="*/ 45569 w 91138"/>
                <a:gd name="connsiteY3" fmla="*/ 0 h 91138"/>
                <a:gd name="connsiteX4" fmla="*/ 91138 w 91138"/>
                <a:gd name="connsiteY4" fmla="*/ 45569 h 91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138" h="91138">
                  <a:moveTo>
                    <a:pt x="91138" y="45569"/>
                  </a:moveTo>
                  <a:cubicBezTo>
                    <a:pt x="91138" y="70736"/>
                    <a:pt x="70736" y="91138"/>
                    <a:pt x="45569" y="91138"/>
                  </a:cubicBezTo>
                  <a:cubicBezTo>
                    <a:pt x="20402" y="91138"/>
                    <a:pt x="0" y="70736"/>
                    <a:pt x="0" y="45569"/>
                  </a:cubicBezTo>
                  <a:cubicBezTo>
                    <a:pt x="0" y="20402"/>
                    <a:pt x="20402" y="0"/>
                    <a:pt x="45569" y="0"/>
                  </a:cubicBezTo>
                  <a:cubicBezTo>
                    <a:pt x="70736" y="0"/>
                    <a:pt x="91138" y="20402"/>
                    <a:pt x="91138" y="45569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  <a:alpha val="49071"/>
              </a:schemeClr>
            </a:solidFill>
            <a:ln w="422" cap="flat">
              <a:noFill/>
              <a:prstDash val="solid"/>
              <a:miter/>
            </a:ln>
          </p:spPr>
          <p:txBody>
            <a:bodyPr rtlCol="0" anchor="ctr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F8070BB-B3B5-3A8A-2466-D661C741794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41680" y="430482"/>
            <a:ext cx="10500989" cy="1327464"/>
          </a:xfrm>
        </p:spPr>
        <p:txBody>
          <a:bodyPr rtlCol="0" anchor="b">
            <a:noAutofit/>
          </a:bodyPr>
          <a:lstStyle>
            <a:lvl1pPr algn="l">
              <a:defRPr lang="ru-RU" sz="3200" cap="all" spc="0" baseline="0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pPr rtl="0"/>
            <a:r>
              <a:rPr lang="ru-RU"/>
              <a:t>Заголовок слайда</a:t>
            </a:r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A2003C5A-BF21-DE87-0ED1-3E2D0F32B5D8}"/>
              </a:ext>
            </a:extLst>
          </p:cNvPr>
          <p:cNvSpPr>
            <a:spLocks noGrp="1"/>
          </p:cNvSpPr>
          <p:nvPr>
            <p:ph sz="quarter" idx="35" hasCustomPrompt="1"/>
          </p:nvPr>
        </p:nvSpPr>
        <p:spPr>
          <a:xfrm>
            <a:off x="807038" y="2465539"/>
            <a:ext cx="3774587" cy="3723753"/>
          </a:xfrm>
        </p:spPr>
        <p:txBody>
          <a:bodyPr rtlCol="0"/>
          <a:lstStyle>
            <a:lvl1pPr marL="342900" indent="-342900">
              <a:lnSpc>
                <a:spcPct val="120000"/>
              </a:lnSpc>
              <a:spcBef>
                <a:spcPts val="1000"/>
              </a:spcBef>
              <a:buClr>
                <a:schemeClr val="accent3">
                  <a:lumMod val="75000"/>
                </a:schemeClr>
              </a:buClr>
              <a:buFont typeface="+mj-lt"/>
              <a:buAutoNum type="arabicPeriod"/>
              <a:defRPr lang="ru-RU" sz="1800" spc="0" baseline="0">
                <a:solidFill>
                  <a:schemeClr val="bg1"/>
                </a:solidFill>
                <a:latin typeface="+mn-lt"/>
              </a:defRPr>
            </a:lvl1pPr>
            <a:lvl2pPr marL="626364" indent="-342900">
              <a:lnSpc>
                <a:spcPct val="120000"/>
              </a:lnSpc>
              <a:spcBef>
                <a:spcPts val="1000"/>
              </a:spcBef>
              <a:buClr>
                <a:schemeClr val="accent3">
                  <a:lumMod val="75000"/>
                </a:schemeClr>
              </a:buClr>
              <a:buFont typeface="+mj-lt"/>
              <a:buAutoNum type="alphaLcPeriod"/>
              <a:defRPr lang="ru-RU" sz="1800" spc="0">
                <a:solidFill>
                  <a:schemeClr val="bg1"/>
                </a:solidFill>
                <a:latin typeface="+mn-lt"/>
              </a:defRPr>
            </a:lvl2pPr>
            <a:lvl3pPr marL="918972" indent="-342900">
              <a:lnSpc>
                <a:spcPct val="120000"/>
              </a:lnSpc>
              <a:spcBef>
                <a:spcPts val="1000"/>
              </a:spcBef>
              <a:buClr>
                <a:schemeClr val="accent3">
                  <a:lumMod val="75000"/>
                </a:schemeClr>
              </a:buClr>
              <a:buFont typeface="+mj-lt"/>
              <a:buAutoNum type="arabicParenR"/>
              <a:defRPr lang="ru-RU" sz="1800" spc="0">
                <a:solidFill>
                  <a:schemeClr val="bg1"/>
                </a:solidFill>
                <a:latin typeface="+mn-lt"/>
              </a:defRPr>
            </a:lvl3pPr>
            <a:lvl4pPr marL="1209294" indent="-342900">
              <a:lnSpc>
                <a:spcPct val="120000"/>
              </a:lnSpc>
              <a:spcBef>
                <a:spcPts val="1000"/>
              </a:spcBef>
              <a:buClr>
                <a:schemeClr val="accent3">
                  <a:lumMod val="75000"/>
                </a:schemeClr>
              </a:buClr>
              <a:buFont typeface="+mj-lt"/>
              <a:buAutoNum type="alphaLcParenR"/>
              <a:defRPr lang="ru-RU" sz="1800" spc="0">
                <a:solidFill>
                  <a:schemeClr val="bg1"/>
                </a:solidFill>
                <a:latin typeface="+mn-lt"/>
              </a:defRPr>
            </a:lvl4pPr>
          </a:lstStyle>
          <a:p>
            <a:pPr lvl="0" rtl="0"/>
            <a:r>
              <a:rPr lang="ru-RU"/>
              <a:t>Щелкните, чтобы добавить содержимое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</p:txBody>
      </p:sp>
      <p:sp>
        <p:nvSpPr>
          <p:cNvPr id="19" name="Объект 4">
            <a:extLst>
              <a:ext uri="{FF2B5EF4-FFF2-40B4-BE49-F238E27FC236}">
                <a16:creationId xmlns:a16="http://schemas.microsoft.com/office/drawing/2014/main" id="{39870F08-C2AE-9AF7-58DE-EEA8A48BEDA9}"/>
              </a:ext>
            </a:extLst>
          </p:cNvPr>
          <p:cNvSpPr>
            <a:spLocks noGrp="1"/>
          </p:cNvSpPr>
          <p:nvPr>
            <p:ph sz="quarter" idx="36" hasCustomPrompt="1"/>
          </p:nvPr>
        </p:nvSpPr>
        <p:spPr>
          <a:xfrm>
            <a:off x="4927600" y="2465539"/>
            <a:ext cx="6315069" cy="3723753"/>
          </a:xfrm>
        </p:spPr>
        <p:txBody>
          <a:bodyPr rtlCol="0"/>
          <a:lstStyle>
            <a:lvl1pPr marL="0" indent="0">
              <a:lnSpc>
                <a:spcPct val="120000"/>
              </a:lnSpc>
              <a:spcBef>
                <a:spcPts val="1000"/>
              </a:spcBef>
              <a:buClr>
                <a:schemeClr val="accent6"/>
              </a:buClr>
              <a:buFont typeface="Arial" panose="020B0604020202020204" pitchFamily="34" charset="0"/>
              <a:buNone/>
              <a:defRPr lang="ru-RU" sz="1800" spc="0" baseline="0">
                <a:solidFill>
                  <a:schemeClr val="bg1"/>
                </a:solidFill>
                <a:latin typeface="+mn-lt"/>
              </a:defRPr>
            </a:lvl1pPr>
            <a:lvl2pPr marL="283464" indent="-285750">
              <a:lnSpc>
                <a:spcPct val="120000"/>
              </a:lnSpc>
              <a:spcBef>
                <a:spcPts val="1000"/>
              </a:spcBef>
              <a:buClr>
                <a:schemeClr val="accent3">
                  <a:lumMod val="75000"/>
                </a:schemeClr>
              </a:buClr>
              <a:buFont typeface="Arial" panose="020B0604020202020204" pitchFamily="34" charset="0"/>
              <a:buChar char="•"/>
              <a:defRPr lang="ru-RU" sz="1800" spc="0">
                <a:solidFill>
                  <a:schemeClr val="bg1"/>
                </a:solidFill>
                <a:latin typeface="+mn-lt"/>
              </a:defRPr>
            </a:lvl2pPr>
            <a:lvl3pPr marL="566928" indent="-285750">
              <a:lnSpc>
                <a:spcPct val="120000"/>
              </a:lnSpc>
              <a:spcBef>
                <a:spcPts val="1000"/>
              </a:spcBef>
              <a:buClr>
                <a:schemeClr val="accent3">
                  <a:lumMod val="75000"/>
                </a:schemeClr>
              </a:buClr>
              <a:buFont typeface="Arial" panose="020B0604020202020204" pitchFamily="34" charset="0"/>
              <a:buChar char="•"/>
              <a:defRPr lang="ru-RU" sz="1800" spc="0">
                <a:solidFill>
                  <a:schemeClr val="bg1"/>
                </a:solidFill>
                <a:latin typeface="+mn-lt"/>
              </a:defRPr>
            </a:lvl3pPr>
            <a:lvl4pPr marL="859536" indent="-285750">
              <a:lnSpc>
                <a:spcPct val="120000"/>
              </a:lnSpc>
              <a:spcBef>
                <a:spcPts val="1000"/>
              </a:spcBef>
              <a:buClr>
                <a:schemeClr val="accent3">
                  <a:lumMod val="75000"/>
                </a:schemeClr>
              </a:buClr>
              <a:buFont typeface="Arial" panose="020B0604020202020204" pitchFamily="34" charset="0"/>
              <a:buChar char="•"/>
              <a:defRPr lang="ru-RU" sz="1800" spc="0">
                <a:solidFill>
                  <a:schemeClr val="bg1"/>
                </a:solidFill>
                <a:latin typeface="+mn-lt"/>
              </a:defRPr>
            </a:lvl4pPr>
          </a:lstStyle>
          <a:p>
            <a:pPr lvl="0" rtl="0"/>
            <a:r>
              <a:rPr lang="ru-RU"/>
              <a:t>Щелкните, чтобы добавить содержимое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</p:txBody>
      </p:sp>
      <p:sp>
        <p:nvSpPr>
          <p:cNvPr id="15" name="Нижний колонтитул 4">
            <a:extLst>
              <a:ext uri="{FF2B5EF4-FFF2-40B4-BE49-F238E27FC236}">
                <a16:creationId xmlns:a16="http://schemas.microsoft.com/office/drawing/2014/main" id="{B02A6961-FD29-3446-6A70-B0D4EE5D14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6405" y="6237287"/>
            <a:ext cx="4114800" cy="365125"/>
          </a:xfrm>
        </p:spPr>
        <p:txBody>
          <a:bodyPr rtlCol="0">
            <a:noAutofit/>
          </a:bodyPr>
          <a:lstStyle>
            <a:lvl1pPr algn="l">
              <a:defRPr lang="ru-RU" sz="1200" spc="0">
                <a:solidFill>
                  <a:schemeClr val="bg1"/>
                </a:solidFill>
              </a:defRPr>
            </a:lvl1pPr>
          </a:lstStyle>
          <a:p>
            <a:pPr rtl="0"/>
            <a:r>
              <a:rPr lang="ru-RU"/>
              <a:t>Заголовок презентации</a:t>
            </a:r>
          </a:p>
        </p:txBody>
      </p:sp>
      <p:sp>
        <p:nvSpPr>
          <p:cNvPr id="16" name="Номер слайда 5">
            <a:extLst>
              <a:ext uri="{FF2B5EF4-FFF2-40B4-BE49-F238E27FC236}">
                <a16:creationId xmlns:a16="http://schemas.microsoft.com/office/drawing/2014/main" id="{68477A85-1CCD-1BF5-8FF0-11B80AE2F6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40971" y="6226198"/>
            <a:ext cx="2743200" cy="365125"/>
          </a:xfrm>
        </p:spPr>
        <p:txBody>
          <a:bodyPr rtlCol="0">
            <a:noAutofit/>
          </a:bodyPr>
          <a:lstStyle>
            <a:lvl1pPr>
              <a:defRPr lang="ru-RU" sz="1200">
                <a:solidFill>
                  <a:schemeClr val="bg1"/>
                </a:solidFill>
              </a:defRPr>
            </a:lvl1pPr>
          </a:lstStyle>
          <a:p>
            <a:pPr rtl="0"/>
            <a:fld id="{FE024F78-56A6-7740-B68D-8D4D026EDF3F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662227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Заголовок и 2 столбца">
    <p:bg>
      <p:bgPr>
        <a:gradFill>
          <a:gsLst>
            <a:gs pos="100000">
              <a:schemeClr val="tx2"/>
            </a:gs>
            <a:gs pos="81000">
              <a:schemeClr val="accent6"/>
            </a:gs>
            <a:gs pos="55000">
              <a:srgbClr val="02090E"/>
            </a:gs>
            <a:gs pos="14000">
              <a:schemeClr val="accent4">
                <a:lumMod val="75000"/>
              </a:schemeClr>
            </a:gs>
            <a:gs pos="0">
              <a:schemeClr val="accent4"/>
            </a:gs>
          </a:gsLst>
          <a:lin ang="78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7123B0D0-B01D-0BB0-6127-A878BE49D18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6039728" y="-6350"/>
            <a:ext cx="6154615" cy="6864350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ru-RU"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"/>
              <a:ea typeface="+mn-ea"/>
              <a:cs typeface="+mn-cs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F8070BB-B3B5-3A8A-2466-D661C741794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89627" y="173736"/>
            <a:ext cx="4352662" cy="2203704"/>
          </a:xfrm>
        </p:spPr>
        <p:txBody>
          <a:bodyPr rtlCol="0" anchor="b">
            <a:noAutofit/>
          </a:bodyPr>
          <a:lstStyle>
            <a:lvl1pPr algn="l">
              <a:defRPr lang="ru-RU" sz="3200" cap="all" spc="0" baseline="0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pPr rtl="0"/>
            <a:r>
              <a:rPr lang="ru-RU"/>
              <a:t>Заголовок слайда</a:t>
            </a:r>
          </a:p>
        </p:txBody>
      </p:sp>
      <p:sp>
        <p:nvSpPr>
          <p:cNvPr id="10" name="Рисунок 9">
            <a:extLst>
              <a:ext uri="{FF2B5EF4-FFF2-40B4-BE49-F238E27FC236}">
                <a16:creationId xmlns:a16="http://schemas.microsoft.com/office/drawing/2014/main" id="{6C363351-4779-B42E-ED7A-C4AF2920BABC}"/>
              </a:ext>
            </a:extLst>
          </p:cNvPr>
          <p:cNvSpPr>
            <a:spLocks noGrp="1"/>
          </p:cNvSpPr>
          <p:nvPr>
            <p:ph type="pic" sz="quarter" idx="37"/>
          </p:nvPr>
        </p:nvSpPr>
        <p:spPr>
          <a:xfrm>
            <a:off x="336550" y="336550"/>
            <a:ext cx="5303640" cy="6184900"/>
          </a:xfrm>
        </p:spPr>
        <p:txBody>
          <a:bodyPr rtlCol="0"/>
          <a:lstStyle>
            <a:lvl1pPr algn="ctr">
              <a:defRPr lang="ru-RU" sz="2000"/>
            </a:lvl1pPr>
          </a:lstStyle>
          <a:p>
            <a:pPr rtl="0"/>
            <a:r>
              <a:rPr lang="ru-RU"/>
              <a:t>Щелкните значок, чтобы добавить фото</a:t>
            </a:r>
          </a:p>
        </p:txBody>
      </p:sp>
      <p:sp>
        <p:nvSpPr>
          <p:cNvPr id="19" name="Объект 4">
            <a:extLst>
              <a:ext uri="{FF2B5EF4-FFF2-40B4-BE49-F238E27FC236}">
                <a16:creationId xmlns:a16="http://schemas.microsoft.com/office/drawing/2014/main" id="{39870F08-C2AE-9AF7-58DE-EEA8A48BEDA9}"/>
              </a:ext>
            </a:extLst>
          </p:cNvPr>
          <p:cNvSpPr>
            <a:spLocks noGrp="1"/>
          </p:cNvSpPr>
          <p:nvPr>
            <p:ph sz="quarter" idx="36" hasCustomPrompt="1"/>
          </p:nvPr>
        </p:nvSpPr>
        <p:spPr>
          <a:xfrm>
            <a:off x="6889627" y="3104277"/>
            <a:ext cx="4371560" cy="3022201"/>
          </a:xfrm>
        </p:spPr>
        <p:txBody>
          <a:bodyPr rtlCol="0"/>
          <a:lstStyle>
            <a:lvl1pPr marL="0" indent="0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Clr>
                <a:schemeClr val="accent6"/>
              </a:buClr>
              <a:buFont typeface="Arial" panose="020B0604020202020204" pitchFamily="34" charset="0"/>
              <a:buNone/>
              <a:defRPr lang="ru-RU" sz="1800" spc="0" baseline="0">
                <a:solidFill>
                  <a:schemeClr val="bg1"/>
                </a:solidFill>
                <a:latin typeface="+mn-lt"/>
              </a:defRPr>
            </a:lvl1pPr>
            <a:lvl2pPr marL="569214" indent="-285750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Clr>
                <a:schemeClr val="accent3"/>
              </a:buClr>
              <a:buFont typeface="Arial" panose="020B0604020202020204" pitchFamily="34" charset="0"/>
              <a:buChar char="•"/>
              <a:defRPr lang="ru-RU" sz="1800" spc="0"/>
            </a:lvl2pPr>
            <a:lvl3pPr marL="861822" indent="-285750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Clr>
                <a:schemeClr val="accent3"/>
              </a:buClr>
              <a:buFont typeface="Arial" panose="020B0604020202020204" pitchFamily="34" charset="0"/>
              <a:buChar char="•"/>
              <a:defRPr lang="ru-RU" sz="1800" spc="0"/>
            </a:lvl3pPr>
            <a:lvl4pPr marL="1152144" indent="-285750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Clr>
                <a:schemeClr val="accent3"/>
              </a:buClr>
              <a:buFont typeface="Arial" panose="020B0604020202020204" pitchFamily="34" charset="0"/>
              <a:buChar char="•"/>
              <a:defRPr lang="ru-RU" sz="1800" spc="0"/>
            </a:lvl4pPr>
          </a:lstStyle>
          <a:p>
            <a:pPr lvl="0" rtl="0"/>
            <a:r>
              <a:rPr lang="ru-RU"/>
              <a:t>Щелкните, чтобы добавить содержимое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</p:txBody>
      </p:sp>
      <p:sp>
        <p:nvSpPr>
          <p:cNvPr id="16" name="Номер слайда 5">
            <a:extLst>
              <a:ext uri="{FF2B5EF4-FFF2-40B4-BE49-F238E27FC236}">
                <a16:creationId xmlns:a16="http://schemas.microsoft.com/office/drawing/2014/main" id="{68477A85-1CCD-1BF5-8FF0-11B80AE2F6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40971" y="6226198"/>
            <a:ext cx="2743200" cy="365125"/>
          </a:xfrm>
        </p:spPr>
        <p:txBody>
          <a:bodyPr rtlCol="0">
            <a:noAutofit/>
          </a:bodyPr>
          <a:lstStyle>
            <a:lvl1pPr>
              <a:defRPr lang="ru-RU" sz="1200">
                <a:solidFill>
                  <a:schemeClr val="bg1"/>
                </a:solidFill>
              </a:defRPr>
            </a:lvl1pPr>
          </a:lstStyle>
          <a:p>
            <a:pPr rtl="0"/>
            <a:fld id="{FE024F78-56A6-7740-B68D-8D4D026EDF3F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F0712911-615E-724B-FC0F-996291526D3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/>
          </p:cNvCxnSpPr>
          <p:nvPr userDrawn="1"/>
        </p:nvCxnSpPr>
        <p:spPr>
          <a:xfrm>
            <a:off x="6889627" y="2679480"/>
            <a:ext cx="4352662" cy="0"/>
          </a:xfrm>
          <a:prstGeom prst="line">
            <a:avLst/>
          </a:prstGeom>
          <a:ln w="25400">
            <a:gradFill>
              <a:gsLst>
                <a:gs pos="0">
                  <a:schemeClr val="accent4">
                    <a:lumMod val="50000"/>
                  </a:schemeClr>
                </a:gs>
                <a:gs pos="100000">
                  <a:schemeClr val="accent6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330826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Заголовок и 2 столбца">
    <p:bg>
      <p:bgPr>
        <a:gradFill>
          <a:gsLst>
            <a:gs pos="100000">
              <a:schemeClr val="tx2"/>
            </a:gs>
            <a:gs pos="81000">
              <a:schemeClr val="accent6"/>
            </a:gs>
            <a:gs pos="55000">
              <a:srgbClr val="02090E"/>
            </a:gs>
            <a:gs pos="14000">
              <a:schemeClr val="accent4">
                <a:lumMod val="75000"/>
              </a:schemeClr>
            </a:gs>
            <a:gs pos="0">
              <a:schemeClr val="accent4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BCFFF0E2-6B47-67EB-D6AA-D972E7B7C36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0" y="-6350"/>
            <a:ext cx="4646951" cy="6864350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ru-RU"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"/>
              <a:ea typeface="+mn-ea"/>
              <a:cs typeface="+mn-cs"/>
            </a:endParaRPr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94827F6F-999F-23E9-8C09-325D1A76B07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/>
          </p:cNvCxnSpPr>
          <p:nvPr userDrawn="1"/>
        </p:nvCxnSpPr>
        <p:spPr>
          <a:xfrm>
            <a:off x="835831" y="2680134"/>
            <a:ext cx="3114078" cy="0"/>
          </a:xfrm>
          <a:prstGeom prst="line">
            <a:avLst/>
          </a:prstGeom>
          <a:ln w="25400">
            <a:gradFill>
              <a:gsLst>
                <a:gs pos="0">
                  <a:schemeClr val="accent4">
                    <a:lumMod val="50000"/>
                  </a:schemeClr>
                </a:gs>
                <a:gs pos="100000">
                  <a:schemeClr val="accent6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F8070BB-B3B5-3A8A-2466-D661C741794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5370" y="171396"/>
            <a:ext cx="3736630" cy="2202350"/>
          </a:xfrm>
        </p:spPr>
        <p:txBody>
          <a:bodyPr rtlCol="0" anchor="b">
            <a:noAutofit/>
          </a:bodyPr>
          <a:lstStyle>
            <a:lvl1pPr algn="l">
              <a:defRPr lang="ru-RU" sz="3200" cap="all" spc="0" baseline="0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pPr rtl="0"/>
            <a:r>
              <a:rPr lang="ru-RU"/>
              <a:t>Заголовок слайда</a:t>
            </a:r>
          </a:p>
        </p:txBody>
      </p:sp>
      <p:sp>
        <p:nvSpPr>
          <p:cNvPr id="19" name="Объект 4">
            <a:extLst>
              <a:ext uri="{FF2B5EF4-FFF2-40B4-BE49-F238E27FC236}">
                <a16:creationId xmlns:a16="http://schemas.microsoft.com/office/drawing/2014/main" id="{39870F08-C2AE-9AF7-58DE-EEA8A48BEDA9}"/>
              </a:ext>
            </a:extLst>
          </p:cNvPr>
          <p:cNvSpPr>
            <a:spLocks noGrp="1"/>
          </p:cNvSpPr>
          <p:nvPr>
            <p:ph sz="quarter" idx="36" hasCustomPrompt="1"/>
          </p:nvPr>
        </p:nvSpPr>
        <p:spPr>
          <a:xfrm>
            <a:off x="841716" y="3078480"/>
            <a:ext cx="3108193" cy="3047997"/>
          </a:xfrm>
        </p:spPr>
        <p:txBody>
          <a:bodyPr rtlCol="0"/>
          <a:lstStyle>
            <a:lvl1pPr marL="0" indent="0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Clr>
                <a:schemeClr val="accent6"/>
              </a:buClr>
              <a:buFont typeface="Arial" panose="020B0604020202020204" pitchFamily="34" charset="0"/>
              <a:buNone/>
              <a:defRPr lang="ru-RU" sz="1800" spc="0" baseline="0">
                <a:solidFill>
                  <a:schemeClr val="bg1"/>
                </a:solidFill>
                <a:latin typeface="+mn-lt"/>
              </a:defRPr>
            </a:lvl1pPr>
            <a:lvl2pPr marL="569214" indent="-285750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Clr>
                <a:schemeClr val="accent3"/>
              </a:buClr>
              <a:buFont typeface="Arial" panose="020B0604020202020204" pitchFamily="34" charset="0"/>
              <a:buChar char="•"/>
              <a:defRPr lang="ru-RU" sz="1800" spc="0"/>
            </a:lvl2pPr>
            <a:lvl3pPr marL="861822" indent="-285750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Clr>
                <a:schemeClr val="accent3"/>
              </a:buClr>
              <a:buFont typeface="Arial" panose="020B0604020202020204" pitchFamily="34" charset="0"/>
              <a:buChar char="•"/>
              <a:defRPr lang="ru-RU" sz="1800" spc="0"/>
            </a:lvl3pPr>
            <a:lvl4pPr marL="1152144" indent="-285750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Clr>
                <a:schemeClr val="accent3"/>
              </a:buClr>
              <a:buFont typeface="Arial" panose="020B0604020202020204" pitchFamily="34" charset="0"/>
              <a:buChar char="•"/>
              <a:defRPr lang="ru-RU" sz="1800" spc="0"/>
            </a:lvl4pPr>
          </a:lstStyle>
          <a:p>
            <a:pPr lvl="0" rtl="0"/>
            <a:r>
              <a:rPr lang="ru-RU"/>
              <a:t>Щелкните, чтобы добавить содержимое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</p:txBody>
      </p:sp>
      <p:sp>
        <p:nvSpPr>
          <p:cNvPr id="12" name="Заполнитель таблицы 11">
            <a:extLst>
              <a:ext uri="{FF2B5EF4-FFF2-40B4-BE49-F238E27FC236}">
                <a16:creationId xmlns:a16="http://schemas.microsoft.com/office/drawing/2014/main" id="{D360C16C-E69B-FDEF-F033-CA9A2E238288}"/>
              </a:ext>
            </a:extLst>
          </p:cNvPr>
          <p:cNvSpPr>
            <a:spLocks noGrp="1"/>
          </p:cNvSpPr>
          <p:nvPr>
            <p:ph type="tbl" sz="quarter" idx="37"/>
          </p:nvPr>
        </p:nvSpPr>
        <p:spPr>
          <a:xfrm>
            <a:off x="5067300" y="404813"/>
            <a:ext cx="6705600" cy="6048375"/>
          </a:xfrm>
        </p:spPr>
        <p:txBody>
          <a:bodyPr rtlCol="0"/>
          <a:lstStyle>
            <a:lvl1pPr>
              <a:defRPr lang="ru-RU" sz="2400">
                <a:latin typeface="+mn-lt"/>
              </a:defRPr>
            </a:lvl1pPr>
          </a:lstStyle>
          <a:p>
            <a:pPr rtl="0"/>
            <a:r>
              <a:rPr lang="ru-RU"/>
              <a:t>Щелкните значок, чтобы добавить таблицу</a:t>
            </a:r>
          </a:p>
        </p:txBody>
      </p:sp>
      <p:sp>
        <p:nvSpPr>
          <p:cNvPr id="15" name="Нижний колонтитул 4">
            <a:extLst>
              <a:ext uri="{FF2B5EF4-FFF2-40B4-BE49-F238E27FC236}">
                <a16:creationId xmlns:a16="http://schemas.microsoft.com/office/drawing/2014/main" id="{B02A6961-FD29-3446-6A70-B0D4EE5D14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6405" y="6237287"/>
            <a:ext cx="4114800" cy="365125"/>
          </a:xfrm>
        </p:spPr>
        <p:txBody>
          <a:bodyPr rtlCol="0">
            <a:noAutofit/>
          </a:bodyPr>
          <a:lstStyle>
            <a:lvl1pPr algn="l">
              <a:defRPr lang="ru-RU" sz="1200" spc="0">
                <a:solidFill>
                  <a:schemeClr val="bg1"/>
                </a:solidFill>
              </a:defRPr>
            </a:lvl1pPr>
          </a:lstStyle>
          <a:p>
            <a:pPr rtl="0"/>
            <a:r>
              <a:rPr lang="ru-RU"/>
              <a:t>Заголовок презентации</a:t>
            </a:r>
          </a:p>
        </p:txBody>
      </p:sp>
    </p:spTree>
    <p:extLst>
      <p:ext uri="{BB962C8B-B14F-4D97-AF65-F5344CB8AC3E}">
        <p14:creationId xmlns:p14="http://schemas.microsoft.com/office/powerpoint/2010/main" val="39072198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Заголовок и 2 столбца">
    <p:bg>
      <p:bgPr>
        <a:gradFill>
          <a:gsLst>
            <a:gs pos="100000">
              <a:schemeClr val="tx2"/>
            </a:gs>
            <a:gs pos="81000">
              <a:schemeClr val="accent6"/>
            </a:gs>
            <a:gs pos="31000">
              <a:srgbClr val="02090E"/>
            </a:gs>
            <a:gs pos="14000">
              <a:schemeClr val="accent4">
                <a:lumMod val="75000"/>
              </a:schemeClr>
            </a:gs>
            <a:gs pos="0">
              <a:schemeClr val="accent4"/>
            </a:gs>
          </a:gsLst>
          <a:lin ang="78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4196A82D-0723-4BA3-0283-9F0D67B0CEF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6A20A5FD-BDFB-45F2-E644-E93FB81CA57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/>
          </p:cNvCxnSpPr>
          <p:nvPr userDrawn="1"/>
        </p:nvCxnSpPr>
        <p:spPr>
          <a:xfrm>
            <a:off x="807039" y="1983416"/>
            <a:ext cx="10435630" cy="0"/>
          </a:xfrm>
          <a:prstGeom prst="line">
            <a:avLst/>
          </a:prstGeom>
          <a:ln w="25400">
            <a:gradFill>
              <a:gsLst>
                <a:gs pos="0">
                  <a:schemeClr val="accent4">
                    <a:lumMod val="50000"/>
                  </a:schemeClr>
                </a:gs>
                <a:gs pos="100000">
                  <a:schemeClr val="accent6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F8070BB-B3B5-3A8A-2466-D661C741794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3562" y="433906"/>
            <a:ext cx="10515601" cy="1327464"/>
          </a:xfrm>
        </p:spPr>
        <p:txBody>
          <a:bodyPr rtlCol="0" anchor="b">
            <a:noAutofit/>
          </a:bodyPr>
          <a:lstStyle>
            <a:lvl1pPr algn="l">
              <a:defRPr lang="ru-RU" sz="3200" cap="all" spc="0" baseline="0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pPr rtl="0"/>
            <a:r>
              <a:rPr lang="ru-RU"/>
              <a:t>Заголовок слайда</a:t>
            </a:r>
          </a:p>
        </p:txBody>
      </p:sp>
      <p:sp>
        <p:nvSpPr>
          <p:cNvPr id="19" name="Объект 4">
            <a:extLst>
              <a:ext uri="{FF2B5EF4-FFF2-40B4-BE49-F238E27FC236}">
                <a16:creationId xmlns:a16="http://schemas.microsoft.com/office/drawing/2014/main" id="{39870F08-C2AE-9AF7-58DE-EEA8A48BEDA9}"/>
              </a:ext>
            </a:extLst>
          </p:cNvPr>
          <p:cNvSpPr>
            <a:spLocks noGrp="1"/>
          </p:cNvSpPr>
          <p:nvPr>
            <p:ph sz="quarter" idx="36" hasCustomPrompt="1"/>
          </p:nvPr>
        </p:nvSpPr>
        <p:spPr>
          <a:xfrm>
            <a:off x="814302" y="2465535"/>
            <a:ext cx="7303538" cy="3427265"/>
          </a:xfrm>
        </p:spPr>
        <p:txBody>
          <a:bodyPr rtlCol="0"/>
          <a:lstStyle>
            <a:lvl1pPr marL="283464" indent="-283464">
              <a:lnSpc>
                <a:spcPct val="120000"/>
              </a:lnSpc>
              <a:spcBef>
                <a:spcPts val="10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lang="ru-RU" sz="1800" spc="0" baseline="0">
                <a:solidFill>
                  <a:schemeClr val="bg1"/>
                </a:solidFill>
                <a:latin typeface="+mn-lt"/>
              </a:defRPr>
            </a:lvl1pPr>
            <a:lvl2pPr marL="566928" indent="-283464">
              <a:lnSpc>
                <a:spcPct val="120000"/>
              </a:lnSpc>
              <a:spcBef>
                <a:spcPts val="500"/>
              </a:spcBef>
              <a:buClr>
                <a:schemeClr val="accent3"/>
              </a:buClr>
              <a:defRPr lang="ru-RU" sz="1800" spc="0"/>
            </a:lvl2pPr>
            <a:lvl3pPr marL="859536" indent="-283464">
              <a:lnSpc>
                <a:spcPct val="120000"/>
              </a:lnSpc>
              <a:spcBef>
                <a:spcPts val="500"/>
              </a:spcBef>
              <a:buClr>
                <a:schemeClr val="accent3"/>
              </a:buClr>
              <a:defRPr lang="ru-RU" sz="1800" spc="0"/>
            </a:lvl3pPr>
            <a:lvl4pPr marL="1152144">
              <a:lnSpc>
                <a:spcPct val="120000"/>
              </a:lnSpc>
              <a:spcBef>
                <a:spcPts val="500"/>
              </a:spcBef>
              <a:buClr>
                <a:schemeClr val="accent3"/>
              </a:buClr>
              <a:defRPr lang="ru-RU" sz="1800" spc="0"/>
            </a:lvl4pPr>
          </a:lstStyle>
          <a:p>
            <a:pPr lvl="0" rtl="0"/>
            <a:r>
              <a:rPr lang="ru-RU"/>
              <a:t>Щелкните, чтобы добавить содержимое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</p:txBody>
      </p:sp>
      <p:sp>
        <p:nvSpPr>
          <p:cNvPr id="10" name="Объект 9">
            <a:extLst>
              <a:ext uri="{FF2B5EF4-FFF2-40B4-BE49-F238E27FC236}">
                <a16:creationId xmlns:a16="http://schemas.microsoft.com/office/drawing/2014/main" id="{4E7FC75E-AA73-003E-D4E3-B1819886AF9C}"/>
              </a:ext>
            </a:extLst>
          </p:cNvPr>
          <p:cNvSpPr>
            <a:spLocks noGrp="1"/>
          </p:cNvSpPr>
          <p:nvPr>
            <p:ph sz="quarter" idx="37" hasCustomPrompt="1"/>
          </p:nvPr>
        </p:nvSpPr>
        <p:spPr>
          <a:xfrm>
            <a:off x="8392160" y="2465388"/>
            <a:ext cx="2856865" cy="3427412"/>
          </a:xfrm>
        </p:spPr>
        <p:txBody>
          <a:bodyPr rtlCol="0"/>
          <a:lstStyle>
            <a:lvl1pPr marL="0" indent="0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ru-RU" sz="1800">
                <a:solidFill>
                  <a:schemeClr val="bg1"/>
                </a:solidFill>
                <a:latin typeface="+mn-lt"/>
              </a:defRPr>
            </a:lvl1pPr>
            <a:lvl2pPr marL="457200" indent="0">
              <a:lnSpc>
                <a:spcPct val="120000"/>
              </a:lnSpc>
              <a:spcBef>
                <a:spcPts val="1000"/>
              </a:spcBef>
              <a:buNone/>
              <a:defRPr lang="ru-RU" sz="1600">
                <a:solidFill>
                  <a:schemeClr val="bg1"/>
                </a:solidFill>
                <a:latin typeface="+mn-lt"/>
              </a:defRPr>
            </a:lvl2pPr>
            <a:lvl3pPr marL="914400" indent="0">
              <a:lnSpc>
                <a:spcPct val="120000"/>
              </a:lnSpc>
              <a:spcBef>
                <a:spcPts val="1000"/>
              </a:spcBef>
              <a:buNone/>
              <a:defRPr lang="ru-RU" sz="1400">
                <a:solidFill>
                  <a:schemeClr val="bg1"/>
                </a:solidFill>
                <a:latin typeface="+mn-lt"/>
              </a:defRPr>
            </a:lvl3pPr>
            <a:lvl4pPr marL="1371600" indent="0">
              <a:lnSpc>
                <a:spcPct val="120000"/>
              </a:lnSpc>
              <a:spcBef>
                <a:spcPts val="1000"/>
              </a:spcBef>
              <a:buNone/>
              <a:defRPr lang="ru-RU" sz="1200">
                <a:solidFill>
                  <a:schemeClr val="bg1"/>
                </a:solidFill>
                <a:latin typeface="+mn-lt"/>
              </a:defRPr>
            </a:lvl4pPr>
            <a:lvl5pPr marL="1828800" indent="0">
              <a:lnSpc>
                <a:spcPct val="120000"/>
              </a:lnSpc>
              <a:spcBef>
                <a:spcPts val="1000"/>
              </a:spcBef>
              <a:buNone/>
              <a:defRPr lang="ru-RU" sz="1200">
                <a:solidFill>
                  <a:schemeClr val="bg1"/>
                </a:solidFill>
                <a:latin typeface="+mn-lt"/>
              </a:defRPr>
            </a:lvl5pPr>
          </a:lstStyle>
          <a:p>
            <a:pPr lvl="0" rtl="0"/>
            <a:r>
              <a:rPr lang="ru-RU"/>
              <a:t>Текст слайда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15" name="Нижний колонтитул 4">
            <a:extLst>
              <a:ext uri="{FF2B5EF4-FFF2-40B4-BE49-F238E27FC236}">
                <a16:creationId xmlns:a16="http://schemas.microsoft.com/office/drawing/2014/main" id="{B02A6961-FD29-3446-6A70-B0D4EE5D14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6405" y="6237287"/>
            <a:ext cx="4114800" cy="365125"/>
          </a:xfrm>
        </p:spPr>
        <p:txBody>
          <a:bodyPr rtlCol="0">
            <a:noAutofit/>
          </a:bodyPr>
          <a:lstStyle>
            <a:lvl1pPr algn="l">
              <a:defRPr lang="ru-RU" sz="1200" spc="0">
                <a:solidFill>
                  <a:schemeClr val="bg1"/>
                </a:solidFill>
              </a:defRPr>
            </a:lvl1pPr>
          </a:lstStyle>
          <a:p>
            <a:pPr rtl="0"/>
            <a:r>
              <a:rPr lang="ru-RU"/>
              <a:t>Заголовок презентации</a:t>
            </a:r>
          </a:p>
        </p:txBody>
      </p:sp>
      <p:sp>
        <p:nvSpPr>
          <p:cNvPr id="16" name="Номер слайда 5">
            <a:extLst>
              <a:ext uri="{FF2B5EF4-FFF2-40B4-BE49-F238E27FC236}">
                <a16:creationId xmlns:a16="http://schemas.microsoft.com/office/drawing/2014/main" id="{68477A85-1CCD-1BF5-8FF0-11B80AE2F6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40971" y="6226198"/>
            <a:ext cx="2743200" cy="365125"/>
          </a:xfrm>
        </p:spPr>
        <p:txBody>
          <a:bodyPr rtlCol="0">
            <a:noAutofit/>
          </a:bodyPr>
          <a:lstStyle>
            <a:lvl1pPr>
              <a:defRPr lang="ru-RU" sz="1200">
                <a:solidFill>
                  <a:schemeClr val="bg1"/>
                </a:solidFill>
              </a:defRPr>
            </a:lvl1pPr>
          </a:lstStyle>
          <a:p>
            <a:pPr rtl="0"/>
            <a:fld id="{FE024F78-56A6-7740-B68D-8D4D026EDF3F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456119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2 столбца">
    <p:bg>
      <p:bgPr>
        <a:gradFill>
          <a:gsLst>
            <a:gs pos="100000">
              <a:schemeClr val="tx2"/>
            </a:gs>
            <a:gs pos="81000">
              <a:schemeClr val="accent6"/>
            </a:gs>
            <a:gs pos="31000">
              <a:srgbClr val="02090E"/>
            </a:gs>
            <a:gs pos="14000">
              <a:schemeClr val="accent4">
                <a:lumMod val="75000"/>
              </a:schemeClr>
            </a:gs>
            <a:gs pos="0">
              <a:schemeClr val="accent4"/>
            </a:gs>
          </a:gsLst>
          <a:lin ang="78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02D51531-1219-2E4B-DCE7-C6FD9D809F0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321869" y="343814"/>
            <a:ext cx="11550701" cy="6210605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BEC02E56-87A4-158A-F0B0-DB8E9BE3AE5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/>
          </p:cNvCxnSpPr>
          <p:nvPr userDrawn="1"/>
        </p:nvCxnSpPr>
        <p:spPr>
          <a:xfrm>
            <a:off x="807039" y="1991547"/>
            <a:ext cx="10546763" cy="0"/>
          </a:xfrm>
          <a:prstGeom prst="line">
            <a:avLst/>
          </a:prstGeom>
          <a:ln w="25400">
            <a:gradFill>
              <a:gsLst>
                <a:gs pos="0">
                  <a:schemeClr val="accent4">
                    <a:lumMod val="50000"/>
                  </a:schemeClr>
                </a:gs>
                <a:gs pos="100000">
                  <a:schemeClr val="accent6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F8070BB-B3B5-3A8A-2466-D661C741794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5370" y="643842"/>
            <a:ext cx="10515601" cy="1140849"/>
          </a:xfrm>
        </p:spPr>
        <p:txBody>
          <a:bodyPr lIns="0" rtlCol="0" anchor="b">
            <a:noAutofit/>
          </a:bodyPr>
          <a:lstStyle>
            <a:lvl1pPr algn="l">
              <a:defRPr lang="ru-RU" sz="3200" cap="all" spc="0" baseline="0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pPr rtl="0"/>
            <a:r>
              <a:rPr lang="ru-RU"/>
              <a:t>Заголовок слайда</a:t>
            </a:r>
          </a:p>
        </p:txBody>
      </p:sp>
      <p:sp>
        <p:nvSpPr>
          <p:cNvPr id="10" name="Заполнитель таблицы 9">
            <a:extLst>
              <a:ext uri="{FF2B5EF4-FFF2-40B4-BE49-F238E27FC236}">
                <a16:creationId xmlns:a16="http://schemas.microsoft.com/office/drawing/2014/main" id="{471D7DE3-05F5-8052-02FA-6EF9717E15BE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>
          <a:xfrm>
            <a:off x="835025" y="2560638"/>
            <a:ext cx="10515600" cy="3478212"/>
          </a:xfrm>
        </p:spPr>
        <p:txBody>
          <a:bodyPr rtlCol="0"/>
          <a:lstStyle>
            <a:lvl1pPr>
              <a:defRPr lang="ru-RU" sz="2400">
                <a:latin typeface="+mn-lt"/>
              </a:defRPr>
            </a:lvl1pPr>
          </a:lstStyle>
          <a:p>
            <a:pPr rtl="0"/>
            <a:r>
              <a:rPr lang="ru-RU"/>
              <a:t>Щелкните значок, чтобы добавить таблицу</a:t>
            </a:r>
          </a:p>
        </p:txBody>
      </p: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6468DE94-FC46-A848-7949-ABFEADADEA1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/>
          </p:cNvCxnSpPr>
          <p:nvPr userDrawn="1"/>
        </p:nvCxnSpPr>
        <p:spPr>
          <a:xfrm>
            <a:off x="807039" y="1983705"/>
            <a:ext cx="10435630" cy="0"/>
          </a:xfrm>
          <a:prstGeom prst="line">
            <a:avLst/>
          </a:prstGeom>
          <a:ln w="25400">
            <a:gradFill>
              <a:gsLst>
                <a:gs pos="0">
                  <a:schemeClr val="accent4">
                    <a:lumMod val="50000"/>
                  </a:schemeClr>
                </a:gs>
                <a:gs pos="100000">
                  <a:schemeClr val="accent6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Нижний колонтитул 4">
            <a:extLst>
              <a:ext uri="{FF2B5EF4-FFF2-40B4-BE49-F238E27FC236}">
                <a16:creationId xmlns:a16="http://schemas.microsoft.com/office/drawing/2014/main" id="{B02A6961-FD29-3446-6A70-B0D4EE5D14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6405" y="6237287"/>
            <a:ext cx="4114800" cy="365125"/>
          </a:xfrm>
        </p:spPr>
        <p:txBody>
          <a:bodyPr rtlCol="0">
            <a:noAutofit/>
          </a:bodyPr>
          <a:lstStyle>
            <a:lvl1pPr algn="l">
              <a:defRPr lang="ru-RU" sz="1200" spc="0">
                <a:solidFill>
                  <a:schemeClr val="bg1"/>
                </a:solidFill>
              </a:defRPr>
            </a:lvl1pPr>
          </a:lstStyle>
          <a:p>
            <a:pPr rtl="0"/>
            <a:r>
              <a:rPr lang="ru-RU"/>
              <a:t>Заголовок презентации</a:t>
            </a:r>
          </a:p>
        </p:txBody>
      </p:sp>
      <p:sp>
        <p:nvSpPr>
          <p:cNvPr id="16" name="Номер слайда 5">
            <a:extLst>
              <a:ext uri="{FF2B5EF4-FFF2-40B4-BE49-F238E27FC236}">
                <a16:creationId xmlns:a16="http://schemas.microsoft.com/office/drawing/2014/main" id="{68477A85-1CCD-1BF5-8FF0-11B80AE2F6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40971" y="6226198"/>
            <a:ext cx="2743200" cy="365125"/>
          </a:xfrm>
        </p:spPr>
        <p:txBody>
          <a:bodyPr rtlCol="0">
            <a:noAutofit/>
          </a:bodyPr>
          <a:lstStyle>
            <a:lvl1pPr>
              <a:defRPr lang="ru-RU" sz="1200">
                <a:solidFill>
                  <a:schemeClr val="bg1"/>
                </a:solidFill>
              </a:defRPr>
            </a:lvl1pPr>
          </a:lstStyle>
          <a:p>
            <a:pPr rtl="0"/>
            <a:fld id="{FE024F78-56A6-7740-B68D-8D4D026EDF3F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54591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ключение">
    <p:bg>
      <p:bgPr>
        <a:gradFill>
          <a:gsLst>
            <a:gs pos="81987">
              <a:schemeClr val="accent6">
                <a:lumMod val="50000"/>
              </a:schemeClr>
            </a:gs>
            <a:gs pos="35040">
              <a:srgbClr val="020B11"/>
            </a:gs>
            <a:gs pos="11979">
              <a:schemeClr val="accent4">
                <a:lumMod val="50000"/>
              </a:schemeClr>
            </a:gs>
            <a:gs pos="0">
              <a:schemeClr val="accent4"/>
            </a:gs>
            <a:gs pos="99000">
              <a:schemeClr val="tx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289F5C3D-E9E6-75E0-BF7D-799B5CFE5ED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/>
          <p:nvPr userDrawn="1"/>
        </p:nvGrpSpPr>
        <p:grpSpPr>
          <a:xfrm>
            <a:off x="4575462" y="4137"/>
            <a:ext cx="7616537" cy="6853863"/>
            <a:chOff x="4575462" y="4137"/>
            <a:chExt cx="7616537" cy="6853863"/>
          </a:xfrm>
        </p:grpSpPr>
        <p:grpSp>
          <p:nvGrpSpPr>
            <p:cNvPr id="16" name="Группа 15">
              <a:extLst>
                <a:ext uri="{FF2B5EF4-FFF2-40B4-BE49-F238E27FC236}">
                  <a16:creationId xmlns:a16="http://schemas.microsoft.com/office/drawing/2014/main" id="{CDE1D2C2-40C4-6B80-E8C6-B4CE94C23037}"/>
                </a:ext>
              </a:extLst>
            </p:cNvPr>
            <p:cNvGrpSpPr/>
            <p:nvPr/>
          </p:nvGrpSpPr>
          <p:grpSpPr>
            <a:xfrm>
              <a:off x="4575462" y="691665"/>
              <a:ext cx="364018" cy="857035"/>
              <a:chOff x="468157" y="1144246"/>
              <a:chExt cx="364018" cy="857035"/>
            </a:xfrm>
          </p:grpSpPr>
          <p:sp>
            <p:nvSpPr>
              <p:cNvPr id="27" name="Овал 26">
                <a:extLst>
                  <a:ext uri="{FF2B5EF4-FFF2-40B4-BE49-F238E27FC236}">
                    <a16:creationId xmlns:a16="http://schemas.microsoft.com/office/drawing/2014/main" id="{7C904D88-E1BE-F1FA-D405-F55DA966DA84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SpPr/>
              <p:nvPr/>
            </p:nvSpPr>
            <p:spPr>
              <a:xfrm>
                <a:off x="705405" y="1144246"/>
                <a:ext cx="126770" cy="126770"/>
              </a:xfrm>
              <a:prstGeom prst="ellipse">
                <a:avLst/>
              </a:prstGeom>
              <a:noFill/>
              <a:ln>
                <a:solidFill>
                  <a:schemeClr val="accent4">
                    <a:lumMod val="60000"/>
                    <a:lumOff val="40000"/>
                    <a:alpha val="49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noAutofit/>
              </a:bodyPr>
              <a:lstStyle>
                <a:defPPr>
                  <a:defRPr lang="ru-RU"/>
                </a:defPPr>
              </a:lstStyle>
              <a:p>
                <a:pPr algn="ctr" rtl="0"/>
                <a:endParaRPr lang="ru-RU" dirty="0"/>
              </a:p>
            </p:txBody>
          </p:sp>
          <p:sp>
            <p:nvSpPr>
              <p:cNvPr id="18" name="Графический объект 12">
                <a:extLst>
                  <a:ext uri="{FF2B5EF4-FFF2-40B4-BE49-F238E27FC236}">
                    <a16:creationId xmlns:a16="http://schemas.microsoft.com/office/drawing/2014/main" id="{1D8F0816-C429-D32E-058B-33405874DFA7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SpPr/>
              <p:nvPr/>
            </p:nvSpPr>
            <p:spPr>
              <a:xfrm>
                <a:off x="468157" y="1963496"/>
                <a:ext cx="45719" cy="37785"/>
              </a:xfrm>
              <a:custGeom>
                <a:avLst/>
                <a:gdLst>
                  <a:gd name="connsiteX0" fmla="*/ 91138 w 91138"/>
                  <a:gd name="connsiteY0" fmla="*/ 45569 h 91138"/>
                  <a:gd name="connsiteX1" fmla="*/ 45569 w 91138"/>
                  <a:gd name="connsiteY1" fmla="*/ 91138 h 91138"/>
                  <a:gd name="connsiteX2" fmla="*/ 0 w 91138"/>
                  <a:gd name="connsiteY2" fmla="*/ 45569 h 91138"/>
                  <a:gd name="connsiteX3" fmla="*/ 45569 w 91138"/>
                  <a:gd name="connsiteY3" fmla="*/ 0 h 91138"/>
                  <a:gd name="connsiteX4" fmla="*/ 91138 w 91138"/>
                  <a:gd name="connsiteY4" fmla="*/ 45569 h 91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1138" h="91138">
                    <a:moveTo>
                      <a:pt x="91138" y="45569"/>
                    </a:moveTo>
                    <a:cubicBezTo>
                      <a:pt x="91138" y="70736"/>
                      <a:pt x="70736" y="91138"/>
                      <a:pt x="45569" y="91138"/>
                    </a:cubicBezTo>
                    <a:cubicBezTo>
                      <a:pt x="20402" y="91138"/>
                      <a:pt x="0" y="70736"/>
                      <a:pt x="0" y="45569"/>
                    </a:cubicBezTo>
                    <a:cubicBezTo>
                      <a:pt x="0" y="20402"/>
                      <a:pt x="20402" y="0"/>
                      <a:pt x="45569" y="0"/>
                    </a:cubicBezTo>
                    <a:cubicBezTo>
                      <a:pt x="70736" y="0"/>
                      <a:pt x="91138" y="20402"/>
                      <a:pt x="91138" y="45569"/>
                    </a:cubicBez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  <a:alpha val="49071"/>
                </a:schemeClr>
              </a:solidFill>
              <a:ln w="42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>
                <a:defPPr>
                  <a:defRPr lang="ru-RU"/>
                </a:defPPr>
              </a:lstStyle>
              <a:p>
                <a:pPr rtl="0"/>
                <a:endParaRPr lang="ru-RU" dirty="0"/>
              </a:p>
            </p:txBody>
          </p:sp>
        </p:grpSp>
        <p:pic>
          <p:nvPicPr>
            <p:cNvPr id="4" name="Объект 14">
              <a:extLst>
                <a:ext uri="{FF2B5EF4-FFF2-40B4-BE49-F238E27FC236}">
                  <a16:creationId xmlns:a16="http://schemas.microsoft.com/office/drawing/2014/main" id="{14AC0A97-7D79-3DBE-FB53-A9EBFD806E06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542796" y="4137"/>
              <a:ext cx="5649203" cy="6853863"/>
            </a:xfrm>
            <a:prstGeom prst="rect">
              <a:avLst/>
            </a:prstGeom>
          </p:spPr>
        </p:pic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1E83F98-B388-2594-BACB-E3DB652C97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5831" y="173735"/>
            <a:ext cx="4409514" cy="2203704"/>
          </a:xfrm>
        </p:spPr>
        <p:txBody>
          <a:bodyPr rtlCol="0" anchor="b">
            <a:noAutofit/>
          </a:bodyPr>
          <a:lstStyle>
            <a:lvl1pPr>
              <a:defRPr lang="ru-RU" sz="3200" cap="all" baseline="0">
                <a:solidFill>
                  <a:schemeClr val="accent3"/>
                </a:solidFill>
              </a:defRPr>
            </a:lvl1pPr>
          </a:lstStyle>
          <a:p>
            <a:pPr rtl="0"/>
            <a:r>
              <a:rPr lang="ru-RU"/>
              <a:t>Заголовок слайда</a:t>
            </a:r>
          </a:p>
        </p:txBody>
      </p:sp>
      <p:sp>
        <p:nvSpPr>
          <p:cNvPr id="7" name="Объект 6">
            <a:extLst>
              <a:ext uri="{FF2B5EF4-FFF2-40B4-BE49-F238E27FC236}">
                <a16:creationId xmlns:a16="http://schemas.microsoft.com/office/drawing/2014/main" id="{0D9D0F3E-69D8-49F3-5D7A-71FDC4E3EEE3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831850" y="3079119"/>
            <a:ext cx="4413250" cy="2752725"/>
          </a:xfrm>
        </p:spPr>
        <p:txBody>
          <a:bodyPr rtlCol="0"/>
          <a:lstStyle>
            <a:lvl1pPr>
              <a:lnSpc>
                <a:spcPct val="120000"/>
              </a:lnSpc>
              <a:spcBef>
                <a:spcPts val="1000"/>
              </a:spcBef>
              <a:defRPr lang="ru-RU" sz="1800">
                <a:solidFill>
                  <a:schemeClr val="bg1"/>
                </a:solidFill>
                <a:latin typeface="+mn-lt"/>
              </a:defRPr>
            </a:lvl1pPr>
            <a:lvl2pPr>
              <a:lnSpc>
                <a:spcPct val="120000"/>
              </a:lnSpc>
              <a:spcBef>
                <a:spcPts val="1000"/>
              </a:spcBef>
              <a:buClr>
                <a:schemeClr val="accent3"/>
              </a:buClr>
              <a:defRPr lang="ru-RU" sz="1600">
                <a:solidFill>
                  <a:schemeClr val="bg1"/>
                </a:solidFill>
                <a:latin typeface="+mn-lt"/>
              </a:defRPr>
            </a:lvl2pPr>
            <a:lvl3pPr>
              <a:lnSpc>
                <a:spcPct val="120000"/>
              </a:lnSpc>
              <a:spcBef>
                <a:spcPts val="1000"/>
              </a:spcBef>
              <a:buClr>
                <a:schemeClr val="accent3"/>
              </a:buClr>
              <a:defRPr lang="ru-RU" sz="1400">
                <a:solidFill>
                  <a:schemeClr val="bg1"/>
                </a:solidFill>
                <a:latin typeface="+mn-lt"/>
              </a:defRPr>
            </a:lvl3pPr>
            <a:lvl4pPr>
              <a:lnSpc>
                <a:spcPct val="120000"/>
              </a:lnSpc>
              <a:spcBef>
                <a:spcPts val="1000"/>
              </a:spcBef>
              <a:buClr>
                <a:schemeClr val="accent3"/>
              </a:buClr>
              <a:defRPr lang="ru-RU" sz="1200">
                <a:solidFill>
                  <a:schemeClr val="bg1"/>
                </a:solidFill>
                <a:latin typeface="+mn-lt"/>
              </a:defRPr>
            </a:lvl4pPr>
            <a:lvl5pPr>
              <a:lnSpc>
                <a:spcPct val="120000"/>
              </a:lnSpc>
              <a:spcBef>
                <a:spcPts val="1000"/>
              </a:spcBef>
              <a:buClr>
                <a:schemeClr val="accent3"/>
              </a:buClr>
              <a:defRPr lang="ru-RU" sz="1200">
                <a:solidFill>
                  <a:schemeClr val="bg1"/>
                </a:solidFill>
                <a:latin typeface="+mn-lt"/>
              </a:defRPr>
            </a:lvl5pPr>
          </a:lstStyle>
          <a:p>
            <a:pPr lvl="0" rtl="0"/>
            <a:r>
              <a:rPr lang="ru-RU"/>
              <a:t>Щелкните, чтобы добавить содержимое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61CFC792-44F7-2497-E19D-8FB08AFF94F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/>
          </p:cNvCxnSpPr>
          <p:nvPr userDrawn="1"/>
        </p:nvCxnSpPr>
        <p:spPr>
          <a:xfrm>
            <a:off x="835831" y="2679192"/>
            <a:ext cx="4101929" cy="0"/>
          </a:xfrm>
          <a:prstGeom prst="line">
            <a:avLst/>
          </a:prstGeom>
          <a:ln w="25400">
            <a:gradFill>
              <a:gsLst>
                <a:gs pos="0">
                  <a:schemeClr val="accent4">
                    <a:lumMod val="50000"/>
                  </a:schemeClr>
                </a:gs>
                <a:gs pos="100000">
                  <a:schemeClr val="accent6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782607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1"/>
            </a:gs>
            <a:gs pos="99000">
              <a:srgbClr val="05202E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C3EA418-19D1-0D4D-BE52-40A86E32FB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ru-RU"/>
            </a:defPPr>
          </a:lstStyle>
          <a:p>
            <a:pPr rtl="0"/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12BAE0C-5187-A64D-A481-E692456703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ru-RU"/>
            </a:defPPr>
          </a:lstStyle>
          <a:p>
            <a:pPr lvl="0" rtl="0"/>
            <a:r>
              <a:rPr lang="ru-RU"/>
              <a:t>Щелкните, чтобы изменить стили текста образца слайда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9759C05-48F5-9346-8256-5B61C6990EC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lang="ru-RU" sz="1200">
                <a:solidFill>
                  <a:schemeClr val="bg1"/>
                </a:solidFill>
                <a:latin typeface="+mj-lt"/>
                <a:cs typeface="Biome" panose="020B0503030204020804" pitchFamily="34" charset="0"/>
              </a:defRPr>
            </a:lvl1pPr>
          </a:lstStyle>
          <a:p>
            <a:pPr rtl="0"/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4175D63-7351-9C4A-AEE0-10E27B3B645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lang="ru-RU" sz="1200">
                <a:solidFill>
                  <a:schemeClr val="bg1"/>
                </a:solidFill>
                <a:latin typeface="+mj-lt"/>
                <a:cs typeface="Biome" panose="020B0503030204020804" pitchFamily="34" charset="0"/>
              </a:defRPr>
            </a:lvl1pPr>
          </a:lstStyle>
          <a:p>
            <a:pPr rtl="0"/>
            <a:r>
              <a:rPr lang="ru-RU"/>
              <a:t>Заголовок презентации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350889F-2BBA-5F45-95BC-BEA66881675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lang="ru-RU" sz="1200">
                <a:solidFill>
                  <a:schemeClr val="bg1"/>
                </a:solidFill>
                <a:latin typeface="+mj-lt"/>
                <a:cs typeface="Biome" panose="020B0503030204020804" pitchFamily="34" charset="0"/>
              </a:defRPr>
            </a:lvl1pPr>
          </a:lstStyle>
          <a:p>
            <a:pPr rtl="0"/>
            <a:fld id="{FE024F78-56A6-7740-B68D-8D4D026EDF3F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556931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79" r:id="rId2"/>
    <p:sldLayoutId id="2147483669" r:id="rId3"/>
    <p:sldLayoutId id="2147483672" r:id="rId4"/>
    <p:sldLayoutId id="2147483673" r:id="rId5"/>
    <p:sldLayoutId id="2147483674" r:id="rId6"/>
    <p:sldLayoutId id="2147483671" r:id="rId7"/>
    <p:sldLayoutId id="2147483675" r:id="rId8"/>
    <p:sldLayoutId id="2147483676" r:id="rId9"/>
    <p:sldLayoutId id="2147483670" r:id="rId10"/>
    <p:sldLayoutId id="2147483677" r:id="rId11"/>
    <p:sldLayoutId id="2147483678" r:id="rId12"/>
    <p:sldLayoutId id="2147483664" r:id="rId13"/>
    <p:sldLayoutId id="2147483663" r:id="rId1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ru-RU" sz="4400" kern="1200" spc="300" baseline="0">
          <a:solidFill>
            <a:schemeClr val="bg1"/>
          </a:solidFill>
          <a:latin typeface="+mj-lt"/>
          <a:ea typeface="+mj-ea"/>
          <a:cs typeface="Biome" panose="020B0503030204020804" pitchFamily="34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lang="ru-RU" sz="2800" kern="1200">
          <a:solidFill>
            <a:schemeClr val="accent3"/>
          </a:solidFill>
          <a:latin typeface="+mj-lt"/>
          <a:ea typeface="+mn-ea"/>
          <a:cs typeface="Biome" panose="020B0503030204020804" pitchFamily="34" charset="0"/>
        </a:defRPr>
      </a:lvl1pPr>
      <a:lvl2pPr marL="800100" indent="-342900" algn="l" defTabSz="914400" rtl="0" eaLnBrk="1" latinLnBrk="0" hangingPunct="1">
        <a:lnSpc>
          <a:spcPct val="90000"/>
        </a:lnSpc>
        <a:spcBef>
          <a:spcPts val="500"/>
        </a:spcBef>
        <a:buClr>
          <a:schemeClr val="accent6"/>
        </a:buClr>
        <a:buFont typeface="Arial" panose="020B0604020202020204" pitchFamily="34" charset="0"/>
        <a:buChar char="•"/>
        <a:defRPr lang="ru-RU"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257300" indent="-342900" algn="l" defTabSz="914400" rtl="0" eaLnBrk="1" latinLnBrk="0" hangingPunct="1">
        <a:lnSpc>
          <a:spcPct val="90000"/>
        </a:lnSpc>
        <a:spcBef>
          <a:spcPts val="500"/>
        </a:spcBef>
        <a:buClr>
          <a:schemeClr val="accent6"/>
        </a:buClr>
        <a:buFont typeface="Arial" panose="020B0604020202020204" pitchFamily="34" charset="0"/>
        <a:buChar char="•"/>
        <a:defRPr lang="ru-RU"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57350" indent="-285750" algn="l" defTabSz="914400" rtl="0" eaLnBrk="1" latinLnBrk="0" hangingPunct="1">
        <a:lnSpc>
          <a:spcPct val="90000"/>
        </a:lnSpc>
        <a:spcBef>
          <a:spcPts val="500"/>
        </a:spcBef>
        <a:buClr>
          <a:schemeClr val="accent6"/>
        </a:buClr>
        <a:buFont typeface="Arial" panose="020B0604020202020204" pitchFamily="34" charset="0"/>
        <a:buChar char="•"/>
        <a:defRPr lang="ru-RU"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114550" indent="-285750" algn="l" defTabSz="914400" rtl="0" eaLnBrk="1" latinLnBrk="0" hangingPunct="1">
        <a:lnSpc>
          <a:spcPct val="90000"/>
        </a:lnSpc>
        <a:spcBef>
          <a:spcPts val="500"/>
        </a:spcBef>
        <a:buClr>
          <a:schemeClr val="accent6"/>
        </a:buClr>
        <a:buFont typeface="Arial" panose="020B0604020202020204" pitchFamily="34" charset="0"/>
        <a:buChar char="•"/>
        <a:defRPr lang="ru-RU"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0051B7D-9371-49A2-9A02-149FA58F182D}"/>
              </a:ext>
            </a:extLst>
          </p:cNvPr>
          <p:cNvSpPr txBox="1"/>
          <p:nvPr/>
        </p:nvSpPr>
        <p:spPr>
          <a:xfrm>
            <a:off x="5953125" y="5987078"/>
            <a:ext cx="6096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ru-RU" sz="1600" b="1" dirty="0">
                <a:solidFill>
                  <a:schemeClr val="bg1">
                    <a:lumMod val="95000"/>
                  </a:schemeClr>
                </a:solidFill>
                <a:latin typeface="Comic Sans MS" panose="030F0702030302020204" pitchFamily="66" charset="0"/>
              </a:rPr>
              <a:t>Крымский инженерно-педагогический</a:t>
            </a:r>
          </a:p>
          <a:p>
            <a:pPr algn="r"/>
            <a:r>
              <a:rPr lang="ru-RU" sz="1600" b="1" dirty="0">
                <a:solidFill>
                  <a:schemeClr val="bg1">
                    <a:lumMod val="95000"/>
                  </a:schemeClr>
                </a:solidFill>
                <a:latin typeface="Comic Sans MS" panose="030F0702030302020204" pitchFamily="66" charset="0"/>
              </a:rPr>
              <a:t>Университет имени </a:t>
            </a:r>
            <a:r>
              <a:rPr lang="ru-RU" sz="1600" b="1" dirty="0" err="1">
                <a:solidFill>
                  <a:schemeClr val="bg1">
                    <a:lumMod val="95000"/>
                  </a:schemeClr>
                </a:solidFill>
                <a:latin typeface="Comic Sans MS" panose="030F0702030302020204" pitchFamily="66" charset="0"/>
              </a:rPr>
              <a:t>Февзи</a:t>
            </a:r>
            <a:r>
              <a:rPr lang="ru-RU" sz="1600" b="1" dirty="0">
                <a:solidFill>
                  <a:schemeClr val="bg1">
                    <a:lumMod val="95000"/>
                  </a:schemeClr>
                </a:solidFill>
                <a:latin typeface="Comic Sans MS" panose="030F0702030302020204" pitchFamily="66" charset="0"/>
              </a:rPr>
              <a:t> Якубова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ACE2537-A3CC-4528-A348-834DE337EA8A}"/>
              </a:ext>
            </a:extLst>
          </p:cNvPr>
          <p:cNvSpPr txBox="1"/>
          <p:nvPr/>
        </p:nvSpPr>
        <p:spPr>
          <a:xfrm>
            <a:off x="2676525" y="3965180"/>
            <a:ext cx="683895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bg1">
                    <a:lumMod val="95000"/>
                  </a:schemeClr>
                </a:solidFill>
                <a:latin typeface="Comic Sans MS" panose="030F0702030302020204" pitchFamily="66" charset="0"/>
              </a:rPr>
              <a:t>Приложение для помощи по ментальному здоровью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79D6DE4-8BB5-46BD-BB02-5669DEE17D0C}"/>
              </a:ext>
            </a:extLst>
          </p:cNvPr>
          <p:cNvSpPr txBox="1"/>
          <p:nvPr/>
        </p:nvSpPr>
        <p:spPr>
          <a:xfrm>
            <a:off x="3124200" y="2252645"/>
            <a:ext cx="609600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600" b="1" dirty="0" err="1">
                <a:solidFill>
                  <a:schemeClr val="accent3">
                    <a:lumMod val="75000"/>
                  </a:schemeClr>
                </a:solidFill>
                <a:latin typeface="+mj-lt"/>
              </a:rPr>
              <a:t>LightSoul</a:t>
            </a:r>
            <a:endParaRPr lang="ru-RU" sz="9600" b="1" dirty="0">
              <a:solidFill>
                <a:schemeClr val="accent3">
                  <a:lumMod val="75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843049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/>
      <p:bldP spid="1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594AB11-2DB5-48E5-9CDE-78AFBD84EC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4163" y="299572"/>
            <a:ext cx="4123240" cy="1020445"/>
          </a:xfrm>
        </p:spPr>
        <p:txBody>
          <a:bodyPr/>
          <a:lstStyle/>
          <a:p>
            <a:pPr algn="ctr"/>
            <a:r>
              <a:rPr lang="ru-RU" sz="2800" b="1" dirty="0">
                <a:solidFill>
                  <a:schemeClr val="accent3">
                    <a:lumMod val="75000"/>
                  </a:schemeClr>
                </a:solidFill>
              </a:rPr>
              <a:t>Пользователь и проблема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C12BC2E-7D8F-4CAB-840E-ECF307EE74AB}"/>
              </a:ext>
            </a:extLst>
          </p:cNvPr>
          <p:cNvSpPr txBox="1"/>
          <p:nvPr/>
        </p:nvSpPr>
        <p:spPr>
          <a:xfrm>
            <a:off x="724137" y="1874728"/>
            <a:ext cx="4883944" cy="33547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  <a:latin typeface="+mj-lt"/>
              </a:rPr>
              <a:t>Современный человек сталкивается с постоянным стрессом, тревожностью и выгоранием.</a:t>
            </a:r>
            <a:br>
              <a:rPr lang="ru-RU" sz="2400" dirty="0">
                <a:solidFill>
                  <a:schemeClr val="bg1"/>
                </a:solidFill>
                <a:latin typeface="+mj-lt"/>
              </a:rPr>
            </a:br>
            <a:r>
              <a:rPr lang="ru-RU" sz="2400" dirty="0">
                <a:solidFill>
                  <a:schemeClr val="bg1"/>
                </a:solidFill>
                <a:latin typeface="+mj-lt"/>
              </a:rPr>
              <a:t>Многие не умеют распознавать эмоциональное истощение и не знают, как себе помочь.</a:t>
            </a:r>
            <a:r>
              <a:rPr lang="ru-RU" sz="2000" dirty="0">
                <a:solidFill>
                  <a:schemeClr val="bg1"/>
                </a:solidFill>
                <a:latin typeface="+mj-lt"/>
              </a:rPr>
              <a:t/>
            </a:r>
            <a:br>
              <a:rPr lang="ru-RU" sz="2000" dirty="0">
                <a:solidFill>
                  <a:schemeClr val="bg1"/>
                </a:solidFill>
                <a:latin typeface="+mj-lt"/>
              </a:rPr>
            </a:br>
            <a:endParaRPr lang="ru-RU" sz="2000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5D09A171-855F-4452-B59C-742686F2AA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11210" y="646725"/>
            <a:ext cx="5575678" cy="5564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090288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CFF4A236-C272-4B23-AF67-56455DA108C4}"/>
              </a:ext>
            </a:extLst>
          </p:cNvPr>
          <p:cNvSpPr txBox="1"/>
          <p:nvPr/>
        </p:nvSpPr>
        <p:spPr>
          <a:xfrm>
            <a:off x="3872390" y="538619"/>
            <a:ext cx="469058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4800" b="1" dirty="0">
                <a:solidFill>
                  <a:schemeClr val="accent3">
                    <a:lumMod val="75000"/>
                  </a:schemeClr>
                </a:solidFill>
                <a:latin typeface="+mj-lt"/>
              </a:rPr>
              <a:t>Пользователь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4864B33-3E81-4869-8E28-433538826C8A}"/>
              </a:ext>
            </a:extLst>
          </p:cNvPr>
          <p:cNvSpPr txBox="1"/>
          <p:nvPr/>
        </p:nvSpPr>
        <p:spPr>
          <a:xfrm>
            <a:off x="2047875" y="1510010"/>
            <a:ext cx="809625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2000" dirty="0">
                <a:solidFill>
                  <a:schemeClr val="bg1"/>
                </a:solidFill>
                <a:latin typeface="+mj-lt"/>
              </a:rPr>
              <a:t>Наш пользователь — подростки, студенты и молодые специалисты, которые хотят лучше понимать своё состояние и улучшить психологическое благополучие.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C8FED91-F582-4521-A2BB-A139E7C7B4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6342" y="2981325"/>
            <a:ext cx="5899315" cy="3933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15944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ED3A251A-E2D7-43A6-BE6D-170B55A04F84}"/>
              </a:ext>
            </a:extLst>
          </p:cNvPr>
          <p:cNvSpPr txBox="1"/>
          <p:nvPr/>
        </p:nvSpPr>
        <p:spPr>
          <a:xfrm>
            <a:off x="6211770" y="1092876"/>
            <a:ext cx="5857897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chemeClr val="bg1"/>
                </a:solidFill>
                <a:latin typeface="+mj-lt"/>
              </a:rPr>
              <a:t>Существующие приложения: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1600" b="1" dirty="0">
                <a:solidFill>
                  <a:schemeClr val="bg1"/>
                </a:solidFill>
                <a:latin typeface="+mj-lt"/>
              </a:rPr>
              <a:t> </a:t>
            </a:r>
            <a:r>
              <a:rPr lang="ru-RU" sz="1600" b="1" dirty="0" err="1">
                <a:solidFill>
                  <a:schemeClr val="bg1"/>
                </a:solidFill>
                <a:latin typeface="+mj-lt"/>
              </a:rPr>
              <a:t>Moodpath</a:t>
            </a:r>
            <a:r>
              <a:rPr lang="ru-RU" sz="1600" b="1" dirty="0">
                <a:solidFill>
                  <a:schemeClr val="bg1"/>
                </a:solidFill>
                <a:latin typeface="+mj-lt"/>
              </a:rPr>
              <a:t>, </a:t>
            </a:r>
            <a:r>
              <a:rPr lang="ru-RU" sz="1600" b="1" dirty="0" err="1">
                <a:solidFill>
                  <a:schemeClr val="bg1"/>
                </a:solidFill>
                <a:latin typeface="+mj-lt"/>
              </a:rPr>
              <a:t>Youper</a:t>
            </a:r>
            <a:r>
              <a:rPr lang="ru-RU" sz="1600" b="1" dirty="0">
                <a:solidFill>
                  <a:schemeClr val="bg1"/>
                </a:solidFill>
                <a:latin typeface="+mj-lt"/>
              </a:rPr>
              <a:t>, </a:t>
            </a:r>
            <a:r>
              <a:rPr lang="ru-RU" sz="1600" b="1" dirty="0" err="1">
                <a:solidFill>
                  <a:schemeClr val="bg1"/>
                </a:solidFill>
                <a:latin typeface="+mj-lt"/>
              </a:rPr>
              <a:t>Headspace</a:t>
            </a:r>
            <a:r>
              <a:rPr lang="ru-RU" sz="1600" b="1" dirty="0">
                <a:solidFill>
                  <a:schemeClr val="bg1"/>
                </a:solidFill>
                <a:latin typeface="+mj-lt"/>
              </a:rPr>
              <a:t>, </a:t>
            </a:r>
            <a:r>
              <a:rPr lang="ru-RU" sz="1600" b="1" dirty="0" err="1">
                <a:solidFill>
                  <a:schemeClr val="bg1"/>
                </a:solidFill>
                <a:latin typeface="+mj-lt"/>
              </a:rPr>
              <a:t>Calm</a:t>
            </a:r>
            <a:r>
              <a:rPr lang="ru-RU" sz="1600" dirty="0">
                <a:solidFill>
                  <a:schemeClr val="bg1"/>
                </a:solidFill>
                <a:latin typeface="+mj-lt"/>
              </a:rPr>
              <a:t> — помогают отслеживать эмоции или предлагают медитации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bg1"/>
                </a:solidFill>
                <a:latin typeface="+mj-lt"/>
              </a:rPr>
              <a:t> Но: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bg1"/>
                </a:solidFill>
                <a:latin typeface="+mj-lt"/>
              </a:rPr>
              <a:t>Чаще всего не персонализированы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bg1"/>
                </a:solidFill>
                <a:latin typeface="+mj-lt"/>
              </a:rPr>
              <a:t>Нет системной аналитики</a:t>
            </a:r>
          </a:p>
          <a:p>
            <a:endParaRPr lang="ru-RU" sz="1600" b="1" dirty="0">
              <a:solidFill>
                <a:schemeClr val="bg1"/>
              </a:solidFill>
              <a:latin typeface="+mj-lt"/>
            </a:endParaRPr>
          </a:p>
          <a:p>
            <a:r>
              <a:rPr lang="ru-RU" sz="1600" b="1" dirty="0">
                <a:solidFill>
                  <a:schemeClr val="bg1"/>
                </a:solidFill>
                <a:latin typeface="+mj-lt"/>
              </a:rPr>
              <a:t>Посещение психолога: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bg1"/>
                </a:solidFill>
                <a:latin typeface="+mj-lt"/>
              </a:rPr>
              <a:t> Эффективно, особенно при регулярных сессиях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bg1"/>
                </a:solidFill>
                <a:latin typeface="+mj-lt"/>
              </a:rPr>
              <a:t> Но: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bg1"/>
                </a:solidFill>
                <a:latin typeface="+mj-lt"/>
              </a:rPr>
              <a:t>Высокая стоимость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bg1"/>
                </a:solidFill>
                <a:latin typeface="+mj-lt"/>
              </a:rPr>
              <a:t>Долгое ожидание записи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bg1"/>
                </a:solidFill>
                <a:latin typeface="+mj-lt"/>
              </a:rPr>
              <a:t>Социальные и культурные барьеры (стыд, недоверие, стигматизация)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EA0F429-6ED1-4F2A-AC39-20E9C40D1136}"/>
              </a:ext>
            </a:extLst>
          </p:cNvPr>
          <p:cNvSpPr txBox="1"/>
          <p:nvPr/>
        </p:nvSpPr>
        <p:spPr>
          <a:xfrm>
            <a:off x="6092719" y="424815"/>
            <a:ext cx="6096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sz="2800" b="1" dirty="0">
                <a:solidFill>
                  <a:schemeClr val="accent3">
                    <a:lumMod val="75000"/>
                  </a:schemeClr>
                </a:solidFill>
                <a:latin typeface="+mj-lt"/>
              </a:rPr>
              <a:t>КАК УЖЕ РЕШАЕТСЯ ПРОБЛЕМА</a:t>
            </a:r>
            <a:endParaRPr lang="ru-RU" sz="2800" b="1" i="0" dirty="0">
              <a:solidFill>
                <a:schemeClr val="accent3">
                  <a:lumMod val="75000"/>
                </a:schemeClr>
              </a:solidFill>
              <a:effectLst/>
              <a:latin typeface="+mj-lt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BCEE00C-C25E-4291-953D-1F21DAA0F0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094" y="819097"/>
            <a:ext cx="5219806" cy="5219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6360527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482B582-61BB-41D3-A9EF-618E2272A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32447" y="280672"/>
            <a:ext cx="6327105" cy="1088390"/>
          </a:xfrm>
        </p:spPr>
        <p:txBody>
          <a:bodyPr/>
          <a:lstStyle/>
          <a:p>
            <a:r>
              <a:rPr lang="ru-RU" sz="6000" b="1" dirty="0"/>
              <a:t>РЕШЕНИЕ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F03F61E5-85DB-4458-AFE3-7F0A385F6D43}"/>
              </a:ext>
            </a:extLst>
          </p:cNvPr>
          <p:cNvSpPr txBox="1"/>
          <p:nvPr/>
        </p:nvSpPr>
        <p:spPr>
          <a:xfrm>
            <a:off x="1314450" y="1793051"/>
            <a:ext cx="9372599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solidFill>
                  <a:schemeClr val="bg1"/>
                </a:solidFill>
                <a:latin typeface="+mj-lt"/>
              </a:rPr>
              <a:t>Light </a:t>
            </a:r>
            <a:r>
              <a:rPr lang="ru-RU" b="1" dirty="0" err="1">
                <a:solidFill>
                  <a:schemeClr val="bg1"/>
                </a:solidFill>
                <a:latin typeface="+mj-lt"/>
              </a:rPr>
              <a:t>Soul</a:t>
            </a:r>
            <a:r>
              <a:rPr lang="ru-RU" b="1" dirty="0">
                <a:solidFill>
                  <a:schemeClr val="bg1"/>
                </a:solidFill>
                <a:latin typeface="+mj-lt"/>
              </a:rPr>
              <a:t> </a:t>
            </a:r>
            <a:r>
              <a:rPr lang="ru-RU" dirty="0">
                <a:solidFill>
                  <a:schemeClr val="bg1"/>
                </a:solidFill>
                <a:latin typeface="+mj-lt"/>
              </a:rPr>
              <a:t>— это мобильное приложение для ментального здоровья, которое:</a:t>
            </a:r>
          </a:p>
          <a:p>
            <a:pPr algn="just"/>
            <a:endParaRPr lang="ru-RU" dirty="0">
              <a:solidFill>
                <a:schemeClr val="bg1"/>
              </a:solidFill>
              <a:latin typeface="+mj-lt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/>
                </a:solidFill>
                <a:latin typeface="+mj-lt"/>
              </a:rPr>
              <a:t> Отслеживает настроение — ежедневный чек-ин и графики эмоционального состояния</a:t>
            </a:r>
          </a:p>
          <a:p>
            <a:pPr algn="just">
              <a:buFont typeface="Arial" panose="020B0604020202020204" pitchFamily="34" charset="0"/>
              <a:buChar char="•"/>
            </a:pPr>
            <a:endParaRPr lang="ru-RU" dirty="0">
              <a:solidFill>
                <a:schemeClr val="bg1"/>
              </a:solidFill>
              <a:latin typeface="+mj-lt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/>
                </a:solidFill>
                <a:latin typeface="+mj-lt"/>
              </a:rPr>
              <a:t> Распознаёт стресс и выгорание — встроенные тесты и алгоритмы анализа</a:t>
            </a:r>
          </a:p>
          <a:p>
            <a:pPr algn="just"/>
            <a:endParaRPr lang="ru-RU" dirty="0">
              <a:solidFill>
                <a:schemeClr val="bg1"/>
              </a:solidFill>
              <a:latin typeface="+mj-lt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/>
                </a:solidFill>
                <a:latin typeface="+mj-lt"/>
              </a:rPr>
              <a:t> Даёт персональные рекомендации — советы на основе CBT, </a:t>
            </a:r>
            <a:r>
              <a:rPr lang="ru-RU" dirty="0" err="1">
                <a:solidFill>
                  <a:schemeClr val="bg1"/>
                </a:solidFill>
                <a:latin typeface="+mj-lt"/>
              </a:rPr>
              <a:t>майндфулнесс</a:t>
            </a:r>
            <a:r>
              <a:rPr lang="ru-RU" dirty="0">
                <a:solidFill>
                  <a:schemeClr val="bg1"/>
                </a:solidFill>
                <a:latin typeface="+mj-lt"/>
              </a:rPr>
              <a:t> и других научных практик</a:t>
            </a:r>
          </a:p>
          <a:p>
            <a:pPr algn="just"/>
            <a:endParaRPr lang="ru-RU" dirty="0">
              <a:solidFill>
                <a:schemeClr val="bg1"/>
              </a:solidFill>
              <a:latin typeface="+mj-lt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/>
                </a:solidFill>
                <a:latin typeface="+mj-lt"/>
              </a:rPr>
              <a:t> Включает полезные инструменты — дневник, дыхательные упражнения, медитации и статьи</a:t>
            </a:r>
          </a:p>
        </p:txBody>
      </p:sp>
    </p:spTree>
    <p:extLst>
      <p:ext uri="{BB962C8B-B14F-4D97-AF65-F5344CB8AC3E}">
        <p14:creationId xmlns:p14="http://schemas.microsoft.com/office/powerpoint/2010/main" val="1174374088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5D0193D2-E37E-4719-A58E-93C8CD3EA5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32447" y="783015"/>
            <a:ext cx="6327105" cy="656808"/>
          </a:xfrm>
        </p:spPr>
        <p:txBody>
          <a:bodyPr/>
          <a:lstStyle/>
          <a:p>
            <a:r>
              <a:rPr lang="ru-RU" sz="3800" b="1" dirty="0"/>
              <a:t>Стейкхолдеры</a:t>
            </a:r>
          </a:p>
        </p:txBody>
      </p:sp>
      <p:sp>
        <p:nvSpPr>
          <p:cNvPr id="8" name="Rectangle 1">
            <a:extLst>
              <a:ext uri="{FF2B5EF4-FFF2-40B4-BE49-F238E27FC236}">
                <a16:creationId xmlns:a16="http://schemas.microsoft.com/office/drawing/2014/main" id="{AA4E3757-E857-4109-9724-88D11511ED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29550" y="2241531"/>
            <a:ext cx="3488655" cy="3416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24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+mj-lt"/>
              </a:rPr>
              <a:t>Учебные заведения (внедрение в программы </a:t>
            </a:r>
            <a:r>
              <a:rPr kumimoji="0" lang="ru-RU" altLang="ru-RU" sz="2400" b="0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latin typeface="+mj-lt"/>
              </a:rPr>
              <a:t>soft</a:t>
            </a:r>
            <a:r>
              <a:rPr kumimoji="0" lang="ru-RU" altLang="ru-RU" sz="24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+mj-lt"/>
              </a:rPr>
              <a:t> </a:t>
            </a:r>
            <a:r>
              <a:rPr kumimoji="0" lang="ru-RU" altLang="ru-RU" sz="2400" b="0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latin typeface="+mj-lt"/>
              </a:rPr>
              <a:t>skills</a:t>
            </a:r>
            <a:r>
              <a:rPr kumimoji="0" lang="ru-RU" altLang="ru-RU" sz="24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+mj-lt"/>
              </a:rPr>
              <a:t>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ru-RU" altLang="ru-RU" sz="24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+mj-l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24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+mj-lt"/>
              </a:rPr>
              <a:t>Компании, заботящиеся о благополучии сотрудников</a:t>
            </a:r>
          </a:p>
        </p:txBody>
      </p:sp>
      <p:sp>
        <p:nvSpPr>
          <p:cNvPr id="10" name="Rectangle 2">
            <a:extLst>
              <a:ext uri="{FF2B5EF4-FFF2-40B4-BE49-F238E27FC236}">
                <a16:creationId xmlns:a16="http://schemas.microsoft.com/office/drawing/2014/main" id="{FCCE73BD-5E1F-4841-BCCD-1FD7727FF4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95376" y="2241531"/>
            <a:ext cx="3086100" cy="3416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24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+mj-lt"/>
              </a:rPr>
              <a:t>Пользователи (люди, следящие за ментальным здоровьем)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ru-RU" altLang="ru-RU" sz="24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+mj-l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24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+mj-lt"/>
              </a:rPr>
              <a:t>Психологи и специалисты в сфере самопомощи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2FD74228-CDFF-420E-BB36-303EED679A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6169" y="2555074"/>
            <a:ext cx="3389318" cy="3281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655536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DC9F5333-89B9-4B5B-95C6-CC4753BA84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FE024F78-56A6-7740-B68D-8D4D026EDF3F}" type="slidenum">
              <a:rPr lang="ru-RU" smtClean="0"/>
              <a:pPr rtl="0"/>
              <a:t>7</a:t>
            </a:fld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7F906A9-C1D9-48D2-AE40-CE6D2115D0D6}"/>
              </a:ext>
            </a:extLst>
          </p:cNvPr>
          <p:cNvSpPr txBox="1"/>
          <p:nvPr/>
        </p:nvSpPr>
        <p:spPr>
          <a:xfrm>
            <a:off x="2734866" y="608499"/>
            <a:ext cx="672226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4800" b="1" dirty="0">
                <a:solidFill>
                  <a:schemeClr val="accent3">
                    <a:lumMod val="75000"/>
                  </a:schemeClr>
                </a:solidFill>
                <a:latin typeface="+mj-lt"/>
              </a:rPr>
              <a:t>Экономика проекта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A99E36A-E5BA-4EB1-8268-5C67D45E5D25}"/>
              </a:ext>
            </a:extLst>
          </p:cNvPr>
          <p:cNvSpPr txBox="1"/>
          <p:nvPr/>
        </p:nvSpPr>
        <p:spPr>
          <a:xfrm>
            <a:off x="1009650" y="2028616"/>
            <a:ext cx="10439400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200" b="1" dirty="0">
                <a:solidFill>
                  <a:schemeClr val="bg1"/>
                </a:solidFill>
                <a:latin typeface="+mj-lt"/>
              </a:rPr>
              <a:t>Актуальность</a:t>
            </a:r>
            <a:r>
              <a:rPr lang="ru-RU" sz="2200" dirty="0">
                <a:solidFill>
                  <a:schemeClr val="bg1"/>
                </a:solidFill>
                <a:latin typeface="+mj-lt"/>
              </a:rPr>
              <a:t>:</a:t>
            </a:r>
            <a:br>
              <a:rPr lang="ru-RU" sz="2200" dirty="0">
                <a:solidFill>
                  <a:schemeClr val="bg1"/>
                </a:solidFill>
                <a:latin typeface="+mj-lt"/>
              </a:rPr>
            </a:br>
            <a:r>
              <a:rPr lang="ru-RU" sz="2200" dirty="0">
                <a:solidFill>
                  <a:schemeClr val="bg1"/>
                </a:solidFill>
                <a:latin typeface="+mj-lt"/>
              </a:rPr>
              <a:t>Рост числа обращений к психологам, высокая популярность приложений по самопомощи.</a:t>
            </a:r>
          </a:p>
          <a:p>
            <a:r>
              <a:rPr lang="ru-RU" sz="2200" dirty="0">
                <a:solidFill>
                  <a:schemeClr val="bg1"/>
                </a:solidFill>
                <a:latin typeface="+mj-lt"/>
              </a:rPr>
              <a:t/>
            </a:r>
            <a:br>
              <a:rPr lang="ru-RU" sz="2200" dirty="0">
                <a:solidFill>
                  <a:schemeClr val="bg1"/>
                </a:solidFill>
                <a:latin typeface="+mj-lt"/>
              </a:rPr>
            </a:br>
            <a:r>
              <a:rPr lang="ru-RU" sz="2200" b="1" dirty="0">
                <a:solidFill>
                  <a:schemeClr val="bg1"/>
                </a:solidFill>
                <a:latin typeface="+mj-lt"/>
              </a:rPr>
              <a:t>Объем рынка</a:t>
            </a:r>
            <a:r>
              <a:rPr lang="ru-RU" sz="2200" dirty="0">
                <a:solidFill>
                  <a:schemeClr val="bg1"/>
                </a:solidFill>
                <a:latin typeface="+mj-lt"/>
              </a:rPr>
              <a:t>:</a:t>
            </a:r>
            <a:br>
              <a:rPr lang="ru-RU" sz="2200" dirty="0">
                <a:solidFill>
                  <a:schemeClr val="bg1"/>
                </a:solidFill>
                <a:latin typeface="+mj-lt"/>
              </a:rPr>
            </a:br>
            <a:r>
              <a:rPr lang="ru-RU" sz="2200" dirty="0">
                <a:solidFill>
                  <a:schemeClr val="bg1"/>
                </a:solidFill>
                <a:latin typeface="+mj-lt"/>
              </a:rPr>
              <a:t>Рынок цифровых решений для ментального здоровья в России и СНГ активно растёт.</a:t>
            </a:r>
            <a:br>
              <a:rPr lang="ru-RU" sz="2200" dirty="0">
                <a:solidFill>
                  <a:schemeClr val="bg1"/>
                </a:solidFill>
                <a:latin typeface="+mj-lt"/>
              </a:rPr>
            </a:br>
            <a:r>
              <a:rPr lang="ru-RU" sz="2200" dirty="0">
                <a:solidFill>
                  <a:schemeClr val="bg1"/>
                </a:solidFill>
                <a:latin typeface="+mj-lt"/>
              </a:rPr>
              <a:t>Возможность масштабирования на мировые рынки (англ. версия).</a:t>
            </a:r>
          </a:p>
        </p:txBody>
      </p:sp>
    </p:spTree>
    <p:extLst>
      <p:ext uri="{BB962C8B-B14F-4D97-AF65-F5344CB8AC3E}">
        <p14:creationId xmlns:p14="http://schemas.microsoft.com/office/powerpoint/2010/main" val="589398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B0FAF380-51F2-4948-9FF2-5564E57A141A}"/>
              </a:ext>
            </a:extLst>
          </p:cNvPr>
          <p:cNvSpPr txBox="1"/>
          <p:nvPr/>
        </p:nvSpPr>
        <p:spPr>
          <a:xfrm>
            <a:off x="4511278" y="409396"/>
            <a:ext cx="2864644" cy="1046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6200" b="1" i="0" dirty="0">
                <a:solidFill>
                  <a:schemeClr val="accent3">
                    <a:lumMod val="75000"/>
                  </a:schemeClr>
                </a:solidFill>
                <a:effectLst/>
                <a:latin typeface="+mj-lt"/>
              </a:rPr>
              <a:t>Рынок</a:t>
            </a:r>
            <a:endParaRPr lang="ru-RU" sz="6200" b="1" dirty="0">
              <a:solidFill>
                <a:schemeClr val="accent3">
                  <a:lumMod val="75000"/>
                </a:schemeClr>
              </a:solidFill>
              <a:latin typeface="+mj-lt"/>
            </a:endParaRPr>
          </a:p>
        </p:txBody>
      </p:sp>
      <p:graphicFrame>
        <p:nvGraphicFramePr>
          <p:cNvPr id="6" name="Таблица 6">
            <a:extLst>
              <a:ext uri="{FF2B5EF4-FFF2-40B4-BE49-F238E27FC236}">
                <a16:creationId xmlns:a16="http://schemas.microsoft.com/office/drawing/2014/main" id="{9E47208E-7CE0-4F84-B76D-F83AF83486A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9006457"/>
              </p:ext>
            </p:extLst>
          </p:nvPr>
        </p:nvGraphicFramePr>
        <p:xfrm>
          <a:off x="1014413" y="1981200"/>
          <a:ext cx="9858374" cy="4968240"/>
        </p:xfrm>
        <a:graphic>
          <a:graphicData uri="http://schemas.openxmlformats.org/drawingml/2006/table">
            <a:tbl>
              <a:tblPr firstRow="1" bandRow="1">
                <a:tableStyleId>{1E171933-4619-4E11-9A3F-F7608DF75F80}</a:tableStyleId>
              </a:tblPr>
              <a:tblGrid>
                <a:gridCol w="1495424">
                  <a:extLst>
                    <a:ext uri="{9D8B030D-6E8A-4147-A177-3AD203B41FA5}">
                      <a16:colId xmlns:a16="http://schemas.microsoft.com/office/drawing/2014/main" val="1055732219"/>
                    </a:ext>
                  </a:extLst>
                </a:gridCol>
                <a:gridCol w="2295525">
                  <a:extLst>
                    <a:ext uri="{9D8B030D-6E8A-4147-A177-3AD203B41FA5}">
                      <a16:colId xmlns:a16="http://schemas.microsoft.com/office/drawing/2014/main" val="925355"/>
                    </a:ext>
                  </a:extLst>
                </a:gridCol>
                <a:gridCol w="3310161">
                  <a:extLst>
                    <a:ext uri="{9D8B030D-6E8A-4147-A177-3AD203B41FA5}">
                      <a16:colId xmlns:a16="http://schemas.microsoft.com/office/drawing/2014/main" val="3688984491"/>
                    </a:ext>
                  </a:extLst>
                </a:gridCol>
                <a:gridCol w="2757264">
                  <a:extLst>
                    <a:ext uri="{9D8B030D-6E8A-4147-A177-3AD203B41FA5}">
                      <a16:colId xmlns:a16="http://schemas.microsoft.com/office/drawing/2014/main" val="1417298008"/>
                    </a:ext>
                  </a:extLst>
                </a:gridCol>
              </a:tblGrid>
              <a:tr h="263087">
                <a:tc>
                  <a:txBody>
                    <a:bodyPr/>
                    <a:lstStyle/>
                    <a:p>
                      <a:r>
                        <a:rPr lang="ru-RU" dirty="0"/>
                        <a:t>Название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Ссылка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Преимущества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Недостатки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09349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err="1"/>
                        <a:t>HeadSpace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https://study.logomachine.ru/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1.</a:t>
                      </a:r>
                      <a:r>
                        <a:rPr lang="ru-RU" sz="1400" dirty="0"/>
                        <a:t>Простой и интуитивно понятный интерфейс</a:t>
                      </a:r>
                    </a:p>
                    <a:p>
                      <a:r>
                        <a:rPr lang="en-US" sz="1400" dirty="0"/>
                        <a:t>2.</a:t>
                      </a:r>
                      <a:r>
                        <a:rPr lang="ru-RU" sz="1400" dirty="0"/>
                        <a:t>Функция "</a:t>
                      </a:r>
                      <a:r>
                        <a:rPr lang="ru-RU" sz="1400" dirty="0" err="1"/>
                        <a:t>Move</a:t>
                      </a:r>
                      <a:r>
                        <a:rPr lang="ru-RU" sz="1400" dirty="0"/>
                        <a:t>" с тренировками, сочетающими физические упражнения и осознанность</a:t>
                      </a:r>
                    </a:p>
                    <a:p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1.</a:t>
                      </a:r>
                      <a:r>
                        <a:rPr lang="ru-RU" sz="1400" dirty="0"/>
                        <a:t>Большинство контента доступно только по подписке</a:t>
                      </a:r>
                    </a:p>
                    <a:p>
                      <a:r>
                        <a:rPr lang="en-US" sz="1400" dirty="0"/>
                        <a:t>2.</a:t>
                      </a:r>
                      <a:r>
                        <a:rPr lang="ru-RU" sz="1400" dirty="0"/>
                        <a:t>Отсутствие персонализированных рекомендаций</a:t>
                      </a:r>
                    </a:p>
                    <a:p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70834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/>
                        <a:t>Calm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https://gb.ru/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1.</a:t>
                      </a:r>
                      <a:r>
                        <a:rPr lang="ru-RU" sz="1400" dirty="0"/>
                        <a:t>Более 100 историй для сна, включая озвучку знаменитостей</a:t>
                      </a:r>
                    </a:p>
                    <a:p>
                      <a:r>
                        <a:rPr lang="en-US" sz="1400" dirty="0"/>
                        <a:t>2.</a:t>
                      </a:r>
                      <a:r>
                        <a:rPr lang="ru-RU" sz="1400" dirty="0"/>
                        <a:t>Мастер-классы от экспертов в области благополучия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1.</a:t>
                      </a:r>
                      <a:r>
                        <a:rPr lang="ru-RU" sz="1400" dirty="0"/>
                        <a:t>Ограниченный бесплатный контент</a:t>
                      </a:r>
                    </a:p>
                    <a:p>
                      <a:r>
                        <a:rPr lang="en-US" sz="1400" dirty="0"/>
                        <a:t>2.</a:t>
                      </a:r>
                      <a:r>
                        <a:rPr lang="ru-RU" sz="1400" dirty="0"/>
                        <a:t>Автоматическое продление подписки после бесплатного пробного периода</a:t>
                      </a:r>
                    </a:p>
                    <a:p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34125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err="1"/>
                        <a:t>Youper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https://skillfactory.ru/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1.</a:t>
                      </a:r>
                      <a:r>
                        <a:rPr lang="ru-RU" sz="1400" dirty="0"/>
                        <a:t>Искусственный интеллект для ведения диалогов и отслеживания настроения</a:t>
                      </a:r>
                    </a:p>
                    <a:p>
                      <a:r>
                        <a:rPr lang="en-US" sz="1400" dirty="0"/>
                        <a:t>2.</a:t>
                      </a:r>
                      <a:r>
                        <a:rPr lang="ru-RU" sz="1400" dirty="0"/>
                        <a:t>Интеграция с журналом настроения и упражнениями по самопомощи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1.</a:t>
                      </a:r>
                      <a:r>
                        <a:rPr lang="ru-RU" sz="1400" dirty="0"/>
                        <a:t>Ограниченный функционал в бесплатной версии</a:t>
                      </a:r>
                    </a:p>
                    <a:p>
                      <a:r>
                        <a:rPr lang="en-US" sz="1400" dirty="0"/>
                        <a:t>2.</a:t>
                      </a:r>
                      <a:r>
                        <a:rPr lang="ru-RU" sz="1400" dirty="0"/>
                        <a:t>Меньше контента по сравнению с другими приложениями</a:t>
                      </a:r>
                    </a:p>
                    <a:p>
                      <a:r>
                        <a:rPr lang="en-US" sz="1400" dirty="0"/>
                        <a:t>3.</a:t>
                      </a:r>
                      <a:r>
                        <a:rPr lang="ru-RU" sz="1400" dirty="0"/>
                        <a:t>Интерфейс может показаться менее интуитивным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939924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38841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CFF4A236-C272-4B23-AF67-56455DA108C4}"/>
              </a:ext>
            </a:extLst>
          </p:cNvPr>
          <p:cNvSpPr txBox="1"/>
          <p:nvPr/>
        </p:nvSpPr>
        <p:spPr>
          <a:xfrm>
            <a:off x="909638" y="585402"/>
            <a:ext cx="1037272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b="1" dirty="0">
                <a:solidFill>
                  <a:schemeClr val="accent3">
                    <a:lumMod val="75000"/>
                  </a:schemeClr>
                </a:solidFill>
                <a:latin typeface="+mj-lt"/>
              </a:rPr>
              <a:t>Основные функциональные возможности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9059B53-CBD9-4601-A2A5-3C38748BA54C}"/>
              </a:ext>
            </a:extLst>
          </p:cNvPr>
          <p:cNvSpPr txBox="1"/>
          <p:nvPr/>
        </p:nvSpPr>
        <p:spPr>
          <a:xfrm>
            <a:off x="1033463" y="1508463"/>
            <a:ext cx="9525000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buFont typeface="Arial" panose="020B0604020202020204" pitchFamily="34" charset="0"/>
              <a:buChar char="•"/>
            </a:pPr>
            <a:r>
              <a:rPr lang="ru-RU" sz="2200" dirty="0">
                <a:solidFill>
                  <a:schemeClr val="bg1"/>
                </a:solidFill>
                <a:latin typeface="+mj-lt"/>
              </a:rPr>
              <a:t>Дневник настроения (отмечай эмоции ежедневно)</a:t>
            </a:r>
            <a:endParaRPr lang="en-US" sz="2200" dirty="0">
              <a:solidFill>
                <a:schemeClr val="bg1"/>
              </a:solidFill>
              <a:latin typeface="+mj-lt"/>
            </a:endParaRPr>
          </a:p>
          <a:p>
            <a:pPr algn="just">
              <a:buFont typeface="Arial" panose="020B0604020202020204" pitchFamily="34" charset="0"/>
              <a:buChar char="•"/>
            </a:pPr>
            <a:endParaRPr lang="ru-RU" sz="2200" dirty="0">
              <a:solidFill>
                <a:schemeClr val="bg1"/>
              </a:solidFill>
              <a:latin typeface="+mj-lt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sz="2200" dirty="0">
                <a:solidFill>
                  <a:schemeClr val="bg1"/>
                </a:solidFill>
                <a:latin typeface="+mj-lt"/>
              </a:rPr>
              <a:t> Аналитика: графики состояния, прогнозы</a:t>
            </a:r>
            <a:endParaRPr lang="en-US" sz="2200" dirty="0">
              <a:solidFill>
                <a:schemeClr val="bg1"/>
              </a:solidFill>
              <a:latin typeface="+mj-lt"/>
            </a:endParaRPr>
          </a:p>
          <a:p>
            <a:pPr algn="just">
              <a:buFont typeface="Arial" panose="020B0604020202020204" pitchFamily="34" charset="0"/>
              <a:buChar char="•"/>
            </a:pPr>
            <a:endParaRPr lang="ru-RU" sz="2200" dirty="0">
              <a:solidFill>
                <a:schemeClr val="bg1"/>
              </a:solidFill>
              <a:latin typeface="+mj-lt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sz="2200" dirty="0">
                <a:solidFill>
                  <a:schemeClr val="bg1"/>
                </a:solidFill>
                <a:latin typeface="+mj-lt"/>
              </a:rPr>
              <a:t> Упражнения для самопомощи</a:t>
            </a:r>
            <a:endParaRPr lang="en-US" sz="2200" dirty="0">
              <a:solidFill>
                <a:schemeClr val="bg1"/>
              </a:solidFill>
              <a:latin typeface="+mj-lt"/>
            </a:endParaRPr>
          </a:p>
          <a:p>
            <a:pPr algn="just">
              <a:buFont typeface="Arial" panose="020B0604020202020204" pitchFamily="34" charset="0"/>
              <a:buChar char="•"/>
            </a:pPr>
            <a:endParaRPr lang="ru-RU" sz="2200" dirty="0">
              <a:solidFill>
                <a:schemeClr val="bg1"/>
              </a:solidFill>
              <a:latin typeface="+mj-lt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sz="2200" dirty="0">
                <a:solidFill>
                  <a:schemeClr val="bg1"/>
                </a:solidFill>
                <a:latin typeface="+mj-lt"/>
              </a:rPr>
              <a:t> Тесты на стресс и выгорание</a:t>
            </a:r>
            <a:endParaRPr lang="en-US" sz="2200" dirty="0">
              <a:solidFill>
                <a:schemeClr val="bg1"/>
              </a:solidFill>
              <a:latin typeface="+mj-lt"/>
            </a:endParaRPr>
          </a:p>
          <a:p>
            <a:pPr algn="just">
              <a:buFont typeface="Arial" panose="020B0604020202020204" pitchFamily="34" charset="0"/>
              <a:buChar char="•"/>
            </a:pPr>
            <a:endParaRPr lang="ru-RU" sz="2200" dirty="0">
              <a:solidFill>
                <a:schemeClr val="bg1"/>
              </a:solidFill>
              <a:latin typeface="+mj-lt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sz="2200" dirty="0">
                <a:solidFill>
                  <a:schemeClr val="bg1"/>
                </a:solidFill>
                <a:latin typeface="+mj-lt"/>
              </a:rPr>
              <a:t> Персональные рекомендации</a:t>
            </a:r>
            <a:endParaRPr lang="en-US" sz="2200" dirty="0">
              <a:solidFill>
                <a:schemeClr val="bg1"/>
              </a:solidFill>
              <a:latin typeface="+mj-lt"/>
            </a:endParaRPr>
          </a:p>
          <a:p>
            <a:pPr algn="just">
              <a:buFont typeface="Arial" panose="020B0604020202020204" pitchFamily="34" charset="0"/>
              <a:buChar char="•"/>
            </a:pPr>
            <a:endParaRPr lang="ru-RU" sz="2200" dirty="0">
              <a:solidFill>
                <a:schemeClr val="bg1"/>
              </a:solidFill>
              <a:latin typeface="+mj-lt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sz="2200" dirty="0">
                <a:solidFill>
                  <a:schemeClr val="bg1"/>
                </a:solidFill>
                <a:latin typeface="+mj-lt"/>
              </a:rPr>
              <a:t> Библиотека практик (медитации, дыхательные техники, статьи)</a:t>
            </a:r>
          </a:p>
        </p:txBody>
      </p:sp>
    </p:spTree>
    <p:extLst>
      <p:ext uri="{BB962C8B-B14F-4D97-AF65-F5344CB8AC3E}">
        <p14:creationId xmlns:p14="http://schemas.microsoft.com/office/powerpoint/2010/main" val="362491341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CFF4A236-C272-4B23-AF67-56455DA108C4}"/>
              </a:ext>
            </a:extLst>
          </p:cNvPr>
          <p:cNvSpPr txBox="1"/>
          <p:nvPr/>
        </p:nvSpPr>
        <p:spPr>
          <a:xfrm>
            <a:off x="4553717" y="261911"/>
            <a:ext cx="3084565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4200" b="1" dirty="0">
                <a:solidFill>
                  <a:schemeClr val="accent3">
                    <a:lumMod val="75000"/>
                  </a:schemeClr>
                </a:solidFill>
                <a:latin typeface="+mj-lt"/>
              </a:rPr>
              <a:t>Команда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DCFFEAA5-3805-1B8E-C2F1-DB9BDD7647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3747" y="1250671"/>
            <a:ext cx="1302035" cy="130203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9E74673-6A08-A27D-52B1-A3687EA25798}"/>
              </a:ext>
            </a:extLst>
          </p:cNvPr>
          <p:cNvSpPr txBox="1"/>
          <p:nvPr/>
        </p:nvSpPr>
        <p:spPr>
          <a:xfrm>
            <a:off x="2405329" y="1352377"/>
            <a:ext cx="289068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  <a:latin typeface="Gabriola" panose="04040605051002020D02" pitchFamily="82" charset="0"/>
              </a:rPr>
              <a:t>Шурыгин Никита</a:t>
            </a:r>
            <a:endParaRPr lang="ru-RU" sz="3600" b="1" dirty="0">
              <a:solidFill>
                <a:schemeClr val="bg1"/>
              </a:solidFill>
              <a:latin typeface="Gabriola" panose="04040605051002020D02" pitchFamily="82" charset="0"/>
            </a:endParaRPr>
          </a:p>
          <a:p>
            <a:pPr algn="ctr"/>
            <a:r>
              <a:rPr lang="en-US" sz="3600" b="1" dirty="0" err="1">
                <a:solidFill>
                  <a:schemeClr val="bg1"/>
                </a:solidFill>
                <a:latin typeface="Gabriola" panose="04040605051002020D02" pitchFamily="82" charset="0"/>
              </a:rPr>
              <a:t>Teamlead</a:t>
            </a:r>
            <a:r>
              <a:rPr lang="en-US" sz="3600" b="1" dirty="0">
                <a:solidFill>
                  <a:schemeClr val="bg1"/>
                </a:solidFill>
                <a:latin typeface="Gabriola" panose="04040605051002020D02" pitchFamily="82" charset="0"/>
              </a:rPr>
              <a:t>, </a:t>
            </a:r>
            <a:r>
              <a:rPr lang="en-US" sz="3600" b="1" dirty="0" err="1">
                <a:solidFill>
                  <a:schemeClr val="bg1"/>
                </a:solidFill>
                <a:latin typeface="Gabriola" panose="04040605051002020D02" pitchFamily="82" charset="0"/>
              </a:rPr>
              <a:t>fullstack</a:t>
            </a:r>
            <a:endParaRPr lang="ru-RU" sz="3600" b="1" dirty="0">
              <a:solidFill>
                <a:schemeClr val="bg1"/>
              </a:solidFill>
              <a:latin typeface="Gabriola" panose="04040605051002020D02" pitchFamily="82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1618C7E-438C-2787-70BC-A1A68847BC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16623" y="1250672"/>
            <a:ext cx="1302035" cy="130203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CAAB526-F0EA-4C3F-FF75-E0E46979BB0B}"/>
              </a:ext>
            </a:extLst>
          </p:cNvPr>
          <p:cNvSpPr txBox="1"/>
          <p:nvPr/>
        </p:nvSpPr>
        <p:spPr>
          <a:xfrm>
            <a:off x="7964128" y="1075378"/>
            <a:ext cx="328129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600" b="1" dirty="0" err="1" smtClean="0">
                <a:solidFill>
                  <a:schemeClr val="bg1"/>
                </a:solidFill>
                <a:latin typeface="Gabriola" panose="04040605051002020D02" pitchFamily="82" charset="0"/>
              </a:rPr>
              <a:t>Решитов</a:t>
            </a:r>
            <a:r>
              <a:rPr lang="ru-RU" sz="3600" b="1" dirty="0" smtClean="0">
                <a:solidFill>
                  <a:schemeClr val="bg1"/>
                </a:solidFill>
                <a:latin typeface="Gabriola" panose="04040605051002020D02" pitchFamily="82" charset="0"/>
              </a:rPr>
              <a:t> Эдем</a:t>
            </a:r>
            <a:endParaRPr lang="ru-RU" sz="3600" b="1" dirty="0">
              <a:solidFill>
                <a:schemeClr val="bg1"/>
              </a:solidFill>
              <a:latin typeface="Gabriola" panose="04040605051002020D02" pitchFamily="82" charset="0"/>
            </a:endParaRPr>
          </a:p>
          <a:p>
            <a:pPr algn="ctr"/>
            <a:r>
              <a:rPr lang="ru-RU" sz="3600" b="1" dirty="0" smtClean="0">
                <a:solidFill>
                  <a:schemeClr val="bg1"/>
                </a:solidFill>
                <a:latin typeface="Gabriola" panose="04040605051002020D02" pitchFamily="82" charset="0"/>
              </a:rPr>
              <a:t>Наставник</a:t>
            </a:r>
            <a:endParaRPr lang="ru-RU" sz="3600" b="1" dirty="0">
              <a:solidFill>
                <a:schemeClr val="bg1"/>
              </a:solidFill>
              <a:latin typeface="Gabriola" panose="04040605051002020D02" pitchFamily="82" charset="0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0D819132-FD21-4DC6-7192-27C88A1FE9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3746" y="3654277"/>
            <a:ext cx="1302035" cy="130203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8F9D58BB-04B0-2759-C3CE-F1F694086D94}"/>
              </a:ext>
            </a:extLst>
          </p:cNvPr>
          <p:cNvSpPr txBox="1"/>
          <p:nvPr/>
        </p:nvSpPr>
        <p:spPr>
          <a:xfrm>
            <a:off x="2405328" y="3460901"/>
            <a:ext cx="319190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b="1" dirty="0">
                <a:solidFill>
                  <a:schemeClr val="bg1"/>
                </a:solidFill>
                <a:latin typeface="Gabriola" panose="04040605051002020D02" pitchFamily="82" charset="0"/>
              </a:rPr>
              <a:t>Мороз </a:t>
            </a:r>
            <a:r>
              <a:rPr lang="ru-RU" sz="3600" b="1" dirty="0" smtClean="0">
                <a:solidFill>
                  <a:schemeClr val="bg1"/>
                </a:solidFill>
                <a:latin typeface="Gabriola" panose="04040605051002020D02" pitchFamily="82" charset="0"/>
              </a:rPr>
              <a:t>Владислав</a:t>
            </a:r>
            <a:endParaRPr lang="en-US" sz="3600" b="1" dirty="0" smtClean="0">
              <a:solidFill>
                <a:schemeClr val="bg1"/>
              </a:solidFill>
              <a:latin typeface="Gabriola" panose="04040605051002020D02" pitchFamily="82" charset="0"/>
            </a:endParaRPr>
          </a:p>
          <a:p>
            <a:r>
              <a:rPr lang="en-US" sz="3600" b="1" dirty="0" smtClean="0">
                <a:solidFill>
                  <a:schemeClr val="bg1"/>
                </a:solidFill>
                <a:latin typeface="Gabriola" panose="04040605051002020D02" pitchFamily="82" charset="0"/>
              </a:rPr>
              <a:t>Backend</a:t>
            </a:r>
            <a:r>
              <a:rPr lang="en-US" sz="3600" b="1" dirty="0" smtClean="0">
                <a:solidFill>
                  <a:schemeClr val="bg1"/>
                </a:solidFill>
                <a:latin typeface="Gabriola" panose="04040605051002020D02" pitchFamily="82" charset="0"/>
              </a:rPr>
              <a:t>, </a:t>
            </a:r>
            <a:r>
              <a:rPr lang="ru-RU" sz="3600" b="1" dirty="0" smtClean="0">
                <a:solidFill>
                  <a:schemeClr val="bg1"/>
                </a:solidFill>
                <a:latin typeface="Gabriola" panose="04040605051002020D02" pitchFamily="82" charset="0"/>
              </a:rPr>
              <a:t>Аналитик</a:t>
            </a:r>
            <a:endParaRPr lang="ru-RU" sz="3600" b="1" dirty="0">
              <a:solidFill>
                <a:schemeClr val="bg1"/>
              </a:solidFill>
              <a:latin typeface="Gabriola" panose="04040605051002020D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147655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5" grpId="0"/>
      <p:bldP spid="9" grpId="0"/>
      <p:bldP spid="13" grpId="0"/>
    </p:bldLst>
  </p:timing>
</p:sld>
</file>

<file path=ppt/theme/theme1.xml><?xml version="1.0" encoding="utf-8"?>
<a:theme xmlns:a="http://schemas.openxmlformats.org/drawingml/2006/main" name="Пользовательская">
  <a:themeElements>
    <a:clrScheme name="Custom 17">
      <a:dk1>
        <a:srgbClr val="000000"/>
      </a:dk1>
      <a:lt1>
        <a:srgbClr val="FFFFFF"/>
      </a:lt1>
      <a:dk2>
        <a:srgbClr val="FC4EFB"/>
      </a:dk2>
      <a:lt2>
        <a:srgbClr val="E7E6E6"/>
      </a:lt2>
      <a:accent1>
        <a:srgbClr val="FAF24C"/>
      </a:accent1>
      <a:accent2>
        <a:srgbClr val="5EFCAC"/>
      </a:accent2>
      <a:accent3>
        <a:srgbClr val="73EBF9"/>
      </a:accent3>
      <a:accent4>
        <a:srgbClr val="316CFC"/>
      </a:accent4>
      <a:accent5>
        <a:srgbClr val="B059FD"/>
      </a:accent5>
      <a:accent6>
        <a:srgbClr val="9405FC"/>
      </a:accent6>
      <a:hlink>
        <a:srgbClr val="FFFFFF"/>
      </a:hlink>
      <a:folHlink>
        <a:srgbClr val="FFFFFF"/>
      </a:folHlink>
    </a:clrScheme>
    <a:fontScheme name="Custom 15">
      <a:majorFont>
        <a:latin typeface="Biome"/>
        <a:ea typeface=""/>
        <a:cs typeface=""/>
      </a:majorFont>
      <a:minorFont>
        <a:latin typeface="Arial Nov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M11936837_win32_SL_V11" id="{EAD6EF7B-6F25-4469-AF6A-07D6EB1461DD}" vid="{30FEA78B-2F89-4FF0-8415-E3920802C58A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A78D9019-7CE1-4B77-8F5D-67F6576598C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F6E7B4D-FB62-47B7-AAA7-0DEC9938DB8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E42E6C21-1752-4E06-9FE3-208D45ADB668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274</TotalTime>
  <Words>380</Words>
  <Application>Microsoft Office PowerPoint</Application>
  <PresentationFormat>Широкоэкранный</PresentationFormat>
  <Paragraphs>85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8" baseType="lpstr">
      <vt:lpstr>Arial</vt:lpstr>
      <vt:lpstr>Arial Nova</vt:lpstr>
      <vt:lpstr>Biome</vt:lpstr>
      <vt:lpstr>Biome Light</vt:lpstr>
      <vt:lpstr>Calibri</vt:lpstr>
      <vt:lpstr>Comic Sans MS</vt:lpstr>
      <vt:lpstr>Gabriola</vt:lpstr>
      <vt:lpstr>Пользовательская</vt:lpstr>
      <vt:lpstr>Презентация PowerPoint</vt:lpstr>
      <vt:lpstr>Пользователь и проблема</vt:lpstr>
      <vt:lpstr>Презентация PowerPoint</vt:lpstr>
      <vt:lpstr>Презентация PowerPoint</vt:lpstr>
      <vt:lpstr>РЕШЕНИЕ</vt:lpstr>
      <vt:lpstr>Стейкхолдеры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EduCat - Система управления образовательными электронными курсами (электронное обучение)</dc:title>
  <cp:lastModifiedBy>FREAK</cp:lastModifiedBy>
  <cp:revision>29</cp:revision>
  <dcterms:created xsi:type="dcterms:W3CDTF">2024-01-05T14:58:10Z</dcterms:created>
  <dcterms:modified xsi:type="dcterms:W3CDTF">2025-04-18T06:40:26Z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