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80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0DC7B91-9370-4839-B47A-30CA1AAF7CAD}" type="datetimeFigureOut">
              <a:rPr lang="ru-RU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50CB1-4EC1-4B13-B405-048ACCFA947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0DC7B91-9370-4839-B47A-30CA1AAF7CAD}" type="datetimeFigureOut">
              <a:rPr lang="ru-RU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50CB1-4EC1-4B13-B405-048ACCFA947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0DC7B91-9370-4839-B47A-30CA1AAF7CAD}" type="datetimeFigureOut">
              <a:rPr lang="ru-RU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50CB1-4EC1-4B13-B405-048ACCFA947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0DC7B91-9370-4839-B47A-30CA1AAF7CAD}" type="datetimeFigureOut">
              <a:rPr lang="ru-RU"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50CB1-4EC1-4B13-B405-048ACCFA947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0DC7B91-9370-4839-B47A-30CA1AAF7CAD}" type="datetimeFigureOut">
              <a:rPr lang="ru-RU"/>
              <a:t>04.04.2022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50CB1-4EC1-4B13-B405-048ACCFA947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0DC7B91-9370-4839-B47A-30CA1AAF7CAD}" type="datetimeFigureOut">
              <a:rPr lang="ru-RU"/>
              <a:t>04.04.2022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50CB1-4EC1-4B13-B405-048ACCFA947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0DC7B91-9370-4839-B47A-30CA1AAF7CAD}" type="datetimeFigureOut">
              <a:rPr lang="ru-RU"/>
              <a:t>04.04.2022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50CB1-4EC1-4B13-B405-048ACCFA947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0DC7B91-9370-4839-B47A-30CA1AAF7CAD}" type="datetimeFigureOut">
              <a:rPr lang="ru-RU"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50CB1-4EC1-4B13-B405-048ACCFA947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0DC7B91-9370-4839-B47A-30CA1AAF7CAD}" type="datetimeFigureOut">
              <a:rPr lang="ru-RU"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50CB1-4EC1-4B13-B405-048ACCFA947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0DC7B91-9370-4839-B47A-30CA1AAF7CAD}" type="datetimeFigureOut">
              <a:rPr lang="ru-RU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50CB1-4EC1-4B13-B405-048ACCFA947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0DC7B91-9370-4839-B47A-30CA1AAF7CAD}" type="datetimeFigureOut">
              <a:rPr lang="ru-RU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50CB1-4EC1-4B13-B405-048ACCFA947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0DC7B91-9370-4839-B47A-30CA1AAF7CAD}" type="datetimeFigureOut">
              <a:rPr lang="ru-RU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6D50CB1-4EC1-4B13-B405-048ACCFA9471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26374000" name="Рисунок 162637399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68673607" name="Рисунок 76867360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-2738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66473836" name="Рисунок 206647383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42330593" name="Рисунок 64233059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94417124" name="Рисунок 79441712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59944580" name="Рисунок 125994457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30476642" name="Рисунок 143047664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87830461" name="Рисунок 108783046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3678911" name="Рисунок 1736789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59331075" name="Рисунок 125933107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35348894" name="Рисунок 23534889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04249093" name="Рисунок 120424909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66673" name="Рисунок 2056667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8791431" name="Рисунок 8879143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87517234" name="Рисунок 48751723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52535125" name="Рисунок 85253512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29821061" name="Рисунок 182982106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36955713" name="Рисунок 213695571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04325875" name="Рисунок 180432587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874"/>
            <a:ext cx="12191999" cy="68542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Стандартная">
        <a:dk1>
          <a:sysClr val="windowText" lastClr="000000"/>
        </a:dk1>
        <a:lt1>
          <a:sysClr val="window" lastClr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4472C4"/>
        </a:accent5>
        <a:accent6>
          <a:srgbClr val="70AD47"/>
        </a:accent6>
        <a:hlink>
          <a:srgbClr val="0563C1"/>
        </a:hlink>
        <a:folHlink>
          <a:srgbClr val="954F72"/>
        </a:folHlink>
      </a:clrScheme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0</Words>
  <Application>Microsoft Office PowerPoint</Application>
  <DocSecurity>0</DocSecurity>
  <PresentationFormat>Широкоэкранный</PresentationFormat>
  <Paragraphs>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>SPecialiST RePack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"СПОЭлЖ"</dc:title>
  <dc:subject/>
  <dc:creator>Денис Федоров</dc:creator>
  <cp:keywords/>
  <dc:description/>
  <cp:lastModifiedBy>Ereticus</cp:lastModifiedBy>
  <cp:revision>46</cp:revision>
  <dcterms:created xsi:type="dcterms:W3CDTF">2022-04-02T15:15:21Z</dcterms:created>
  <dcterms:modified xsi:type="dcterms:W3CDTF">2022-04-04T08:16:52Z</dcterms:modified>
  <cp:category/>
  <dc:identifier/>
  <cp:contentStatus/>
  <dc:language/>
  <cp:version/>
</cp:coreProperties>
</file>